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23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1" r:id="rId10"/>
    <p:sldId id="333" r:id="rId11"/>
    <p:sldId id="334" r:id="rId12"/>
    <p:sldId id="335" r:id="rId13"/>
    <p:sldId id="337" r:id="rId14"/>
    <p:sldId id="338" r:id="rId15"/>
    <p:sldId id="342" r:id="rId16"/>
    <p:sldId id="339" r:id="rId17"/>
    <p:sldId id="340" r:id="rId18"/>
    <p:sldId id="343" r:id="rId19"/>
    <p:sldId id="341" r:id="rId20"/>
    <p:sldId id="344" r:id="rId21"/>
    <p:sldId id="345" r:id="rId22"/>
    <p:sldId id="346" r:id="rId23"/>
    <p:sldId id="347" r:id="rId24"/>
    <p:sldId id="35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  <p15:guide id="5" orient="horz" pos="6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2924"/>
    <a:srgbClr val="F3B59A"/>
    <a:srgbClr val="FFF8ED"/>
    <a:srgbClr val="FDB499"/>
    <a:srgbClr val="C61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3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48" y="576"/>
      </p:cViewPr>
      <p:guideLst>
        <p:guide orient="horz" pos="2160"/>
        <p:guide pos="3840"/>
        <p:guide pos="688"/>
        <p:guide pos="6992"/>
        <p:guide orient="horz" pos="6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C3B56-6562-4810-BFDE-7D22A93A06EF}" type="datetimeFigureOut">
              <a:rPr lang="zh-CN" altLang="en-US" smtClean="0"/>
              <a:t>2023/12/28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80EF-E4DF-435C-9D1F-A8BF8E5467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56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730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2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0112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48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869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291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31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060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294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62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899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11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90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1204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937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64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929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20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160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24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63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FC134-E011-44C9-BD2B-F205F170FC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5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D535A-6EE8-4E2D-8ABB-5783F19127F9}" type="datetimeFigureOut">
              <a:rPr lang="zh-CN" altLang="en-US" smtClean="0"/>
              <a:t>2023/12/28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76E0C-B373-4E08-97E1-B63BCB3D8D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A49FFBC-8791-4073-96BF-8BCB4324E21F}" type="datetimeFigureOut">
              <a:rPr lang="zh-CN" altLang="en-US" smtClean="0"/>
              <a:t>2023/12/28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6DD3E52E-F80C-4D71-AFBB-2E344372854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2AF51A-FF3A-5289-74F7-C244B254C54E}"/>
              </a:ext>
            </a:extLst>
          </p:cNvPr>
          <p:cNvSpPr/>
          <p:nvPr userDrawn="1"/>
        </p:nvSpPr>
        <p:spPr>
          <a:xfrm rot="16200000">
            <a:off x="5509459" y="175459"/>
            <a:ext cx="1173083" cy="12192000"/>
          </a:xfrm>
          <a:custGeom>
            <a:avLst/>
            <a:gdLst>
              <a:gd name="connsiteX0" fmla="*/ 1173083 w 1173083"/>
              <a:gd name="connsiteY0" fmla="*/ 0 h 12192000"/>
              <a:gd name="connsiteX1" fmla="*/ 1037580 w 1173083"/>
              <a:gd name="connsiteY1" fmla="*/ 374745 h 12192000"/>
              <a:gd name="connsiteX2" fmla="*/ 501356 w 1173083"/>
              <a:gd name="connsiteY2" fmla="*/ 10262059 h 12192000"/>
              <a:gd name="connsiteX3" fmla="*/ 757405 w 1173083"/>
              <a:gd name="connsiteY3" fmla="*/ 12183426 h 12192000"/>
              <a:gd name="connsiteX4" fmla="*/ 752879 w 1173083"/>
              <a:gd name="connsiteY4" fmla="*/ 12192000 h 12192000"/>
              <a:gd name="connsiteX5" fmla="*/ 578708 w 1173083"/>
              <a:gd name="connsiteY5" fmla="*/ 12192000 h 12192000"/>
              <a:gd name="connsiteX6" fmla="*/ 174171 w 1173083"/>
              <a:gd name="connsiteY6" fmla="*/ 12192000 h 12192000"/>
              <a:gd name="connsiteX7" fmla="*/ 0 w 1173083"/>
              <a:gd name="connsiteY7" fmla="*/ 12192000 h 12192000"/>
              <a:gd name="connsiteX8" fmla="*/ 0 w 1173083"/>
              <a:gd name="connsiteY8" fmla="*/ 0 h 12192000"/>
              <a:gd name="connsiteX9" fmla="*/ 174171 w 1173083"/>
              <a:gd name="connsiteY9" fmla="*/ 0 h 12192000"/>
              <a:gd name="connsiteX10" fmla="*/ 998912 w 1173083"/>
              <a:gd name="connsiteY10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083" h="12192000">
                <a:moveTo>
                  <a:pt x="1173083" y="0"/>
                </a:moveTo>
                <a:lnTo>
                  <a:pt x="1037580" y="374745"/>
                </a:lnTo>
                <a:cubicBezTo>
                  <a:pt x="-516748" y="5036321"/>
                  <a:pt x="1720206" y="9828748"/>
                  <a:pt x="501356" y="10262059"/>
                </a:cubicBezTo>
                <a:cubicBezTo>
                  <a:pt x="845765" y="10262059"/>
                  <a:pt x="1396755" y="10914654"/>
                  <a:pt x="757405" y="12183426"/>
                </a:cubicBezTo>
                <a:lnTo>
                  <a:pt x="752879" y="12192000"/>
                </a:lnTo>
                <a:lnTo>
                  <a:pt x="578708" y="12192000"/>
                </a:lnTo>
                <a:lnTo>
                  <a:pt x="174171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174171" y="0"/>
                </a:lnTo>
                <a:lnTo>
                  <a:pt x="998912" y="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5E0CB72-6FC4-E8AF-0C9E-9558D0B6F030}"/>
              </a:ext>
            </a:extLst>
          </p:cNvPr>
          <p:cNvGrpSpPr/>
          <p:nvPr userDrawn="1"/>
        </p:nvGrpSpPr>
        <p:grpSpPr>
          <a:xfrm rot="5400000">
            <a:off x="10054056" y="6363111"/>
            <a:ext cx="404730" cy="221436"/>
            <a:chOff x="8157587" y="5089645"/>
            <a:chExt cx="661557" cy="361951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E5458A5-81C9-11E1-ADFA-26AA4C1E7D1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483152" y="4948177"/>
              <a:ext cx="2" cy="651132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5DFBF83-BDB3-5586-7D96-957F3BC4825F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5C6CD63-ABE7-8A78-7634-4DDCAD88A79C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4000">
    <p:wip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27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D535A-6EE8-4E2D-8ABB-5783F19127F9}" type="datetimeFigureOut">
              <a:rPr lang="zh-CN" altLang="en-US" smtClean="0"/>
              <a:t>2023/12/28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76E0C-B373-4E08-97E1-B63BCB3D8D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D:\51PPT模板网\51pptmoban.com\图片.jpg">
            <a:extLst>
              <a:ext uri="{FF2B5EF4-FFF2-40B4-BE49-F238E27FC236}">
                <a16:creationId xmlns:a16="http://schemas.microsoft.com/office/drawing/2014/main" id="{DABC9F24-8F8E-D25B-6976-30D819ABF6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2626" y="0"/>
            <a:ext cx="10239374" cy="6858000"/>
          </a:xfrm>
          <a:custGeom>
            <a:avLst/>
            <a:gdLst>
              <a:gd name="connsiteX0" fmla="*/ 0 w 9839325"/>
              <a:gd name="connsiteY0" fmla="*/ 0 h 6858000"/>
              <a:gd name="connsiteX1" fmla="*/ 9839325 w 9839325"/>
              <a:gd name="connsiteY1" fmla="*/ 0 h 6858000"/>
              <a:gd name="connsiteX2" fmla="*/ 9839325 w 9839325"/>
              <a:gd name="connsiteY2" fmla="*/ 6858000 h 6858000"/>
              <a:gd name="connsiteX3" fmla="*/ 0 w 98393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39325" h="6858000">
                <a:moveTo>
                  <a:pt x="0" y="0"/>
                </a:moveTo>
                <a:lnTo>
                  <a:pt x="9839325" y="0"/>
                </a:lnTo>
                <a:lnTo>
                  <a:pt x="983932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152752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1CF3260-0E8A-EC35-DE6C-1E23569C5347}"/>
              </a:ext>
            </a:extLst>
          </p:cNvPr>
          <p:cNvSpPr/>
          <p:nvPr/>
        </p:nvSpPr>
        <p:spPr>
          <a:xfrm>
            <a:off x="0" y="0"/>
            <a:ext cx="7935726" cy="6858000"/>
          </a:xfrm>
          <a:custGeom>
            <a:avLst/>
            <a:gdLst>
              <a:gd name="connsiteX0" fmla="*/ 0 w 7935726"/>
              <a:gd name="connsiteY0" fmla="*/ 0 h 6858000"/>
              <a:gd name="connsiteX1" fmla="*/ 7935726 w 7935726"/>
              <a:gd name="connsiteY1" fmla="*/ 0 h 6858000"/>
              <a:gd name="connsiteX2" fmla="*/ 7924226 w 7935726"/>
              <a:gd name="connsiteY2" fmla="*/ 15426 h 6858000"/>
              <a:gd name="connsiteX3" fmla="*/ 5295259 w 7935726"/>
              <a:gd name="connsiteY3" fmla="*/ 4657092 h 6858000"/>
              <a:gd name="connsiteX4" fmla="*/ 7241878 w 7935726"/>
              <a:gd name="connsiteY4" fmla="*/ 6756053 h 6858000"/>
              <a:gd name="connsiteX5" fmla="*/ 7231585 w 7935726"/>
              <a:gd name="connsiteY5" fmla="*/ 6858000 h 6858000"/>
              <a:gd name="connsiteX6" fmla="*/ 0 w 793572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35726" h="6858000">
                <a:moveTo>
                  <a:pt x="0" y="0"/>
                </a:moveTo>
                <a:lnTo>
                  <a:pt x="7935726" y="0"/>
                </a:lnTo>
                <a:lnTo>
                  <a:pt x="7924226" y="15426"/>
                </a:lnTo>
                <a:cubicBezTo>
                  <a:pt x="6946629" y="1456030"/>
                  <a:pt x="8239105" y="3610532"/>
                  <a:pt x="5295259" y="4657092"/>
                </a:cubicBezTo>
                <a:cubicBezTo>
                  <a:pt x="6155782" y="4657092"/>
                  <a:pt x="7290060" y="5503215"/>
                  <a:pt x="7241878" y="6756053"/>
                </a:cubicBezTo>
                <a:lnTo>
                  <a:pt x="72315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图形 9">
            <a:extLst>
              <a:ext uri="{FF2B5EF4-FFF2-40B4-BE49-F238E27FC236}">
                <a16:creationId xmlns:a16="http://schemas.microsoft.com/office/drawing/2014/main" id="{21D57E01-7664-042A-8243-ECA5E8E48DA5}"/>
              </a:ext>
            </a:extLst>
          </p:cNvPr>
          <p:cNvSpPr/>
          <p:nvPr/>
        </p:nvSpPr>
        <p:spPr>
          <a:xfrm>
            <a:off x="1739305" y="2747540"/>
            <a:ext cx="4790866" cy="1228298"/>
          </a:xfrm>
          <a:custGeom>
            <a:avLst/>
            <a:gdLst>
              <a:gd name="connsiteX0" fmla="*/ 1534909 w 12188791"/>
              <a:gd name="connsiteY0" fmla="*/ 802747 h 3125002"/>
              <a:gd name="connsiteX1" fmla="*/ 1554801 w 12188791"/>
              <a:gd name="connsiteY1" fmla="*/ 812372 h 3125002"/>
              <a:gd name="connsiteX2" fmla="*/ 1708805 w 12188791"/>
              <a:gd name="connsiteY2" fmla="*/ 755904 h 3125002"/>
              <a:gd name="connsiteX3" fmla="*/ 1707522 w 12188791"/>
              <a:gd name="connsiteY3" fmla="*/ 756225 h 3125002"/>
              <a:gd name="connsiteX4" fmla="*/ 1887835 w 12188791"/>
              <a:gd name="connsiteY4" fmla="*/ 689490 h 3125002"/>
              <a:gd name="connsiteX5" fmla="*/ 2003338 w 12188791"/>
              <a:gd name="connsiteY5" fmla="*/ 667673 h 3125002"/>
              <a:gd name="connsiteX6" fmla="*/ 1978633 w 12188791"/>
              <a:gd name="connsiteY6" fmla="*/ 714195 h 3125002"/>
              <a:gd name="connsiteX7" fmla="*/ 1879493 w 12188791"/>
              <a:gd name="connsiteY7" fmla="*/ 754621 h 3125002"/>
              <a:gd name="connsiteX8" fmla="*/ 1835538 w 12188791"/>
              <a:gd name="connsiteY8" fmla="*/ 868199 h 3125002"/>
              <a:gd name="connsiteX9" fmla="*/ 1845805 w 12188791"/>
              <a:gd name="connsiteY9" fmla="*/ 904454 h 3125002"/>
              <a:gd name="connsiteX10" fmla="*/ 1898744 w 12188791"/>
              <a:gd name="connsiteY10" fmla="*/ 890337 h 3125002"/>
              <a:gd name="connsiteX11" fmla="*/ 1932753 w 12188791"/>
              <a:gd name="connsiteY11" fmla="*/ 852478 h 3125002"/>
              <a:gd name="connsiteX12" fmla="*/ 1953608 w 12188791"/>
              <a:gd name="connsiteY12" fmla="*/ 785101 h 3125002"/>
              <a:gd name="connsiteX13" fmla="*/ 2068148 w 12188791"/>
              <a:gd name="connsiteY13" fmla="*/ 801785 h 3125002"/>
              <a:gd name="connsiteX14" fmla="*/ 2114670 w 12188791"/>
              <a:gd name="connsiteY14" fmla="*/ 677619 h 3125002"/>
              <a:gd name="connsiteX15" fmla="*/ 2018097 w 12188791"/>
              <a:gd name="connsiteY15" fmla="*/ 712911 h 3125002"/>
              <a:gd name="connsiteX16" fmla="*/ 2153172 w 12188791"/>
              <a:gd name="connsiteY16" fmla="*/ 606392 h 3125002"/>
              <a:gd name="connsiteX17" fmla="*/ 2185897 w 12188791"/>
              <a:gd name="connsiteY17" fmla="*/ 632701 h 3125002"/>
              <a:gd name="connsiteX18" fmla="*/ 2185256 w 12188791"/>
              <a:gd name="connsiteY18" fmla="*/ 616017 h 3125002"/>
              <a:gd name="connsiteX19" fmla="*/ 2268675 w 12188791"/>
              <a:gd name="connsiteY19" fmla="*/ 592275 h 3125002"/>
              <a:gd name="connsiteX20" fmla="*/ 2502889 w 12188791"/>
              <a:gd name="connsiteY20" fmla="*/ 520085 h 3125002"/>
              <a:gd name="connsiteX21" fmla="*/ 2581496 w 12188791"/>
              <a:gd name="connsiteY21" fmla="*/ 522331 h 3125002"/>
              <a:gd name="connsiteX22" fmla="*/ 2571229 w 12188791"/>
              <a:gd name="connsiteY22" fmla="*/ 504364 h 3125002"/>
              <a:gd name="connsiteX23" fmla="*/ 2612617 w 12188791"/>
              <a:gd name="connsiteY23" fmla="*/ 474205 h 3125002"/>
              <a:gd name="connsiteX24" fmla="*/ 2671652 w 12188791"/>
              <a:gd name="connsiteY24" fmla="*/ 458804 h 3125002"/>
              <a:gd name="connsiteX25" fmla="*/ 2778493 w 12188791"/>
              <a:gd name="connsiteY25" fmla="*/ 479338 h 3125002"/>
              <a:gd name="connsiteX26" fmla="*/ 2792610 w 12188791"/>
              <a:gd name="connsiteY26" fmla="*/ 437308 h 3125002"/>
              <a:gd name="connsiteX27" fmla="*/ 2851324 w 12188791"/>
              <a:gd name="connsiteY27" fmla="*/ 429608 h 3125002"/>
              <a:gd name="connsiteX28" fmla="*/ 2996024 w 12188791"/>
              <a:gd name="connsiteY28" fmla="*/ 445650 h 3125002"/>
              <a:gd name="connsiteX29" fmla="*/ 2939235 w 12188791"/>
              <a:gd name="connsiteY29" fmla="*/ 561795 h 3125002"/>
              <a:gd name="connsiteX30" fmla="*/ 3044150 w 12188791"/>
              <a:gd name="connsiteY30" fmla="*/ 463617 h 3125002"/>
              <a:gd name="connsiteX31" fmla="*/ 3012387 w 12188791"/>
              <a:gd name="connsiteY31" fmla="*/ 496022 h 3125002"/>
              <a:gd name="connsiteX32" fmla="*/ 2966827 w 12188791"/>
              <a:gd name="connsiteY32" fmla="*/ 418057 h 3125002"/>
              <a:gd name="connsiteX33" fmla="*/ 2984473 w 12188791"/>
              <a:gd name="connsiteY33" fmla="*/ 397523 h 3125002"/>
              <a:gd name="connsiteX34" fmla="*/ 3093881 w 12188791"/>
              <a:gd name="connsiteY34" fmla="*/ 411641 h 3125002"/>
              <a:gd name="connsiteX35" fmla="*/ 3096126 w 12188791"/>
              <a:gd name="connsiteY35" fmla="*/ 389502 h 3125002"/>
              <a:gd name="connsiteX36" fmla="*/ 3048963 w 12188791"/>
              <a:gd name="connsiteY36" fmla="*/ 392069 h 3125002"/>
              <a:gd name="connsiteX37" fmla="*/ 3039337 w 12188791"/>
              <a:gd name="connsiteY37" fmla="*/ 375385 h 3125002"/>
              <a:gd name="connsiteX38" fmla="*/ 3162220 w 12188791"/>
              <a:gd name="connsiteY38" fmla="*/ 312500 h 3125002"/>
              <a:gd name="connsiteX39" fmla="*/ 3356008 w 12188791"/>
              <a:gd name="connsiteY39" fmla="*/ 306083 h 3125002"/>
              <a:gd name="connsiteX40" fmla="*/ 3410231 w 12188791"/>
              <a:gd name="connsiteY40" fmla="*/ 316992 h 3125002"/>
              <a:gd name="connsiteX41" fmla="*/ 3495896 w 12188791"/>
              <a:gd name="connsiteY41" fmla="*/ 317634 h 3125002"/>
              <a:gd name="connsiteX42" fmla="*/ 3480175 w 12188791"/>
              <a:gd name="connsiteY42" fmla="*/ 286191 h 3125002"/>
              <a:gd name="connsiteX43" fmla="*/ 3488516 w 12188791"/>
              <a:gd name="connsiteY43" fmla="*/ 277208 h 3125002"/>
              <a:gd name="connsiteX44" fmla="*/ 3574502 w 12188791"/>
              <a:gd name="connsiteY44" fmla="*/ 343943 h 3125002"/>
              <a:gd name="connsiteX45" fmla="*/ 3413439 w 12188791"/>
              <a:gd name="connsiteY45" fmla="*/ 358381 h 3125002"/>
              <a:gd name="connsiteX46" fmla="*/ 3346062 w 12188791"/>
              <a:gd name="connsiteY46" fmla="*/ 405865 h 3125002"/>
              <a:gd name="connsiteX47" fmla="*/ 3423065 w 12188791"/>
              <a:gd name="connsiteY47" fmla="*/ 455596 h 3125002"/>
              <a:gd name="connsiteX48" fmla="*/ 3488196 w 12188791"/>
              <a:gd name="connsiteY48" fmla="*/ 457200 h 3125002"/>
              <a:gd name="connsiteX49" fmla="*/ 3599848 w 12188791"/>
              <a:gd name="connsiteY49" fmla="*/ 410357 h 3125002"/>
              <a:gd name="connsiteX50" fmla="*/ 3566481 w 12188791"/>
              <a:gd name="connsiteY50" fmla="*/ 369289 h 3125002"/>
              <a:gd name="connsiteX51" fmla="*/ 3699310 w 12188791"/>
              <a:gd name="connsiteY51" fmla="*/ 360627 h 3125002"/>
              <a:gd name="connsiteX52" fmla="*/ 3779199 w 12188791"/>
              <a:gd name="connsiteY52" fmla="*/ 340734 h 3125002"/>
              <a:gd name="connsiteX53" fmla="*/ 3918766 w 12188791"/>
              <a:gd name="connsiteY53" fmla="*/ 306404 h 3125002"/>
              <a:gd name="connsiteX54" fmla="*/ 3955662 w 12188791"/>
              <a:gd name="connsiteY54" fmla="*/ 297742 h 3125002"/>
              <a:gd name="connsiteX55" fmla="*/ 4042290 w 12188791"/>
              <a:gd name="connsiteY55" fmla="*/ 281058 h 3125002"/>
              <a:gd name="connsiteX56" fmla="*/ 4027210 w 12188791"/>
              <a:gd name="connsiteY56" fmla="*/ 342659 h 3125002"/>
              <a:gd name="connsiteX57" fmla="*/ 3939300 w 12188791"/>
              <a:gd name="connsiteY57" fmla="*/ 378273 h 3125002"/>
              <a:gd name="connsiteX58" fmla="*/ 3978763 w 12188791"/>
              <a:gd name="connsiteY58" fmla="*/ 393032 h 3125002"/>
              <a:gd name="connsiteX59" fmla="*/ 4148168 w 12188791"/>
              <a:gd name="connsiteY59" fmla="*/ 399449 h 3125002"/>
              <a:gd name="connsiteX60" fmla="*/ 4345486 w 12188791"/>
              <a:gd name="connsiteY60" fmla="*/ 373781 h 3125002"/>
              <a:gd name="connsiteX61" fmla="*/ 4408691 w 12188791"/>
              <a:gd name="connsiteY61" fmla="*/ 401694 h 3125002"/>
              <a:gd name="connsiteX62" fmla="*/ 4453609 w 12188791"/>
              <a:gd name="connsiteY62" fmla="*/ 283624 h 3125002"/>
              <a:gd name="connsiteX63" fmla="*/ 4391366 w 12188791"/>
              <a:gd name="connsiteY63" fmla="*/ 320842 h 3125002"/>
              <a:gd name="connsiteX64" fmla="*/ 4388799 w 12188791"/>
              <a:gd name="connsiteY64" fmla="*/ 268866 h 3125002"/>
              <a:gd name="connsiteX65" fmla="*/ 4506228 w 12188791"/>
              <a:gd name="connsiteY65" fmla="*/ 247369 h 3125002"/>
              <a:gd name="connsiteX66" fmla="*/ 4450080 w 12188791"/>
              <a:gd name="connsiteY66" fmla="*/ 403940 h 3125002"/>
              <a:gd name="connsiteX67" fmla="*/ 4539595 w 12188791"/>
              <a:gd name="connsiteY67" fmla="*/ 373460 h 3125002"/>
              <a:gd name="connsiteX68" fmla="*/ 4582588 w 12188791"/>
              <a:gd name="connsiteY68" fmla="*/ 248974 h 3125002"/>
              <a:gd name="connsiteX69" fmla="*/ 4560771 w 12188791"/>
              <a:gd name="connsiteY69" fmla="*/ 242557 h 3125002"/>
              <a:gd name="connsiteX70" fmla="*/ 4536387 w 12188791"/>
              <a:gd name="connsiteY70" fmla="*/ 288437 h 3125002"/>
              <a:gd name="connsiteX71" fmla="*/ 4497565 w 12188791"/>
              <a:gd name="connsiteY71" fmla="*/ 128337 h 3125002"/>
              <a:gd name="connsiteX72" fmla="*/ 4588042 w 12188791"/>
              <a:gd name="connsiteY72" fmla="*/ 196035 h 3125002"/>
              <a:gd name="connsiteX73" fmla="*/ 4655098 w 12188791"/>
              <a:gd name="connsiteY73" fmla="*/ 121920 h 3125002"/>
              <a:gd name="connsiteX74" fmla="*/ 4738197 w 12188791"/>
              <a:gd name="connsiteY74" fmla="*/ 136679 h 3125002"/>
              <a:gd name="connsiteX75" fmla="*/ 4680445 w 12188791"/>
              <a:gd name="connsiteY75" fmla="*/ 144379 h 3125002"/>
              <a:gd name="connsiteX76" fmla="*/ 4681407 w 12188791"/>
              <a:gd name="connsiteY76" fmla="*/ 161704 h 3125002"/>
              <a:gd name="connsiteX77" fmla="*/ 4934873 w 12188791"/>
              <a:gd name="connsiteY77" fmla="*/ 161704 h 3125002"/>
              <a:gd name="connsiteX78" fmla="*/ 4883538 w 12188791"/>
              <a:gd name="connsiteY78" fmla="*/ 92403 h 3125002"/>
              <a:gd name="connsiteX79" fmla="*/ 5172938 w 12188791"/>
              <a:gd name="connsiteY79" fmla="*/ 73473 h 3125002"/>
              <a:gd name="connsiteX80" fmla="*/ 5050376 w 12188791"/>
              <a:gd name="connsiteY80" fmla="*/ 132508 h 3125002"/>
              <a:gd name="connsiteX81" fmla="*/ 5143741 w 12188791"/>
              <a:gd name="connsiteY81" fmla="*/ 174859 h 3125002"/>
              <a:gd name="connsiteX82" fmla="*/ 5246089 w 12188791"/>
              <a:gd name="connsiteY82" fmla="*/ 117749 h 3125002"/>
              <a:gd name="connsiteX83" fmla="*/ 5303520 w 12188791"/>
              <a:gd name="connsiteY83" fmla="*/ 151117 h 3125002"/>
              <a:gd name="connsiteX84" fmla="*/ 5212080 w 12188791"/>
              <a:gd name="connsiteY84" fmla="*/ 208547 h 3125002"/>
              <a:gd name="connsiteX85" fmla="*/ 5111336 w 12188791"/>
              <a:gd name="connsiteY85" fmla="*/ 215285 h 3125002"/>
              <a:gd name="connsiteX86" fmla="*/ 5111657 w 12188791"/>
              <a:gd name="connsiteY86" fmla="*/ 232611 h 3125002"/>
              <a:gd name="connsiteX87" fmla="*/ 5046205 w 12188791"/>
              <a:gd name="connsiteY87" fmla="*/ 203093 h 3125002"/>
              <a:gd name="connsiteX88" fmla="*/ 5143741 w 12188791"/>
              <a:gd name="connsiteY88" fmla="*/ 258599 h 3125002"/>
              <a:gd name="connsiteX89" fmla="*/ 5276891 w 12188791"/>
              <a:gd name="connsiteY89" fmla="*/ 212398 h 3125002"/>
              <a:gd name="connsiteX90" fmla="*/ 5261811 w 12188791"/>
              <a:gd name="connsiteY90" fmla="*/ 249936 h 3125002"/>
              <a:gd name="connsiteX91" fmla="*/ 5315392 w 12188791"/>
              <a:gd name="connsiteY91" fmla="*/ 335280 h 3125002"/>
              <a:gd name="connsiteX92" fmla="*/ 5328867 w 12188791"/>
              <a:gd name="connsiteY92" fmla="*/ 344905 h 3125002"/>
              <a:gd name="connsiteX93" fmla="*/ 5382768 w 12188791"/>
              <a:gd name="connsiteY93" fmla="*/ 268224 h 3125002"/>
              <a:gd name="connsiteX94" fmla="*/ 5315070 w 12188791"/>
              <a:gd name="connsiteY94" fmla="*/ 247690 h 3125002"/>
              <a:gd name="connsiteX95" fmla="*/ 5345872 w 12188791"/>
              <a:gd name="connsiteY95" fmla="*/ 216248 h 3125002"/>
              <a:gd name="connsiteX96" fmla="*/ 5306408 w 12188791"/>
              <a:gd name="connsiteY96" fmla="*/ 191864 h 3125002"/>
              <a:gd name="connsiteX97" fmla="*/ 5340738 w 12188791"/>
              <a:gd name="connsiteY97" fmla="*/ 141812 h 3125002"/>
              <a:gd name="connsiteX98" fmla="*/ 5456883 w 12188791"/>
              <a:gd name="connsiteY98" fmla="*/ 117428 h 3125002"/>
              <a:gd name="connsiteX99" fmla="*/ 5660297 w 12188791"/>
              <a:gd name="connsiteY99" fmla="*/ 134754 h 3125002"/>
              <a:gd name="connsiteX100" fmla="*/ 5679868 w 12188791"/>
              <a:gd name="connsiteY100" fmla="*/ 108765 h 3125002"/>
              <a:gd name="connsiteX101" fmla="*/ 5648105 w 12188791"/>
              <a:gd name="connsiteY101" fmla="*/ 98499 h 3125002"/>
              <a:gd name="connsiteX102" fmla="*/ 5574632 w 12188791"/>
              <a:gd name="connsiteY102" fmla="*/ 90477 h 3125002"/>
              <a:gd name="connsiteX103" fmla="*/ 5959642 w 12188791"/>
              <a:gd name="connsiteY103" fmla="*/ 0 h 3125002"/>
              <a:gd name="connsiteX104" fmla="*/ 5967343 w 12188791"/>
              <a:gd name="connsiteY104" fmla="*/ 15400 h 3125002"/>
              <a:gd name="connsiteX105" fmla="*/ 5941675 w 12188791"/>
              <a:gd name="connsiteY105" fmla="*/ 49731 h 3125002"/>
              <a:gd name="connsiteX106" fmla="*/ 6006164 w 12188791"/>
              <a:gd name="connsiteY106" fmla="*/ 79569 h 3125002"/>
              <a:gd name="connsiteX107" fmla="*/ 5712915 w 12188791"/>
              <a:gd name="connsiteY107" fmla="*/ 135716 h 3125002"/>
              <a:gd name="connsiteX108" fmla="*/ 5776121 w 12188791"/>
              <a:gd name="connsiteY108" fmla="*/ 174538 h 3125002"/>
              <a:gd name="connsiteX109" fmla="*/ 5703611 w 12188791"/>
              <a:gd name="connsiteY109" fmla="*/ 280416 h 3125002"/>
              <a:gd name="connsiteX110" fmla="*/ 5770345 w 12188791"/>
              <a:gd name="connsiteY110" fmla="*/ 344264 h 3125002"/>
              <a:gd name="connsiteX111" fmla="*/ 5818793 w 12188791"/>
              <a:gd name="connsiteY111" fmla="*/ 247048 h 3125002"/>
              <a:gd name="connsiteX112" fmla="*/ 5869486 w 12188791"/>
              <a:gd name="connsiteY112" fmla="*/ 216248 h 3125002"/>
              <a:gd name="connsiteX113" fmla="*/ 5940071 w 12188791"/>
              <a:gd name="connsiteY113" fmla="*/ 211114 h 3125002"/>
              <a:gd name="connsiteX114" fmla="*/ 5936863 w 12188791"/>
              <a:gd name="connsiteY114" fmla="*/ 185768 h 3125002"/>
              <a:gd name="connsiteX115" fmla="*/ 5803392 w 12188791"/>
              <a:gd name="connsiteY115" fmla="*/ 210793 h 3125002"/>
              <a:gd name="connsiteX116" fmla="*/ 5940392 w 12188791"/>
              <a:gd name="connsiteY116" fmla="*/ 113578 h 3125002"/>
              <a:gd name="connsiteX117" fmla="*/ 5929804 w 12188791"/>
              <a:gd name="connsiteY117" fmla="*/ 133791 h 3125002"/>
              <a:gd name="connsiteX118" fmla="*/ 5987235 w 12188791"/>
              <a:gd name="connsiteY118" fmla="*/ 193147 h 3125002"/>
              <a:gd name="connsiteX119" fmla="*/ 5940392 w 12188791"/>
              <a:gd name="connsiteY119" fmla="*/ 257957 h 3125002"/>
              <a:gd name="connsiteX120" fmla="*/ 5924029 w 12188791"/>
              <a:gd name="connsiteY120" fmla="*/ 319559 h 3125002"/>
              <a:gd name="connsiteX121" fmla="*/ 5986272 w 12188791"/>
              <a:gd name="connsiteY121" fmla="*/ 311859 h 3125002"/>
              <a:gd name="connsiteX122" fmla="*/ 5990122 w 12188791"/>
              <a:gd name="connsiteY122" fmla="*/ 321163 h 3125002"/>
              <a:gd name="connsiteX123" fmla="*/ 5956113 w 12188791"/>
              <a:gd name="connsiteY123" fmla="*/ 341697 h 3125002"/>
              <a:gd name="connsiteX124" fmla="*/ 5959963 w 12188791"/>
              <a:gd name="connsiteY124" fmla="*/ 353247 h 3125002"/>
              <a:gd name="connsiteX125" fmla="*/ 6079637 w 12188791"/>
              <a:gd name="connsiteY125" fmla="*/ 319238 h 3125002"/>
              <a:gd name="connsiteX126" fmla="*/ 6086054 w 12188791"/>
              <a:gd name="connsiteY126" fmla="*/ 318596 h 3125002"/>
              <a:gd name="connsiteX127" fmla="*/ 6164340 w 12188791"/>
              <a:gd name="connsiteY127" fmla="*/ 328542 h 3125002"/>
              <a:gd name="connsiteX128" fmla="*/ 6246475 w 12188791"/>
              <a:gd name="connsiteY128" fmla="*/ 279774 h 3125002"/>
              <a:gd name="connsiteX129" fmla="*/ 6260913 w 12188791"/>
              <a:gd name="connsiteY129" fmla="*/ 298383 h 3125002"/>
              <a:gd name="connsiteX130" fmla="*/ 6152789 w 12188791"/>
              <a:gd name="connsiteY130" fmla="*/ 394957 h 3125002"/>
              <a:gd name="connsiteX131" fmla="*/ 6280164 w 12188791"/>
              <a:gd name="connsiteY131" fmla="*/ 344264 h 3125002"/>
              <a:gd name="connsiteX132" fmla="*/ 6272463 w 12188791"/>
              <a:gd name="connsiteY132" fmla="*/ 280416 h 3125002"/>
              <a:gd name="connsiteX133" fmla="*/ 6306794 w 12188791"/>
              <a:gd name="connsiteY133" fmla="*/ 222023 h 3125002"/>
              <a:gd name="connsiteX134" fmla="*/ 6472990 w 12188791"/>
              <a:gd name="connsiteY134" fmla="*/ 174538 h 3125002"/>
              <a:gd name="connsiteX135" fmla="*/ 6406575 w 12188791"/>
              <a:gd name="connsiteY135" fmla="*/ 127054 h 3125002"/>
              <a:gd name="connsiteX136" fmla="*/ 6412672 w 12188791"/>
              <a:gd name="connsiteY136" fmla="*/ 108765 h 3125002"/>
              <a:gd name="connsiteX137" fmla="*/ 6514699 w 12188791"/>
              <a:gd name="connsiteY137" fmla="*/ 129299 h 3125002"/>
              <a:gd name="connsiteX138" fmla="*/ 6519833 w 12188791"/>
              <a:gd name="connsiteY138" fmla="*/ 89515 h 3125002"/>
              <a:gd name="connsiteX139" fmla="*/ 6659078 w 12188791"/>
              <a:gd name="connsiteY139" fmla="*/ 68981 h 3125002"/>
              <a:gd name="connsiteX140" fmla="*/ 6658757 w 12188791"/>
              <a:gd name="connsiteY140" fmla="*/ 82456 h 3125002"/>
              <a:gd name="connsiteX141" fmla="*/ 6605177 w 12188791"/>
              <a:gd name="connsiteY141" fmla="*/ 123845 h 3125002"/>
              <a:gd name="connsiteX142" fmla="*/ 6687633 w 12188791"/>
              <a:gd name="connsiteY142" fmla="*/ 133470 h 3125002"/>
              <a:gd name="connsiteX143" fmla="*/ 6786773 w 12188791"/>
              <a:gd name="connsiteY143" fmla="*/ 122562 h 3125002"/>
              <a:gd name="connsiteX144" fmla="*/ 6481331 w 12188791"/>
              <a:gd name="connsiteY144" fmla="*/ 198280 h 3125002"/>
              <a:gd name="connsiteX145" fmla="*/ 6349465 w 12188791"/>
              <a:gd name="connsiteY145" fmla="*/ 315067 h 3125002"/>
              <a:gd name="connsiteX146" fmla="*/ 6497053 w 12188791"/>
              <a:gd name="connsiteY146" fmla="*/ 326938 h 3125002"/>
              <a:gd name="connsiteX147" fmla="*/ 6669024 w 12188791"/>
              <a:gd name="connsiteY147" fmla="*/ 266299 h 3125002"/>
              <a:gd name="connsiteX148" fmla="*/ 6632127 w 12188791"/>
              <a:gd name="connsiteY148" fmla="*/ 320200 h 3125002"/>
              <a:gd name="connsiteX149" fmla="*/ 6792228 w 12188791"/>
              <a:gd name="connsiteY149" fmla="*/ 263411 h 3125002"/>
              <a:gd name="connsiteX150" fmla="*/ 6921206 w 12188791"/>
              <a:gd name="connsiteY150" fmla="*/ 339130 h 3125002"/>
              <a:gd name="connsiteX151" fmla="*/ 6960349 w 12188791"/>
              <a:gd name="connsiteY151" fmla="*/ 183522 h 3125002"/>
              <a:gd name="connsiteX152" fmla="*/ 6822708 w 12188791"/>
              <a:gd name="connsiteY152" fmla="*/ 175501 h 3125002"/>
              <a:gd name="connsiteX153" fmla="*/ 6838108 w 12188791"/>
              <a:gd name="connsiteY153" fmla="*/ 117749 h 3125002"/>
              <a:gd name="connsiteX154" fmla="*/ 6945269 w 12188791"/>
              <a:gd name="connsiteY154" fmla="*/ 123845 h 3125002"/>
              <a:gd name="connsiteX155" fmla="*/ 6905164 w 12188791"/>
              <a:gd name="connsiteY155" fmla="*/ 101707 h 3125002"/>
              <a:gd name="connsiteX156" fmla="*/ 6940457 w 12188791"/>
              <a:gd name="connsiteY156" fmla="*/ 72189 h 3125002"/>
              <a:gd name="connsiteX157" fmla="*/ 6877571 w 12188791"/>
              <a:gd name="connsiteY157" fmla="*/ 72189 h 3125002"/>
              <a:gd name="connsiteX158" fmla="*/ 6918318 w 12188791"/>
              <a:gd name="connsiteY158" fmla="*/ 29517 h 3125002"/>
              <a:gd name="connsiteX159" fmla="*/ 7076494 w 12188791"/>
              <a:gd name="connsiteY159" fmla="*/ 94007 h 3125002"/>
              <a:gd name="connsiteX160" fmla="*/ 7021309 w 12188791"/>
              <a:gd name="connsiteY160" fmla="*/ 116145 h 3125002"/>
              <a:gd name="connsiteX161" fmla="*/ 7222156 w 12188791"/>
              <a:gd name="connsiteY161" fmla="*/ 202772 h 3125002"/>
              <a:gd name="connsiteX162" fmla="*/ 6986979 w 12188791"/>
              <a:gd name="connsiteY162" fmla="*/ 187051 h 3125002"/>
              <a:gd name="connsiteX163" fmla="*/ 7051468 w 12188791"/>
              <a:gd name="connsiteY163" fmla="*/ 236782 h 3125002"/>
              <a:gd name="connsiteX164" fmla="*/ 7215740 w 12188791"/>
              <a:gd name="connsiteY164" fmla="*/ 232290 h 3125002"/>
              <a:gd name="connsiteX165" fmla="*/ 7257769 w 12188791"/>
              <a:gd name="connsiteY165" fmla="*/ 265657 h 3125002"/>
              <a:gd name="connsiteX166" fmla="*/ 7204830 w 12188791"/>
              <a:gd name="connsiteY166" fmla="*/ 265657 h 3125002"/>
              <a:gd name="connsiteX167" fmla="*/ 7210927 w 12188791"/>
              <a:gd name="connsiteY167" fmla="*/ 286512 h 3125002"/>
              <a:gd name="connsiteX168" fmla="*/ 7284078 w 12188791"/>
              <a:gd name="connsiteY168" fmla="*/ 258920 h 3125002"/>
              <a:gd name="connsiteX169" fmla="*/ 7297875 w 12188791"/>
              <a:gd name="connsiteY169" fmla="*/ 230365 h 3125002"/>
              <a:gd name="connsiteX170" fmla="*/ 7400544 w 12188791"/>
              <a:gd name="connsiteY170" fmla="*/ 265336 h 3125002"/>
              <a:gd name="connsiteX171" fmla="*/ 7383860 w 12188791"/>
              <a:gd name="connsiteY171" fmla="*/ 300629 h 3125002"/>
              <a:gd name="connsiteX172" fmla="*/ 7454125 w 12188791"/>
              <a:gd name="connsiteY172" fmla="*/ 329505 h 3125002"/>
              <a:gd name="connsiteX173" fmla="*/ 7487813 w 12188791"/>
              <a:gd name="connsiteY173" fmla="*/ 263732 h 3125002"/>
              <a:gd name="connsiteX174" fmla="*/ 7500326 w 12188791"/>
              <a:gd name="connsiteY174" fmla="*/ 220098 h 3125002"/>
              <a:gd name="connsiteX175" fmla="*/ 7691227 w 12188791"/>
              <a:gd name="connsiteY175" fmla="*/ 276566 h 3125002"/>
              <a:gd name="connsiteX176" fmla="*/ 7689623 w 12188791"/>
              <a:gd name="connsiteY176" fmla="*/ 216889 h 3125002"/>
              <a:gd name="connsiteX177" fmla="*/ 7624171 w 12188791"/>
              <a:gd name="connsiteY177" fmla="*/ 202451 h 3125002"/>
              <a:gd name="connsiteX178" fmla="*/ 7559682 w 12188791"/>
              <a:gd name="connsiteY178" fmla="*/ 195393 h 3125002"/>
              <a:gd name="connsiteX179" fmla="*/ 7566419 w 12188791"/>
              <a:gd name="connsiteY179" fmla="*/ 153683 h 3125002"/>
              <a:gd name="connsiteX180" fmla="*/ 7745771 w 12188791"/>
              <a:gd name="connsiteY180" fmla="*/ 171330 h 3125002"/>
              <a:gd name="connsiteX181" fmla="*/ 7753470 w 12188791"/>
              <a:gd name="connsiteY181" fmla="*/ 152721 h 3125002"/>
              <a:gd name="connsiteX182" fmla="*/ 7666843 w 12188791"/>
              <a:gd name="connsiteY182" fmla="*/ 113899 h 3125002"/>
              <a:gd name="connsiteX183" fmla="*/ 7899133 w 12188791"/>
              <a:gd name="connsiteY183" fmla="*/ 115182 h 3125002"/>
              <a:gd name="connsiteX184" fmla="*/ 7928009 w 12188791"/>
              <a:gd name="connsiteY184" fmla="*/ 153683 h 3125002"/>
              <a:gd name="connsiteX185" fmla="*/ 7755716 w 12188791"/>
              <a:gd name="connsiteY185" fmla="*/ 180955 h 3125002"/>
              <a:gd name="connsiteX186" fmla="*/ 7906512 w 12188791"/>
              <a:gd name="connsiteY186" fmla="*/ 191222 h 3125002"/>
              <a:gd name="connsiteX187" fmla="*/ 7910042 w 12188791"/>
              <a:gd name="connsiteY187" fmla="*/ 217531 h 3125002"/>
              <a:gd name="connsiteX188" fmla="*/ 7798388 w 12188791"/>
              <a:gd name="connsiteY188" fmla="*/ 239348 h 3125002"/>
              <a:gd name="connsiteX189" fmla="*/ 7715611 w 12188791"/>
              <a:gd name="connsiteY189" fmla="*/ 286512 h 3125002"/>
              <a:gd name="connsiteX190" fmla="*/ 7780100 w 12188791"/>
              <a:gd name="connsiteY190" fmla="*/ 255711 h 3125002"/>
              <a:gd name="connsiteX191" fmla="*/ 7850686 w 12188791"/>
              <a:gd name="connsiteY191" fmla="*/ 247690 h 3125002"/>
              <a:gd name="connsiteX192" fmla="*/ 7868653 w 12188791"/>
              <a:gd name="connsiteY192" fmla="*/ 321805 h 3125002"/>
              <a:gd name="connsiteX193" fmla="*/ 7987365 w 12188791"/>
              <a:gd name="connsiteY193" fmla="*/ 330147 h 3125002"/>
              <a:gd name="connsiteX194" fmla="*/ 7958168 w 12188791"/>
              <a:gd name="connsiteY194" fmla="*/ 260203 h 3125002"/>
              <a:gd name="connsiteX195" fmla="*/ 8042549 w 12188791"/>
              <a:gd name="connsiteY195" fmla="*/ 295816 h 3125002"/>
              <a:gd name="connsiteX196" fmla="*/ 7908758 w 12188791"/>
              <a:gd name="connsiteY196" fmla="*/ 218494 h 3125002"/>
              <a:gd name="connsiteX197" fmla="*/ 8105755 w 12188791"/>
              <a:gd name="connsiteY197" fmla="*/ 211435 h 3125002"/>
              <a:gd name="connsiteX198" fmla="*/ 8141048 w 12188791"/>
              <a:gd name="connsiteY198" fmla="*/ 301271 h 3125002"/>
              <a:gd name="connsiteX199" fmla="*/ 8030999 w 12188791"/>
              <a:gd name="connsiteY199" fmla="*/ 316671 h 3125002"/>
              <a:gd name="connsiteX200" fmla="*/ 8044474 w 12188791"/>
              <a:gd name="connsiteY200" fmla="*/ 395278 h 3125002"/>
              <a:gd name="connsiteX201" fmla="*/ 8097093 w 12188791"/>
              <a:gd name="connsiteY201" fmla="*/ 398165 h 3125002"/>
              <a:gd name="connsiteX202" fmla="*/ 8231205 w 12188791"/>
              <a:gd name="connsiteY202" fmla="*/ 370573 h 3125002"/>
              <a:gd name="connsiteX203" fmla="*/ 8269064 w 12188791"/>
              <a:gd name="connsiteY203" fmla="*/ 348114 h 3125002"/>
              <a:gd name="connsiteX204" fmla="*/ 8188211 w 12188791"/>
              <a:gd name="connsiteY204" fmla="*/ 348755 h 3125002"/>
              <a:gd name="connsiteX205" fmla="*/ 8139444 w 12188791"/>
              <a:gd name="connsiteY205" fmla="*/ 300950 h 3125002"/>
              <a:gd name="connsiteX206" fmla="*/ 8184362 w 12188791"/>
              <a:gd name="connsiteY206" fmla="*/ 285870 h 3125002"/>
              <a:gd name="connsiteX207" fmla="*/ 8113776 w 12188791"/>
              <a:gd name="connsiteY207" fmla="*/ 237102 h 3125002"/>
              <a:gd name="connsiteX208" fmla="*/ 8147786 w 12188791"/>
              <a:gd name="connsiteY208" fmla="*/ 222344 h 3125002"/>
              <a:gd name="connsiteX209" fmla="*/ 8227034 w 12188791"/>
              <a:gd name="connsiteY209" fmla="*/ 244803 h 3125002"/>
              <a:gd name="connsiteX210" fmla="*/ 8284144 w 12188791"/>
              <a:gd name="connsiteY210" fmla="*/ 241594 h 3125002"/>
              <a:gd name="connsiteX211" fmla="*/ 8355049 w 12188791"/>
              <a:gd name="connsiteY211" fmla="*/ 226835 h 3125002"/>
              <a:gd name="connsiteX212" fmla="*/ 8457719 w 12188791"/>
              <a:gd name="connsiteY212" fmla="*/ 227477 h 3125002"/>
              <a:gd name="connsiteX213" fmla="*/ 8498465 w 12188791"/>
              <a:gd name="connsiteY213" fmla="*/ 233894 h 3125002"/>
              <a:gd name="connsiteX214" fmla="*/ 8584451 w 12188791"/>
              <a:gd name="connsiteY214" fmla="*/ 306725 h 3125002"/>
              <a:gd name="connsiteX215" fmla="*/ 8515470 w 12188791"/>
              <a:gd name="connsiteY215" fmla="*/ 299346 h 3125002"/>
              <a:gd name="connsiteX216" fmla="*/ 8476969 w 12188791"/>
              <a:gd name="connsiteY216" fmla="*/ 322446 h 3125002"/>
              <a:gd name="connsiteX217" fmla="*/ 8484670 w 12188791"/>
              <a:gd name="connsiteY217" fmla="*/ 354531 h 3125002"/>
              <a:gd name="connsiteX218" fmla="*/ 8582205 w 12188791"/>
              <a:gd name="connsiteY218" fmla="*/ 304479 h 3125002"/>
              <a:gd name="connsiteX219" fmla="*/ 8589264 w 12188791"/>
              <a:gd name="connsiteY219" fmla="*/ 231969 h 3125002"/>
              <a:gd name="connsiteX220" fmla="*/ 8597926 w 12188791"/>
              <a:gd name="connsiteY220" fmla="*/ 139887 h 3125002"/>
              <a:gd name="connsiteX221" fmla="*/ 8620707 w 12188791"/>
              <a:gd name="connsiteY221" fmla="*/ 142775 h 3125002"/>
              <a:gd name="connsiteX222" fmla="*/ 8614931 w 12188791"/>
              <a:gd name="connsiteY222" fmla="*/ 177105 h 3125002"/>
              <a:gd name="connsiteX223" fmla="*/ 8718242 w 12188791"/>
              <a:gd name="connsiteY223" fmla="*/ 206622 h 3125002"/>
              <a:gd name="connsiteX224" fmla="*/ 8718242 w 12188791"/>
              <a:gd name="connsiteY224" fmla="*/ 221381 h 3125002"/>
              <a:gd name="connsiteX225" fmla="*/ 8636427 w 12188791"/>
              <a:gd name="connsiteY225" fmla="*/ 249936 h 3125002"/>
              <a:gd name="connsiteX226" fmla="*/ 8634503 w 12188791"/>
              <a:gd name="connsiteY226" fmla="*/ 268545 h 3125002"/>
              <a:gd name="connsiteX227" fmla="*/ 8698992 w 12188791"/>
              <a:gd name="connsiteY227" fmla="*/ 275283 h 3125002"/>
              <a:gd name="connsiteX228" fmla="*/ 8760273 w 12188791"/>
              <a:gd name="connsiteY228" fmla="*/ 259882 h 3125002"/>
              <a:gd name="connsiteX229" fmla="*/ 8758669 w 12188791"/>
              <a:gd name="connsiteY229" fmla="*/ 258278 h 3125002"/>
              <a:gd name="connsiteX230" fmla="*/ 8750326 w 12188791"/>
              <a:gd name="connsiteY230" fmla="*/ 291325 h 3125002"/>
              <a:gd name="connsiteX231" fmla="*/ 8810003 w 12188791"/>
              <a:gd name="connsiteY231" fmla="*/ 298062 h 3125002"/>
              <a:gd name="connsiteX232" fmla="*/ 8906898 w 12188791"/>
              <a:gd name="connsiteY232" fmla="*/ 288758 h 3125002"/>
              <a:gd name="connsiteX233" fmla="*/ 8913956 w 12188791"/>
              <a:gd name="connsiteY233" fmla="*/ 316350 h 3125002"/>
              <a:gd name="connsiteX234" fmla="*/ 8797491 w 12188791"/>
              <a:gd name="connsiteY234" fmla="*/ 362231 h 3125002"/>
              <a:gd name="connsiteX235" fmla="*/ 8913636 w 12188791"/>
              <a:gd name="connsiteY235" fmla="*/ 332713 h 3125002"/>
              <a:gd name="connsiteX236" fmla="*/ 8976520 w 12188791"/>
              <a:gd name="connsiteY236" fmla="*/ 305121 h 3125002"/>
              <a:gd name="connsiteX237" fmla="*/ 9021438 w 12188791"/>
              <a:gd name="connsiteY237" fmla="*/ 346189 h 3125002"/>
              <a:gd name="connsiteX238" fmla="*/ 9166459 w 12188791"/>
              <a:gd name="connsiteY238" fmla="*/ 316992 h 3125002"/>
              <a:gd name="connsiteX239" fmla="*/ 9169347 w 12188791"/>
              <a:gd name="connsiteY239" fmla="*/ 305442 h 3125002"/>
              <a:gd name="connsiteX240" fmla="*/ 9043577 w 12188791"/>
              <a:gd name="connsiteY240" fmla="*/ 278812 h 3125002"/>
              <a:gd name="connsiteX241" fmla="*/ 9043897 w 12188791"/>
              <a:gd name="connsiteY241" fmla="*/ 260524 h 3125002"/>
              <a:gd name="connsiteX242" fmla="*/ 9134375 w 12188791"/>
              <a:gd name="connsiteY242" fmla="*/ 260845 h 3125002"/>
              <a:gd name="connsiteX243" fmla="*/ 9172876 w 12188791"/>
              <a:gd name="connsiteY243" fmla="*/ 268224 h 3125002"/>
              <a:gd name="connsiteX244" fmla="*/ 9149775 w 12188791"/>
              <a:gd name="connsiteY244" fmla="*/ 229081 h 3125002"/>
              <a:gd name="connsiteX245" fmla="*/ 9248594 w 12188791"/>
              <a:gd name="connsiteY245" fmla="*/ 229081 h 3125002"/>
              <a:gd name="connsiteX246" fmla="*/ 9252124 w 12188791"/>
              <a:gd name="connsiteY246" fmla="*/ 240632 h 3125002"/>
              <a:gd name="connsiteX247" fmla="*/ 9213943 w 12188791"/>
              <a:gd name="connsiteY247" fmla="*/ 266299 h 3125002"/>
              <a:gd name="connsiteX248" fmla="*/ 9308592 w 12188791"/>
              <a:gd name="connsiteY248" fmla="*/ 272395 h 3125002"/>
              <a:gd name="connsiteX249" fmla="*/ 9307309 w 12188791"/>
              <a:gd name="connsiteY249" fmla="*/ 271432 h 3125002"/>
              <a:gd name="connsiteX250" fmla="*/ 9369873 w 12188791"/>
              <a:gd name="connsiteY250" fmla="*/ 299987 h 3125002"/>
              <a:gd name="connsiteX251" fmla="*/ 9301854 w 12188791"/>
              <a:gd name="connsiteY251" fmla="*/ 328222 h 3125002"/>
              <a:gd name="connsiteX252" fmla="*/ 9179934 w 12188791"/>
              <a:gd name="connsiteY252" fmla="*/ 350039 h 3125002"/>
              <a:gd name="connsiteX253" fmla="*/ 9122503 w 12188791"/>
              <a:gd name="connsiteY253" fmla="*/ 366723 h 3125002"/>
              <a:gd name="connsiteX254" fmla="*/ 9048710 w 12188791"/>
              <a:gd name="connsiteY254" fmla="*/ 373460 h 3125002"/>
              <a:gd name="connsiteX255" fmla="*/ 9016305 w 12188791"/>
              <a:gd name="connsiteY255" fmla="*/ 404903 h 3125002"/>
              <a:gd name="connsiteX256" fmla="*/ 9031706 w 12188791"/>
              <a:gd name="connsiteY256" fmla="*/ 426720 h 3125002"/>
              <a:gd name="connsiteX257" fmla="*/ 9078548 w 12188791"/>
              <a:gd name="connsiteY257" fmla="*/ 423512 h 3125002"/>
              <a:gd name="connsiteX258" fmla="*/ 9280037 w 12188791"/>
              <a:gd name="connsiteY258" fmla="*/ 413566 h 3125002"/>
              <a:gd name="connsiteX259" fmla="*/ 9187956 w 12188791"/>
              <a:gd name="connsiteY259" fmla="*/ 464259 h 3125002"/>
              <a:gd name="connsiteX260" fmla="*/ 9331372 w 12188791"/>
              <a:gd name="connsiteY260" fmla="*/ 488322 h 3125002"/>
              <a:gd name="connsiteX261" fmla="*/ 9451366 w 12188791"/>
              <a:gd name="connsiteY261" fmla="*/ 456238 h 3125002"/>
              <a:gd name="connsiteX262" fmla="*/ 9451366 w 12188791"/>
              <a:gd name="connsiteY262" fmla="*/ 500193 h 3125002"/>
              <a:gd name="connsiteX263" fmla="*/ 9557244 w 12188791"/>
              <a:gd name="connsiteY263" fmla="*/ 479659 h 3125002"/>
              <a:gd name="connsiteX264" fmla="*/ 9611467 w 12188791"/>
              <a:gd name="connsiteY264" fmla="*/ 518481 h 3125002"/>
              <a:gd name="connsiteX265" fmla="*/ 9702586 w 12188791"/>
              <a:gd name="connsiteY265" fmla="*/ 538694 h 3125002"/>
              <a:gd name="connsiteX266" fmla="*/ 9638739 w 12188791"/>
              <a:gd name="connsiteY266" fmla="*/ 525219 h 3125002"/>
              <a:gd name="connsiteX267" fmla="*/ 9643872 w 12188791"/>
              <a:gd name="connsiteY267" fmla="*/ 499872 h 3125002"/>
              <a:gd name="connsiteX268" fmla="*/ 9747183 w 12188791"/>
              <a:gd name="connsiteY268" fmla="*/ 522010 h 3125002"/>
              <a:gd name="connsiteX269" fmla="*/ 9696169 w 12188791"/>
              <a:gd name="connsiteY269" fmla="*/ 474526 h 3125002"/>
              <a:gd name="connsiteX270" fmla="*/ 9698736 w 12188791"/>
              <a:gd name="connsiteY270" fmla="*/ 468430 h 3125002"/>
              <a:gd name="connsiteX271" fmla="*/ 9858194 w 12188791"/>
              <a:gd name="connsiteY271" fmla="*/ 415170 h 3125002"/>
              <a:gd name="connsiteX272" fmla="*/ 9989740 w 12188791"/>
              <a:gd name="connsiteY272" fmla="*/ 438912 h 3125002"/>
              <a:gd name="connsiteX273" fmla="*/ 9853382 w 12188791"/>
              <a:gd name="connsiteY273" fmla="*/ 497626 h 3125002"/>
              <a:gd name="connsiteX274" fmla="*/ 9882579 w 12188791"/>
              <a:gd name="connsiteY274" fmla="*/ 449500 h 3125002"/>
              <a:gd name="connsiteX275" fmla="*/ 9875520 w 12188791"/>
              <a:gd name="connsiteY275" fmla="*/ 441158 h 3125002"/>
              <a:gd name="connsiteX276" fmla="*/ 9821619 w 12188791"/>
              <a:gd name="connsiteY276" fmla="*/ 489926 h 3125002"/>
              <a:gd name="connsiteX277" fmla="*/ 10017974 w 12188791"/>
              <a:gd name="connsiteY277" fmla="*/ 539977 h 3125002"/>
              <a:gd name="connsiteX278" fmla="*/ 10015407 w 12188791"/>
              <a:gd name="connsiteY278" fmla="*/ 559549 h 3125002"/>
              <a:gd name="connsiteX279" fmla="*/ 9914342 w 12188791"/>
              <a:gd name="connsiteY279" fmla="*/ 559549 h 3125002"/>
              <a:gd name="connsiteX280" fmla="*/ 10055512 w 12188791"/>
              <a:gd name="connsiteY280" fmla="*/ 632701 h 3125002"/>
              <a:gd name="connsiteX281" fmla="*/ 10188662 w 12188791"/>
              <a:gd name="connsiteY281" fmla="*/ 655801 h 3125002"/>
              <a:gd name="connsiteX282" fmla="*/ 10276893 w 12188791"/>
              <a:gd name="connsiteY282" fmla="*/ 649064 h 3125002"/>
              <a:gd name="connsiteX283" fmla="*/ 10408118 w 12188791"/>
              <a:gd name="connsiteY283" fmla="*/ 678581 h 3125002"/>
              <a:gd name="connsiteX284" fmla="*/ 10276252 w 12188791"/>
              <a:gd name="connsiteY284" fmla="*/ 678581 h 3125002"/>
              <a:gd name="connsiteX285" fmla="*/ 10370259 w 12188791"/>
              <a:gd name="connsiteY285" fmla="*/ 766492 h 3125002"/>
              <a:gd name="connsiteX286" fmla="*/ 10455282 w 12188791"/>
              <a:gd name="connsiteY286" fmla="*/ 730558 h 3125002"/>
              <a:gd name="connsiteX287" fmla="*/ 10455282 w 12188791"/>
              <a:gd name="connsiteY287" fmla="*/ 771946 h 3125002"/>
              <a:gd name="connsiteX288" fmla="*/ 10540947 w 12188791"/>
              <a:gd name="connsiteY288" fmla="*/ 752054 h 3125002"/>
              <a:gd name="connsiteX289" fmla="*/ 10535813 w 12188791"/>
              <a:gd name="connsiteY289" fmla="*/ 764567 h 3125002"/>
              <a:gd name="connsiteX290" fmla="*/ 10686288 w 12188791"/>
              <a:gd name="connsiteY290" fmla="*/ 825527 h 3125002"/>
              <a:gd name="connsiteX291" fmla="*/ 10742436 w 12188791"/>
              <a:gd name="connsiteY291" fmla="*/ 842852 h 3125002"/>
              <a:gd name="connsiteX292" fmla="*/ 10862751 w 12188791"/>
              <a:gd name="connsiteY292" fmla="*/ 834831 h 3125002"/>
              <a:gd name="connsiteX293" fmla="*/ 10874301 w 12188791"/>
              <a:gd name="connsiteY293" fmla="*/ 830019 h 3125002"/>
              <a:gd name="connsiteX294" fmla="*/ 10891947 w 12188791"/>
              <a:gd name="connsiteY294" fmla="*/ 834190 h 3125002"/>
              <a:gd name="connsiteX295" fmla="*/ 10867564 w 12188791"/>
              <a:gd name="connsiteY295" fmla="*/ 893545 h 3125002"/>
              <a:gd name="connsiteX296" fmla="*/ 10930770 w 12188791"/>
              <a:gd name="connsiteY296" fmla="*/ 896433 h 3125002"/>
              <a:gd name="connsiteX297" fmla="*/ 10919861 w 12188791"/>
              <a:gd name="connsiteY297" fmla="*/ 839965 h 3125002"/>
              <a:gd name="connsiteX298" fmla="*/ 11072582 w 12188791"/>
              <a:gd name="connsiteY298" fmla="*/ 879749 h 3125002"/>
              <a:gd name="connsiteX299" fmla="*/ 11071299 w 12188791"/>
              <a:gd name="connsiteY299" fmla="*/ 899641 h 3125002"/>
              <a:gd name="connsiteX300" fmla="*/ 10987880 w 12188791"/>
              <a:gd name="connsiteY300" fmla="*/ 909267 h 3125002"/>
              <a:gd name="connsiteX301" fmla="*/ 11071619 w 12188791"/>
              <a:gd name="connsiteY301" fmla="*/ 950014 h 3125002"/>
              <a:gd name="connsiteX302" fmla="*/ 11105307 w 12188791"/>
              <a:gd name="connsiteY302" fmla="*/ 825848 h 3125002"/>
              <a:gd name="connsiteX303" fmla="*/ 11235570 w 12188791"/>
              <a:gd name="connsiteY303" fmla="*/ 864670 h 3125002"/>
              <a:gd name="connsiteX304" fmla="*/ 11299097 w 12188791"/>
              <a:gd name="connsiteY304" fmla="*/ 852478 h 3125002"/>
              <a:gd name="connsiteX305" fmla="*/ 11301984 w 12188791"/>
              <a:gd name="connsiteY305" fmla="*/ 760396 h 3125002"/>
              <a:gd name="connsiteX306" fmla="*/ 11436417 w 12188791"/>
              <a:gd name="connsiteY306" fmla="*/ 806918 h 3125002"/>
              <a:gd name="connsiteX307" fmla="*/ 11508285 w 12188791"/>
              <a:gd name="connsiteY307" fmla="*/ 830340 h 3125002"/>
              <a:gd name="connsiteX308" fmla="*/ 11527857 w 12188791"/>
              <a:gd name="connsiteY308" fmla="*/ 852478 h 3125002"/>
              <a:gd name="connsiteX309" fmla="*/ 11500586 w 12188791"/>
              <a:gd name="connsiteY309" fmla="*/ 861461 h 3125002"/>
              <a:gd name="connsiteX310" fmla="*/ 11399841 w 12188791"/>
              <a:gd name="connsiteY310" fmla="*/ 829698 h 3125002"/>
              <a:gd name="connsiteX311" fmla="*/ 11409787 w 12188791"/>
              <a:gd name="connsiteY311" fmla="*/ 884562 h 3125002"/>
              <a:gd name="connsiteX312" fmla="*/ 11379307 w 12188791"/>
              <a:gd name="connsiteY312" fmla="*/ 886166 h 3125002"/>
              <a:gd name="connsiteX313" fmla="*/ 11378666 w 12188791"/>
              <a:gd name="connsiteY313" fmla="*/ 899000 h 3125002"/>
              <a:gd name="connsiteX314" fmla="*/ 11448609 w 12188791"/>
              <a:gd name="connsiteY314" fmla="*/ 909267 h 3125002"/>
              <a:gd name="connsiteX315" fmla="*/ 11501869 w 12188791"/>
              <a:gd name="connsiteY315" fmla="*/ 861461 h 3125002"/>
              <a:gd name="connsiteX316" fmla="*/ 11538124 w 12188791"/>
              <a:gd name="connsiteY316" fmla="*/ 958676 h 3125002"/>
              <a:gd name="connsiteX317" fmla="*/ 11601651 w 12188791"/>
              <a:gd name="connsiteY317" fmla="*/ 821356 h 3125002"/>
              <a:gd name="connsiteX318" fmla="*/ 11622826 w 12188791"/>
              <a:gd name="connsiteY318" fmla="*/ 830981 h 3125002"/>
              <a:gd name="connsiteX319" fmla="*/ 11608388 w 12188791"/>
              <a:gd name="connsiteY319" fmla="*/ 872691 h 3125002"/>
              <a:gd name="connsiteX320" fmla="*/ 11623147 w 12188791"/>
              <a:gd name="connsiteY320" fmla="*/ 877824 h 3125002"/>
              <a:gd name="connsiteX321" fmla="*/ 11840357 w 12188791"/>
              <a:gd name="connsiteY321" fmla="*/ 930442 h 3125002"/>
              <a:gd name="connsiteX322" fmla="*/ 11920889 w 12188791"/>
              <a:gd name="connsiteY322" fmla="*/ 972152 h 3125002"/>
              <a:gd name="connsiteX323" fmla="*/ 11987303 w 12188791"/>
              <a:gd name="connsiteY323" fmla="*/ 977927 h 3125002"/>
              <a:gd name="connsiteX324" fmla="*/ 12046017 w 12188791"/>
              <a:gd name="connsiteY324" fmla="*/ 1046908 h 3125002"/>
              <a:gd name="connsiteX325" fmla="*/ 12024841 w 12188791"/>
              <a:gd name="connsiteY325" fmla="*/ 1103055 h 3125002"/>
              <a:gd name="connsiteX326" fmla="*/ 11852228 w 12188791"/>
              <a:gd name="connsiteY326" fmla="*/ 1057817 h 3125002"/>
              <a:gd name="connsiteX327" fmla="*/ 11847737 w 12188791"/>
              <a:gd name="connsiteY327" fmla="*/ 1073538 h 3125002"/>
              <a:gd name="connsiteX328" fmla="*/ 12061738 w 12188791"/>
              <a:gd name="connsiteY328" fmla="*/ 1149578 h 3125002"/>
              <a:gd name="connsiteX329" fmla="*/ 12134569 w 12188791"/>
              <a:gd name="connsiteY329" fmla="*/ 1241018 h 3125002"/>
              <a:gd name="connsiteX330" fmla="*/ 12066551 w 12188791"/>
              <a:gd name="connsiteY330" fmla="*/ 1232355 h 3125002"/>
              <a:gd name="connsiteX331" fmla="*/ 11946556 w 12188791"/>
              <a:gd name="connsiteY331" fmla="*/ 1246472 h 3125002"/>
              <a:gd name="connsiteX332" fmla="*/ 11948802 w 12188791"/>
              <a:gd name="connsiteY332" fmla="*/ 1244868 h 3125002"/>
              <a:gd name="connsiteX333" fmla="*/ 11772659 w 12188791"/>
              <a:gd name="connsiteY333" fmla="*/ 1215350 h 3125002"/>
              <a:gd name="connsiteX334" fmla="*/ 11768809 w 12188791"/>
              <a:gd name="connsiteY334" fmla="*/ 1232676 h 3125002"/>
              <a:gd name="connsiteX335" fmla="*/ 11842924 w 12188791"/>
              <a:gd name="connsiteY335" fmla="*/ 1272460 h 3125002"/>
              <a:gd name="connsiteX336" fmla="*/ 11844849 w 12188791"/>
              <a:gd name="connsiteY336" fmla="*/ 1271498 h 3125002"/>
              <a:gd name="connsiteX337" fmla="*/ 11798326 w 12188791"/>
              <a:gd name="connsiteY337" fmla="*/ 1291390 h 3125002"/>
              <a:gd name="connsiteX338" fmla="*/ 11794798 w 12188791"/>
              <a:gd name="connsiteY338" fmla="*/ 1306790 h 3125002"/>
              <a:gd name="connsiteX339" fmla="*/ 12188792 w 12188791"/>
              <a:gd name="connsiteY339" fmla="*/ 1443148 h 3125002"/>
              <a:gd name="connsiteX340" fmla="*/ 12184300 w 12188791"/>
              <a:gd name="connsiteY340" fmla="*/ 1463682 h 3125002"/>
              <a:gd name="connsiteX341" fmla="*/ 12052754 w 12188791"/>
              <a:gd name="connsiteY341" fmla="*/ 1438335 h 3125002"/>
              <a:gd name="connsiteX342" fmla="*/ 12058530 w 12188791"/>
              <a:gd name="connsiteY342" fmla="*/ 1482291 h 3125002"/>
              <a:gd name="connsiteX343" fmla="*/ 11968373 w 12188791"/>
              <a:gd name="connsiteY343" fmla="*/ 1451811 h 3125002"/>
              <a:gd name="connsiteX344" fmla="*/ 11893296 w 12188791"/>
              <a:gd name="connsiteY344" fmla="*/ 1452132 h 3125002"/>
              <a:gd name="connsiteX345" fmla="*/ 11819823 w 12188791"/>
              <a:gd name="connsiteY345" fmla="*/ 1458228 h 3125002"/>
              <a:gd name="connsiteX346" fmla="*/ 11816294 w 12188791"/>
              <a:gd name="connsiteY346" fmla="*/ 1474591 h 3125002"/>
              <a:gd name="connsiteX347" fmla="*/ 11652664 w 12188791"/>
              <a:gd name="connsiteY347" fmla="*/ 1446677 h 3125002"/>
              <a:gd name="connsiteX348" fmla="*/ 11517590 w 12188791"/>
              <a:gd name="connsiteY348" fmla="*/ 1538117 h 3125002"/>
              <a:gd name="connsiteX349" fmla="*/ 11534274 w 12188791"/>
              <a:gd name="connsiteY349" fmla="*/ 1571806 h 3125002"/>
              <a:gd name="connsiteX350" fmla="*/ 11444117 w 12188791"/>
              <a:gd name="connsiteY350" fmla="*/ 1680250 h 3125002"/>
              <a:gd name="connsiteX351" fmla="*/ 11388611 w 12188791"/>
              <a:gd name="connsiteY351" fmla="*/ 1729660 h 3125002"/>
              <a:gd name="connsiteX352" fmla="*/ 11341448 w 12188791"/>
              <a:gd name="connsiteY352" fmla="*/ 1746986 h 3125002"/>
              <a:gd name="connsiteX353" fmla="*/ 11333427 w 12188791"/>
              <a:gd name="connsiteY353" fmla="*/ 1676721 h 3125002"/>
              <a:gd name="connsiteX354" fmla="*/ 11269900 w 12188791"/>
              <a:gd name="connsiteY354" fmla="*/ 1841634 h 3125002"/>
              <a:gd name="connsiteX355" fmla="*/ 11239741 w 12188791"/>
              <a:gd name="connsiteY355" fmla="*/ 1785808 h 3125002"/>
              <a:gd name="connsiteX356" fmla="*/ 11146055 w 12188791"/>
              <a:gd name="connsiteY356" fmla="*/ 1729018 h 3125002"/>
              <a:gd name="connsiteX357" fmla="*/ 11185839 w 12188791"/>
              <a:gd name="connsiteY357" fmla="*/ 1725810 h 3125002"/>
              <a:gd name="connsiteX358" fmla="*/ 11188726 w 12188791"/>
              <a:gd name="connsiteY358" fmla="*/ 1716185 h 3125002"/>
              <a:gd name="connsiteX359" fmla="*/ 11097608 w 12188791"/>
              <a:gd name="connsiteY359" fmla="*/ 1683780 h 3125002"/>
              <a:gd name="connsiteX360" fmla="*/ 11130975 w 12188791"/>
              <a:gd name="connsiteY360" fmla="*/ 1655866 h 3125002"/>
              <a:gd name="connsiteX361" fmla="*/ 11054294 w 12188791"/>
              <a:gd name="connsiteY361" fmla="*/ 1643033 h 3125002"/>
              <a:gd name="connsiteX362" fmla="*/ 10980821 w 12188791"/>
              <a:gd name="connsiteY362" fmla="*/ 1572768 h 3125002"/>
              <a:gd name="connsiteX363" fmla="*/ 10905744 w 12188791"/>
              <a:gd name="connsiteY363" fmla="*/ 1615440 h 3125002"/>
              <a:gd name="connsiteX364" fmla="*/ 10776444 w 12188791"/>
              <a:gd name="connsiteY364" fmla="*/ 1632445 h 3125002"/>
              <a:gd name="connsiteX365" fmla="*/ 10662867 w 12188791"/>
              <a:gd name="connsiteY365" fmla="*/ 1772332 h 3125002"/>
              <a:gd name="connsiteX366" fmla="*/ 10727035 w 12188791"/>
              <a:gd name="connsiteY366" fmla="*/ 1738964 h 3125002"/>
              <a:gd name="connsiteX367" fmla="*/ 10751740 w 12188791"/>
              <a:gd name="connsiteY367" fmla="*/ 1791903 h 3125002"/>
              <a:gd name="connsiteX368" fmla="*/ 10765215 w 12188791"/>
              <a:gd name="connsiteY368" fmla="*/ 1725168 h 3125002"/>
              <a:gd name="connsiteX369" fmla="*/ 10805641 w 12188791"/>
              <a:gd name="connsiteY369" fmla="*/ 1697576 h 3125002"/>
              <a:gd name="connsiteX370" fmla="*/ 10778370 w 12188791"/>
              <a:gd name="connsiteY370" fmla="*/ 1678325 h 3125002"/>
              <a:gd name="connsiteX371" fmla="*/ 10783824 w 12188791"/>
              <a:gd name="connsiteY371" fmla="*/ 1664208 h 3125002"/>
              <a:gd name="connsiteX372" fmla="*/ 10853768 w 12188791"/>
              <a:gd name="connsiteY372" fmla="*/ 1678325 h 3125002"/>
              <a:gd name="connsiteX373" fmla="*/ 10819438 w 12188791"/>
              <a:gd name="connsiteY373" fmla="*/ 1736398 h 3125002"/>
              <a:gd name="connsiteX374" fmla="*/ 10917936 w 12188791"/>
              <a:gd name="connsiteY374" fmla="*/ 1728056 h 3125002"/>
              <a:gd name="connsiteX375" fmla="*/ 10793129 w 12188791"/>
              <a:gd name="connsiteY375" fmla="*/ 1821742 h 3125002"/>
              <a:gd name="connsiteX376" fmla="*/ 10902535 w 12188791"/>
              <a:gd name="connsiteY376" fmla="*/ 1865697 h 3125002"/>
              <a:gd name="connsiteX377" fmla="*/ 10842538 w 12188791"/>
              <a:gd name="connsiteY377" fmla="*/ 1870831 h 3125002"/>
              <a:gd name="connsiteX378" fmla="*/ 10705539 w 12188791"/>
              <a:gd name="connsiteY378" fmla="*/ 1905482 h 3125002"/>
              <a:gd name="connsiteX379" fmla="*/ 10643616 w 12188791"/>
              <a:gd name="connsiteY379" fmla="*/ 1928582 h 3125002"/>
              <a:gd name="connsiteX380" fmla="*/ 10549930 w 12188791"/>
              <a:gd name="connsiteY380" fmla="*/ 1994034 h 3125002"/>
              <a:gd name="connsiteX381" fmla="*/ 10479345 w 12188791"/>
              <a:gd name="connsiteY381" fmla="*/ 2044086 h 3125002"/>
              <a:gd name="connsiteX382" fmla="*/ 10429293 w 12188791"/>
              <a:gd name="connsiteY382" fmla="*/ 2123013 h 3125002"/>
              <a:gd name="connsiteX383" fmla="*/ 10320849 w 12188791"/>
              <a:gd name="connsiteY383" fmla="*/ 2102479 h 3125002"/>
              <a:gd name="connsiteX384" fmla="*/ 10316357 w 12188791"/>
              <a:gd name="connsiteY384" fmla="*/ 2116275 h 3125002"/>
              <a:gd name="connsiteX385" fmla="*/ 10410043 w 12188791"/>
              <a:gd name="connsiteY385" fmla="*/ 2154776 h 3125002"/>
              <a:gd name="connsiteX386" fmla="*/ 10485120 w 12188791"/>
              <a:gd name="connsiteY386" fmla="*/ 2255841 h 3125002"/>
              <a:gd name="connsiteX387" fmla="*/ 10517525 w 12188791"/>
              <a:gd name="connsiteY387" fmla="*/ 2335089 h 3125002"/>
              <a:gd name="connsiteX388" fmla="*/ 10618911 w 12188791"/>
              <a:gd name="connsiteY388" fmla="*/ 2343752 h 3125002"/>
              <a:gd name="connsiteX389" fmla="*/ 10617627 w 12188791"/>
              <a:gd name="connsiteY389" fmla="*/ 2336052 h 3125002"/>
              <a:gd name="connsiteX390" fmla="*/ 10729922 w 12188791"/>
              <a:gd name="connsiteY390" fmla="*/ 2363644 h 3125002"/>
              <a:gd name="connsiteX391" fmla="*/ 10791525 w 12188791"/>
              <a:gd name="connsiteY391" fmla="*/ 2428775 h 3125002"/>
              <a:gd name="connsiteX392" fmla="*/ 10893873 w 12188791"/>
              <a:gd name="connsiteY392" fmla="*/ 2481072 h 3125002"/>
              <a:gd name="connsiteX393" fmla="*/ 10920823 w 12188791"/>
              <a:gd name="connsiteY393" fmla="*/ 2518932 h 3125002"/>
              <a:gd name="connsiteX394" fmla="*/ 10797941 w 12188791"/>
              <a:gd name="connsiteY394" fmla="*/ 2569625 h 3125002"/>
              <a:gd name="connsiteX395" fmla="*/ 10750457 w 12188791"/>
              <a:gd name="connsiteY395" fmla="*/ 2563529 h 3125002"/>
              <a:gd name="connsiteX396" fmla="*/ 10467794 w 12188791"/>
              <a:gd name="connsiteY396" fmla="*/ 2461180 h 3125002"/>
              <a:gd name="connsiteX397" fmla="*/ 10399776 w 12188791"/>
              <a:gd name="connsiteY397" fmla="*/ 2463426 h 3125002"/>
              <a:gd name="connsiteX398" fmla="*/ 10308336 w 12188791"/>
              <a:gd name="connsiteY398" fmla="*/ 2462785 h 3125002"/>
              <a:gd name="connsiteX399" fmla="*/ 10086634 w 12188791"/>
              <a:gd name="connsiteY399" fmla="*/ 2361398 h 3125002"/>
              <a:gd name="connsiteX400" fmla="*/ 9981719 w 12188791"/>
              <a:gd name="connsiteY400" fmla="*/ 2359473 h 3125002"/>
              <a:gd name="connsiteX401" fmla="*/ 10018295 w 12188791"/>
              <a:gd name="connsiteY401" fmla="*/ 2329314 h 3125002"/>
              <a:gd name="connsiteX402" fmla="*/ 9590612 w 12188791"/>
              <a:gd name="connsiteY402" fmla="*/ 2194240 h 3125002"/>
              <a:gd name="connsiteX403" fmla="*/ 9701623 w 12188791"/>
              <a:gd name="connsiteY403" fmla="*/ 2303326 h 3125002"/>
              <a:gd name="connsiteX404" fmla="*/ 9605050 w 12188791"/>
              <a:gd name="connsiteY404" fmla="*/ 2392199 h 3125002"/>
              <a:gd name="connsiteX405" fmla="*/ 9549866 w 12188791"/>
              <a:gd name="connsiteY405" fmla="*/ 2403108 h 3125002"/>
              <a:gd name="connsiteX406" fmla="*/ 9416395 w 12188791"/>
              <a:gd name="connsiteY406" fmla="*/ 2356586 h 3125002"/>
              <a:gd name="connsiteX407" fmla="*/ 9356076 w 12188791"/>
              <a:gd name="connsiteY407" fmla="*/ 2290813 h 3125002"/>
              <a:gd name="connsiteX408" fmla="*/ 9420245 w 12188791"/>
              <a:gd name="connsiteY408" fmla="*/ 2247179 h 3125002"/>
              <a:gd name="connsiteX409" fmla="*/ 9257578 w 12188791"/>
              <a:gd name="connsiteY409" fmla="*/ 2230495 h 3125002"/>
              <a:gd name="connsiteX410" fmla="*/ 9314047 w 12188791"/>
              <a:gd name="connsiteY410" fmla="*/ 2278621 h 3125002"/>
              <a:gd name="connsiteX411" fmla="*/ 9309554 w 12188791"/>
              <a:gd name="connsiteY411" fmla="*/ 2293380 h 3125002"/>
              <a:gd name="connsiteX412" fmla="*/ 9134695 w 12188791"/>
              <a:gd name="connsiteY412" fmla="*/ 2261937 h 3125002"/>
              <a:gd name="connsiteX413" fmla="*/ 9063147 w 12188791"/>
              <a:gd name="connsiteY413" fmla="*/ 2206752 h 3125002"/>
              <a:gd name="connsiteX414" fmla="*/ 8922619 w 12188791"/>
              <a:gd name="connsiteY414" fmla="*/ 2199694 h 3125002"/>
              <a:gd name="connsiteX415" fmla="*/ 8889251 w 12188791"/>
              <a:gd name="connsiteY415" fmla="*/ 2140338 h 3125002"/>
              <a:gd name="connsiteX416" fmla="*/ 8928715 w 12188791"/>
              <a:gd name="connsiteY416" fmla="*/ 2119804 h 3125002"/>
              <a:gd name="connsiteX417" fmla="*/ 8921977 w 12188791"/>
              <a:gd name="connsiteY417" fmla="*/ 2106650 h 3125002"/>
              <a:gd name="connsiteX418" fmla="*/ 8831179 w 12188791"/>
              <a:gd name="connsiteY418" fmla="*/ 2150284 h 3125002"/>
              <a:gd name="connsiteX419" fmla="*/ 8843692 w 12188791"/>
              <a:gd name="connsiteY419" fmla="*/ 2079378 h 3125002"/>
              <a:gd name="connsiteX420" fmla="*/ 8799737 w 12188791"/>
              <a:gd name="connsiteY420" fmla="*/ 2091249 h 3125002"/>
              <a:gd name="connsiteX421" fmla="*/ 8720489 w 12188791"/>
              <a:gd name="connsiteY421" fmla="*/ 2125900 h 3125002"/>
              <a:gd name="connsiteX422" fmla="*/ 8640278 w 12188791"/>
              <a:gd name="connsiteY422" fmla="*/ 2108896 h 3125002"/>
              <a:gd name="connsiteX423" fmla="*/ 8636427 w 12188791"/>
              <a:gd name="connsiteY423" fmla="*/ 2124296 h 3125002"/>
              <a:gd name="connsiteX424" fmla="*/ 8734284 w 12188791"/>
              <a:gd name="connsiteY424" fmla="*/ 2150605 h 3125002"/>
              <a:gd name="connsiteX425" fmla="*/ 8923902 w 12188791"/>
              <a:gd name="connsiteY425" fmla="*/ 2198411 h 3125002"/>
              <a:gd name="connsiteX426" fmla="*/ 9137262 w 12188791"/>
              <a:gd name="connsiteY426" fmla="*/ 2260012 h 3125002"/>
              <a:gd name="connsiteX427" fmla="*/ 9149454 w 12188791"/>
              <a:gd name="connsiteY427" fmla="*/ 2306534 h 3125002"/>
              <a:gd name="connsiteX428" fmla="*/ 9060902 w 12188791"/>
              <a:gd name="connsiteY428" fmla="*/ 2281830 h 3125002"/>
              <a:gd name="connsiteX429" fmla="*/ 8925185 w 12188791"/>
              <a:gd name="connsiteY429" fmla="*/ 2265787 h 3125002"/>
              <a:gd name="connsiteX430" fmla="*/ 8368525 w 12188791"/>
              <a:gd name="connsiteY430" fmla="*/ 2178518 h 3125002"/>
              <a:gd name="connsiteX431" fmla="*/ 8317511 w 12188791"/>
              <a:gd name="connsiteY431" fmla="*/ 2174989 h 3125002"/>
              <a:gd name="connsiteX432" fmla="*/ 7968435 w 12188791"/>
              <a:gd name="connsiteY432" fmla="*/ 2178198 h 3125002"/>
              <a:gd name="connsiteX433" fmla="*/ 7762775 w 12188791"/>
              <a:gd name="connsiteY433" fmla="*/ 2128467 h 3125002"/>
              <a:gd name="connsiteX434" fmla="*/ 7748337 w 12188791"/>
              <a:gd name="connsiteY434" fmla="*/ 2103120 h 3125002"/>
              <a:gd name="connsiteX435" fmla="*/ 7703420 w 12188791"/>
              <a:gd name="connsiteY435" fmla="*/ 2089966 h 3125002"/>
              <a:gd name="connsiteX436" fmla="*/ 7413378 w 12188791"/>
              <a:gd name="connsiteY436" fmla="*/ 2086757 h 3125002"/>
              <a:gd name="connsiteX437" fmla="*/ 7127508 w 12188791"/>
              <a:gd name="connsiteY437" fmla="*/ 2045048 h 3125002"/>
              <a:gd name="connsiteX438" fmla="*/ 7071039 w 12188791"/>
              <a:gd name="connsiteY438" fmla="*/ 2034460 h 3125002"/>
              <a:gd name="connsiteX439" fmla="*/ 7085798 w 12188791"/>
              <a:gd name="connsiteY439" fmla="*/ 1977671 h 3125002"/>
              <a:gd name="connsiteX440" fmla="*/ 7165688 w 12188791"/>
              <a:gd name="connsiteY440" fmla="*/ 2012322 h 3125002"/>
              <a:gd name="connsiteX441" fmla="*/ 7226969 w 12188791"/>
              <a:gd name="connsiteY441" fmla="*/ 2012964 h 3125002"/>
              <a:gd name="connsiteX442" fmla="*/ 7374877 w 12188791"/>
              <a:gd name="connsiteY442" fmla="*/ 2010718 h 3125002"/>
              <a:gd name="connsiteX443" fmla="*/ 7577007 w 12188791"/>
              <a:gd name="connsiteY443" fmla="*/ 2012001 h 3125002"/>
              <a:gd name="connsiteX444" fmla="*/ 7601392 w 12188791"/>
              <a:gd name="connsiteY444" fmla="*/ 1992751 h 3125002"/>
              <a:gd name="connsiteX445" fmla="*/ 7546527 w 12188791"/>
              <a:gd name="connsiteY445" fmla="*/ 1977029 h 3125002"/>
              <a:gd name="connsiteX446" fmla="*/ 7378085 w 12188791"/>
              <a:gd name="connsiteY446" fmla="*/ 1947833 h 3125002"/>
              <a:gd name="connsiteX447" fmla="*/ 7224402 w 12188791"/>
              <a:gd name="connsiteY447" fmla="*/ 1970933 h 3125002"/>
              <a:gd name="connsiteX448" fmla="*/ 7182371 w 12188791"/>
              <a:gd name="connsiteY448" fmla="*/ 1972859 h 3125002"/>
              <a:gd name="connsiteX449" fmla="*/ 7099274 w 12188791"/>
              <a:gd name="connsiteY449" fmla="*/ 1949758 h 3125002"/>
              <a:gd name="connsiteX450" fmla="*/ 7084194 w 12188791"/>
              <a:gd name="connsiteY450" fmla="*/ 1884306 h 3125002"/>
              <a:gd name="connsiteX451" fmla="*/ 7058206 w 12188791"/>
              <a:gd name="connsiteY451" fmla="*/ 1823346 h 3125002"/>
              <a:gd name="connsiteX452" fmla="*/ 6957140 w 12188791"/>
              <a:gd name="connsiteY452" fmla="*/ 1887514 h 3125002"/>
              <a:gd name="connsiteX453" fmla="*/ 6931473 w 12188791"/>
              <a:gd name="connsiteY453" fmla="*/ 1899065 h 3125002"/>
              <a:gd name="connsiteX454" fmla="*/ 6804099 w 12188791"/>
              <a:gd name="connsiteY454" fmla="*/ 1898744 h 3125002"/>
              <a:gd name="connsiteX455" fmla="*/ 6813724 w 12188791"/>
              <a:gd name="connsiteY455" fmla="*/ 1849655 h 3125002"/>
              <a:gd name="connsiteX456" fmla="*/ 6688596 w 12188791"/>
              <a:gd name="connsiteY456" fmla="*/ 1849976 h 3125002"/>
              <a:gd name="connsiteX457" fmla="*/ 6735759 w 12188791"/>
              <a:gd name="connsiteY457" fmla="*/ 1867622 h 3125002"/>
              <a:gd name="connsiteX458" fmla="*/ 6737364 w 12188791"/>
              <a:gd name="connsiteY458" fmla="*/ 1884627 h 3125002"/>
              <a:gd name="connsiteX459" fmla="*/ 6632769 w 12188791"/>
              <a:gd name="connsiteY459" fmla="*/ 1906444 h 3125002"/>
              <a:gd name="connsiteX460" fmla="*/ 6542291 w 12188791"/>
              <a:gd name="connsiteY460" fmla="*/ 1870831 h 3125002"/>
              <a:gd name="connsiteX461" fmla="*/ 6539083 w 12188791"/>
              <a:gd name="connsiteY461" fmla="*/ 1833613 h 3125002"/>
              <a:gd name="connsiteX462" fmla="*/ 6417484 w 12188791"/>
              <a:gd name="connsiteY462" fmla="*/ 1907407 h 3125002"/>
              <a:gd name="connsiteX463" fmla="*/ 6323477 w 12188791"/>
              <a:gd name="connsiteY463" fmla="*/ 1891044 h 3125002"/>
              <a:gd name="connsiteX464" fmla="*/ 6363262 w 12188791"/>
              <a:gd name="connsiteY464" fmla="*/ 1864093 h 3125002"/>
              <a:gd name="connsiteX465" fmla="*/ 6368716 w 12188791"/>
              <a:gd name="connsiteY465" fmla="*/ 1778107 h 3125002"/>
              <a:gd name="connsiteX466" fmla="*/ 6281126 w 12188791"/>
              <a:gd name="connsiteY466" fmla="*/ 1833934 h 3125002"/>
              <a:gd name="connsiteX467" fmla="*/ 6245513 w 12188791"/>
              <a:gd name="connsiteY467" fmla="*/ 1940453 h 3125002"/>
              <a:gd name="connsiteX468" fmla="*/ 6120384 w 12188791"/>
              <a:gd name="connsiteY468" fmla="*/ 1899065 h 3125002"/>
              <a:gd name="connsiteX469" fmla="*/ 5976968 w 12188791"/>
              <a:gd name="connsiteY469" fmla="*/ 1916390 h 3125002"/>
              <a:gd name="connsiteX470" fmla="*/ 6001673 w 12188791"/>
              <a:gd name="connsiteY470" fmla="*/ 1849655 h 3125002"/>
              <a:gd name="connsiteX471" fmla="*/ 5989160 w 12188791"/>
              <a:gd name="connsiteY471" fmla="*/ 1841313 h 3125002"/>
              <a:gd name="connsiteX472" fmla="*/ 5929804 w 12188791"/>
              <a:gd name="connsiteY472" fmla="*/ 1880135 h 3125002"/>
              <a:gd name="connsiteX473" fmla="*/ 5922104 w 12188791"/>
              <a:gd name="connsiteY473" fmla="*/ 1810833 h 3125002"/>
              <a:gd name="connsiteX474" fmla="*/ 5856011 w 12188791"/>
              <a:gd name="connsiteY474" fmla="*/ 1831367 h 3125002"/>
              <a:gd name="connsiteX475" fmla="*/ 5871731 w 12188791"/>
              <a:gd name="connsiteY475" fmla="*/ 1845805 h 3125002"/>
              <a:gd name="connsiteX476" fmla="*/ 5807884 w 12188791"/>
              <a:gd name="connsiteY476" fmla="*/ 1934036 h 3125002"/>
              <a:gd name="connsiteX477" fmla="*/ 5776762 w 12188791"/>
              <a:gd name="connsiteY477" fmla="*/ 1904519 h 3125002"/>
              <a:gd name="connsiteX478" fmla="*/ 5728957 w 12188791"/>
              <a:gd name="connsiteY478" fmla="*/ 1960667 h 3125002"/>
              <a:gd name="connsiteX479" fmla="*/ 5711952 w 12188791"/>
              <a:gd name="connsiteY479" fmla="*/ 1870831 h 3125002"/>
              <a:gd name="connsiteX480" fmla="*/ 5545756 w 12188791"/>
              <a:gd name="connsiteY480" fmla="*/ 1854789 h 3125002"/>
              <a:gd name="connsiteX481" fmla="*/ 5478058 w 12188791"/>
              <a:gd name="connsiteY481" fmla="*/ 1921845 h 3125002"/>
              <a:gd name="connsiteX482" fmla="*/ 5311220 w 12188791"/>
              <a:gd name="connsiteY482" fmla="*/ 1862810 h 3125002"/>
              <a:gd name="connsiteX483" fmla="*/ 5198605 w 12188791"/>
              <a:gd name="connsiteY483" fmla="*/ 1852863 h 3125002"/>
              <a:gd name="connsiteX484" fmla="*/ 5054868 w 12188791"/>
              <a:gd name="connsiteY484" fmla="*/ 1912861 h 3125002"/>
              <a:gd name="connsiteX485" fmla="*/ 5030484 w 12188791"/>
              <a:gd name="connsiteY485" fmla="*/ 1895856 h 3125002"/>
              <a:gd name="connsiteX486" fmla="*/ 4971449 w 12188791"/>
              <a:gd name="connsiteY486" fmla="*/ 1923128 h 3125002"/>
              <a:gd name="connsiteX487" fmla="*/ 4971449 w 12188791"/>
              <a:gd name="connsiteY487" fmla="*/ 1868585 h 3125002"/>
              <a:gd name="connsiteX488" fmla="*/ 4919793 w 12188791"/>
              <a:gd name="connsiteY488" fmla="*/ 1926336 h 3125002"/>
              <a:gd name="connsiteX489" fmla="*/ 4824824 w 12188791"/>
              <a:gd name="connsiteY489" fmla="*/ 1900990 h 3125002"/>
              <a:gd name="connsiteX490" fmla="*/ 4776377 w 12188791"/>
              <a:gd name="connsiteY490" fmla="*/ 1908048 h 3125002"/>
              <a:gd name="connsiteX491" fmla="*/ 4676274 w 12188791"/>
              <a:gd name="connsiteY491" fmla="*/ 1959704 h 3125002"/>
              <a:gd name="connsiteX492" fmla="*/ 4518420 w 12188791"/>
              <a:gd name="connsiteY492" fmla="*/ 2030610 h 3125002"/>
              <a:gd name="connsiteX493" fmla="*/ 4507832 w 12188791"/>
              <a:gd name="connsiteY493" fmla="*/ 2027081 h 3125002"/>
              <a:gd name="connsiteX494" fmla="*/ 4380778 w 12188791"/>
              <a:gd name="connsiteY494" fmla="*/ 1994355 h 3125002"/>
              <a:gd name="connsiteX495" fmla="*/ 4214903 w 12188791"/>
              <a:gd name="connsiteY495" fmla="*/ 2038952 h 3125002"/>
              <a:gd name="connsiteX496" fmla="*/ 4207524 w 12188791"/>
              <a:gd name="connsiteY496" fmla="*/ 2050823 h 3125002"/>
              <a:gd name="connsiteX497" fmla="*/ 4158756 w 12188791"/>
              <a:gd name="connsiteY497" fmla="*/ 2064619 h 3125002"/>
              <a:gd name="connsiteX498" fmla="*/ 4163247 w 12188791"/>
              <a:gd name="connsiteY498" fmla="*/ 2014568 h 3125002"/>
              <a:gd name="connsiteX499" fmla="*/ 4109667 w 12188791"/>
              <a:gd name="connsiteY499" fmla="*/ 2033498 h 3125002"/>
              <a:gd name="connsiteX500" fmla="*/ 4043573 w 12188791"/>
              <a:gd name="connsiteY500" fmla="*/ 2117558 h 3125002"/>
              <a:gd name="connsiteX501" fmla="*/ 4083358 w 12188791"/>
              <a:gd name="connsiteY501" fmla="*/ 2154776 h 3125002"/>
              <a:gd name="connsiteX502" fmla="*/ 3979726 w 12188791"/>
              <a:gd name="connsiteY502" fmla="*/ 2252633 h 3125002"/>
              <a:gd name="connsiteX503" fmla="*/ 3919086 w 12188791"/>
              <a:gd name="connsiteY503" fmla="*/ 2243008 h 3125002"/>
              <a:gd name="connsiteX504" fmla="*/ 3947641 w 12188791"/>
              <a:gd name="connsiteY504" fmla="*/ 2199373 h 3125002"/>
              <a:gd name="connsiteX505" fmla="*/ 3950529 w 12188791"/>
              <a:gd name="connsiteY505" fmla="*/ 2060128 h 3125002"/>
              <a:gd name="connsiteX506" fmla="*/ 3884756 w 12188791"/>
              <a:gd name="connsiteY506" fmla="*/ 2211565 h 3125002"/>
              <a:gd name="connsiteX507" fmla="*/ 3799091 w 12188791"/>
              <a:gd name="connsiteY507" fmla="*/ 2270921 h 3125002"/>
              <a:gd name="connsiteX508" fmla="*/ 3824438 w 12188791"/>
              <a:gd name="connsiteY508" fmla="*/ 2178198 h 3125002"/>
              <a:gd name="connsiteX509" fmla="*/ 3615891 w 12188791"/>
              <a:gd name="connsiteY509" fmla="*/ 2191352 h 3125002"/>
              <a:gd name="connsiteX510" fmla="*/ 3426914 w 12188791"/>
              <a:gd name="connsiteY510" fmla="*/ 2207394 h 3125002"/>
              <a:gd name="connsiteX511" fmla="*/ 3219009 w 12188791"/>
              <a:gd name="connsiteY511" fmla="*/ 2274771 h 3125002"/>
              <a:gd name="connsiteX512" fmla="*/ 3234409 w 12188791"/>
              <a:gd name="connsiteY512" fmla="*/ 2230816 h 3125002"/>
              <a:gd name="connsiteX513" fmla="*/ 3234409 w 12188791"/>
              <a:gd name="connsiteY513" fmla="*/ 2231137 h 3125002"/>
              <a:gd name="connsiteX514" fmla="*/ 3277402 w 12188791"/>
              <a:gd name="connsiteY514" fmla="*/ 2205469 h 3125002"/>
              <a:gd name="connsiteX515" fmla="*/ 3055700 w 12188791"/>
              <a:gd name="connsiteY515" fmla="*/ 2276375 h 3125002"/>
              <a:gd name="connsiteX516" fmla="*/ 3022654 w 12188791"/>
              <a:gd name="connsiteY516" fmla="*/ 2294984 h 3125002"/>
              <a:gd name="connsiteX517" fmla="*/ 3019124 w 12188791"/>
              <a:gd name="connsiteY517" fmla="*/ 2266750 h 3125002"/>
              <a:gd name="connsiteX518" fmla="*/ 2979340 w 12188791"/>
              <a:gd name="connsiteY518" fmla="*/ 2231778 h 3125002"/>
              <a:gd name="connsiteX519" fmla="*/ 2932818 w 12188791"/>
              <a:gd name="connsiteY519" fmla="*/ 2198731 h 3125002"/>
              <a:gd name="connsiteX520" fmla="*/ 2916134 w 12188791"/>
              <a:gd name="connsiteY520" fmla="*/ 2305893 h 3125002"/>
              <a:gd name="connsiteX521" fmla="*/ 2855816 w 12188791"/>
              <a:gd name="connsiteY521" fmla="*/ 2259371 h 3125002"/>
              <a:gd name="connsiteX522" fmla="*/ 2734537 w 12188791"/>
              <a:gd name="connsiteY522" fmla="*/ 2339260 h 3125002"/>
              <a:gd name="connsiteX523" fmla="*/ 2783305 w 12188791"/>
              <a:gd name="connsiteY523" fmla="*/ 2235307 h 3125002"/>
              <a:gd name="connsiteX524" fmla="*/ 2764376 w 12188791"/>
              <a:gd name="connsiteY524" fmla="*/ 2225040 h 3125002"/>
              <a:gd name="connsiteX525" fmla="*/ 2434229 w 12188791"/>
              <a:gd name="connsiteY525" fmla="*/ 2405354 h 3125002"/>
              <a:gd name="connsiteX526" fmla="*/ 2434229 w 12188791"/>
              <a:gd name="connsiteY526" fmla="*/ 2453480 h 3125002"/>
              <a:gd name="connsiteX527" fmla="*/ 2389953 w 12188791"/>
              <a:gd name="connsiteY527" fmla="*/ 2457330 h 3125002"/>
              <a:gd name="connsiteX528" fmla="*/ 2366532 w 12188791"/>
              <a:gd name="connsiteY528" fmla="*/ 2463426 h 3125002"/>
              <a:gd name="connsiteX529" fmla="*/ 2209640 w 12188791"/>
              <a:gd name="connsiteY529" fmla="*/ 2501927 h 3125002"/>
              <a:gd name="connsiteX530" fmla="*/ 2135525 w 12188791"/>
              <a:gd name="connsiteY530" fmla="*/ 2513478 h 3125002"/>
              <a:gd name="connsiteX531" fmla="*/ 1969650 w 12188791"/>
              <a:gd name="connsiteY531" fmla="*/ 2598822 h 3125002"/>
              <a:gd name="connsiteX532" fmla="*/ 1939811 w 12188791"/>
              <a:gd name="connsiteY532" fmla="*/ 2579571 h 3125002"/>
              <a:gd name="connsiteX533" fmla="*/ 1857355 w 12188791"/>
              <a:gd name="connsiteY533" fmla="*/ 2615826 h 3125002"/>
              <a:gd name="connsiteX534" fmla="*/ 1473628 w 12188791"/>
              <a:gd name="connsiteY534" fmla="*/ 2880521 h 3125002"/>
              <a:gd name="connsiteX535" fmla="*/ 1524000 w 12188791"/>
              <a:gd name="connsiteY535" fmla="*/ 2858383 h 3125002"/>
              <a:gd name="connsiteX536" fmla="*/ 1562501 w 12188791"/>
              <a:gd name="connsiteY536" fmla="*/ 2821807 h 3125002"/>
              <a:gd name="connsiteX537" fmla="*/ 1549347 w 12188791"/>
              <a:gd name="connsiteY537" fmla="*/ 2810577 h 3125002"/>
              <a:gd name="connsiteX538" fmla="*/ 1510846 w 12188791"/>
              <a:gd name="connsiteY538" fmla="*/ 2856779 h 3125002"/>
              <a:gd name="connsiteX539" fmla="*/ 1431918 w 12188791"/>
              <a:gd name="connsiteY539" fmla="*/ 2888221 h 3125002"/>
              <a:gd name="connsiteX540" fmla="*/ 1314811 w 12188791"/>
              <a:gd name="connsiteY540" fmla="*/ 2862875 h 3125002"/>
              <a:gd name="connsiteX541" fmla="*/ 1275668 w 12188791"/>
              <a:gd name="connsiteY541" fmla="*/ 2865121 h 3125002"/>
              <a:gd name="connsiteX542" fmla="*/ 1224975 w 12188791"/>
              <a:gd name="connsiteY542" fmla="*/ 2869291 h 3125002"/>
              <a:gd name="connsiteX543" fmla="*/ 1204120 w 12188791"/>
              <a:gd name="connsiteY543" fmla="*/ 2926081 h 3125002"/>
              <a:gd name="connsiteX544" fmla="*/ 1171074 w 12188791"/>
              <a:gd name="connsiteY544" fmla="*/ 2981907 h 3125002"/>
              <a:gd name="connsiteX545" fmla="*/ 1076104 w 12188791"/>
              <a:gd name="connsiteY545" fmla="*/ 3127569 h 3125002"/>
              <a:gd name="connsiteX546" fmla="*/ 1018032 w 12188791"/>
              <a:gd name="connsiteY546" fmla="*/ 3098373 h 3125002"/>
              <a:gd name="connsiteX547" fmla="*/ 919854 w 12188791"/>
              <a:gd name="connsiteY547" fmla="*/ 3077839 h 3125002"/>
              <a:gd name="connsiteX548" fmla="*/ 840606 w 12188791"/>
              <a:gd name="connsiteY548" fmla="*/ 3007575 h 3125002"/>
              <a:gd name="connsiteX549" fmla="*/ 779326 w 12188791"/>
              <a:gd name="connsiteY549" fmla="*/ 2991532 h 3125002"/>
              <a:gd name="connsiteX550" fmla="*/ 668314 w 12188791"/>
              <a:gd name="connsiteY550" fmla="*/ 2892713 h 3125002"/>
              <a:gd name="connsiteX551" fmla="*/ 594520 w 12188791"/>
              <a:gd name="connsiteY551" fmla="*/ 2810257 h 3125002"/>
              <a:gd name="connsiteX552" fmla="*/ 545752 w 12188791"/>
              <a:gd name="connsiteY552" fmla="*/ 2723950 h 3125002"/>
              <a:gd name="connsiteX553" fmla="*/ 522652 w 12188791"/>
              <a:gd name="connsiteY553" fmla="*/ 2700208 h 3125002"/>
              <a:gd name="connsiteX554" fmla="*/ 506610 w 12188791"/>
              <a:gd name="connsiteY554" fmla="*/ 2682240 h 3125002"/>
              <a:gd name="connsiteX555" fmla="*/ 344264 w 12188791"/>
              <a:gd name="connsiteY555" fmla="*/ 2498398 h 3125002"/>
              <a:gd name="connsiteX556" fmla="*/ 270149 w 12188791"/>
              <a:gd name="connsiteY556" fmla="*/ 2389312 h 3125002"/>
              <a:gd name="connsiteX557" fmla="*/ 276887 w 12188791"/>
              <a:gd name="connsiteY557" fmla="*/ 2320010 h 3125002"/>
              <a:gd name="connsiteX558" fmla="*/ 166838 w 12188791"/>
              <a:gd name="connsiteY558" fmla="*/ 2231137 h 3125002"/>
              <a:gd name="connsiteX559" fmla="*/ 141812 w 12188791"/>
              <a:gd name="connsiteY559" fmla="*/ 2136488 h 3125002"/>
              <a:gd name="connsiteX560" fmla="*/ 76040 w 12188791"/>
              <a:gd name="connsiteY560" fmla="*/ 2037669 h 3125002"/>
              <a:gd name="connsiteX561" fmla="*/ 6096 w 12188791"/>
              <a:gd name="connsiteY561" fmla="*/ 1930507 h 3125002"/>
              <a:gd name="connsiteX562" fmla="*/ 26951 w 12188791"/>
              <a:gd name="connsiteY562" fmla="*/ 1793508 h 3125002"/>
              <a:gd name="connsiteX563" fmla="*/ 0 w 12188791"/>
              <a:gd name="connsiteY563" fmla="*/ 1599398 h 3125002"/>
              <a:gd name="connsiteX564" fmla="*/ 64810 w 12188791"/>
              <a:gd name="connsiteY564" fmla="*/ 1494483 h 3125002"/>
              <a:gd name="connsiteX565" fmla="*/ 159779 w 12188791"/>
              <a:gd name="connsiteY565" fmla="*/ 1260589 h 3125002"/>
              <a:gd name="connsiteX566" fmla="*/ 248332 w 12188791"/>
              <a:gd name="connsiteY566" fmla="*/ 1124231 h 3125002"/>
              <a:gd name="connsiteX567" fmla="*/ 653876 w 12188791"/>
              <a:gd name="connsiteY567" fmla="*/ 1057496 h 3125002"/>
              <a:gd name="connsiteX568" fmla="*/ 651310 w 12188791"/>
              <a:gd name="connsiteY568" fmla="*/ 1034074 h 3125002"/>
              <a:gd name="connsiteX569" fmla="*/ 732483 w 12188791"/>
              <a:gd name="connsiteY569" fmla="*/ 1064233 h 3125002"/>
              <a:gd name="connsiteX570" fmla="*/ 736974 w 12188791"/>
              <a:gd name="connsiteY570" fmla="*/ 1056212 h 3125002"/>
              <a:gd name="connsiteX571" fmla="*/ 697832 w 12188791"/>
              <a:gd name="connsiteY571" fmla="*/ 1029262 h 3125002"/>
              <a:gd name="connsiteX572" fmla="*/ 769700 w 12188791"/>
              <a:gd name="connsiteY572" fmla="*/ 978889 h 3125002"/>
              <a:gd name="connsiteX573" fmla="*/ 786705 w 12188791"/>
              <a:gd name="connsiteY573" fmla="*/ 997498 h 3125002"/>
              <a:gd name="connsiteX574" fmla="*/ 760075 w 12188791"/>
              <a:gd name="connsiteY574" fmla="*/ 991081 h 3125002"/>
              <a:gd name="connsiteX575" fmla="*/ 763925 w 12188791"/>
              <a:gd name="connsiteY575" fmla="*/ 1004557 h 3125002"/>
              <a:gd name="connsiteX576" fmla="*/ 824243 w 12188791"/>
              <a:gd name="connsiteY576" fmla="*/ 1017711 h 3125002"/>
              <a:gd name="connsiteX577" fmla="*/ 775155 w 12188791"/>
              <a:gd name="connsiteY577" fmla="*/ 1043379 h 3125002"/>
              <a:gd name="connsiteX578" fmla="*/ 783496 w 12188791"/>
              <a:gd name="connsiteY578" fmla="*/ 1048833 h 3125002"/>
              <a:gd name="connsiteX579" fmla="*/ 857290 w 12188791"/>
              <a:gd name="connsiteY579" fmla="*/ 1053646 h 3125002"/>
              <a:gd name="connsiteX580" fmla="*/ 1097601 w 12188791"/>
              <a:gd name="connsiteY580" fmla="*/ 982740 h 3125002"/>
              <a:gd name="connsiteX581" fmla="*/ 1200912 w 12188791"/>
              <a:gd name="connsiteY581" fmla="*/ 928517 h 3125002"/>
              <a:gd name="connsiteX582" fmla="*/ 1427106 w 12188791"/>
              <a:gd name="connsiteY582" fmla="*/ 870124 h 3125002"/>
              <a:gd name="connsiteX583" fmla="*/ 1456302 w 12188791"/>
              <a:gd name="connsiteY583" fmla="*/ 954826 h 3125002"/>
              <a:gd name="connsiteX584" fmla="*/ 1475232 w 12188791"/>
              <a:gd name="connsiteY584" fmla="*/ 980173 h 3125002"/>
              <a:gd name="connsiteX585" fmla="*/ 1510525 w 12188791"/>
              <a:gd name="connsiteY585" fmla="*/ 907021 h 3125002"/>
              <a:gd name="connsiteX586" fmla="*/ 1516942 w 12188791"/>
              <a:gd name="connsiteY586" fmla="*/ 926592 h 3125002"/>
              <a:gd name="connsiteX587" fmla="*/ 1806341 w 12188791"/>
              <a:gd name="connsiteY587" fmla="*/ 826169 h 3125002"/>
              <a:gd name="connsiteX588" fmla="*/ 1750194 w 12188791"/>
              <a:gd name="connsiteY588" fmla="*/ 795368 h 3125002"/>
              <a:gd name="connsiteX589" fmla="*/ 1486141 w 12188791"/>
              <a:gd name="connsiteY589" fmla="*/ 909908 h 3125002"/>
              <a:gd name="connsiteX590" fmla="*/ 1465607 w 12188791"/>
              <a:gd name="connsiteY590" fmla="*/ 910229 h 3125002"/>
              <a:gd name="connsiteX591" fmla="*/ 1495766 w 12188791"/>
              <a:gd name="connsiteY591" fmla="*/ 864990 h 3125002"/>
              <a:gd name="connsiteX592" fmla="*/ 1425181 w 12188791"/>
              <a:gd name="connsiteY592" fmla="*/ 872049 h 3125002"/>
              <a:gd name="connsiteX593" fmla="*/ 1411384 w 12188791"/>
              <a:gd name="connsiteY593" fmla="*/ 827773 h 3125002"/>
              <a:gd name="connsiteX594" fmla="*/ 1516942 w 12188791"/>
              <a:gd name="connsiteY594" fmla="*/ 809485 h 3125002"/>
              <a:gd name="connsiteX595" fmla="*/ 1534909 w 12188791"/>
              <a:gd name="connsiteY595" fmla="*/ 802747 h 3125002"/>
              <a:gd name="connsiteX596" fmla="*/ 10499237 w 12188791"/>
              <a:gd name="connsiteY596" fmla="*/ 1646241 h 3125002"/>
              <a:gd name="connsiteX597" fmla="*/ 10537097 w 12188791"/>
              <a:gd name="connsiteY597" fmla="*/ 1696293 h 3125002"/>
              <a:gd name="connsiteX598" fmla="*/ 10630141 w 12188791"/>
              <a:gd name="connsiteY598" fmla="*/ 1655225 h 3125002"/>
              <a:gd name="connsiteX599" fmla="*/ 10628537 w 12188791"/>
              <a:gd name="connsiteY599" fmla="*/ 1636937 h 3125002"/>
              <a:gd name="connsiteX600" fmla="*/ 10501162 w 12188791"/>
              <a:gd name="connsiteY600" fmla="*/ 1648166 h 3125002"/>
              <a:gd name="connsiteX601" fmla="*/ 10423518 w 12188791"/>
              <a:gd name="connsiteY601" fmla="*/ 1696293 h 3125002"/>
              <a:gd name="connsiteX602" fmla="*/ 10531000 w 12188791"/>
              <a:gd name="connsiteY602" fmla="*/ 1737040 h 3125002"/>
              <a:gd name="connsiteX603" fmla="*/ 10499237 w 12188791"/>
              <a:gd name="connsiteY603" fmla="*/ 1646241 h 3125002"/>
              <a:gd name="connsiteX604" fmla="*/ 6122309 w 12188791"/>
              <a:gd name="connsiteY604" fmla="*/ 733124 h 3125002"/>
              <a:gd name="connsiteX605" fmla="*/ 6168832 w 12188791"/>
              <a:gd name="connsiteY605" fmla="*/ 695586 h 3125002"/>
              <a:gd name="connsiteX606" fmla="*/ 6154394 w 12188791"/>
              <a:gd name="connsiteY606" fmla="*/ 640722 h 3125002"/>
              <a:gd name="connsiteX607" fmla="*/ 6101455 w 12188791"/>
              <a:gd name="connsiteY607" fmla="*/ 673769 h 3125002"/>
              <a:gd name="connsiteX608" fmla="*/ 6124555 w 12188791"/>
              <a:gd name="connsiteY608" fmla="*/ 735370 h 3125002"/>
              <a:gd name="connsiteX609" fmla="*/ 6019319 w 12188791"/>
              <a:gd name="connsiteY609" fmla="*/ 812052 h 3125002"/>
              <a:gd name="connsiteX610" fmla="*/ 6096642 w 12188791"/>
              <a:gd name="connsiteY610" fmla="*/ 834831 h 3125002"/>
              <a:gd name="connsiteX611" fmla="*/ 6122309 w 12188791"/>
              <a:gd name="connsiteY611" fmla="*/ 733124 h 3125002"/>
              <a:gd name="connsiteX612" fmla="*/ 2348243 w 12188791"/>
              <a:gd name="connsiteY612" fmla="*/ 1396305 h 3125002"/>
              <a:gd name="connsiteX613" fmla="*/ 2291134 w 12188791"/>
              <a:gd name="connsiteY613" fmla="*/ 1386038 h 3125002"/>
              <a:gd name="connsiteX614" fmla="*/ 2350168 w 12188791"/>
              <a:gd name="connsiteY614" fmla="*/ 1429994 h 3125002"/>
              <a:gd name="connsiteX615" fmla="*/ 2316480 w 12188791"/>
              <a:gd name="connsiteY615" fmla="*/ 1475874 h 3125002"/>
              <a:gd name="connsiteX616" fmla="*/ 2442250 w 12188791"/>
              <a:gd name="connsiteY616" fmla="*/ 1548063 h 3125002"/>
              <a:gd name="connsiteX617" fmla="*/ 2407920 w 12188791"/>
              <a:gd name="connsiteY617" fmla="*/ 1497691 h 3125002"/>
              <a:gd name="connsiteX618" fmla="*/ 2470805 w 12188791"/>
              <a:gd name="connsiteY618" fmla="*/ 1463682 h 3125002"/>
              <a:gd name="connsiteX619" fmla="*/ 2347923 w 12188791"/>
              <a:gd name="connsiteY619" fmla="*/ 1396305 h 3125002"/>
              <a:gd name="connsiteX620" fmla="*/ 2408562 w 12188791"/>
              <a:gd name="connsiteY620" fmla="*/ 1419727 h 3125002"/>
              <a:gd name="connsiteX621" fmla="*/ 2535294 w 12188791"/>
              <a:gd name="connsiteY621" fmla="*/ 1316415 h 3125002"/>
              <a:gd name="connsiteX622" fmla="*/ 2425887 w 12188791"/>
              <a:gd name="connsiteY622" fmla="*/ 1336308 h 3125002"/>
              <a:gd name="connsiteX623" fmla="*/ 2360756 w 12188791"/>
              <a:gd name="connsiteY623" fmla="*/ 1392776 h 3125002"/>
              <a:gd name="connsiteX624" fmla="*/ 2348243 w 12188791"/>
              <a:gd name="connsiteY624" fmla="*/ 1396305 h 3125002"/>
              <a:gd name="connsiteX625" fmla="*/ 2613580 w 12188791"/>
              <a:gd name="connsiteY625" fmla="*/ 618584 h 3125002"/>
              <a:gd name="connsiteX626" fmla="*/ 2746729 w 12188791"/>
              <a:gd name="connsiteY626" fmla="*/ 541582 h 3125002"/>
              <a:gd name="connsiteX627" fmla="*/ 2740313 w 12188791"/>
              <a:gd name="connsiteY627" fmla="*/ 525539 h 3125002"/>
              <a:gd name="connsiteX628" fmla="*/ 2661065 w 12188791"/>
              <a:gd name="connsiteY628" fmla="*/ 550886 h 3125002"/>
              <a:gd name="connsiteX629" fmla="*/ 2550053 w 12188791"/>
              <a:gd name="connsiteY629" fmla="*/ 595162 h 3125002"/>
              <a:gd name="connsiteX630" fmla="*/ 2526632 w 12188791"/>
              <a:gd name="connsiteY630" fmla="*/ 573345 h 3125002"/>
              <a:gd name="connsiteX631" fmla="*/ 2336693 w 12188791"/>
              <a:gd name="connsiteY631" fmla="*/ 734087 h 3125002"/>
              <a:gd name="connsiteX632" fmla="*/ 2388349 w 12188791"/>
              <a:gd name="connsiteY632" fmla="*/ 742429 h 3125002"/>
              <a:gd name="connsiteX633" fmla="*/ 2294342 w 12188791"/>
              <a:gd name="connsiteY633" fmla="*/ 763284 h 3125002"/>
              <a:gd name="connsiteX634" fmla="*/ 2380648 w 12188791"/>
              <a:gd name="connsiteY634" fmla="*/ 796972 h 3125002"/>
              <a:gd name="connsiteX635" fmla="*/ 2471126 w 12188791"/>
              <a:gd name="connsiteY635" fmla="*/ 736012 h 3125002"/>
              <a:gd name="connsiteX636" fmla="*/ 2513156 w 12188791"/>
              <a:gd name="connsiteY636" fmla="*/ 727349 h 3125002"/>
              <a:gd name="connsiteX637" fmla="*/ 2593046 w 12188791"/>
              <a:gd name="connsiteY637" fmla="*/ 724462 h 3125002"/>
              <a:gd name="connsiteX638" fmla="*/ 2644702 w 12188791"/>
              <a:gd name="connsiteY638" fmla="*/ 679223 h 3125002"/>
              <a:gd name="connsiteX639" fmla="*/ 2701812 w 12188791"/>
              <a:gd name="connsiteY639" fmla="*/ 752054 h 3125002"/>
              <a:gd name="connsiteX640" fmla="*/ 2687694 w 12188791"/>
              <a:gd name="connsiteY640" fmla="*/ 650026 h 3125002"/>
              <a:gd name="connsiteX641" fmla="*/ 2657856 w 12188791"/>
              <a:gd name="connsiteY641" fmla="*/ 642326 h 3125002"/>
              <a:gd name="connsiteX642" fmla="*/ 2613580 w 12188791"/>
              <a:gd name="connsiteY642" fmla="*/ 618584 h 3125002"/>
              <a:gd name="connsiteX643" fmla="*/ 9757129 w 12188791"/>
              <a:gd name="connsiteY643" fmla="*/ 627246 h 3125002"/>
              <a:gd name="connsiteX644" fmla="*/ 9918834 w 12188791"/>
              <a:gd name="connsiteY644" fmla="*/ 633663 h 3125002"/>
              <a:gd name="connsiteX645" fmla="*/ 9904075 w 12188791"/>
              <a:gd name="connsiteY645" fmla="*/ 593237 h 3125002"/>
              <a:gd name="connsiteX646" fmla="*/ 9874878 w 12188791"/>
              <a:gd name="connsiteY646" fmla="*/ 577195 h 3125002"/>
              <a:gd name="connsiteX647" fmla="*/ 9772209 w 12188791"/>
              <a:gd name="connsiteY647" fmla="*/ 517839 h 3125002"/>
              <a:gd name="connsiteX648" fmla="*/ 9777342 w 12188791"/>
              <a:gd name="connsiteY648" fmla="*/ 576553 h 3125002"/>
              <a:gd name="connsiteX649" fmla="*/ 9828036 w 12188791"/>
              <a:gd name="connsiteY649" fmla="*/ 570778 h 3125002"/>
              <a:gd name="connsiteX650" fmla="*/ 9829319 w 12188791"/>
              <a:gd name="connsiteY650" fmla="*/ 590670 h 3125002"/>
              <a:gd name="connsiteX651" fmla="*/ 9669860 w 12188791"/>
              <a:gd name="connsiteY651" fmla="*/ 600937 h 3125002"/>
              <a:gd name="connsiteX652" fmla="*/ 9758733 w 12188791"/>
              <a:gd name="connsiteY652" fmla="*/ 629492 h 3125002"/>
              <a:gd name="connsiteX653" fmla="*/ 9685261 w 12188791"/>
              <a:gd name="connsiteY653" fmla="*/ 665748 h 3125002"/>
              <a:gd name="connsiteX654" fmla="*/ 9681411 w 12188791"/>
              <a:gd name="connsiteY654" fmla="*/ 683394 h 3125002"/>
              <a:gd name="connsiteX655" fmla="*/ 9885787 w 12188791"/>
              <a:gd name="connsiteY655" fmla="*/ 729916 h 3125002"/>
              <a:gd name="connsiteX656" fmla="*/ 9895412 w 12188791"/>
              <a:gd name="connsiteY656" fmla="*/ 704569 h 3125002"/>
              <a:gd name="connsiteX657" fmla="*/ 9791139 w 12188791"/>
              <a:gd name="connsiteY657" fmla="*/ 656443 h 3125002"/>
              <a:gd name="connsiteX658" fmla="*/ 9757129 w 12188791"/>
              <a:gd name="connsiteY658" fmla="*/ 627246 h 3125002"/>
              <a:gd name="connsiteX659" fmla="*/ 3738131 w 12188791"/>
              <a:gd name="connsiteY659" fmla="*/ 646176 h 3125002"/>
              <a:gd name="connsiteX660" fmla="*/ 3702518 w 12188791"/>
              <a:gd name="connsiteY660" fmla="*/ 646176 h 3125002"/>
              <a:gd name="connsiteX661" fmla="*/ 3727223 w 12188791"/>
              <a:gd name="connsiteY661" fmla="*/ 700398 h 3125002"/>
              <a:gd name="connsiteX662" fmla="*/ 3647012 w 12188791"/>
              <a:gd name="connsiteY662" fmla="*/ 690452 h 3125002"/>
              <a:gd name="connsiteX663" fmla="*/ 3655354 w 12188791"/>
              <a:gd name="connsiteY663" fmla="*/ 654839 h 3125002"/>
              <a:gd name="connsiteX664" fmla="*/ 3525092 w 12188791"/>
              <a:gd name="connsiteY664" fmla="*/ 747241 h 3125002"/>
              <a:gd name="connsiteX665" fmla="*/ 3495254 w 12188791"/>
              <a:gd name="connsiteY665" fmla="*/ 714516 h 3125002"/>
              <a:gd name="connsiteX666" fmla="*/ 3419215 w 12188791"/>
              <a:gd name="connsiteY666" fmla="*/ 753979 h 3125002"/>
              <a:gd name="connsiteX667" fmla="*/ 3442957 w 12188791"/>
              <a:gd name="connsiteY667" fmla="*/ 814297 h 3125002"/>
              <a:gd name="connsiteX668" fmla="*/ 3493650 w 12188791"/>
              <a:gd name="connsiteY668" fmla="*/ 799539 h 3125002"/>
              <a:gd name="connsiteX669" fmla="*/ 3523167 w 12188791"/>
              <a:gd name="connsiteY669" fmla="*/ 744996 h 3125002"/>
              <a:gd name="connsiteX670" fmla="*/ 3647975 w 12188791"/>
              <a:gd name="connsiteY670" fmla="*/ 760396 h 3125002"/>
              <a:gd name="connsiteX671" fmla="*/ 3842405 w 12188791"/>
              <a:gd name="connsiteY671" fmla="*/ 735370 h 3125002"/>
              <a:gd name="connsiteX672" fmla="*/ 3781124 w 12188791"/>
              <a:gd name="connsiteY672" fmla="*/ 753658 h 3125002"/>
              <a:gd name="connsiteX673" fmla="*/ 3752248 w 12188791"/>
              <a:gd name="connsiteY673" fmla="*/ 776759 h 3125002"/>
              <a:gd name="connsiteX674" fmla="*/ 3597282 w 12188791"/>
              <a:gd name="connsiteY674" fmla="*/ 830981 h 3125002"/>
              <a:gd name="connsiteX675" fmla="*/ 3655034 w 12188791"/>
              <a:gd name="connsiteY675" fmla="*/ 843815 h 3125002"/>
              <a:gd name="connsiteX676" fmla="*/ 3751286 w 12188791"/>
              <a:gd name="connsiteY676" fmla="*/ 775476 h 3125002"/>
              <a:gd name="connsiteX677" fmla="*/ 3786900 w 12188791"/>
              <a:gd name="connsiteY677" fmla="*/ 779646 h 3125002"/>
              <a:gd name="connsiteX678" fmla="*/ 3795562 w 12188791"/>
              <a:gd name="connsiteY678" fmla="*/ 795689 h 3125002"/>
              <a:gd name="connsiteX679" fmla="*/ 3608190 w 12188791"/>
              <a:gd name="connsiteY679" fmla="*/ 931084 h 3125002"/>
              <a:gd name="connsiteX680" fmla="*/ 3850426 w 12188791"/>
              <a:gd name="connsiteY680" fmla="*/ 849911 h 3125002"/>
              <a:gd name="connsiteX681" fmla="*/ 3915236 w 12188791"/>
              <a:gd name="connsiteY681" fmla="*/ 781251 h 3125002"/>
              <a:gd name="connsiteX682" fmla="*/ 4077262 w 12188791"/>
              <a:gd name="connsiteY682" fmla="*/ 772267 h 3125002"/>
              <a:gd name="connsiteX683" fmla="*/ 4059615 w 12188791"/>
              <a:gd name="connsiteY683" fmla="*/ 733766 h 3125002"/>
              <a:gd name="connsiteX684" fmla="*/ 4125709 w 12188791"/>
              <a:gd name="connsiteY684" fmla="*/ 733766 h 3125002"/>
              <a:gd name="connsiteX685" fmla="*/ 4186669 w 12188791"/>
              <a:gd name="connsiteY685" fmla="*/ 805956 h 3125002"/>
              <a:gd name="connsiteX686" fmla="*/ 4235758 w 12188791"/>
              <a:gd name="connsiteY686" fmla="*/ 672164 h 3125002"/>
              <a:gd name="connsiteX687" fmla="*/ 4073732 w 12188791"/>
              <a:gd name="connsiteY687" fmla="*/ 686602 h 3125002"/>
              <a:gd name="connsiteX688" fmla="*/ 4121217 w 12188791"/>
              <a:gd name="connsiteY688" fmla="*/ 667352 h 3125002"/>
              <a:gd name="connsiteX689" fmla="*/ 4136297 w 12188791"/>
              <a:gd name="connsiteY689" fmla="*/ 618584 h 3125002"/>
              <a:gd name="connsiteX690" fmla="*/ 4122180 w 12188791"/>
              <a:gd name="connsiteY690" fmla="*/ 609600 h 3125002"/>
              <a:gd name="connsiteX691" fmla="*/ 4105817 w 12188791"/>
              <a:gd name="connsiteY691" fmla="*/ 655801 h 3125002"/>
              <a:gd name="connsiteX692" fmla="*/ 4093304 w 12188791"/>
              <a:gd name="connsiteY692" fmla="*/ 652914 h 3125002"/>
              <a:gd name="connsiteX693" fmla="*/ 4086887 w 12188791"/>
              <a:gd name="connsiteY693" fmla="*/ 604788 h 3125002"/>
              <a:gd name="connsiteX694" fmla="*/ 4018547 w 12188791"/>
              <a:gd name="connsiteY694" fmla="*/ 681469 h 3125002"/>
              <a:gd name="connsiteX695" fmla="*/ 4075016 w 12188791"/>
              <a:gd name="connsiteY695" fmla="*/ 684998 h 3125002"/>
              <a:gd name="connsiteX696" fmla="*/ 3918766 w 12188791"/>
              <a:gd name="connsiteY696" fmla="*/ 736974 h 3125002"/>
              <a:gd name="connsiteX697" fmla="*/ 4010847 w 12188791"/>
              <a:gd name="connsiteY697" fmla="*/ 597729 h 3125002"/>
              <a:gd name="connsiteX698" fmla="*/ 3774066 w 12188791"/>
              <a:gd name="connsiteY698" fmla="*/ 657726 h 3125002"/>
              <a:gd name="connsiteX699" fmla="*/ 3736527 w 12188791"/>
              <a:gd name="connsiteY699" fmla="*/ 644572 h 3125002"/>
              <a:gd name="connsiteX700" fmla="*/ 3799091 w 12188791"/>
              <a:gd name="connsiteY700" fmla="*/ 578478 h 3125002"/>
              <a:gd name="connsiteX701" fmla="*/ 3803583 w 12188791"/>
              <a:gd name="connsiteY701" fmla="*/ 596125 h 3125002"/>
              <a:gd name="connsiteX702" fmla="*/ 3944433 w 12188791"/>
              <a:gd name="connsiteY702" fmla="*/ 565645 h 3125002"/>
              <a:gd name="connsiteX703" fmla="*/ 3941866 w 12188791"/>
              <a:gd name="connsiteY703" fmla="*/ 548961 h 3125002"/>
              <a:gd name="connsiteX704" fmla="*/ 3787541 w 12188791"/>
              <a:gd name="connsiteY704" fmla="*/ 548961 h 3125002"/>
              <a:gd name="connsiteX705" fmla="*/ 3632895 w 12188791"/>
              <a:gd name="connsiteY705" fmla="*/ 588745 h 3125002"/>
              <a:gd name="connsiteX706" fmla="*/ 3738131 w 12188791"/>
              <a:gd name="connsiteY706" fmla="*/ 646176 h 3125002"/>
              <a:gd name="connsiteX707" fmla="*/ 2213490 w 12188791"/>
              <a:gd name="connsiteY707" fmla="*/ 1027016 h 3125002"/>
              <a:gd name="connsiteX708" fmla="*/ 2077453 w 12188791"/>
              <a:gd name="connsiteY708" fmla="*/ 1044020 h 3125002"/>
              <a:gd name="connsiteX709" fmla="*/ 1954891 w 12188791"/>
              <a:gd name="connsiteY709" fmla="*/ 1087655 h 3125002"/>
              <a:gd name="connsiteX710" fmla="*/ 1953608 w 12188791"/>
              <a:gd name="connsiteY710" fmla="*/ 1094072 h 3125002"/>
              <a:gd name="connsiteX711" fmla="*/ 1988900 w 12188791"/>
              <a:gd name="connsiteY711" fmla="*/ 1110114 h 3125002"/>
              <a:gd name="connsiteX712" fmla="*/ 1867301 w 12188791"/>
              <a:gd name="connsiteY712" fmla="*/ 1109793 h 3125002"/>
              <a:gd name="connsiteX713" fmla="*/ 1821100 w 12188791"/>
              <a:gd name="connsiteY713" fmla="*/ 1046587 h 3125002"/>
              <a:gd name="connsiteX714" fmla="*/ 1777465 w 12188791"/>
              <a:gd name="connsiteY714" fmla="*/ 1114285 h 3125002"/>
              <a:gd name="connsiteX715" fmla="*/ 1847730 w 12188791"/>
              <a:gd name="connsiteY715" fmla="*/ 1151503 h 3125002"/>
              <a:gd name="connsiteX716" fmla="*/ 1784203 w 12188791"/>
              <a:gd name="connsiteY716" fmla="*/ 1200591 h 3125002"/>
              <a:gd name="connsiteX717" fmla="*/ 1741210 w 12188791"/>
              <a:gd name="connsiteY717" fmla="*/ 1224013 h 3125002"/>
              <a:gd name="connsiteX718" fmla="*/ 1763348 w 12188791"/>
              <a:gd name="connsiteY718" fmla="*/ 1166261 h 3125002"/>
              <a:gd name="connsiteX719" fmla="*/ 1695009 w 12188791"/>
              <a:gd name="connsiteY719" fmla="*/ 1272781 h 3125002"/>
              <a:gd name="connsiteX720" fmla="*/ 1791903 w 12188791"/>
              <a:gd name="connsiteY720" fmla="*/ 1246151 h 3125002"/>
              <a:gd name="connsiteX721" fmla="*/ 1983446 w 12188791"/>
              <a:gd name="connsiteY721" fmla="*/ 1183587 h 3125002"/>
              <a:gd name="connsiteX722" fmla="*/ 2014568 w 12188791"/>
              <a:gd name="connsiteY722" fmla="*/ 1177491 h 3125002"/>
              <a:gd name="connsiteX723" fmla="*/ 2143225 w 12188791"/>
              <a:gd name="connsiteY723" fmla="*/ 1148936 h 3125002"/>
              <a:gd name="connsiteX724" fmla="*/ 2143225 w 12188791"/>
              <a:gd name="connsiteY724" fmla="*/ 1087334 h 3125002"/>
              <a:gd name="connsiteX725" fmla="*/ 2179481 w 12188791"/>
              <a:gd name="connsiteY725" fmla="*/ 1117493 h 3125002"/>
              <a:gd name="connsiteX726" fmla="*/ 2193919 w 12188791"/>
              <a:gd name="connsiteY726" fmla="*/ 1075142 h 3125002"/>
              <a:gd name="connsiteX727" fmla="*/ 2224078 w 12188791"/>
              <a:gd name="connsiteY727" fmla="*/ 1036320 h 3125002"/>
              <a:gd name="connsiteX728" fmla="*/ 2320972 w 12188791"/>
              <a:gd name="connsiteY728" fmla="*/ 1089580 h 3125002"/>
              <a:gd name="connsiteX729" fmla="*/ 2371986 w 12188791"/>
              <a:gd name="connsiteY729" fmla="*/ 1111076 h 3125002"/>
              <a:gd name="connsiteX730" fmla="*/ 2378082 w 12188791"/>
              <a:gd name="connsiteY730" fmla="*/ 1095997 h 3125002"/>
              <a:gd name="connsiteX731" fmla="*/ 2331560 w 12188791"/>
              <a:gd name="connsiteY731" fmla="*/ 1061025 h 3125002"/>
              <a:gd name="connsiteX732" fmla="*/ 2491981 w 12188791"/>
              <a:gd name="connsiteY732" fmla="*/ 981777 h 3125002"/>
              <a:gd name="connsiteX733" fmla="*/ 2503210 w 12188791"/>
              <a:gd name="connsiteY733" fmla="*/ 994611 h 3125002"/>
              <a:gd name="connsiteX734" fmla="*/ 2412733 w 12188791"/>
              <a:gd name="connsiteY734" fmla="*/ 1142198 h 3125002"/>
              <a:gd name="connsiteX735" fmla="*/ 2428133 w 12188791"/>
              <a:gd name="connsiteY735" fmla="*/ 1156957 h 3125002"/>
              <a:gd name="connsiteX736" fmla="*/ 2523102 w 12188791"/>
              <a:gd name="connsiteY736" fmla="*/ 1124552 h 3125002"/>
              <a:gd name="connsiteX737" fmla="*/ 2515081 w 12188791"/>
              <a:gd name="connsiteY737" fmla="*/ 1104980 h 3125002"/>
              <a:gd name="connsiteX738" fmla="*/ 2472088 w 12188791"/>
              <a:gd name="connsiteY738" fmla="*/ 1119739 h 3125002"/>
              <a:gd name="connsiteX739" fmla="*/ 2581496 w 12188791"/>
              <a:gd name="connsiteY739" fmla="*/ 1035679 h 3125002"/>
              <a:gd name="connsiteX740" fmla="*/ 2514119 w 12188791"/>
              <a:gd name="connsiteY740" fmla="*/ 1047229 h 3125002"/>
              <a:gd name="connsiteX741" fmla="*/ 2506740 w 12188791"/>
              <a:gd name="connsiteY741" fmla="*/ 1027016 h 3125002"/>
              <a:gd name="connsiteX742" fmla="*/ 2585025 w 12188791"/>
              <a:gd name="connsiteY742" fmla="*/ 991081 h 3125002"/>
              <a:gd name="connsiteX743" fmla="*/ 2437438 w 12188791"/>
              <a:gd name="connsiteY743" fmla="*/ 950334 h 3125002"/>
              <a:gd name="connsiteX744" fmla="*/ 2453480 w 12188791"/>
              <a:gd name="connsiteY744" fmla="*/ 923705 h 3125002"/>
              <a:gd name="connsiteX745" fmla="*/ 2441929 w 12188791"/>
              <a:gd name="connsiteY745" fmla="*/ 915363 h 3125002"/>
              <a:gd name="connsiteX746" fmla="*/ 2329955 w 12188791"/>
              <a:gd name="connsiteY746" fmla="*/ 1010332 h 3125002"/>
              <a:gd name="connsiteX747" fmla="*/ 2288567 w 12188791"/>
              <a:gd name="connsiteY747" fmla="*/ 878466 h 3125002"/>
              <a:gd name="connsiteX748" fmla="*/ 2248462 w 12188791"/>
              <a:gd name="connsiteY748" fmla="*/ 1019316 h 3125002"/>
              <a:gd name="connsiteX749" fmla="*/ 2213490 w 12188791"/>
              <a:gd name="connsiteY749" fmla="*/ 1027016 h 3125002"/>
              <a:gd name="connsiteX750" fmla="*/ 7967472 w 12188791"/>
              <a:gd name="connsiteY750" fmla="*/ 481584 h 3125002"/>
              <a:gd name="connsiteX751" fmla="*/ 7859028 w 12188791"/>
              <a:gd name="connsiteY751" fmla="*/ 471959 h 3125002"/>
              <a:gd name="connsiteX752" fmla="*/ 7803522 w 12188791"/>
              <a:gd name="connsiteY752" fmla="*/ 503722 h 3125002"/>
              <a:gd name="connsiteX753" fmla="*/ 7784913 w 12188791"/>
              <a:gd name="connsiteY753" fmla="*/ 574307 h 3125002"/>
              <a:gd name="connsiteX754" fmla="*/ 7840419 w 12188791"/>
              <a:gd name="connsiteY754" fmla="*/ 585216 h 3125002"/>
              <a:gd name="connsiteX755" fmla="*/ 7839456 w 12188791"/>
              <a:gd name="connsiteY755" fmla="*/ 594841 h 3125002"/>
              <a:gd name="connsiteX756" fmla="*/ 7753150 w 12188791"/>
              <a:gd name="connsiteY756" fmla="*/ 594841 h 3125002"/>
              <a:gd name="connsiteX757" fmla="*/ 7750262 w 12188791"/>
              <a:gd name="connsiteY757" fmla="*/ 605429 h 3125002"/>
              <a:gd name="connsiteX758" fmla="*/ 8014636 w 12188791"/>
              <a:gd name="connsiteY758" fmla="*/ 657406 h 3125002"/>
              <a:gd name="connsiteX759" fmla="*/ 8017202 w 12188791"/>
              <a:gd name="connsiteY759" fmla="*/ 677940 h 3125002"/>
              <a:gd name="connsiteX760" fmla="*/ 7911325 w 12188791"/>
              <a:gd name="connsiteY760" fmla="*/ 764888 h 3125002"/>
              <a:gd name="connsiteX761" fmla="*/ 8069500 w 12188791"/>
              <a:gd name="connsiteY761" fmla="*/ 760717 h 3125002"/>
              <a:gd name="connsiteX762" fmla="*/ 8232809 w 12188791"/>
              <a:gd name="connsiteY762" fmla="*/ 706494 h 3125002"/>
              <a:gd name="connsiteX763" fmla="*/ 8127251 w 12188791"/>
              <a:gd name="connsiteY763" fmla="*/ 682752 h 3125002"/>
              <a:gd name="connsiteX764" fmla="*/ 8127573 w 12188791"/>
              <a:gd name="connsiteY764" fmla="*/ 664464 h 3125002"/>
              <a:gd name="connsiteX765" fmla="*/ 8209387 w 12188791"/>
              <a:gd name="connsiteY765" fmla="*/ 656443 h 3125002"/>
              <a:gd name="connsiteX766" fmla="*/ 7907475 w 12188791"/>
              <a:gd name="connsiteY766" fmla="*/ 604467 h 3125002"/>
              <a:gd name="connsiteX767" fmla="*/ 7970039 w 12188791"/>
              <a:gd name="connsiteY767" fmla="*/ 506610 h 3125002"/>
              <a:gd name="connsiteX768" fmla="*/ 7967472 w 12188791"/>
              <a:gd name="connsiteY768" fmla="*/ 481584 h 3125002"/>
              <a:gd name="connsiteX769" fmla="*/ 8017524 w 12188791"/>
              <a:gd name="connsiteY769" fmla="*/ 583291 h 3125002"/>
              <a:gd name="connsiteX770" fmla="*/ 8162544 w 12188791"/>
              <a:gd name="connsiteY770" fmla="*/ 612488 h 3125002"/>
              <a:gd name="connsiteX771" fmla="*/ 8176019 w 12188791"/>
              <a:gd name="connsiteY771" fmla="*/ 599975 h 3125002"/>
              <a:gd name="connsiteX772" fmla="*/ 8163186 w 12188791"/>
              <a:gd name="connsiteY772" fmla="*/ 499551 h 3125002"/>
              <a:gd name="connsiteX773" fmla="*/ 7967472 w 12188791"/>
              <a:gd name="connsiteY773" fmla="*/ 481584 h 3125002"/>
              <a:gd name="connsiteX774" fmla="*/ 4486656 w 12188791"/>
              <a:gd name="connsiteY774" fmla="*/ 611846 h 3125002"/>
              <a:gd name="connsiteX775" fmla="*/ 4675312 w 12188791"/>
              <a:gd name="connsiteY775" fmla="*/ 581045 h 3125002"/>
              <a:gd name="connsiteX776" fmla="*/ 4845037 w 12188791"/>
              <a:gd name="connsiteY776" fmla="*/ 569174 h 3125002"/>
              <a:gd name="connsiteX777" fmla="*/ 4845037 w 12188791"/>
              <a:gd name="connsiteY777" fmla="*/ 548961 h 3125002"/>
              <a:gd name="connsiteX778" fmla="*/ 4802686 w 12188791"/>
              <a:gd name="connsiteY778" fmla="*/ 522331 h 3125002"/>
              <a:gd name="connsiteX779" fmla="*/ 4860758 w 12188791"/>
              <a:gd name="connsiteY779" fmla="*/ 499872 h 3125002"/>
              <a:gd name="connsiteX780" fmla="*/ 4722154 w 12188791"/>
              <a:gd name="connsiteY780" fmla="*/ 402978 h 3125002"/>
              <a:gd name="connsiteX781" fmla="*/ 4792740 w 12188791"/>
              <a:gd name="connsiteY781" fmla="*/ 444687 h 3125002"/>
              <a:gd name="connsiteX782" fmla="*/ 4623977 w 12188791"/>
              <a:gd name="connsiteY782" fmla="*/ 474205 h 3125002"/>
              <a:gd name="connsiteX783" fmla="*/ 4547295 w 12188791"/>
              <a:gd name="connsiteY783" fmla="*/ 523935 h 3125002"/>
              <a:gd name="connsiteX784" fmla="*/ 4490185 w 12188791"/>
              <a:gd name="connsiteY784" fmla="*/ 431212 h 3125002"/>
              <a:gd name="connsiteX785" fmla="*/ 4473823 w 12188791"/>
              <a:gd name="connsiteY785" fmla="*/ 555378 h 3125002"/>
              <a:gd name="connsiteX786" fmla="*/ 4460347 w 12188791"/>
              <a:gd name="connsiteY786" fmla="*/ 554415 h 3125002"/>
              <a:gd name="connsiteX787" fmla="*/ 4486656 w 12188791"/>
              <a:gd name="connsiteY787" fmla="*/ 611846 h 3125002"/>
              <a:gd name="connsiteX788" fmla="*/ 4372757 w 12188791"/>
              <a:gd name="connsiteY788" fmla="*/ 581366 h 3125002"/>
              <a:gd name="connsiteX789" fmla="*/ 4186990 w 12188791"/>
              <a:gd name="connsiteY789" fmla="*/ 596446 h 3125002"/>
              <a:gd name="connsiteX790" fmla="*/ 4146884 w 12188791"/>
              <a:gd name="connsiteY790" fmla="*/ 645214 h 3125002"/>
              <a:gd name="connsiteX791" fmla="*/ 4160039 w 12188791"/>
              <a:gd name="connsiteY791" fmla="*/ 660614 h 3125002"/>
              <a:gd name="connsiteX792" fmla="*/ 4273938 w 12188791"/>
              <a:gd name="connsiteY792" fmla="*/ 622755 h 3125002"/>
              <a:gd name="connsiteX793" fmla="*/ 4258217 w 12188791"/>
              <a:gd name="connsiteY793" fmla="*/ 584895 h 3125002"/>
              <a:gd name="connsiteX794" fmla="*/ 4298643 w 12188791"/>
              <a:gd name="connsiteY794" fmla="*/ 599012 h 3125002"/>
              <a:gd name="connsiteX795" fmla="*/ 4336181 w 12188791"/>
              <a:gd name="connsiteY795" fmla="*/ 626926 h 3125002"/>
              <a:gd name="connsiteX796" fmla="*/ 4486656 w 12188791"/>
              <a:gd name="connsiteY796" fmla="*/ 611846 h 3125002"/>
              <a:gd name="connsiteX797" fmla="*/ 6830087 w 12188791"/>
              <a:gd name="connsiteY797" fmla="*/ 457521 h 3125002"/>
              <a:gd name="connsiteX798" fmla="*/ 6861209 w 12188791"/>
              <a:gd name="connsiteY798" fmla="*/ 523294 h 3125002"/>
              <a:gd name="connsiteX799" fmla="*/ 6972541 w 12188791"/>
              <a:gd name="connsiteY799" fmla="*/ 501476 h 3125002"/>
              <a:gd name="connsiteX800" fmla="*/ 7113712 w 12188791"/>
              <a:gd name="connsiteY800" fmla="*/ 503722 h 3125002"/>
              <a:gd name="connsiteX801" fmla="*/ 7140983 w 12188791"/>
              <a:gd name="connsiteY801" fmla="*/ 503722 h 3125002"/>
              <a:gd name="connsiteX802" fmla="*/ 7300442 w 12188791"/>
              <a:gd name="connsiteY802" fmla="*/ 483830 h 3125002"/>
              <a:gd name="connsiteX803" fmla="*/ 7251353 w 12188791"/>
              <a:gd name="connsiteY803" fmla="*/ 536127 h 3125002"/>
              <a:gd name="connsiteX804" fmla="*/ 7310067 w 12188791"/>
              <a:gd name="connsiteY804" fmla="*/ 514310 h 3125002"/>
              <a:gd name="connsiteX805" fmla="*/ 7416907 w 12188791"/>
              <a:gd name="connsiteY805" fmla="*/ 500514 h 3125002"/>
              <a:gd name="connsiteX806" fmla="*/ 7522785 w 12188791"/>
              <a:gd name="connsiteY806" fmla="*/ 515593 h 3125002"/>
              <a:gd name="connsiteX807" fmla="*/ 7388352 w 12188791"/>
              <a:gd name="connsiteY807" fmla="*/ 470996 h 3125002"/>
              <a:gd name="connsiteX808" fmla="*/ 7383539 w 12188791"/>
              <a:gd name="connsiteY808" fmla="*/ 401053 h 3125002"/>
              <a:gd name="connsiteX809" fmla="*/ 7336055 w 12188791"/>
              <a:gd name="connsiteY809" fmla="*/ 394636 h 3125002"/>
              <a:gd name="connsiteX810" fmla="*/ 7346964 w 12188791"/>
              <a:gd name="connsiteY810" fmla="*/ 420945 h 3125002"/>
              <a:gd name="connsiteX811" fmla="*/ 7152854 w 12188791"/>
              <a:gd name="connsiteY811" fmla="*/ 428003 h 3125002"/>
              <a:gd name="connsiteX812" fmla="*/ 7181088 w 12188791"/>
              <a:gd name="connsiteY812" fmla="*/ 384048 h 3125002"/>
              <a:gd name="connsiteX813" fmla="*/ 7072322 w 12188791"/>
              <a:gd name="connsiteY813" fmla="*/ 382123 h 3125002"/>
              <a:gd name="connsiteX814" fmla="*/ 6990187 w 12188791"/>
              <a:gd name="connsiteY814" fmla="*/ 400090 h 3125002"/>
              <a:gd name="connsiteX815" fmla="*/ 6828162 w 12188791"/>
              <a:gd name="connsiteY815" fmla="*/ 459767 h 3125002"/>
              <a:gd name="connsiteX816" fmla="*/ 6869550 w 12188791"/>
              <a:gd name="connsiteY816" fmla="*/ 424795 h 3125002"/>
              <a:gd name="connsiteX817" fmla="*/ 6941420 w 12188791"/>
              <a:gd name="connsiteY817" fmla="*/ 406828 h 3125002"/>
              <a:gd name="connsiteX818" fmla="*/ 6935323 w 12188791"/>
              <a:gd name="connsiteY818" fmla="*/ 383086 h 3125002"/>
              <a:gd name="connsiteX819" fmla="*/ 6635336 w 12188791"/>
              <a:gd name="connsiteY819" fmla="*/ 449821 h 3125002"/>
              <a:gd name="connsiteX820" fmla="*/ 6631165 w 12188791"/>
              <a:gd name="connsiteY820" fmla="*/ 494739 h 3125002"/>
              <a:gd name="connsiteX821" fmla="*/ 6543254 w 12188791"/>
              <a:gd name="connsiteY821" fmla="*/ 432816 h 3125002"/>
              <a:gd name="connsiteX822" fmla="*/ 6517266 w 12188791"/>
              <a:gd name="connsiteY822" fmla="*/ 372819 h 3125002"/>
              <a:gd name="connsiteX823" fmla="*/ 6465289 w 12188791"/>
              <a:gd name="connsiteY823" fmla="*/ 446291 h 3125002"/>
              <a:gd name="connsiteX824" fmla="*/ 6313852 w 12188791"/>
              <a:gd name="connsiteY824" fmla="*/ 516235 h 3125002"/>
              <a:gd name="connsiteX825" fmla="*/ 6448285 w 12188791"/>
              <a:gd name="connsiteY825" fmla="*/ 540619 h 3125002"/>
              <a:gd name="connsiteX826" fmla="*/ 6467856 w 12188791"/>
              <a:gd name="connsiteY826" fmla="*/ 510460 h 3125002"/>
              <a:gd name="connsiteX827" fmla="*/ 6433526 w 12188791"/>
              <a:gd name="connsiteY827" fmla="*/ 496022 h 3125002"/>
              <a:gd name="connsiteX828" fmla="*/ 6441868 w 12188791"/>
              <a:gd name="connsiteY828" fmla="*/ 473563 h 3125002"/>
              <a:gd name="connsiteX829" fmla="*/ 6529458 w 12188791"/>
              <a:gd name="connsiteY829" fmla="*/ 510139 h 3125002"/>
              <a:gd name="connsiteX830" fmla="*/ 6527533 w 12188791"/>
              <a:gd name="connsiteY830" fmla="*/ 566607 h 3125002"/>
              <a:gd name="connsiteX831" fmla="*/ 6669024 w 12188791"/>
              <a:gd name="connsiteY831" fmla="*/ 574307 h 3125002"/>
              <a:gd name="connsiteX832" fmla="*/ 6806345 w 12188791"/>
              <a:gd name="connsiteY832" fmla="*/ 549923 h 3125002"/>
              <a:gd name="connsiteX833" fmla="*/ 6721322 w 12188791"/>
              <a:gd name="connsiteY833" fmla="*/ 554736 h 3125002"/>
              <a:gd name="connsiteX834" fmla="*/ 6764314 w 12188791"/>
              <a:gd name="connsiteY834" fmla="*/ 524256 h 3125002"/>
              <a:gd name="connsiteX835" fmla="*/ 6806986 w 12188791"/>
              <a:gd name="connsiteY835" fmla="*/ 469071 h 3125002"/>
              <a:gd name="connsiteX836" fmla="*/ 6830087 w 12188791"/>
              <a:gd name="connsiteY836" fmla="*/ 457521 h 3125002"/>
              <a:gd name="connsiteX837" fmla="*/ 5834514 w 12188791"/>
              <a:gd name="connsiteY837" fmla="*/ 559549 h 3125002"/>
              <a:gd name="connsiteX838" fmla="*/ 5814622 w 12188791"/>
              <a:gd name="connsiteY838" fmla="*/ 574307 h 3125002"/>
              <a:gd name="connsiteX839" fmla="*/ 5827455 w 12188791"/>
              <a:gd name="connsiteY839" fmla="*/ 589387 h 3125002"/>
              <a:gd name="connsiteX840" fmla="*/ 5889699 w 12188791"/>
              <a:gd name="connsiteY840" fmla="*/ 536769 h 3125002"/>
              <a:gd name="connsiteX841" fmla="*/ 6037286 w 12188791"/>
              <a:gd name="connsiteY841" fmla="*/ 536769 h 3125002"/>
              <a:gd name="connsiteX842" fmla="*/ 5979855 w 12188791"/>
              <a:gd name="connsiteY842" fmla="*/ 678581 h 3125002"/>
              <a:gd name="connsiteX843" fmla="*/ 6000710 w 12188791"/>
              <a:gd name="connsiteY843" fmla="*/ 692377 h 3125002"/>
              <a:gd name="connsiteX844" fmla="*/ 6018677 w 12188791"/>
              <a:gd name="connsiteY844" fmla="*/ 659972 h 3125002"/>
              <a:gd name="connsiteX845" fmla="*/ 6106267 w 12188791"/>
              <a:gd name="connsiteY845" fmla="*/ 592595 h 3125002"/>
              <a:gd name="connsiteX846" fmla="*/ 6290110 w 12188791"/>
              <a:gd name="connsiteY846" fmla="*/ 574307 h 3125002"/>
              <a:gd name="connsiteX847" fmla="*/ 6300056 w 12188791"/>
              <a:gd name="connsiteY847" fmla="*/ 560511 h 3125002"/>
              <a:gd name="connsiteX848" fmla="*/ 6237813 w 12188791"/>
              <a:gd name="connsiteY848" fmla="*/ 564361 h 3125002"/>
              <a:gd name="connsiteX849" fmla="*/ 6260592 w 12188791"/>
              <a:gd name="connsiteY849" fmla="*/ 456879 h 3125002"/>
              <a:gd name="connsiteX850" fmla="*/ 6169794 w 12188791"/>
              <a:gd name="connsiteY850" fmla="*/ 403299 h 3125002"/>
              <a:gd name="connsiteX851" fmla="*/ 6078996 w 12188791"/>
              <a:gd name="connsiteY851" fmla="*/ 455275 h 3125002"/>
              <a:gd name="connsiteX852" fmla="*/ 6029586 w 12188791"/>
              <a:gd name="connsiteY852" fmla="*/ 399128 h 3125002"/>
              <a:gd name="connsiteX853" fmla="*/ 5972155 w 12188791"/>
              <a:gd name="connsiteY853" fmla="*/ 473242 h 3125002"/>
              <a:gd name="connsiteX854" fmla="*/ 5887132 w 12188791"/>
              <a:gd name="connsiteY854" fmla="*/ 376669 h 3125002"/>
              <a:gd name="connsiteX855" fmla="*/ 5874619 w 12188791"/>
              <a:gd name="connsiteY855" fmla="*/ 389823 h 3125002"/>
              <a:gd name="connsiteX856" fmla="*/ 5896116 w 12188791"/>
              <a:gd name="connsiteY856" fmla="*/ 405544 h 3125002"/>
              <a:gd name="connsiteX857" fmla="*/ 5719011 w 12188791"/>
              <a:gd name="connsiteY857" fmla="*/ 419341 h 3125002"/>
              <a:gd name="connsiteX858" fmla="*/ 5834514 w 12188791"/>
              <a:gd name="connsiteY858" fmla="*/ 559549 h 3125002"/>
              <a:gd name="connsiteX859" fmla="*/ 7411774 w 12188791"/>
              <a:gd name="connsiteY859" fmla="*/ 586820 h 3125002"/>
              <a:gd name="connsiteX860" fmla="*/ 7420757 w 12188791"/>
              <a:gd name="connsiteY860" fmla="*/ 530994 h 3125002"/>
              <a:gd name="connsiteX861" fmla="*/ 7379369 w 12188791"/>
              <a:gd name="connsiteY861" fmla="*/ 565645 h 3125002"/>
              <a:gd name="connsiteX862" fmla="*/ 7243973 w 12188791"/>
              <a:gd name="connsiteY862" fmla="*/ 640401 h 3125002"/>
              <a:gd name="connsiteX863" fmla="*/ 7134245 w 12188791"/>
              <a:gd name="connsiteY863" fmla="*/ 684036 h 3125002"/>
              <a:gd name="connsiteX864" fmla="*/ 7084836 w 12188791"/>
              <a:gd name="connsiteY864" fmla="*/ 624680 h 3125002"/>
              <a:gd name="connsiteX865" fmla="*/ 7107615 w 12188791"/>
              <a:gd name="connsiteY865" fmla="*/ 556020 h 3125002"/>
              <a:gd name="connsiteX866" fmla="*/ 6972541 w 12188791"/>
              <a:gd name="connsiteY866" fmla="*/ 556020 h 3125002"/>
              <a:gd name="connsiteX867" fmla="*/ 6745064 w 12188791"/>
              <a:gd name="connsiteY867" fmla="*/ 704249 h 3125002"/>
              <a:gd name="connsiteX868" fmla="*/ 6764314 w 12188791"/>
              <a:gd name="connsiteY868" fmla="*/ 758792 h 3125002"/>
              <a:gd name="connsiteX869" fmla="*/ 6855434 w 12188791"/>
              <a:gd name="connsiteY869" fmla="*/ 773550 h 3125002"/>
              <a:gd name="connsiteX870" fmla="*/ 6807307 w 12188791"/>
              <a:gd name="connsiteY870" fmla="*/ 721895 h 3125002"/>
              <a:gd name="connsiteX871" fmla="*/ 6927302 w 12188791"/>
              <a:gd name="connsiteY871" fmla="*/ 670239 h 3125002"/>
              <a:gd name="connsiteX872" fmla="*/ 6918639 w 12188791"/>
              <a:gd name="connsiteY872" fmla="*/ 665748 h 3125002"/>
              <a:gd name="connsiteX873" fmla="*/ 7027405 w 12188791"/>
              <a:gd name="connsiteY873" fmla="*/ 576874 h 3125002"/>
              <a:gd name="connsiteX874" fmla="*/ 6985695 w 12188791"/>
              <a:gd name="connsiteY874" fmla="*/ 691415 h 3125002"/>
              <a:gd name="connsiteX875" fmla="*/ 7083232 w 12188791"/>
              <a:gd name="connsiteY875" fmla="*/ 707457 h 3125002"/>
              <a:gd name="connsiteX876" fmla="*/ 7322259 w 12188791"/>
              <a:gd name="connsiteY876" fmla="*/ 672164 h 3125002"/>
              <a:gd name="connsiteX877" fmla="*/ 7362685 w 12188791"/>
              <a:gd name="connsiteY877" fmla="*/ 682431 h 3125002"/>
              <a:gd name="connsiteX878" fmla="*/ 7388994 w 12188791"/>
              <a:gd name="connsiteY878" fmla="*/ 690773 h 3125002"/>
              <a:gd name="connsiteX879" fmla="*/ 7487171 w 12188791"/>
              <a:gd name="connsiteY879" fmla="*/ 636230 h 3125002"/>
              <a:gd name="connsiteX880" fmla="*/ 7494551 w 12188791"/>
              <a:gd name="connsiteY880" fmla="*/ 572382 h 3125002"/>
              <a:gd name="connsiteX881" fmla="*/ 7411774 w 12188791"/>
              <a:gd name="connsiteY881" fmla="*/ 586820 h 3125002"/>
              <a:gd name="connsiteX882" fmla="*/ 2792289 w 12188791"/>
              <a:gd name="connsiteY882" fmla="*/ 894829 h 3125002"/>
              <a:gd name="connsiteX883" fmla="*/ 2806406 w 12188791"/>
              <a:gd name="connsiteY883" fmla="*/ 918250 h 3125002"/>
              <a:gd name="connsiteX884" fmla="*/ 2896563 w 12188791"/>
              <a:gd name="connsiteY884" fmla="*/ 849590 h 3125002"/>
              <a:gd name="connsiteX885" fmla="*/ 2906830 w 12188791"/>
              <a:gd name="connsiteY885" fmla="*/ 884883 h 3125002"/>
              <a:gd name="connsiteX886" fmla="*/ 3089068 w 12188791"/>
              <a:gd name="connsiteY886" fmla="*/ 884883 h 3125002"/>
              <a:gd name="connsiteX887" fmla="*/ 3075593 w 12188791"/>
              <a:gd name="connsiteY887" fmla="*/ 907021 h 3125002"/>
              <a:gd name="connsiteX888" fmla="*/ 3147782 w 12188791"/>
              <a:gd name="connsiteY888" fmla="*/ 1002632 h 3125002"/>
              <a:gd name="connsiteX889" fmla="*/ 3233447 w 12188791"/>
              <a:gd name="connsiteY889" fmla="*/ 984344 h 3125002"/>
              <a:gd name="connsiteX890" fmla="*/ 3228634 w 12188791"/>
              <a:gd name="connsiteY890" fmla="*/ 971510 h 3125002"/>
              <a:gd name="connsiteX891" fmla="*/ 3147461 w 12188791"/>
              <a:gd name="connsiteY891" fmla="*/ 950014 h 3125002"/>
              <a:gd name="connsiteX892" fmla="*/ 3240185 w 12188791"/>
              <a:gd name="connsiteY892" fmla="*/ 887770 h 3125002"/>
              <a:gd name="connsiteX893" fmla="*/ 3234088 w 12188791"/>
              <a:gd name="connsiteY893" fmla="*/ 869803 h 3125002"/>
              <a:gd name="connsiteX894" fmla="*/ 3110243 w 12188791"/>
              <a:gd name="connsiteY894" fmla="*/ 900925 h 3125002"/>
              <a:gd name="connsiteX895" fmla="*/ 3156766 w 12188791"/>
              <a:gd name="connsiteY895" fmla="*/ 770984 h 3125002"/>
              <a:gd name="connsiteX896" fmla="*/ 3133023 w 12188791"/>
              <a:gd name="connsiteY896" fmla="*/ 704569 h 3125002"/>
              <a:gd name="connsiteX897" fmla="*/ 3089068 w 12188791"/>
              <a:gd name="connsiteY897" fmla="*/ 715799 h 3125002"/>
              <a:gd name="connsiteX898" fmla="*/ 2974848 w 12188791"/>
              <a:gd name="connsiteY898" fmla="*/ 824244 h 3125002"/>
              <a:gd name="connsiteX899" fmla="*/ 2966185 w 12188791"/>
              <a:gd name="connsiteY899" fmla="*/ 728312 h 3125002"/>
              <a:gd name="connsiteX900" fmla="*/ 2912605 w 12188791"/>
              <a:gd name="connsiteY900" fmla="*/ 803389 h 3125002"/>
              <a:gd name="connsiteX901" fmla="*/ 2946293 w 12188791"/>
              <a:gd name="connsiteY901" fmla="*/ 816222 h 3125002"/>
              <a:gd name="connsiteX902" fmla="*/ 2792289 w 12188791"/>
              <a:gd name="connsiteY902" fmla="*/ 894829 h 3125002"/>
              <a:gd name="connsiteX903" fmla="*/ 8668191 w 12188791"/>
              <a:gd name="connsiteY903" fmla="*/ 707136 h 3125002"/>
              <a:gd name="connsiteX904" fmla="*/ 8477290 w 12188791"/>
              <a:gd name="connsiteY904" fmla="*/ 690131 h 3125002"/>
              <a:gd name="connsiteX905" fmla="*/ 8475686 w 12188791"/>
              <a:gd name="connsiteY905" fmla="*/ 698473 h 3125002"/>
              <a:gd name="connsiteX906" fmla="*/ 8523491 w 12188791"/>
              <a:gd name="connsiteY906" fmla="*/ 715799 h 3125002"/>
              <a:gd name="connsiteX907" fmla="*/ 8394192 w 12188791"/>
              <a:gd name="connsiteY907" fmla="*/ 783176 h 3125002"/>
              <a:gd name="connsiteX908" fmla="*/ 8427880 w 12188791"/>
              <a:gd name="connsiteY908" fmla="*/ 858894 h 3125002"/>
              <a:gd name="connsiteX909" fmla="*/ 8372696 w 12188791"/>
              <a:gd name="connsiteY909" fmla="*/ 922421 h 3125002"/>
              <a:gd name="connsiteX910" fmla="*/ 8542742 w 12188791"/>
              <a:gd name="connsiteY910" fmla="*/ 882958 h 3125002"/>
              <a:gd name="connsiteX911" fmla="*/ 8483386 w 12188791"/>
              <a:gd name="connsiteY911" fmla="*/ 841248 h 3125002"/>
              <a:gd name="connsiteX912" fmla="*/ 8668191 w 12188791"/>
              <a:gd name="connsiteY912" fmla="*/ 707136 h 3125002"/>
              <a:gd name="connsiteX913" fmla="*/ 10406514 w 12188791"/>
              <a:gd name="connsiteY913" fmla="*/ 864028 h 3125002"/>
              <a:gd name="connsiteX914" fmla="*/ 10327587 w 12188791"/>
              <a:gd name="connsiteY914" fmla="*/ 912154 h 3125002"/>
              <a:gd name="connsiteX915" fmla="*/ 10484158 w 12188791"/>
              <a:gd name="connsiteY915" fmla="*/ 964772 h 3125002"/>
              <a:gd name="connsiteX916" fmla="*/ 10411647 w 12188791"/>
              <a:gd name="connsiteY916" fmla="*/ 912796 h 3125002"/>
              <a:gd name="connsiteX917" fmla="*/ 10578806 w 12188791"/>
              <a:gd name="connsiteY917" fmla="*/ 939105 h 3125002"/>
              <a:gd name="connsiteX918" fmla="*/ 10591640 w 12188791"/>
              <a:gd name="connsiteY918" fmla="*/ 827773 h 3125002"/>
              <a:gd name="connsiteX919" fmla="*/ 10707143 w 12188791"/>
              <a:gd name="connsiteY919" fmla="*/ 908946 h 3125002"/>
              <a:gd name="connsiteX920" fmla="*/ 10542551 w 12188791"/>
              <a:gd name="connsiteY920" fmla="*/ 822960 h 3125002"/>
              <a:gd name="connsiteX921" fmla="*/ 10522338 w 12188791"/>
              <a:gd name="connsiteY921" fmla="*/ 911833 h 3125002"/>
              <a:gd name="connsiteX922" fmla="*/ 10500520 w 12188791"/>
              <a:gd name="connsiteY922" fmla="*/ 906700 h 3125002"/>
              <a:gd name="connsiteX923" fmla="*/ 10519450 w 12188791"/>
              <a:gd name="connsiteY923" fmla="*/ 837719 h 3125002"/>
              <a:gd name="connsiteX924" fmla="*/ 10341383 w 12188791"/>
              <a:gd name="connsiteY924" fmla="*/ 809806 h 3125002"/>
              <a:gd name="connsiteX925" fmla="*/ 10406514 w 12188791"/>
              <a:gd name="connsiteY925" fmla="*/ 864028 h 3125002"/>
              <a:gd name="connsiteX926" fmla="*/ 8839200 w 12188791"/>
              <a:gd name="connsiteY926" fmla="*/ 888091 h 3125002"/>
              <a:gd name="connsiteX927" fmla="*/ 8916523 w 12188791"/>
              <a:gd name="connsiteY927" fmla="*/ 858574 h 3125002"/>
              <a:gd name="connsiteX928" fmla="*/ 8981333 w 12188791"/>
              <a:gd name="connsiteY928" fmla="*/ 832265 h 3125002"/>
              <a:gd name="connsiteX929" fmla="*/ 8890535 w 12188791"/>
              <a:gd name="connsiteY929" fmla="*/ 767454 h 3125002"/>
              <a:gd name="connsiteX930" fmla="*/ 8711505 w 12188791"/>
              <a:gd name="connsiteY930" fmla="*/ 756867 h 3125002"/>
              <a:gd name="connsiteX931" fmla="*/ 8757386 w 12188791"/>
              <a:gd name="connsiteY931" fmla="*/ 822318 h 3125002"/>
              <a:gd name="connsiteX932" fmla="*/ 8823158 w 12188791"/>
              <a:gd name="connsiteY932" fmla="*/ 854082 h 3125002"/>
              <a:gd name="connsiteX933" fmla="*/ 8839200 w 12188791"/>
              <a:gd name="connsiteY933" fmla="*/ 888091 h 3125002"/>
              <a:gd name="connsiteX934" fmla="*/ 9691678 w 12188791"/>
              <a:gd name="connsiteY934" fmla="*/ 1046587 h 3125002"/>
              <a:gd name="connsiteX935" fmla="*/ 9656385 w 12188791"/>
              <a:gd name="connsiteY935" fmla="*/ 1000707 h 3125002"/>
              <a:gd name="connsiteX936" fmla="*/ 9602805 w 12188791"/>
              <a:gd name="connsiteY936" fmla="*/ 961564 h 3125002"/>
              <a:gd name="connsiteX937" fmla="*/ 9448800 w 12188791"/>
              <a:gd name="connsiteY937" fmla="*/ 954185 h 3125002"/>
              <a:gd name="connsiteX938" fmla="*/ 9500777 w 12188791"/>
              <a:gd name="connsiteY938" fmla="*/ 934292 h 3125002"/>
              <a:gd name="connsiteX939" fmla="*/ 9487943 w 12188791"/>
              <a:gd name="connsiteY939" fmla="*/ 915042 h 3125002"/>
              <a:gd name="connsiteX940" fmla="*/ 9437250 w 12188791"/>
              <a:gd name="connsiteY940" fmla="*/ 962847 h 3125002"/>
              <a:gd name="connsiteX941" fmla="*/ 9481846 w 12188791"/>
              <a:gd name="connsiteY941" fmla="*/ 1019957 h 3125002"/>
              <a:gd name="connsiteX942" fmla="*/ 9453933 w 12188791"/>
              <a:gd name="connsiteY942" fmla="*/ 1025412 h 3125002"/>
              <a:gd name="connsiteX943" fmla="*/ 9691678 w 12188791"/>
              <a:gd name="connsiteY943" fmla="*/ 1046587 h 3125002"/>
              <a:gd name="connsiteX944" fmla="*/ 3236976 w 12188791"/>
              <a:gd name="connsiteY944" fmla="*/ 473242 h 3125002"/>
              <a:gd name="connsiteX945" fmla="*/ 3257189 w 12188791"/>
              <a:gd name="connsiteY945" fmla="*/ 464579 h 3125002"/>
              <a:gd name="connsiteX946" fmla="*/ 3237939 w 12188791"/>
              <a:gd name="connsiteY946" fmla="*/ 370573 h 3125002"/>
              <a:gd name="connsiteX947" fmla="*/ 3210025 w 12188791"/>
              <a:gd name="connsiteY947" fmla="*/ 349718 h 3125002"/>
              <a:gd name="connsiteX948" fmla="*/ 3133986 w 12188791"/>
              <a:gd name="connsiteY948" fmla="*/ 491530 h 3125002"/>
              <a:gd name="connsiteX949" fmla="*/ 3119548 w 12188791"/>
              <a:gd name="connsiteY949" fmla="*/ 599975 h 3125002"/>
              <a:gd name="connsiteX950" fmla="*/ 3013991 w 12188791"/>
              <a:gd name="connsiteY950" fmla="*/ 615375 h 3125002"/>
              <a:gd name="connsiteX951" fmla="*/ 3011103 w 12188791"/>
              <a:gd name="connsiteY951" fmla="*/ 706815 h 3125002"/>
              <a:gd name="connsiteX952" fmla="*/ 3025541 w 12188791"/>
              <a:gd name="connsiteY952" fmla="*/ 704890 h 3125002"/>
              <a:gd name="connsiteX953" fmla="*/ 3066930 w 12188791"/>
              <a:gd name="connsiteY953" fmla="*/ 644251 h 3125002"/>
              <a:gd name="connsiteX954" fmla="*/ 3160937 w 12188791"/>
              <a:gd name="connsiteY954" fmla="*/ 614413 h 3125002"/>
              <a:gd name="connsiteX955" fmla="*/ 3177300 w 12188791"/>
              <a:gd name="connsiteY955" fmla="*/ 584895 h 3125002"/>
              <a:gd name="connsiteX956" fmla="*/ 3179866 w 12188791"/>
              <a:gd name="connsiteY956" fmla="*/ 448217 h 3125002"/>
              <a:gd name="connsiteX957" fmla="*/ 3236976 w 12188791"/>
              <a:gd name="connsiteY957" fmla="*/ 473242 h 3125002"/>
              <a:gd name="connsiteX958" fmla="*/ 3516109 w 12188791"/>
              <a:gd name="connsiteY958" fmla="*/ 1010011 h 3125002"/>
              <a:gd name="connsiteX959" fmla="*/ 3327775 w 12188791"/>
              <a:gd name="connsiteY959" fmla="*/ 1212142 h 3125002"/>
              <a:gd name="connsiteX960" fmla="*/ 3575465 w 12188791"/>
              <a:gd name="connsiteY960" fmla="*/ 1146690 h 3125002"/>
              <a:gd name="connsiteX961" fmla="*/ 3516109 w 12188791"/>
              <a:gd name="connsiteY961" fmla="*/ 1010011 h 3125002"/>
              <a:gd name="connsiteX962" fmla="*/ 3492046 w 12188791"/>
              <a:gd name="connsiteY962" fmla="*/ 835473 h 3125002"/>
              <a:gd name="connsiteX963" fmla="*/ 3378467 w 12188791"/>
              <a:gd name="connsiteY963" fmla="*/ 707136 h 3125002"/>
              <a:gd name="connsiteX964" fmla="*/ 3306920 w 12188791"/>
              <a:gd name="connsiteY964" fmla="*/ 761038 h 3125002"/>
              <a:gd name="connsiteX965" fmla="*/ 3270985 w 12188791"/>
              <a:gd name="connsiteY965" fmla="*/ 864028 h 3125002"/>
              <a:gd name="connsiteX966" fmla="*/ 3357613 w 12188791"/>
              <a:gd name="connsiteY966" fmla="*/ 765529 h 3125002"/>
              <a:gd name="connsiteX967" fmla="*/ 3404135 w 12188791"/>
              <a:gd name="connsiteY967" fmla="*/ 835473 h 3125002"/>
              <a:gd name="connsiteX968" fmla="*/ 3312374 w 12188791"/>
              <a:gd name="connsiteY968" fmla="*/ 851836 h 3125002"/>
              <a:gd name="connsiteX969" fmla="*/ 3492046 w 12188791"/>
              <a:gd name="connsiteY969" fmla="*/ 835473 h 3125002"/>
              <a:gd name="connsiteX970" fmla="*/ 4526441 w 12188791"/>
              <a:gd name="connsiteY970" fmla="*/ 812372 h 3125002"/>
              <a:gd name="connsiteX971" fmla="*/ 4494677 w 12188791"/>
              <a:gd name="connsiteY971" fmla="*/ 712911 h 3125002"/>
              <a:gd name="connsiteX972" fmla="*/ 4380137 w 12188791"/>
              <a:gd name="connsiteY972" fmla="*/ 801143 h 3125002"/>
              <a:gd name="connsiteX973" fmla="*/ 4367303 w 12188791"/>
              <a:gd name="connsiteY973" fmla="*/ 910871 h 3125002"/>
              <a:gd name="connsiteX974" fmla="*/ 4427300 w 12188791"/>
              <a:gd name="connsiteY974" fmla="*/ 922742 h 3125002"/>
              <a:gd name="connsiteX975" fmla="*/ 4526441 w 12188791"/>
              <a:gd name="connsiteY975" fmla="*/ 812372 h 3125002"/>
              <a:gd name="connsiteX976" fmla="*/ 10419989 w 12188791"/>
              <a:gd name="connsiteY976" fmla="*/ 1505712 h 3125002"/>
              <a:gd name="connsiteX977" fmla="*/ 10361596 w 12188791"/>
              <a:gd name="connsiteY977" fmla="*/ 1491916 h 3125002"/>
              <a:gd name="connsiteX978" fmla="*/ 10299994 w 12188791"/>
              <a:gd name="connsiteY978" fmla="*/ 1471061 h 3125002"/>
              <a:gd name="connsiteX979" fmla="*/ 10231013 w 12188791"/>
              <a:gd name="connsiteY979" fmla="*/ 1470420 h 3125002"/>
              <a:gd name="connsiteX980" fmla="*/ 10236147 w 12188791"/>
              <a:gd name="connsiteY980" fmla="*/ 1513733 h 3125002"/>
              <a:gd name="connsiteX981" fmla="*/ 10351329 w 12188791"/>
              <a:gd name="connsiteY981" fmla="*/ 1550630 h 3125002"/>
              <a:gd name="connsiteX982" fmla="*/ 10283952 w 12188791"/>
              <a:gd name="connsiteY982" fmla="*/ 1581752 h 3125002"/>
              <a:gd name="connsiteX983" fmla="*/ 10419989 w 12188791"/>
              <a:gd name="connsiteY983" fmla="*/ 1505712 h 3125002"/>
              <a:gd name="connsiteX984" fmla="*/ 8599210 w 12188791"/>
              <a:gd name="connsiteY984" fmla="*/ 664143 h 3125002"/>
              <a:gd name="connsiteX985" fmla="*/ 8714072 w 12188791"/>
              <a:gd name="connsiteY985" fmla="*/ 675373 h 3125002"/>
              <a:gd name="connsiteX986" fmla="*/ 8771823 w 12188791"/>
              <a:gd name="connsiteY986" fmla="*/ 658368 h 3125002"/>
              <a:gd name="connsiteX987" fmla="*/ 8748081 w 12188791"/>
              <a:gd name="connsiteY987" fmla="*/ 605750 h 3125002"/>
              <a:gd name="connsiteX988" fmla="*/ 8619423 w 12188791"/>
              <a:gd name="connsiteY988" fmla="*/ 588104 h 3125002"/>
              <a:gd name="connsiteX989" fmla="*/ 8614290 w 12188791"/>
              <a:gd name="connsiteY989" fmla="*/ 599975 h 3125002"/>
              <a:gd name="connsiteX990" fmla="*/ 8659529 w 12188791"/>
              <a:gd name="connsiteY990" fmla="*/ 611846 h 3125002"/>
              <a:gd name="connsiteX991" fmla="*/ 8599210 w 12188791"/>
              <a:gd name="connsiteY991" fmla="*/ 664143 h 3125002"/>
              <a:gd name="connsiteX992" fmla="*/ 9996478 w 12188791"/>
              <a:gd name="connsiteY992" fmla="*/ 746921 h 3125002"/>
              <a:gd name="connsiteX993" fmla="*/ 9997761 w 12188791"/>
              <a:gd name="connsiteY993" fmla="*/ 767454 h 3125002"/>
              <a:gd name="connsiteX994" fmla="*/ 10083425 w 12188791"/>
              <a:gd name="connsiteY994" fmla="*/ 838361 h 3125002"/>
              <a:gd name="connsiteX995" fmla="*/ 10126419 w 12188791"/>
              <a:gd name="connsiteY995" fmla="*/ 850873 h 3125002"/>
              <a:gd name="connsiteX996" fmla="*/ 10149519 w 12188791"/>
              <a:gd name="connsiteY996" fmla="*/ 818789 h 3125002"/>
              <a:gd name="connsiteX997" fmla="*/ 10159466 w 12188791"/>
              <a:gd name="connsiteY997" fmla="*/ 746921 h 3125002"/>
              <a:gd name="connsiteX998" fmla="*/ 9996478 w 12188791"/>
              <a:gd name="connsiteY998" fmla="*/ 746921 h 3125002"/>
              <a:gd name="connsiteX999" fmla="*/ 10378921 w 12188791"/>
              <a:gd name="connsiteY999" fmla="*/ 1325078 h 3125002"/>
              <a:gd name="connsiteX1000" fmla="*/ 10394642 w 12188791"/>
              <a:gd name="connsiteY1000" fmla="*/ 1316415 h 3125002"/>
              <a:gd name="connsiteX1001" fmla="*/ 10431860 w 12188791"/>
              <a:gd name="connsiteY1001" fmla="*/ 1386359 h 3125002"/>
              <a:gd name="connsiteX1002" fmla="*/ 10478382 w 12188791"/>
              <a:gd name="connsiteY1002" fmla="*/ 1346575 h 3125002"/>
              <a:gd name="connsiteX1003" fmla="*/ 10367371 w 12188791"/>
              <a:gd name="connsiteY1003" fmla="*/ 1280802 h 3125002"/>
              <a:gd name="connsiteX1004" fmla="*/ 10249943 w 12188791"/>
              <a:gd name="connsiteY1004" fmla="*/ 1323153 h 3125002"/>
              <a:gd name="connsiteX1005" fmla="*/ 10388547 w 12188791"/>
              <a:gd name="connsiteY1005" fmla="*/ 1367429 h 3125002"/>
              <a:gd name="connsiteX1006" fmla="*/ 10378921 w 12188791"/>
              <a:gd name="connsiteY1006" fmla="*/ 1325078 h 3125002"/>
              <a:gd name="connsiteX1007" fmla="*/ 8293769 w 12188791"/>
              <a:gd name="connsiteY1007" fmla="*/ 394315 h 3125002"/>
              <a:gd name="connsiteX1008" fmla="*/ 8294411 w 12188791"/>
              <a:gd name="connsiteY1008" fmla="*/ 407790 h 3125002"/>
              <a:gd name="connsiteX1009" fmla="*/ 8320719 w 12188791"/>
              <a:gd name="connsiteY1009" fmla="*/ 402336 h 3125002"/>
              <a:gd name="connsiteX1010" fmla="*/ 8367563 w 12188791"/>
              <a:gd name="connsiteY1010" fmla="*/ 454633 h 3125002"/>
              <a:gd name="connsiteX1011" fmla="*/ 8462531 w 12188791"/>
              <a:gd name="connsiteY1011" fmla="*/ 423512 h 3125002"/>
              <a:gd name="connsiteX1012" fmla="*/ 8447131 w 12188791"/>
              <a:gd name="connsiteY1012" fmla="*/ 367043 h 3125002"/>
              <a:gd name="connsiteX1013" fmla="*/ 8293769 w 12188791"/>
              <a:gd name="connsiteY1013" fmla="*/ 394315 h 3125002"/>
              <a:gd name="connsiteX1014" fmla="*/ 4586759 w 12188791"/>
              <a:gd name="connsiteY1014" fmla="*/ 634947 h 3125002"/>
              <a:gd name="connsiteX1015" fmla="*/ 4589005 w 12188791"/>
              <a:gd name="connsiteY1015" fmla="*/ 659651 h 3125002"/>
              <a:gd name="connsiteX1016" fmla="*/ 4810707 w 12188791"/>
              <a:gd name="connsiteY1016" fmla="*/ 597087 h 3125002"/>
              <a:gd name="connsiteX1017" fmla="*/ 4586759 w 12188791"/>
              <a:gd name="connsiteY1017" fmla="*/ 634947 h 3125002"/>
              <a:gd name="connsiteX1018" fmla="*/ 5528110 w 12188791"/>
              <a:gd name="connsiteY1018" fmla="*/ 518802 h 3125002"/>
              <a:gd name="connsiteX1019" fmla="*/ 5579124 w 12188791"/>
              <a:gd name="connsiteY1019" fmla="*/ 475488 h 3125002"/>
              <a:gd name="connsiteX1020" fmla="*/ 5578482 w 12188791"/>
              <a:gd name="connsiteY1020" fmla="*/ 437950 h 3125002"/>
              <a:gd name="connsiteX1021" fmla="*/ 5554098 w 12188791"/>
              <a:gd name="connsiteY1021" fmla="*/ 447896 h 3125002"/>
              <a:gd name="connsiteX1022" fmla="*/ 5505971 w 12188791"/>
              <a:gd name="connsiteY1022" fmla="*/ 444046 h 3125002"/>
              <a:gd name="connsiteX1023" fmla="*/ 5482550 w 12188791"/>
              <a:gd name="connsiteY1023" fmla="*/ 413886 h 3125002"/>
              <a:gd name="connsiteX1024" fmla="*/ 5400094 w 12188791"/>
              <a:gd name="connsiteY1024" fmla="*/ 487359 h 3125002"/>
              <a:gd name="connsiteX1025" fmla="*/ 5375710 w 12188791"/>
              <a:gd name="connsiteY1025" fmla="*/ 522010 h 3125002"/>
              <a:gd name="connsiteX1026" fmla="*/ 5503405 w 12188791"/>
              <a:gd name="connsiteY1026" fmla="*/ 490568 h 3125002"/>
              <a:gd name="connsiteX1027" fmla="*/ 5528110 w 12188791"/>
              <a:gd name="connsiteY1027" fmla="*/ 518802 h 3125002"/>
              <a:gd name="connsiteX1028" fmla="*/ 4654136 w 12188791"/>
              <a:gd name="connsiteY1028" fmla="*/ 356776 h 3125002"/>
              <a:gd name="connsiteX1029" fmla="*/ 4856908 w 12188791"/>
              <a:gd name="connsiteY1029" fmla="*/ 311217 h 3125002"/>
              <a:gd name="connsiteX1030" fmla="*/ 4854662 w 12188791"/>
              <a:gd name="connsiteY1030" fmla="*/ 297742 h 3125002"/>
              <a:gd name="connsiteX1031" fmla="*/ 4798836 w 12188791"/>
              <a:gd name="connsiteY1031" fmla="*/ 305442 h 3125002"/>
              <a:gd name="connsiteX1032" fmla="*/ 4775414 w 12188791"/>
              <a:gd name="connsiteY1032" fmla="*/ 225873 h 3125002"/>
              <a:gd name="connsiteX1033" fmla="*/ 4654136 w 12188791"/>
              <a:gd name="connsiteY1033" fmla="*/ 356776 h 3125002"/>
              <a:gd name="connsiteX1034" fmla="*/ 8588301 w 12188791"/>
              <a:gd name="connsiteY1034" fmla="*/ 1041133 h 3125002"/>
              <a:gd name="connsiteX1035" fmla="*/ 8642203 w 12188791"/>
              <a:gd name="connsiteY1035" fmla="*/ 1077067 h 3125002"/>
              <a:gd name="connsiteX1036" fmla="*/ 8745514 w 12188791"/>
              <a:gd name="connsiteY1036" fmla="*/ 1048833 h 3125002"/>
              <a:gd name="connsiteX1037" fmla="*/ 8663379 w 12188791"/>
              <a:gd name="connsiteY1037" fmla="*/ 1066800 h 3125002"/>
              <a:gd name="connsiteX1038" fmla="*/ 8678779 w 12188791"/>
              <a:gd name="connsiteY1038" fmla="*/ 1044662 h 3125002"/>
              <a:gd name="connsiteX1039" fmla="*/ 8688405 w 12188791"/>
              <a:gd name="connsiteY1039" fmla="*/ 977606 h 3125002"/>
              <a:gd name="connsiteX1040" fmla="*/ 8628728 w 12188791"/>
              <a:gd name="connsiteY1040" fmla="*/ 1009049 h 3125002"/>
              <a:gd name="connsiteX1041" fmla="*/ 8588301 w 12188791"/>
              <a:gd name="connsiteY1041" fmla="*/ 1041133 h 3125002"/>
              <a:gd name="connsiteX1042" fmla="*/ 9217794 w 12188791"/>
              <a:gd name="connsiteY1042" fmla="*/ 806597 h 3125002"/>
              <a:gd name="connsiteX1043" fmla="*/ 9109349 w 12188791"/>
              <a:gd name="connsiteY1043" fmla="*/ 924025 h 3125002"/>
              <a:gd name="connsiteX1044" fmla="*/ 9139508 w 12188791"/>
              <a:gd name="connsiteY1044" fmla="*/ 957714 h 3125002"/>
              <a:gd name="connsiteX1045" fmla="*/ 9167101 w 12188791"/>
              <a:gd name="connsiteY1045" fmla="*/ 939105 h 3125002"/>
              <a:gd name="connsiteX1046" fmla="*/ 9217794 w 12188791"/>
              <a:gd name="connsiteY1046" fmla="*/ 806597 h 3125002"/>
              <a:gd name="connsiteX1047" fmla="*/ 5988839 w 12188791"/>
              <a:gd name="connsiteY1047" fmla="*/ 877503 h 3125002"/>
              <a:gd name="connsiteX1048" fmla="*/ 6028944 w 12188791"/>
              <a:gd name="connsiteY1048" fmla="*/ 936217 h 3125002"/>
              <a:gd name="connsiteX1049" fmla="*/ 6102417 w 12188791"/>
              <a:gd name="connsiteY1049" fmla="*/ 968943 h 3125002"/>
              <a:gd name="connsiteX1050" fmla="*/ 6118459 w 12188791"/>
              <a:gd name="connsiteY1050" fmla="*/ 907663 h 3125002"/>
              <a:gd name="connsiteX1051" fmla="*/ 6067766 w 12188791"/>
              <a:gd name="connsiteY1051" fmla="*/ 884883 h 3125002"/>
              <a:gd name="connsiteX1052" fmla="*/ 5988839 w 12188791"/>
              <a:gd name="connsiteY1052" fmla="*/ 877503 h 3125002"/>
              <a:gd name="connsiteX1053" fmla="*/ 8232809 w 12188791"/>
              <a:gd name="connsiteY1053" fmla="*/ 306725 h 3125002"/>
              <a:gd name="connsiteX1054" fmla="*/ 8338045 w 12188791"/>
              <a:gd name="connsiteY1054" fmla="*/ 351643 h 3125002"/>
              <a:gd name="connsiteX1055" fmla="*/ 8420501 w 12188791"/>
              <a:gd name="connsiteY1055" fmla="*/ 296137 h 3125002"/>
              <a:gd name="connsiteX1056" fmla="*/ 8405742 w 12188791"/>
              <a:gd name="connsiteY1056" fmla="*/ 268224 h 3125002"/>
              <a:gd name="connsiteX1057" fmla="*/ 8232809 w 12188791"/>
              <a:gd name="connsiteY1057" fmla="*/ 306725 h 3125002"/>
              <a:gd name="connsiteX1058" fmla="*/ 9215227 w 12188791"/>
              <a:gd name="connsiteY1058" fmla="*/ 2076170 h 3125002"/>
              <a:gd name="connsiteX1059" fmla="*/ 9207526 w 12188791"/>
              <a:gd name="connsiteY1059" fmla="*/ 2092853 h 3125002"/>
              <a:gd name="connsiteX1060" fmla="*/ 9509118 w 12188791"/>
              <a:gd name="connsiteY1060" fmla="*/ 2161193 h 3125002"/>
              <a:gd name="connsiteX1061" fmla="*/ 9215227 w 12188791"/>
              <a:gd name="connsiteY1061" fmla="*/ 2076170 h 3125002"/>
              <a:gd name="connsiteX1062" fmla="*/ 10157861 w 12188791"/>
              <a:gd name="connsiteY1062" fmla="*/ 1479724 h 3125002"/>
              <a:gd name="connsiteX1063" fmla="*/ 10159144 w 12188791"/>
              <a:gd name="connsiteY1063" fmla="*/ 1462719 h 3125002"/>
              <a:gd name="connsiteX1064" fmla="*/ 9958939 w 12188791"/>
              <a:gd name="connsiteY1064" fmla="*/ 1435769 h 3125002"/>
              <a:gd name="connsiteX1065" fmla="*/ 9967602 w 12188791"/>
              <a:gd name="connsiteY1065" fmla="*/ 1506033 h 3125002"/>
              <a:gd name="connsiteX1066" fmla="*/ 9971131 w 12188791"/>
              <a:gd name="connsiteY1066" fmla="*/ 1479724 h 3125002"/>
              <a:gd name="connsiteX1067" fmla="*/ 10157861 w 12188791"/>
              <a:gd name="connsiteY1067" fmla="*/ 1479724 h 3125002"/>
              <a:gd name="connsiteX1068" fmla="*/ 8034207 w 12188791"/>
              <a:gd name="connsiteY1068" fmla="*/ 959318 h 3125002"/>
              <a:gd name="connsiteX1069" fmla="*/ 8031962 w 12188791"/>
              <a:gd name="connsiteY1069" fmla="*/ 935897 h 3125002"/>
              <a:gd name="connsiteX1070" fmla="*/ 7946297 w 12188791"/>
              <a:gd name="connsiteY1070" fmla="*/ 953864 h 3125002"/>
              <a:gd name="connsiteX1071" fmla="*/ 7844269 w 12188791"/>
              <a:gd name="connsiteY1071" fmla="*/ 971831 h 3125002"/>
              <a:gd name="connsiteX1072" fmla="*/ 7863519 w 12188791"/>
              <a:gd name="connsiteY1072" fmla="*/ 1052362 h 3125002"/>
              <a:gd name="connsiteX1073" fmla="*/ 8034207 w 12188791"/>
              <a:gd name="connsiteY1073" fmla="*/ 959318 h 3125002"/>
              <a:gd name="connsiteX1074" fmla="*/ 5298708 w 12188791"/>
              <a:gd name="connsiteY1074" fmla="*/ 465542 h 3125002"/>
              <a:gd name="connsiteX1075" fmla="*/ 5199567 w 12188791"/>
              <a:gd name="connsiteY1075" fmla="*/ 505326 h 3125002"/>
              <a:gd name="connsiteX1076" fmla="*/ 5123849 w 12188791"/>
              <a:gd name="connsiteY1076" fmla="*/ 505006 h 3125002"/>
              <a:gd name="connsiteX1077" fmla="*/ 5274324 w 12188791"/>
              <a:gd name="connsiteY1077" fmla="*/ 516556 h 3125002"/>
              <a:gd name="connsiteX1078" fmla="*/ 5298708 w 12188791"/>
              <a:gd name="connsiteY1078" fmla="*/ 465542 h 3125002"/>
              <a:gd name="connsiteX1079" fmla="*/ 9774134 w 12188791"/>
              <a:gd name="connsiteY1079" fmla="*/ 1168828 h 3125002"/>
              <a:gd name="connsiteX1080" fmla="*/ 9769642 w 12188791"/>
              <a:gd name="connsiteY1080" fmla="*/ 1145086 h 3125002"/>
              <a:gd name="connsiteX1081" fmla="*/ 9661839 w 12188791"/>
              <a:gd name="connsiteY1081" fmla="*/ 1162090 h 3125002"/>
              <a:gd name="connsiteX1082" fmla="*/ 9672106 w 12188791"/>
              <a:gd name="connsiteY1082" fmla="*/ 1265402 h 3125002"/>
              <a:gd name="connsiteX1083" fmla="*/ 9774134 w 12188791"/>
              <a:gd name="connsiteY1083" fmla="*/ 1168828 h 3125002"/>
              <a:gd name="connsiteX1084" fmla="*/ 6628277 w 12188791"/>
              <a:gd name="connsiteY1084" fmla="*/ 899000 h 3125002"/>
              <a:gd name="connsiteX1085" fmla="*/ 6755973 w 12188791"/>
              <a:gd name="connsiteY1085" fmla="*/ 834510 h 3125002"/>
              <a:gd name="connsiteX1086" fmla="*/ 6628277 w 12188791"/>
              <a:gd name="connsiteY1086" fmla="*/ 899000 h 3125002"/>
              <a:gd name="connsiteX1087" fmla="*/ 8719526 w 12188791"/>
              <a:gd name="connsiteY1087" fmla="*/ 459125 h 3125002"/>
              <a:gd name="connsiteX1088" fmla="*/ 8843371 w 12188791"/>
              <a:gd name="connsiteY1088" fmla="*/ 472601 h 3125002"/>
              <a:gd name="connsiteX1089" fmla="*/ 8902085 w 12188791"/>
              <a:gd name="connsiteY1089" fmla="*/ 404261 h 3125002"/>
              <a:gd name="connsiteX1090" fmla="*/ 8719526 w 12188791"/>
              <a:gd name="connsiteY1090" fmla="*/ 459125 h 3125002"/>
              <a:gd name="connsiteX1091" fmla="*/ 9359606 w 12188791"/>
              <a:gd name="connsiteY1091" fmla="*/ 851194 h 3125002"/>
              <a:gd name="connsiteX1092" fmla="*/ 9230307 w 12188791"/>
              <a:gd name="connsiteY1092" fmla="*/ 934613 h 3125002"/>
              <a:gd name="connsiteX1093" fmla="*/ 9316292 w 12188791"/>
              <a:gd name="connsiteY1093" fmla="*/ 941993 h 3125002"/>
              <a:gd name="connsiteX1094" fmla="*/ 9359606 w 12188791"/>
              <a:gd name="connsiteY1094" fmla="*/ 851194 h 3125002"/>
              <a:gd name="connsiteX1095" fmla="*/ 2678711 w 12188791"/>
              <a:gd name="connsiteY1095" fmla="*/ 1005199 h 3125002"/>
              <a:gd name="connsiteX1096" fmla="*/ 2689620 w 12188791"/>
              <a:gd name="connsiteY1096" fmla="*/ 1026374 h 3125002"/>
              <a:gd name="connsiteX1097" fmla="*/ 2821806 w 12188791"/>
              <a:gd name="connsiteY1097" fmla="*/ 998461 h 3125002"/>
              <a:gd name="connsiteX1098" fmla="*/ 2842340 w 12188791"/>
              <a:gd name="connsiteY1098" fmla="*/ 972473 h 3125002"/>
              <a:gd name="connsiteX1099" fmla="*/ 2815069 w 12188791"/>
              <a:gd name="connsiteY1099" fmla="*/ 954826 h 3125002"/>
              <a:gd name="connsiteX1100" fmla="*/ 2678711 w 12188791"/>
              <a:gd name="connsiteY1100" fmla="*/ 1005199 h 3125002"/>
              <a:gd name="connsiteX1101" fmla="*/ 8158053 w 12188791"/>
              <a:gd name="connsiteY1101" fmla="*/ 968623 h 3125002"/>
              <a:gd name="connsiteX1102" fmla="*/ 8310131 w 12188791"/>
              <a:gd name="connsiteY1102" fmla="*/ 968623 h 3125002"/>
              <a:gd name="connsiteX1103" fmla="*/ 8158053 w 12188791"/>
              <a:gd name="connsiteY1103" fmla="*/ 968623 h 3125002"/>
              <a:gd name="connsiteX1104" fmla="*/ 9869745 w 12188791"/>
              <a:gd name="connsiteY1104" fmla="*/ 1286256 h 3125002"/>
              <a:gd name="connsiteX1105" fmla="*/ 9935838 w 12188791"/>
              <a:gd name="connsiteY1105" fmla="*/ 1312565 h 3125002"/>
              <a:gd name="connsiteX1106" fmla="*/ 9986852 w 12188791"/>
              <a:gd name="connsiteY1106" fmla="*/ 1312565 h 3125002"/>
              <a:gd name="connsiteX1107" fmla="*/ 10002253 w 12188791"/>
              <a:gd name="connsiteY1107" fmla="*/ 1261872 h 3125002"/>
              <a:gd name="connsiteX1108" fmla="*/ 9962148 w 12188791"/>
              <a:gd name="connsiteY1108" fmla="*/ 1245830 h 3125002"/>
              <a:gd name="connsiteX1109" fmla="*/ 9869745 w 12188791"/>
              <a:gd name="connsiteY1109" fmla="*/ 1286256 h 3125002"/>
              <a:gd name="connsiteX1110" fmla="*/ 2312630 w 12188791"/>
              <a:gd name="connsiteY1110" fmla="*/ 1246151 h 3125002"/>
              <a:gd name="connsiteX1111" fmla="*/ 2364606 w 12188791"/>
              <a:gd name="connsiteY1111" fmla="*/ 1127439 h 3125002"/>
              <a:gd name="connsiteX1112" fmla="*/ 2294342 w 12188791"/>
              <a:gd name="connsiteY1112" fmla="*/ 1187437 h 3125002"/>
              <a:gd name="connsiteX1113" fmla="*/ 2351131 w 12188791"/>
              <a:gd name="connsiteY1113" fmla="*/ 1181662 h 3125002"/>
              <a:gd name="connsiteX1114" fmla="*/ 2312630 w 12188791"/>
              <a:gd name="connsiteY1114" fmla="*/ 1246151 h 3125002"/>
              <a:gd name="connsiteX1115" fmla="*/ 9111916 w 12188791"/>
              <a:gd name="connsiteY1115" fmla="*/ 621150 h 3125002"/>
              <a:gd name="connsiteX1116" fmla="*/ 9168705 w 12188791"/>
              <a:gd name="connsiteY1116" fmla="*/ 516877 h 3125002"/>
              <a:gd name="connsiteX1117" fmla="*/ 9080794 w 12188791"/>
              <a:gd name="connsiteY1117" fmla="*/ 494739 h 3125002"/>
              <a:gd name="connsiteX1118" fmla="*/ 9111916 w 12188791"/>
              <a:gd name="connsiteY1118" fmla="*/ 621150 h 3125002"/>
              <a:gd name="connsiteX1119" fmla="*/ 2259049 w 12188791"/>
              <a:gd name="connsiteY1119" fmla="*/ 862103 h 3125002"/>
              <a:gd name="connsiteX1120" fmla="*/ 2272204 w 12188791"/>
              <a:gd name="connsiteY1120" fmla="*/ 861140 h 3125002"/>
              <a:gd name="connsiteX1121" fmla="*/ 2264183 w 12188791"/>
              <a:gd name="connsiteY1121" fmla="*/ 766813 h 3125002"/>
              <a:gd name="connsiteX1122" fmla="*/ 2190710 w 12188791"/>
              <a:gd name="connsiteY1122" fmla="*/ 745637 h 3125002"/>
              <a:gd name="connsiteX1123" fmla="*/ 2181085 w 12188791"/>
              <a:gd name="connsiteY1123" fmla="*/ 764567 h 3125002"/>
              <a:gd name="connsiteX1124" fmla="*/ 2259049 w 12188791"/>
              <a:gd name="connsiteY1124" fmla="*/ 862103 h 3125002"/>
              <a:gd name="connsiteX1125" fmla="*/ 4401312 w 12188791"/>
              <a:gd name="connsiteY1125" fmla="*/ 456238 h 3125002"/>
              <a:gd name="connsiteX1126" fmla="*/ 4324952 w 12188791"/>
              <a:gd name="connsiteY1126" fmla="*/ 547998 h 3125002"/>
              <a:gd name="connsiteX1127" fmla="*/ 4451684 w 12188791"/>
              <a:gd name="connsiteY1127" fmla="*/ 547998 h 3125002"/>
              <a:gd name="connsiteX1128" fmla="*/ 4401312 w 12188791"/>
              <a:gd name="connsiteY1128" fmla="*/ 456238 h 3125002"/>
              <a:gd name="connsiteX1129" fmla="*/ 5667997 w 12188791"/>
              <a:gd name="connsiteY1129" fmla="*/ 629492 h 3125002"/>
              <a:gd name="connsiteX1130" fmla="*/ 5770345 w 12188791"/>
              <a:gd name="connsiteY1130" fmla="*/ 590991 h 3125002"/>
              <a:gd name="connsiteX1131" fmla="*/ 5627891 w 12188791"/>
              <a:gd name="connsiteY1131" fmla="*/ 596125 h 3125002"/>
              <a:gd name="connsiteX1132" fmla="*/ 5667997 w 12188791"/>
              <a:gd name="connsiteY1132" fmla="*/ 629492 h 3125002"/>
              <a:gd name="connsiteX1133" fmla="*/ 9838623 w 12188791"/>
              <a:gd name="connsiteY1133" fmla="*/ 1152786 h 3125002"/>
              <a:gd name="connsiteX1134" fmla="*/ 9867178 w 12188791"/>
              <a:gd name="connsiteY1134" fmla="*/ 1162732 h 3125002"/>
              <a:gd name="connsiteX1135" fmla="*/ 9899583 w 12188791"/>
              <a:gd name="connsiteY1135" fmla="*/ 1126798 h 3125002"/>
              <a:gd name="connsiteX1136" fmla="*/ 9870387 w 12188791"/>
              <a:gd name="connsiteY1136" fmla="*/ 1026053 h 3125002"/>
              <a:gd name="connsiteX1137" fmla="*/ 9850494 w 12188791"/>
              <a:gd name="connsiteY1137" fmla="*/ 1025412 h 3125002"/>
              <a:gd name="connsiteX1138" fmla="*/ 9838623 w 12188791"/>
              <a:gd name="connsiteY1138" fmla="*/ 1152786 h 3125002"/>
              <a:gd name="connsiteX1139" fmla="*/ 1619611 w 12188791"/>
              <a:gd name="connsiteY1139" fmla="*/ 968302 h 3125002"/>
              <a:gd name="connsiteX1140" fmla="*/ 1529775 w 12188791"/>
              <a:gd name="connsiteY1140" fmla="*/ 973756 h 3125002"/>
              <a:gd name="connsiteX1141" fmla="*/ 1529775 w 12188791"/>
              <a:gd name="connsiteY1141" fmla="*/ 1046908 h 3125002"/>
              <a:gd name="connsiteX1142" fmla="*/ 1619611 w 12188791"/>
              <a:gd name="connsiteY1142" fmla="*/ 968302 h 3125002"/>
              <a:gd name="connsiteX1143" fmla="*/ 9578420 w 12188791"/>
              <a:gd name="connsiteY1143" fmla="*/ 508214 h 3125002"/>
              <a:gd name="connsiteX1144" fmla="*/ 9504305 w 12188791"/>
              <a:gd name="connsiteY1144" fmla="*/ 520727 h 3125002"/>
              <a:gd name="connsiteX1145" fmla="*/ 9524840 w 12188791"/>
              <a:gd name="connsiteY1145" fmla="*/ 563078 h 3125002"/>
              <a:gd name="connsiteX1146" fmla="*/ 9615959 w 12188791"/>
              <a:gd name="connsiteY1146" fmla="*/ 593558 h 3125002"/>
              <a:gd name="connsiteX1147" fmla="*/ 9578420 w 12188791"/>
              <a:gd name="connsiteY1147" fmla="*/ 508214 h 3125002"/>
              <a:gd name="connsiteX1148" fmla="*/ 7573157 w 12188791"/>
              <a:gd name="connsiteY1148" fmla="*/ 608638 h 3125002"/>
              <a:gd name="connsiteX1149" fmla="*/ 7568666 w 12188791"/>
              <a:gd name="connsiteY1149" fmla="*/ 657726 h 3125002"/>
              <a:gd name="connsiteX1150" fmla="*/ 7725878 w 12188791"/>
              <a:gd name="connsiteY1150" fmla="*/ 669598 h 3125002"/>
              <a:gd name="connsiteX1151" fmla="*/ 7727483 w 12188791"/>
              <a:gd name="connsiteY1151" fmla="*/ 649705 h 3125002"/>
              <a:gd name="connsiteX1152" fmla="*/ 7573157 w 12188791"/>
              <a:gd name="connsiteY1152" fmla="*/ 608638 h 3125002"/>
              <a:gd name="connsiteX1153" fmla="*/ 7636043 w 12188791"/>
              <a:gd name="connsiteY1153" fmla="*/ 506931 h 3125002"/>
              <a:gd name="connsiteX1154" fmla="*/ 7655935 w 12188791"/>
              <a:gd name="connsiteY1154" fmla="*/ 549603 h 3125002"/>
              <a:gd name="connsiteX1155" fmla="*/ 7682885 w 12188791"/>
              <a:gd name="connsiteY1155" fmla="*/ 562115 h 3125002"/>
              <a:gd name="connsiteX1156" fmla="*/ 7739033 w 12188791"/>
              <a:gd name="connsiteY1156" fmla="*/ 460088 h 3125002"/>
              <a:gd name="connsiteX1157" fmla="*/ 7732295 w 12188791"/>
              <a:gd name="connsiteY1157" fmla="*/ 450462 h 3125002"/>
              <a:gd name="connsiteX1158" fmla="*/ 7636043 w 12188791"/>
              <a:gd name="connsiteY1158" fmla="*/ 506931 h 3125002"/>
              <a:gd name="connsiteX1159" fmla="*/ 2884692 w 12188791"/>
              <a:gd name="connsiteY1159" fmla="*/ 716441 h 3125002"/>
              <a:gd name="connsiteX1160" fmla="*/ 2867366 w 12188791"/>
              <a:gd name="connsiteY1160" fmla="*/ 702323 h 3125002"/>
              <a:gd name="connsiteX1161" fmla="*/ 2805764 w 12188791"/>
              <a:gd name="connsiteY1161" fmla="*/ 791838 h 3125002"/>
              <a:gd name="connsiteX1162" fmla="*/ 2829507 w 12188791"/>
              <a:gd name="connsiteY1162" fmla="*/ 813977 h 3125002"/>
              <a:gd name="connsiteX1163" fmla="*/ 2887900 w 12188791"/>
              <a:gd name="connsiteY1163" fmla="*/ 727670 h 3125002"/>
              <a:gd name="connsiteX1164" fmla="*/ 2884692 w 12188791"/>
              <a:gd name="connsiteY1164" fmla="*/ 716441 h 3125002"/>
              <a:gd name="connsiteX1165" fmla="*/ 6502186 w 12188791"/>
              <a:gd name="connsiteY1165" fmla="*/ 707778 h 3125002"/>
              <a:gd name="connsiteX1166" fmla="*/ 6511491 w 12188791"/>
              <a:gd name="connsiteY1166" fmla="*/ 730237 h 3125002"/>
              <a:gd name="connsiteX1167" fmla="*/ 6714584 w 12188791"/>
              <a:gd name="connsiteY1167" fmla="*/ 640722 h 3125002"/>
              <a:gd name="connsiteX1168" fmla="*/ 6707846 w 12188791"/>
              <a:gd name="connsiteY1168" fmla="*/ 624359 h 3125002"/>
              <a:gd name="connsiteX1169" fmla="*/ 6502186 w 12188791"/>
              <a:gd name="connsiteY1169" fmla="*/ 707778 h 3125002"/>
              <a:gd name="connsiteX1170" fmla="*/ 10693347 w 12188791"/>
              <a:gd name="connsiteY1170" fmla="*/ 1013861 h 3125002"/>
              <a:gd name="connsiteX1171" fmla="*/ 10677626 w 12188791"/>
              <a:gd name="connsiteY1171" fmla="*/ 931084 h 3125002"/>
              <a:gd name="connsiteX1172" fmla="*/ 10660300 w 12188791"/>
              <a:gd name="connsiteY1172" fmla="*/ 909587 h 3125002"/>
              <a:gd name="connsiteX1173" fmla="*/ 10638482 w 12188791"/>
              <a:gd name="connsiteY1173" fmla="*/ 916967 h 3125002"/>
              <a:gd name="connsiteX1174" fmla="*/ 10625649 w 12188791"/>
              <a:gd name="connsiteY1174" fmla="*/ 984344 h 3125002"/>
              <a:gd name="connsiteX1175" fmla="*/ 10693347 w 12188791"/>
              <a:gd name="connsiteY1175" fmla="*/ 1013861 h 3125002"/>
              <a:gd name="connsiteX1176" fmla="*/ 2698603 w 12188791"/>
              <a:gd name="connsiteY1176" fmla="*/ 1357804 h 3125002"/>
              <a:gd name="connsiteX1177" fmla="*/ 2574758 w 12188791"/>
              <a:gd name="connsiteY1177" fmla="*/ 1421972 h 3125002"/>
              <a:gd name="connsiteX1178" fmla="*/ 2582458 w 12188791"/>
              <a:gd name="connsiteY1178" fmla="*/ 1439619 h 3125002"/>
              <a:gd name="connsiteX1179" fmla="*/ 2715928 w 12188791"/>
              <a:gd name="connsiteY1179" fmla="*/ 1408176 h 3125002"/>
              <a:gd name="connsiteX1180" fmla="*/ 2698603 w 12188791"/>
              <a:gd name="connsiteY1180" fmla="*/ 1357804 h 3125002"/>
              <a:gd name="connsiteX1181" fmla="*/ 10092730 w 12188791"/>
              <a:gd name="connsiteY1181" fmla="*/ 917929 h 3125002"/>
              <a:gd name="connsiteX1182" fmla="*/ 10093693 w 12188791"/>
              <a:gd name="connsiteY1182" fmla="*/ 908946 h 3125002"/>
              <a:gd name="connsiteX1183" fmla="*/ 9982040 w 12188791"/>
              <a:gd name="connsiteY1183" fmla="*/ 837077 h 3125002"/>
              <a:gd name="connsiteX1184" fmla="*/ 9953164 w 12188791"/>
              <a:gd name="connsiteY1184" fmla="*/ 889695 h 3125002"/>
              <a:gd name="connsiteX1185" fmla="*/ 10092730 w 12188791"/>
              <a:gd name="connsiteY1185" fmla="*/ 917929 h 3125002"/>
              <a:gd name="connsiteX1186" fmla="*/ 4427300 w 12188791"/>
              <a:gd name="connsiteY1186" fmla="*/ 682431 h 3125002"/>
              <a:gd name="connsiteX1187" fmla="*/ 4271051 w 12188791"/>
              <a:gd name="connsiteY1187" fmla="*/ 699436 h 3125002"/>
              <a:gd name="connsiteX1188" fmla="*/ 4427300 w 12188791"/>
              <a:gd name="connsiteY1188" fmla="*/ 682431 h 3125002"/>
              <a:gd name="connsiteX1189" fmla="*/ 11691487 w 12188791"/>
              <a:gd name="connsiteY1189" fmla="*/ 1401439 h 3125002"/>
              <a:gd name="connsiteX1190" fmla="*/ 11692128 w 12188791"/>
              <a:gd name="connsiteY1190" fmla="*/ 1387322 h 3125002"/>
              <a:gd name="connsiteX1191" fmla="*/ 11603897 w 12188791"/>
              <a:gd name="connsiteY1191" fmla="*/ 1308394 h 3125002"/>
              <a:gd name="connsiteX1192" fmla="*/ 11565396 w 12188791"/>
              <a:gd name="connsiteY1192" fmla="*/ 1370638 h 3125002"/>
              <a:gd name="connsiteX1193" fmla="*/ 11691487 w 12188791"/>
              <a:gd name="connsiteY1193" fmla="*/ 1401439 h 3125002"/>
              <a:gd name="connsiteX1194" fmla="*/ 5085348 w 12188791"/>
              <a:gd name="connsiteY1194" fmla="*/ 416453 h 3125002"/>
              <a:gd name="connsiteX1195" fmla="*/ 5087273 w 12188791"/>
              <a:gd name="connsiteY1195" fmla="*/ 440837 h 3125002"/>
              <a:gd name="connsiteX1196" fmla="*/ 5268228 w 12188791"/>
              <a:gd name="connsiteY1196" fmla="*/ 417416 h 3125002"/>
              <a:gd name="connsiteX1197" fmla="*/ 5265661 w 12188791"/>
              <a:gd name="connsiteY1197" fmla="*/ 395919 h 3125002"/>
              <a:gd name="connsiteX1198" fmla="*/ 5085348 w 12188791"/>
              <a:gd name="connsiteY1198" fmla="*/ 416453 h 3125002"/>
              <a:gd name="connsiteX1199" fmla="*/ 3918766 w 12188791"/>
              <a:gd name="connsiteY1199" fmla="*/ 403299 h 3125002"/>
              <a:gd name="connsiteX1200" fmla="*/ 3909782 w 12188791"/>
              <a:gd name="connsiteY1200" fmla="*/ 364798 h 3125002"/>
              <a:gd name="connsiteX1201" fmla="*/ 3792354 w 12188791"/>
              <a:gd name="connsiteY1201" fmla="*/ 401374 h 3125002"/>
              <a:gd name="connsiteX1202" fmla="*/ 3800696 w 12188791"/>
              <a:gd name="connsiteY1202" fmla="*/ 431854 h 3125002"/>
              <a:gd name="connsiteX1203" fmla="*/ 3918766 w 12188791"/>
              <a:gd name="connsiteY1203" fmla="*/ 403299 h 3125002"/>
              <a:gd name="connsiteX1204" fmla="*/ 4743651 w 12188791"/>
              <a:gd name="connsiteY1204" fmla="*/ 923705 h 3125002"/>
              <a:gd name="connsiteX1205" fmla="*/ 4731780 w 12188791"/>
              <a:gd name="connsiteY1205" fmla="*/ 909587 h 3125002"/>
              <a:gd name="connsiteX1206" fmla="*/ 4636169 w 12188791"/>
              <a:gd name="connsiteY1206" fmla="*/ 900283 h 3125002"/>
              <a:gd name="connsiteX1207" fmla="*/ 4652211 w 12188791"/>
              <a:gd name="connsiteY1207" fmla="*/ 976002 h 3125002"/>
              <a:gd name="connsiteX1208" fmla="*/ 4743651 w 12188791"/>
              <a:gd name="connsiteY1208" fmla="*/ 923705 h 3125002"/>
              <a:gd name="connsiteX1209" fmla="*/ 5359988 w 12188791"/>
              <a:gd name="connsiteY1209" fmla="*/ 888733 h 3125002"/>
              <a:gd name="connsiteX1210" fmla="*/ 5360951 w 12188791"/>
              <a:gd name="connsiteY1210" fmla="*/ 901246 h 3125002"/>
              <a:gd name="connsiteX1211" fmla="*/ 5452712 w 12188791"/>
              <a:gd name="connsiteY1211" fmla="*/ 916004 h 3125002"/>
              <a:gd name="connsiteX1212" fmla="*/ 5513672 w 12188791"/>
              <a:gd name="connsiteY1212" fmla="*/ 850553 h 3125002"/>
              <a:gd name="connsiteX1213" fmla="*/ 5359988 w 12188791"/>
              <a:gd name="connsiteY1213" fmla="*/ 888733 h 3125002"/>
              <a:gd name="connsiteX1214" fmla="*/ 2762451 w 12188791"/>
              <a:gd name="connsiteY1214" fmla="*/ 1083163 h 3125002"/>
              <a:gd name="connsiteX1215" fmla="*/ 2731329 w 12188791"/>
              <a:gd name="connsiteY1215" fmla="*/ 1091184 h 3125002"/>
              <a:gd name="connsiteX1216" fmla="*/ 2744163 w 12188791"/>
              <a:gd name="connsiteY1216" fmla="*/ 1190966 h 3125002"/>
              <a:gd name="connsiteX1217" fmla="*/ 2786835 w 12188791"/>
              <a:gd name="connsiteY1217" fmla="*/ 1156636 h 3125002"/>
              <a:gd name="connsiteX1218" fmla="*/ 2762451 w 12188791"/>
              <a:gd name="connsiteY1218" fmla="*/ 1083163 h 3125002"/>
              <a:gd name="connsiteX1219" fmla="*/ 3010462 w 12188791"/>
              <a:gd name="connsiteY1219" fmla="*/ 1393097 h 3125002"/>
              <a:gd name="connsiteX1220" fmla="*/ 3113452 w 12188791"/>
              <a:gd name="connsiteY1220" fmla="*/ 1307111 h 3125002"/>
              <a:gd name="connsiteX1221" fmla="*/ 3099656 w 12188791"/>
              <a:gd name="connsiteY1221" fmla="*/ 1291069 h 3125002"/>
              <a:gd name="connsiteX1222" fmla="*/ 3010462 w 12188791"/>
              <a:gd name="connsiteY1222" fmla="*/ 1393097 h 3125002"/>
              <a:gd name="connsiteX1223" fmla="*/ 9340356 w 12188791"/>
              <a:gd name="connsiteY1223" fmla="*/ 1145086 h 3125002"/>
              <a:gd name="connsiteX1224" fmla="*/ 9513610 w 12188791"/>
              <a:gd name="connsiteY1224" fmla="*/ 1168507 h 3125002"/>
              <a:gd name="connsiteX1225" fmla="*/ 9340356 w 12188791"/>
              <a:gd name="connsiteY1225" fmla="*/ 1145086 h 3125002"/>
              <a:gd name="connsiteX1226" fmla="*/ 4144959 w 12188791"/>
              <a:gd name="connsiteY1226" fmla="*/ 1024449 h 3125002"/>
              <a:gd name="connsiteX1227" fmla="*/ 4164531 w 12188791"/>
              <a:gd name="connsiteY1227" fmla="*/ 1092468 h 3125002"/>
              <a:gd name="connsiteX1228" fmla="*/ 4176081 w 12188791"/>
              <a:gd name="connsiteY1228" fmla="*/ 948089 h 3125002"/>
              <a:gd name="connsiteX1229" fmla="*/ 4144959 w 12188791"/>
              <a:gd name="connsiteY1229" fmla="*/ 1024449 h 3125002"/>
              <a:gd name="connsiteX1230" fmla="*/ 10704255 w 12188791"/>
              <a:gd name="connsiteY1230" fmla="*/ 1856714 h 3125002"/>
              <a:gd name="connsiteX1231" fmla="*/ 10702651 w 12188791"/>
              <a:gd name="connsiteY1231" fmla="*/ 1842596 h 3125002"/>
              <a:gd name="connsiteX1232" fmla="*/ 10643616 w 12188791"/>
              <a:gd name="connsiteY1232" fmla="*/ 1798962 h 3125002"/>
              <a:gd name="connsiteX1233" fmla="*/ 10584260 w 12188791"/>
              <a:gd name="connsiteY1233" fmla="*/ 1830084 h 3125002"/>
              <a:gd name="connsiteX1234" fmla="*/ 10584902 w 12188791"/>
              <a:gd name="connsiteY1234" fmla="*/ 1848693 h 3125002"/>
              <a:gd name="connsiteX1235" fmla="*/ 10704255 w 12188791"/>
              <a:gd name="connsiteY1235" fmla="*/ 1856714 h 3125002"/>
              <a:gd name="connsiteX1236" fmla="*/ 8078162 w 12188791"/>
              <a:gd name="connsiteY1236" fmla="*/ 804672 h 3125002"/>
              <a:gd name="connsiteX1237" fmla="*/ 7953355 w 12188791"/>
              <a:gd name="connsiteY1237" fmla="*/ 830660 h 3125002"/>
              <a:gd name="connsiteX1238" fmla="*/ 8027790 w 12188791"/>
              <a:gd name="connsiteY1238" fmla="*/ 918892 h 3125002"/>
              <a:gd name="connsiteX1239" fmla="*/ 8078162 w 12188791"/>
              <a:gd name="connsiteY1239" fmla="*/ 804672 h 3125002"/>
              <a:gd name="connsiteX1240" fmla="*/ 11420695 w 12188791"/>
              <a:gd name="connsiteY1240" fmla="*/ 1530417 h 3125002"/>
              <a:gd name="connsiteX1241" fmla="*/ 11441230 w 12188791"/>
              <a:gd name="connsiteY1241" fmla="*/ 1501541 h 3125002"/>
              <a:gd name="connsiteX1242" fmla="*/ 11357490 w 12188791"/>
              <a:gd name="connsiteY1242" fmla="*/ 1442506 h 3125002"/>
              <a:gd name="connsiteX1243" fmla="*/ 11342089 w 12188791"/>
              <a:gd name="connsiteY1243" fmla="*/ 1470099 h 3125002"/>
              <a:gd name="connsiteX1244" fmla="*/ 11420695 w 12188791"/>
              <a:gd name="connsiteY1244" fmla="*/ 1530417 h 3125002"/>
              <a:gd name="connsiteX1245" fmla="*/ 9688148 w 12188791"/>
              <a:gd name="connsiteY1245" fmla="*/ 1327324 h 3125002"/>
              <a:gd name="connsiteX1246" fmla="*/ 9579062 w 12188791"/>
              <a:gd name="connsiteY1246" fmla="*/ 1371921 h 3125002"/>
              <a:gd name="connsiteX1247" fmla="*/ 9654460 w 12188791"/>
              <a:gd name="connsiteY1247" fmla="*/ 1376413 h 3125002"/>
              <a:gd name="connsiteX1248" fmla="*/ 9688148 w 12188791"/>
              <a:gd name="connsiteY1248" fmla="*/ 1327324 h 3125002"/>
              <a:gd name="connsiteX1249" fmla="*/ 3099977 w 12188791"/>
              <a:gd name="connsiteY1249" fmla="*/ 1254814 h 3125002"/>
              <a:gd name="connsiteX1250" fmla="*/ 2979982 w 12188791"/>
              <a:gd name="connsiteY1250" fmla="*/ 1273743 h 3125002"/>
              <a:gd name="connsiteX1251" fmla="*/ 3099977 w 12188791"/>
              <a:gd name="connsiteY1251" fmla="*/ 1254814 h 3125002"/>
              <a:gd name="connsiteX1252" fmla="*/ 9025609 w 12188791"/>
              <a:gd name="connsiteY1252" fmla="*/ 718366 h 3125002"/>
              <a:gd name="connsiteX1253" fmla="*/ 9002509 w 12188791"/>
              <a:gd name="connsiteY1253" fmla="*/ 726066 h 3125002"/>
              <a:gd name="connsiteX1254" fmla="*/ 9006680 w 12188791"/>
              <a:gd name="connsiteY1254" fmla="*/ 778042 h 3125002"/>
              <a:gd name="connsiteX1255" fmla="*/ 9127958 w 12188791"/>
              <a:gd name="connsiteY1255" fmla="*/ 814297 h 3125002"/>
              <a:gd name="connsiteX1256" fmla="*/ 9134054 w 12188791"/>
              <a:gd name="connsiteY1256" fmla="*/ 796651 h 3125002"/>
              <a:gd name="connsiteX1257" fmla="*/ 9025609 w 12188791"/>
              <a:gd name="connsiteY1257" fmla="*/ 718366 h 3125002"/>
              <a:gd name="connsiteX1258" fmla="*/ 10864676 w 12188791"/>
              <a:gd name="connsiteY1258" fmla="*/ 956430 h 3125002"/>
              <a:gd name="connsiteX1259" fmla="*/ 10819438 w 12188791"/>
              <a:gd name="connsiteY1259" fmla="*/ 976964 h 3125002"/>
              <a:gd name="connsiteX1260" fmla="*/ 10916011 w 12188791"/>
              <a:gd name="connsiteY1260" fmla="*/ 1038245 h 3125002"/>
              <a:gd name="connsiteX1261" fmla="*/ 10864676 w 12188791"/>
              <a:gd name="connsiteY1261" fmla="*/ 956430 h 312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</a:cxnLst>
            <a:rect l="l" t="t" r="r" b="b"/>
            <a:pathLst>
              <a:path w="12188791" h="3125002">
                <a:moveTo>
                  <a:pt x="1534909" y="802747"/>
                </a:moveTo>
                <a:cubicBezTo>
                  <a:pt x="1541646" y="806276"/>
                  <a:pt x="1549988" y="814297"/>
                  <a:pt x="1554801" y="812372"/>
                </a:cubicBezTo>
                <a:cubicBezTo>
                  <a:pt x="1606456" y="794405"/>
                  <a:pt x="1657470" y="774834"/>
                  <a:pt x="1708805" y="755904"/>
                </a:cubicBezTo>
                <a:lnTo>
                  <a:pt x="1707522" y="756225"/>
                </a:lnTo>
                <a:cubicBezTo>
                  <a:pt x="1767519" y="733766"/>
                  <a:pt x="1826875" y="709061"/>
                  <a:pt x="1887835" y="689490"/>
                </a:cubicBezTo>
                <a:cubicBezTo>
                  <a:pt x="1921523" y="678581"/>
                  <a:pt x="1957779" y="676014"/>
                  <a:pt x="2003338" y="667673"/>
                </a:cubicBezTo>
                <a:cubicBezTo>
                  <a:pt x="1996601" y="681469"/>
                  <a:pt x="1992429" y="705853"/>
                  <a:pt x="1978633" y="714195"/>
                </a:cubicBezTo>
                <a:cubicBezTo>
                  <a:pt x="1948153" y="732162"/>
                  <a:pt x="1913823" y="745316"/>
                  <a:pt x="1879493" y="754621"/>
                </a:cubicBezTo>
                <a:cubicBezTo>
                  <a:pt x="1815966" y="771305"/>
                  <a:pt x="1799924" y="810447"/>
                  <a:pt x="1835538" y="868199"/>
                </a:cubicBezTo>
                <a:cubicBezTo>
                  <a:pt x="1842275" y="878787"/>
                  <a:pt x="1842596" y="893225"/>
                  <a:pt x="1845805" y="904454"/>
                </a:cubicBezTo>
                <a:cubicBezTo>
                  <a:pt x="1860884" y="900604"/>
                  <a:pt x="1881097" y="898358"/>
                  <a:pt x="1898744" y="890337"/>
                </a:cubicBezTo>
                <a:cubicBezTo>
                  <a:pt x="1915748" y="882637"/>
                  <a:pt x="1930186" y="869161"/>
                  <a:pt x="1932753" y="852478"/>
                </a:cubicBezTo>
                <a:cubicBezTo>
                  <a:pt x="1939170" y="829377"/>
                  <a:pt x="1938528" y="797293"/>
                  <a:pt x="1953608" y="785101"/>
                </a:cubicBezTo>
                <a:cubicBezTo>
                  <a:pt x="1989221" y="756225"/>
                  <a:pt x="2032214" y="743712"/>
                  <a:pt x="2068148" y="801785"/>
                </a:cubicBezTo>
                <a:cubicBezTo>
                  <a:pt x="2083549" y="761038"/>
                  <a:pt x="2095741" y="727991"/>
                  <a:pt x="2114670" y="677619"/>
                </a:cubicBezTo>
                <a:cubicBezTo>
                  <a:pt x="2075207" y="692057"/>
                  <a:pt x="2047935" y="702003"/>
                  <a:pt x="2018097" y="712911"/>
                </a:cubicBezTo>
                <a:cubicBezTo>
                  <a:pt x="2012322" y="608317"/>
                  <a:pt x="2134242" y="677298"/>
                  <a:pt x="2153172" y="606392"/>
                </a:cubicBezTo>
                <a:cubicBezTo>
                  <a:pt x="2165043" y="616017"/>
                  <a:pt x="2175310" y="624359"/>
                  <a:pt x="2185897" y="632701"/>
                </a:cubicBezTo>
                <a:cubicBezTo>
                  <a:pt x="2185577" y="627246"/>
                  <a:pt x="2185256" y="621471"/>
                  <a:pt x="2185256" y="616017"/>
                </a:cubicBezTo>
                <a:cubicBezTo>
                  <a:pt x="2213169" y="607996"/>
                  <a:pt x="2241082" y="600617"/>
                  <a:pt x="2268675" y="592275"/>
                </a:cubicBezTo>
                <a:cubicBezTo>
                  <a:pt x="2346639" y="568853"/>
                  <a:pt x="2432625" y="574307"/>
                  <a:pt x="2502889" y="520085"/>
                </a:cubicBezTo>
                <a:cubicBezTo>
                  <a:pt x="2518932" y="507572"/>
                  <a:pt x="2554866" y="520727"/>
                  <a:pt x="2581496" y="522331"/>
                </a:cubicBezTo>
                <a:cubicBezTo>
                  <a:pt x="2577966" y="516235"/>
                  <a:pt x="2574437" y="510139"/>
                  <a:pt x="2571229" y="504364"/>
                </a:cubicBezTo>
                <a:cubicBezTo>
                  <a:pt x="2585025" y="494097"/>
                  <a:pt x="2597217" y="480622"/>
                  <a:pt x="2612617" y="474205"/>
                </a:cubicBezTo>
                <a:cubicBezTo>
                  <a:pt x="2631226" y="466504"/>
                  <a:pt x="2657856" y="470675"/>
                  <a:pt x="2671652" y="458804"/>
                </a:cubicBezTo>
                <a:cubicBezTo>
                  <a:pt x="2722025" y="416132"/>
                  <a:pt x="2737746" y="416774"/>
                  <a:pt x="2778493" y="479338"/>
                </a:cubicBezTo>
                <a:cubicBezTo>
                  <a:pt x="2783947" y="462975"/>
                  <a:pt x="2788118" y="450142"/>
                  <a:pt x="2792610" y="437308"/>
                </a:cubicBezTo>
                <a:cubicBezTo>
                  <a:pt x="2806727" y="447254"/>
                  <a:pt x="2836886" y="443083"/>
                  <a:pt x="2851324" y="429608"/>
                </a:cubicBezTo>
                <a:cubicBezTo>
                  <a:pt x="2885975" y="397203"/>
                  <a:pt x="2957202" y="404582"/>
                  <a:pt x="2996024" y="445650"/>
                </a:cubicBezTo>
                <a:cubicBezTo>
                  <a:pt x="2983190" y="488001"/>
                  <a:pt x="2881162" y="499230"/>
                  <a:pt x="2939235" y="561795"/>
                </a:cubicBezTo>
                <a:cubicBezTo>
                  <a:pt x="2974206" y="529390"/>
                  <a:pt x="3009178" y="496343"/>
                  <a:pt x="3044150" y="463617"/>
                </a:cubicBezTo>
                <a:cubicBezTo>
                  <a:pt x="3033562" y="474526"/>
                  <a:pt x="3022974" y="485113"/>
                  <a:pt x="3012387" y="496022"/>
                </a:cubicBezTo>
                <a:cubicBezTo>
                  <a:pt x="2997307" y="470034"/>
                  <a:pt x="2981907" y="444046"/>
                  <a:pt x="2966827" y="418057"/>
                </a:cubicBezTo>
                <a:cubicBezTo>
                  <a:pt x="2972602" y="411320"/>
                  <a:pt x="2978377" y="404582"/>
                  <a:pt x="2984473" y="397523"/>
                </a:cubicBezTo>
                <a:cubicBezTo>
                  <a:pt x="3021049" y="402336"/>
                  <a:pt x="3057305" y="406828"/>
                  <a:pt x="3093881" y="411641"/>
                </a:cubicBezTo>
                <a:cubicBezTo>
                  <a:pt x="3094522" y="404261"/>
                  <a:pt x="3095164" y="396882"/>
                  <a:pt x="3096126" y="389502"/>
                </a:cubicBezTo>
                <a:cubicBezTo>
                  <a:pt x="3080405" y="390465"/>
                  <a:pt x="3064684" y="391107"/>
                  <a:pt x="3048963" y="392069"/>
                </a:cubicBezTo>
                <a:cubicBezTo>
                  <a:pt x="3045754" y="386615"/>
                  <a:pt x="3042546" y="381160"/>
                  <a:pt x="3039337" y="375385"/>
                </a:cubicBezTo>
                <a:cubicBezTo>
                  <a:pt x="3080084" y="353568"/>
                  <a:pt x="3118906" y="320842"/>
                  <a:pt x="3162220" y="312500"/>
                </a:cubicBezTo>
                <a:cubicBezTo>
                  <a:pt x="3225105" y="300629"/>
                  <a:pt x="3291199" y="305763"/>
                  <a:pt x="3356008" y="306083"/>
                </a:cubicBezTo>
                <a:cubicBezTo>
                  <a:pt x="3373976" y="306083"/>
                  <a:pt x="3391943" y="315709"/>
                  <a:pt x="3410231" y="316992"/>
                </a:cubicBezTo>
                <a:cubicBezTo>
                  <a:pt x="3437823" y="318917"/>
                  <a:pt x="3465737" y="317634"/>
                  <a:pt x="3495896" y="317634"/>
                </a:cubicBezTo>
                <a:cubicBezTo>
                  <a:pt x="3489800" y="305763"/>
                  <a:pt x="3484987" y="296137"/>
                  <a:pt x="3480175" y="286191"/>
                </a:cubicBezTo>
                <a:cubicBezTo>
                  <a:pt x="3483062" y="283304"/>
                  <a:pt x="3485629" y="280095"/>
                  <a:pt x="3488516" y="277208"/>
                </a:cubicBezTo>
                <a:cubicBezTo>
                  <a:pt x="3513221" y="296458"/>
                  <a:pt x="3537926" y="315388"/>
                  <a:pt x="3574502" y="343943"/>
                </a:cubicBezTo>
                <a:cubicBezTo>
                  <a:pt x="3512580" y="348755"/>
                  <a:pt x="3461886" y="348114"/>
                  <a:pt x="3413439" y="358381"/>
                </a:cubicBezTo>
                <a:cubicBezTo>
                  <a:pt x="3388735" y="363835"/>
                  <a:pt x="3368521" y="389502"/>
                  <a:pt x="3346062" y="405865"/>
                </a:cubicBezTo>
                <a:cubicBezTo>
                  <a:pt x="3371409" y="422870"/>
                  <a:pt x="3395151" y="444366"/>
                  <a:pt x="3423065" y="455596"/>
                </a:cubicBezTo>
                <a:cubicBezTo>
                  <a:pt x="3441994" y="463296"/>
                  <a:pt x="3466699" y="457200"/>
                  <a:pt x="3488196" y="457200"/>
                </a:cubicBezTo>
                <a:cubicBezTo>
                  <a:pt x="3476003" y="402978"/>
                  <a:pt x="3506483" y="387898"/>
                  <a:pt x="3599848" y="410357"/>
                </a:cubicBezTo>
                <a:cubicBezTo>
                  <a:pt x="3588940" y="396882"/>
                  <a:pt x="3582202" y="388540"/>
                  <a:pt x="3566481" y="369289"/>
                </a:cubicBezTo>
                <a:cubicBezTo>
                  <a:pt x="3614607" y="366402"/>
                  <a:pt x="3657279" y="365760"/>
                  <a:pt x="3699310" y="360627"/>
                </a:cubicBezTo>
                <a:cubicBezTo>
                  <a:pt x="3726260" y="357418"/>
                  <a:pt x="3752569" y="347472"/>
                  <a:pt x="3779199" y="340734"/>
                </a:cubicBezTo>
                <a:cubicBezTo>
                  <a:pt x="3825721" y="329184"/>
                  <a:pt x="3872243" y="317955"/>
                  <a:pt x="3918766" y="306404"/>
                </a:cubicBezTo>
                <a:cubicBezTo>
                  <a:pt x="3930958" y="303517"/>
                  <a:pt x="3943470" y="300308"/>
                  <a:pt x="3955662" y="297742"/>
                </a:cubicBezTo>
                <a:cubicBezTo>
                  <a:pt x="3983255" y="292287"/>
                  <a:pt x="4010847" y="287154"/>
                  <a:pt x="4042290" y="281058"/>
                </a:cubicBezTo>
                <a:cubicBezTo>
                  <a:pt x="4038440" y="296137"/>
                  <a:pt x="4033306" y="318596"/>
                  <a:pt x="4027210" y="342659"/>
                </a:cubicBezTo>
                <a:cubicBezTo>
                  <a:pt x="4003468" y="352285"/>
                  <a:pt x="3976196" y="363193"/>
                  <a:pt x="3939300" y="378273"/>
                </a:cubicBezTo>
                <a:cubicBezTo>
                  <a:pt x="3958550" y="385973"/>
                  <a:pt x="3970421" y="395598"/>
                  <a:pt x="3978763" y="393032"/>
                </a:cubicBezTo>
                <a:cubicBezTo>
                  <a:pt x="4036514" y="374423"/>
                  <a:pt x="4097796" y="370894"/>
                  <a:pt x="4148168" y="399449"/>
                </a:cubicBezTo>
                <a:cubicBezTo>
                  <a:pt x="4224528" y="442762"/>
                  <a:pt x="4291584" y="411961"/>
                  <a:pt x="4345486" y="373781"/>
                </a:cubicBezTo>
                <a:cubicBezTo>
                  <a:pt x="4389762" y="342659"/>
                  <a:pt x="4387195" y="371214"/>
                  <a:pt x="4408691" y="401694"/>
                </a:cubicBezTo>
                <a:cubicBezTo>
                  <a:pt x="4422809" y="364477"/>
                  <a:pt x="4434680" y="333676"/>
                  <a:pt x="4453609" y="283624"/>
                </a:cubicBezTo>
                <a:cubicBezTo>
                  <a:pt x="4422809" y="302233"/>
                  <a:pt x="4407087" y="311538"/>
                  <a:pt x="4391366" y="320842"/>
                </a:cubicBezTo>
                <a:cubicBezTo>
                  <a:pt x="4391045" y="311217"/>
                  <a:pt x="4390083" y="292929"/>
                  <a:pt x="4388799" y="268866"/>
                </a:cubicBezTo>
                <a:cubicBezTo>
                  <a:pt x="4423451" y="262449"/>
                  <a:pt x="4455855" y="256674"/>
                  <a:pt x="4506228" y="247369"/>
                </a:cubicBezTo>
                <a:cubicBezTo>
                  <a:pt x="4484411" y="308650"/>
                  <a:pt x="4467406" y="355493"/>
                  <a:pt x="4450080" y="403940"/>
                </a:cubicBezTo>
                <a:cubicBezTo>
                  <a:pt x="4471898" y="397203"/>
                  <a:pt x="4520345" y="397203"/>
                  <a:pt x="4539595" y="373460"/>
                </a:cubicBezTo>
                <a:cubicBezTo>
                  <a:pt x="4565583" y="341376"/>
                  <a:pt x="4569434" y="291325"/>
                  <a:pt x="4582588" y="248974"/>
                </a:cubicBezTo>
                <a:cubicBezTo>
                  <a:pt x="4575209" y="246728"/>
                  <a:pt x="4568150" y="244482"/>
                  <a:pt x="4560771" y="242557"/>
                </a:cubicBezTo>
                <a:cubicBezTo>
                  <a:pt x="4554675" y="253786"/>
                  <a:pt x="4548579" y="265336"/>
                  <a:pt x="4536387" y="288437"/>
                </a:cubicBezTo>
                <a:cubicBezTo>
                  <a:pt x="4522590" y="231648"/>
                  <a:pt x="4511361" y="185447"/>
                  <a:pt x="4497565" y="128337"/>
                </a:cubicBezTo>
                <a:cubicBezTo>
                  <a:pt x="4537991" y="158496"/>
                  <a:pt x="4563017" y="177105"/>
                  <a:pt x="4588042" y="196035"/>
                </a:cubicBezTo>
                <a:cubicBezTo>
                  <a:pt x="4576492" y="117107"/>
                  <a:pt x="4585155" y="109086"/>
                  <a:pt x="4655098" y="121920"/>
                </a:cubicBezTo>
                <a:cubicBezTo>
                  <a:pt x="4681728" y="126733"/>
                  <a:pt x="4709642" y="126091"/>
                  <a:pt x="4738197" y="136679"/>
                </a:cubicBezTo>
                <a:cubicBezTo>
                  <a:pt x="4718946" y="139246"/>
                  <a:pt x="4699695" y="141812"/>
                  <a:pt x="4680445" y="144379"/>
                </a:cubicBezTo>
                <a:cubicBezTo>
                  <a:pt x="4680766" y="150154"/>
                  <a:pt x="4681086" y="155929"/>
                  <a:pt x="4681407" y="161704"/>
                </a:cubicBezTo>
                <a:cubicBezTo>
                  <a:pt x="4761297" y="161704"/>
                  <a:pt x="4841187" y="161704"/>
                  <a:pt x="4934873" y="161704"/>
                </a:cubicBezTo>
                <a:cubicBezTo>
                  <a:pt x="4914660" y="134433"/>
                  <a:pt x="4905997" y="122883"/>
                  <a:pt x="4883538" y="92403"/>
                </a:cubicBezTo>
                <a:cubicBezTo>
                  <a:pt x="4985566" y="104915"/>
                  <a:pt x="5061605" y="27272"/>
                  <a:pt x="5172938" y="73473"/>
                </a:cubicBezTo>
                <a:cubicBezTo>
                  <a:pt x="5122886" y="97536"/>
                  <a:pt x="5089198" y="113899"/>
                  <a:pt x="5050376" y="132508"/>
                </a:cubicBezTo>
                <a:cubicBezTo>
                  <a:pt x="5084706" y="148229"/>
                  <a:pt x="5113582" y="161384"/>
                  <a:pt x="5143741" y="174859"/>
                </a:cubicBezTo>
                <a:cubicBezTo>
                  <a:pt x="5177750" y="155929"/>
                  <a:pt x="5213043" y="136037"/>
                  <a:pt x="5246089" y="117749"/>
                </a:cubicBezTo>
                <a:cubicBezTo>
                  <a:pt x="5263415" y="127695"/>
                  <a:pt x="5282665" y="138925"/>
                  <a:pt x="5303520" y="151117"/>
                </a:cubicBezTo>
                <a:cubicBezTo>
                  <a:pt x="5273361" y="170688"/>
                  <a:pt x="5245127" y="196997"/>
                  <a:pt x="5212080" y="208547"/>
                </a:cubicBezTo>
                <a:cubicBezTo>
                  <a:pt x="5181279" y="219135"/>
                  <a:pt x="5145024" y="213681"/>
                  <a:pt x="5111336" y="215285"/>
                </a:cubicBezTo>
                <a:cubicBezTo>
                  <a:pt x="5111336" y="221060"/>
                  <a:pt x="5111336" y="226835"/>
                  <a:pt x="5111657" y="232611"/>
                </a:cubicBezTo>
                <a:cubicBezTo>
                  <a:pt x="5090160" y="222985"/>
                  <a:pt x="5068985" y="213360"/>
                  <a:pt x="5046205" y="203093"/>
                </a:cubicBezTo>
                <a:cubicBezTo>
                  <a:pt x="5060001" y="255070"/>
                  <a:pt x="5090481" y="273678"/>
                  <a:pt x="5143741" y="258599"/>
                </a:cubicBezTo>
                <a:cubicBezTo>
                  <a:pt x="5188017" y="246407"/>
                  <a:pt x="5230689" y="228760"/>
                  <a:pt x="5276891" y="212398"/>
                </a:cubicBezTo>
                <a:cubicBezTo>
                  <a:pt x="5273040" y="221702"/>
                  <a:pt x="5267265" y="236140"/>
                  <a:pt x="5261811" y="249936"/>
                </a:cubicBezTo>
                <a:cubicBezTo>
                  <a:pt x="5325017" y="262449"/>
                  <a:pt x="5348438" y="297421"/>
                  <a:pt x="5315392" y="335280"/>
                </a:cubicBezTo>
                <a:cubicBezTo>
                  <a:pt x="5319883" y="338488"/>
                  <a:pt x="5324375" y="341697"/>
                  <a:pt x="5328867" y="344905"/>
                </a:cubicBezTo>
                <a:cubicBezTo>
                  <a:pt x="5347476" y="318275"/>
                  <a:pt x="5366405" y="291646"/>
                  <a:pt x="5382768" y="268224"/>
                </a:cubicBezTo>
                <a:cubicBezTo>
                  <a:pt x="5357422" y="260524"/>
                  <a:pt x="5336246" y="254107"/>
                  <a:pt x="5315070" y="247690"/>
                </a:cubicBezTo>
                <a:cubicBezTo>
                  <a:pt x="5324375" y="238065"/>
                  <a:pt x="5334000" y="228440"/>
                  <a:pt x="5345872" y="216248"/>
                </a:cubicBezTo>
                <a:cubicBezTo>
                  <a:pt x="5334000" y="209189"/>
                  <a:pt x="5320204" y="200526"/>
                  <a:pt x="5306408" y="191864"/>
                </a:cubicBezTo>
                <a:cubicBezTo>
                  <a:pt x="5316354" y="177105"/>
                  <a:pt x="5326300" y="162667"/>
                  <a:pt x="5340738" y="141812"/>
                </a:cubicBezTo>
                <a:cubicBezTo>
                  <a:pt x="5370576" y="135395"/>
                  <a:pt x="5411002" y="127054"/>
                  <a:pt x="5456883" y="117428"/>
                </a:cubicBezTo>
                <a:cubicBezTo>
                  <a:pt x="5515276" y="163630"/>
                  <a:pt x="5586503" y="163630"/>
                  <a:pt x="5660297" y="134754"/>
                </a:cubicBezTo>
                <a:cubicBezTo>
                  <a:pt x="5668959" y="131224"/>
                  <a:pt x="5673451" y="117749"/>
                  <a:pt x="5679868" y="108765"/>
                </a:cubicBezTo>
                <a:cubicBezTo>
                  <a:pt x="5669280" y="105236"/>
                  <a:pt x="5658693" y="99140"/>
                  <a:pt x="5648105" y="98499"/>
                </a:cubicBezTo>
                <a:cubicBezTo>
                  <a:pt x="5623721" y="96894"/>
                  <a:pt x="5599337" y="97857"/>
                  <a:pt x="5574632" y="90477"/>
                </a:cubicBezTo>
                <a:cubicBezTo>
                  <a:pt x="5699439" y="37539"/>
                  <a:pt x="5847348" y="108124"/>
                  <a:pt x="5959642" y="0"/>
                </a:cubicBezTo>
                <a:cubicBezTo>
                  <a:pt x="5962209" y="5133"/>
                  <a:pt x="5964776" y="10267"/>
                  <a:pt x="5967343" y="15400"/>
                </a:cubicBezTo>
                <a:cubicBezTo>
                  <a:pt x="5959001" y="26630"/>
                  <a:pt x="5950659" y="37539"/>
                  <a:pt x="5941675" y="49731"/>
                </a:cubicBezTo>
                <a:cubicBezTo>
                  <a:pt x="5963171" y="59677"/>
                  <a:pt x="5984668" y="69623"/>
                  <a:pt x="6006164" y="79569"/>
                </a:cubicBezTo>
                <a:cubicBezTo>
                  <a:pt x="5910874" y="107803"/>
                  <a:pt x="5805638" y="61602"/>
                  <a:pt x="5712915" y="135716"/>
                </a:cubicBezTo>
                <a:cubicBezTo>
                  <a:pt x="5740186" y="152400"/>
                  <a:pt x="5758154" y="163309"/>
                  <a:pt x="5776121" y="174538"/>
                </a:cubicBezTo>
                <a:cubicBezTo>
                  <a:pt x="5752378" y="209510"/>
                  <a:pt x="5729278" y="242878"/>
                  <a:pt x="5703611" y="280416"/>
                </a:cubicBezTo>
                <a:cubicBezTo>
                  <a:pt x="5724465" y="300629"/>
                  <a:pt x="5748528" y="323409"/>
                  <a:pt x="5770345" y="344264"/>
                </a:cubicBezTo>
                <a:cubicBezTo>
                  <a:pt x="5754945" y="305763"/>
                  <a:pt x="5873657" y="320521"/>
                  <a:pt x="5818793" y="247048"/>
                </a:cubicBezTo>
                <a:cubicBezTo>
                  <a:pt x="5835477" y="236461"/>
                  <a:pt x="5851198" y="221381"/>
                  <a:pt x="5869486" y="216248"/>
                </a:cubicBezTo>
                <a:cubicBezTo>
                  <a:pt x="5891624" y="210152"/>
                  <a:pt x="5916329" y="212398"/>
                  <a:pt x="5940071" y="211114"/>
                </a:cubicBezTo>
                <a:cubicBezTo>
                  <a:pt x="5939108" y="202772"/>
                  <a:pt x="5937825" y="194430"/>
                  <a:pt x="5936863" y="185768"/>
                </a:cubicBezTo>
                <a:cubicBezTo>
                  <a:pt x="5892265" y="194110"/>
                  <a:pt x="5847989" y="202451"/>
                  <a:pt x="5803392" y="210793"/>
                </a:cubicBezTo>
                <a:cubicBezTo>
                  <a:pt x="5783179" y="123845"/>
                  <a:pt x="5804676" y="105878"/>
                  <a:pt x="5940392" y="113578"/>
                </a:cubicBezTo>
                <a:cubicBezTo>
                  <a:pt x="5934296" y="124808"/>
                  <a:pt x="5929804" y="133791"/>
                  <a:pt x="5929804" y="133791"/>
                </a:cubicBezTo>
                <a:cubicBezTo>
                  <a:pt x="5950338" y="154325"/>
                  <a:pt x="5977931" y="170046"/>
                  <a:pt x="5987235" y="193147"/>
                </a:cubicBezTo>
                <a:cubicBezTo>
                  <a:pt x="6002314" y="230686"/>
                  <a:pt x="5982422" y="251861"/>
                  <a:pt x="5940392" y="257957"/>
                </a:cubicBezTo>
                <a:cubicBezTo>
                  <a:pt x="5932371" y="259240"/>
                  <a:pt x="5929804" y="296137"/>
                  <a:pt x="5924029" y="319559"/>
                </a:cubicBezTo>
                <a:cubicBezTo>
                  <a:pt x="5945846" y="316992"/>
                  <a:pt x="5966059" y="314425"/>
                  <a:pt x="5986272" y="311859"/>
                </a:cubicBezTo>
                <a:cubicBezTo>
                  <a:pt x="5987556" y="315067"/>
                  <a:pt x="5988839" y="318275"/>
                  <a:pt x="5990122" y="321163"/>
                </a:cubicBezTo>
                <a:cubicBezTo>
                  <a:pt x="5978893" y="327901"/>
                  <a:pt x="5967663" y="334959"/>
                  <a:pt x="5956113" y="341697"/>
                </a:cubicBezTo>
                <a:cubicBezTo>
                  <a:pt x="5957397" y="345547"/>
                  <a:pt x="5958680" y="349397"/>
                  <a:pt x="5959963" y="353247"/>
                </a:cubicBezTo>
                <a:cubicBezTo>
                  <a:pt x="5999748" y="341697"/>
                  <a:pt x="6039853" y="330467"/>
                  <a:pt x="6079637" y="319238"/>
                </a:cubicBezTo>
                <a:cubicBezTo>
                  <a:pt x="6081562" y="318596"/>
                  <a:pt x="6083808" y="318275"/>
                  <a:pt x="6086054" y="318596"/>
                </a:cubicBezTo>
                <a:cubicBezTo>
                  <a:pt x="6112363" y="322446"/>
                  <a:pt x="6140918" y="334959"/>
                  <a:pt x="6164340" y="328542"/>
                </a:cubicBezTo>
                <a:cubicBezTo>
                  <a:pt x="6193857" y="320521"/>
                  <a:pt x="6219204" y="296779"/>
                  <a:pt x="6246475" y="279774"/>
                </a:cubicBezTo>
                <a:cubicBezTo>
                  <a:pt x="6251288" y="285870"/>
                  <a:pt x="6256100" y="291966"/>
                  <a:pt x="6260913" y="298383"/>
                </a:cubicBezTo>
                <a:cubicBezTo>
                  <a:pt x="6230433" y="325655"/>
                  <a:pt x="6199953" y="352926"/>
                  <a:pt x="6152789" y="394957"/>
                </a:cubicBezTo>
                <a:cubicBezTo>
                  <a:pt x="6207011" y="373139"/>
                  <a:pt x="6245513" y="358060"/>
                  <a:pt x="6280164" y="344264"/>
                </a:cubicBezTo>
                <a:cubicBezTo>
                  <a:pt x="6277597" y="317634"/>
                  <a:pt x="6280484" y="296137"/>
                  <a:pt x="6272463" y="280416"/>
                </a:cubicBezTo>
                <a:cubicBezTo>
                  <a:pt x="6252251" y="239990"/>
                  <a:pt x="6278880" y="230365"/>
                  <a:pt x="6306794" y="222023"/>
                </a:cubicBezTo>
                <a:cubicBezTo>
                  <a:pt x="6360053" y="205981"/>
                  <a:pt x="6413955" y="191222"/>
                  <a:pt x="6472990" y="174538"/>
                </a:cubicBezTo>
                <a:cubicBezTo>
                  <a:pt x="6446039" y="155608"/>
                  <a:pt x="6426468" y="141171"/>
                  <a:pt x="6406575" y="127054"/>
                </a:cubicBezTo>
                <a:cubicBezTo>
                  <a:pt x="6408500" y="120957"/>
                  <a:pt x="6410746" y="114861"/>
                  <a:pt x="6412672" y="108765"/>
                </a:cubicBezTo>
                <a:cubicBezTo>
                  <a:pt x="6445077" y="115182"/>
                  <a:pt x="6477161" y="121920"/>
                  <a:pt x="6514699" y="129299"/>
                </a:cubicBezTo>
                <a:cubicBezTo>
                  <a:pt x="6515662" y="121920"/>
                  <a:pt x="6517587" y="106840"/>
                  <a:pt x="6519833" y="89515"/>
                </a:cubicBezTo>
                <a:cubicBezTo>
                  <a:pt x="6564109" y="83098"/>
                  <a:pt x="6611594" y="76040"/>
                  <a:pt x="6659078" y="68981"/>
                </a:cubicBezTo>
                <a:cubicBezTo>
                  <a:pt x="6659078" y="75719"/>
                  <a:pt x="6660683" y="81173"/>
                  <a:pt x="6658757" y="82456"/>
                </a:cubicBezTo>
                <a:cubicBezTo>
                  <a:pt x="6641111" y="96573"/>
                  <a:pt x="6623144" y="110049"/>
                  <a:pt x="6605177" y="123845"/>
                </a:cubicBezTo>
                <a:cubicBezTo>
                  <a:pt x="6632769" y="127374"/>
                  <a:pt x="6660683" y="135075"/>
                  <a:pt x="6687633" y="133470"/>
                </a:cubicBezTo>
                <a:cubicBezTo>
                  <a:pt x="6720680" y="131545"/>
                  <a:pt x="6753085" y="121599"/>
                  <a:pt x="6786773" y="122562"/>
                </a:cubicBezTo>
                <a:cubicBezTo>
                  <a:pt x="6694691" y="171009"/>
                  <a:pt x="6595552" y="176142"/>
                  <a:pt x="6481331" y="198280"/>
                </a:cubicBezTo>
                <a:cubicBezTo>
                  <a:pt x="6450210" y="225873"/>
                  <a:pt x="6401442" y="268866"/>
                  <a:pt x="6349465" y="315067"/>
                </a:cubicBezTo>
                <a:cubicBezTo>
                  <a:pt x="6362620" y="351001"/>
                  <a:pt x="6361337" y="340734"/>
                  <a:pt x="6497053" y="326938"/>
                </a:cubicBezTo>
                <a:cubicBezTo>
                  <a:pt x="6557371" y="320842"/>
                  <a:pt x="6599402" y="283624"/>
                  <a:pt x="6669024" y="266299"/>
                </a:cubicBezTo>
                <a:cubicBezTo>
                  <a:pt x="6650095" y="293891"/>
                  <a:pt x="6640790" y="307046"/>
                  <a:pt x="6632127" y="320200"/>
                </a:cubicBezTo>
                <a:cubicBezTo>
                  <a:pt x="6655870" y="339451"/>
                  <a:pt x="6770089" y="299667"/>
                  <a:pt x="6792228" y="263411"/>
                </a:cubicBezTo>
                <a:cubicBezTo>
                  <a:pt x="6830087" y="297100"/>
                  <a:pt x="6907410" y="260203"/>
                  <a:pt x="6921206" y="339130"/>
                </a:cubicBezTo>
                <a:cubicBezTo>
                  <a:pt x="6934040" y="287795"/>
                  <a:pt x="6947194" y="235177"/>
                  <a:pt x="6960349" y="183522"/>
                </a:cubicBezTo>
                <a:cubicBezTo>
                  <a:pt x="6918961" y="180955"/>
                  <a:pt x="6871476" y="178388"/>
                  <a:pt x="6822708" y="175501"/>
                </a:cubicBezTo>
                <a:cubicBezTo>
                  <a:pt x="6828804" y="152400"/>
                  <a:pt x="6833937" y="134112"/>
                  <a:pt x="6838108" y="117749"/>
                </a:cubicBezTo>
                <a:cubicBezTo>
                  <a:pt x="6868267" y="119353"/>
                  <a:pt x="6900030" y="121278"/>
                  <a:pt x="6945269" y="123845"/>
                </a:cubicBezTo>
                <a:cubicBezTo>
                  <a:pt x="6925698" y="112936"/>
                  <a:pt x="6917356" y="108445"/>
                  <a:pt x="6905164" y="101707"/>
                </a:cubicBezTo>
                <a:cubicBezTo>
                  <a:pt x="6916714" y="92082"/>
                  <a:pt x="6926660" y="83740"/>
                  <a:pt x="6940457" y="72189"/>
                </a:cubicBezTo>
                <a:cubicBezTo>
                  <a:pt x="6919922" y="72189"/>
                  <a:pt x="6903880" y="72189"/>
                  <a:pt x="6877571" y="72189"/>
                </a:cubicBezTo>
                <a:cubicBezTo>
                  <a:pt x="6896180" y="52939"/>
                  <a:pt x="6908373" y="39784"/>
                  <a:pt x="6918318" y="29517"/>
                </a:cubicBezTo>
                <a:cubicBezTo>
                  <a:pt x="6972861" y="51656"/>
                  <a:pt x="7026443" y="73473"/>
                  <a:pt x="7076494" y="94007"/>
                </a:cubicBezTo>
                <a:cubicBezTo>
                  <a:pt x="7063018" y="99461"/>
                  <a:pt x="7043768" y="107161"/>
                  <a:pt x="7021309" y="116145"/>
                </a:cubicBezTo>
                <a:cubicBezTo>
                  <a:pt x="7069435" y="188014"/>
                  <a:pt x="7179805" y="100424"/>
                  <a:pt x="7222156" y="202772"/>
                </a:cubicBezTo>
                <a:cubicBezTo>
                  <a:pt x="7139379" y="197318"/>
                  <a:pt x="7065264" y="192184"/>
                  <a:pt x="6986979" y="187051"/>
                </a:cubicBezTo>
                <a:cubicBezTo>
                  <a:pt x="6991150" y="236140"/>
                  <a:pt x="7002058" y="249294"/>
                  <a:pt x="7051468" y="236782"/>
                </a:cubicBezTo>
                <a:cubicBezTo>
                  <a:pt x="7103445" y="223627"/>
                  <a:pt x="7160875" y="230686"/>
                  <a:pt x="7215740" y="232290"/>
                </a:cubicBezTo>
                <a:cubicBezTo>
                  <a:pt x="7226327" y="232611"/>
                  <a:pt x="7236273" y="247690"/>
                  <a:pt x="7257769" y="265657"/>
                </a:cubicBezTo>
                <a:cubicBezTo>
                  <a:pt x="7229535" y="265657"/>
                  <a:pt x="7217023" y="265657"/>
                  <a:pt x="7204830" y="265657"/>
                </a:cubicBezTo>
                <a:cubicBezTo>
                  <a:pt x="7206756" y="272716"/>
                  <a:pt x="7209002" y="279454"/>
                  <a:pt x="7210927" y="286512"/>
                </a:cubicBezTo>
                <a:cubicBezTo>
                  <a:pt x="7235632" y="277528"/>
                  <a:pt x="7260978" y="270791"/>
                  <a:pt x="7284078" y="258920"/>
                </a:cubicBezTo>
                <a:cubicBezTo>
                  <a:pt x="7292420" y="254749"/>
                  <a:pt x="7294346" y="238386"/>
                  <a:pt x="7297875" y="230365"/>
                </a:cubicBezTo>
                <a:cubicBezTo>
                  <a:pt x="7333488" y="242557"/>
                  <a:pt x="7364610" y="253144"/>
                  <a:pt x="7400544" y="265336"/>
                </a:cubicBezTo>
                <a:cubicBezTo>
                  <a:pt x="7397657" y="271432"/>
                  <a:pt x="7392203" y="282983"/>
                  <a:pt x="7383860" y="300629"/>
                </a:cubicBezTo>
                <a:cubicBezTo>
                  <a:pt x="7406641" y="309934"/>
                  <a:pt x="7429420" y="319559"/>
                  <a:pt x="7454125" y="329505"/>
                </a:cubicBezTo>
                <a:cubicBezTo>
                  <a:pt x="7465996" y="306725"/>
                  <a:pt x="7478509" y="285870"/>
                  <a:pt x="7487813" y="263732"/>
                </a:cubicBezTo>
                <a:cubicBezTo>
                  <a:pt x="7495193" y="245765"/>
                  <a:pt x="7498722" y="225873"/>
                  <a:pt x="7500326" y="220098"/>
                </a:cubicBezTo>
                <a:cubicBezTo>
                  <a:pt x="7570912" y="240952"/>
                  <a:pt x="7626096" y="257315"/>
                  <a:pt x="7691227" y="276566"/>
                </a:cubicBezTo>
                <a:cubicBezTo>
                  <a:pt x="7691227" y="253786"/>
                  <a:pt x="7698927" y="224269"/>
                  <a:pt x="7689623" y="216889"/>
                </a:cubicBezTo>
                <a:cubicBezTo>
                  <a:pt x="7673581" y="204376"/>
                  <a:pt x="7646630" y="205660"/>
                  <a:pt x="7624171" y="202451"/>
                </a:cubicBezTo>
                <a:cubicBezTo>
                  <a:pt x="7602675" y="199243"/>
                  <a:pt x="7581178" y="197639"/>
                  <a:pt x="7559682" y="195393"/>
                </a:cubicBezTo>
                <a:cubicBezTo>
                  <a:pt x="7562891" y="176463"/>
                  <a:pt x="7565778" y="157534"/>
                  <a:pt x="7566419" y="153683"/>
                </a:cubicBezTo>
                <a:cubicBezTo>
                  <a:pt x="7629946" y="160100"/>
                  <a:pt x="7688019" y="165555"/>
                  <a:pt x="7745771" y="171330"/>
                </a:cubicBezTo>
                <a:cubicBezTo>
                  <a:pt x="7748337" y="165234"/>
                  <a:pt x="7750904" y="159138"/>
                  <a:pt x="7753470" y="152721"/>
                </a:cubicBezTo>
                <a:cubicBezTo>
                  <a:pt x="7727483" y="141171"/>
                  <a:pt x="7701494" y="129620"/>
                  <a:pt x="7666843" y="113899"/>
                </a:cubicBezTo>
                <a:cubicBezTo>
                  <a:pt x="7749942" y="113899"/>
                  <a:pt x="7824697" y="113257"/>
                  <a:pt x="7899133" y="115182"/>
                </a:cubicBezTo>
                <a:cubicBezTo>
                  <a:pt x="7906192" y="115503"/>
                  <a:pt x="7912929" y="132508"/>
                  <a:pt x="7928009" y="153683"/>
                </a:cubicBezTo>
                <a:cubicBezTo>
                  <a:pt x="7860632" y="131866"/>
                  <a:pt x="7808014" y="128979"/>
                  <a:pt x="7755716" y="180955"/>
                </a:cubicBezTo>
                <a:cubicBezTo>
                  <a:pt x="7814430" y="185126"/>
                  <a:pt x="7860632" y="188014"/>
                  <a:pt x="7906512" y="191222"/>
                </a:cubicBezTo>
                <a:cubicBezTo>
                  <a:pt x="7907796" y="199885"/>
                  <a:pt x="7909079" y="208868"/>
                  <a:pt x="7910042" y="217531"/>
                </a:cubicBezTo>
                <a:cubicBezTo>
                  <a:pt x="7872503" y="225873"/>
                  <a:pt x="7832398" y="246728"/>
                  <a:pt x="7798388" y="239348"/>
                </a:cubicBezTo>
                <a:cubicBezTo>
                  <a:pt x="7752829" y="229402"/>
                  <a:pt x="7733578" y="248332"/>
                  <a:pt x="7715611" y="286512"/>
                </a:cubicBezTo>
                <a:cubicBezTo>
                  <a:pt x="7735824" y="276887"/>
                  <a:pt x="7755716" y="267262"/>
                  <a:pt x="7780100" y="255711"/>
                </a:cubicBezTo>
                <a:cubicBezTo>
                  <a:pt x="7797105" y="297421"/>
                  <a:pt x="7822451" y="287154"/>
                  <a:pt x="7850686" y="247690"/>
                </a:cubicBezTo>
                <a:cubicBezTo>
                  <a:pt x="7859669" y="284587"/>
                  <a:pt x="7866086" y="310254"/>
                  <a:pt x="7868653" y="321805"/>
                </a:cubicBezTo>
                <a:cubicBezTo>
                  <a:pt x="7915817" y="325013"/>
                  <a:pt x="7953034" y="327901"/>
                  <a:pt x="7987365" y="330147"/>
                </a:cubicBezTo>
                <a:cubicBezTo>
                  <a:pt x="7978701" y="309613"/>
                  <a:pt x="7969718" y="287795"/>
                  <a:pt x="7958168" y="260203"/>
                </a:cubicBezTo>
                <a:cubicBezTo>
                  <a:pt x="7989611" y="273358"/>
                  <a:pt x="8013994" y="283945"/>
                  <a:pt x="8042549" y="295816"/>
                </a:cubicBezTo>
                <a:cubicBezTo>
                  <a:pt x="8041266" y="198280"/>
                  <a:pt x="7961376" y="248011"/>
                  <a:pt x="7908758" y="218494"/>
                </a:cubicBezTo>
                <a:cubicBezTo>
                  <a:pt x="7979664" y="165555"/>
                  <a:pt x="8041266" y="229723"/>
                  <a:pt x="8105755" y="211435"/>
                </a:cubicBezTo>
                <a:cubicBezTo>
                  <a:pt x="8048966" y="278170"/>
                  <a:pt x="8094526" y="290041"/>
                  <a:pt x="8141048" y="301271"/>
                </a:cubicBezTo>
                <a:cubicBezTo>
                  <a:pt x="8107681" y="316992"/>
                  <a:pt x="8079446" y="365760"/>
                  <a:pt x="8030999" y="316671"/>
                </a:cubicBezTo>
                <a:cubicBezTo>
                  <a:pt x="8031320" y="345226"/>
                  <a:pt x="8032283" y="373460"/>
                  <a:pt x="8044474" y="395278"/>
                </a:cubicBezTo>
                <a:cubicBezTo>
                  <a:pt x="8049608" y="404261"/>
                  <a:pt x="8085863" y="406828"/>
                  <a:pt x="8097093" y="398165"/>
                </a:cubicBezTo>
                <a:cubicBezTo>
                  <a:pt x="8138802" y="366402"/>
                  <a:pt x="8182436" y="361910"/>
                  <a:pt x="8231205" y="370573"/>
                </a:cubicBezTo>
                <a:cubicBezTo>
                  <a:pt x="8238584" y="371856"/>
                  <a:pt x="8247888" y="360947"/>
                  <a:pt x="8269064" y="348114"/>
                </a:cubicBezTo>
                <a:cubicBezTo>
                  <a:pt x="8232488" y="348114"/>
                  <a:pt x="8210029" y="345226"/>
                  <a:pt x="8188211" y="348755"/>
                </a:cubicBezTo>
                <a:cubicBezTo>
                  <a:pt x="8148106" y="355172"/>
                  <a:pt x="8139122" y="333676"/>
                  <a:pt x="8139444" y="300950"/>
                </a:cubicBezTo>
                <a:cubicBezTo>
                  <a:pt x="8154523" y="295816"/>
                  <a:pt x="8169282" y="291004"/>
                  <a:pt x="8184362" y="285870"/>
                </a:cubicBezTo>
                <a:cubicBezTo>
                  <a:pt x="8163507" y="271432"/>
                  <a:pt x="8142652" y="256995"/>
                  <a:pt x="8113776" y="237102"/>
                </a:cubicBezTo>
                <a:cubicBezTo>
                  <a:pt x="8123723" y="232611"/>
                  <a:pt x="8136877" y="220739"/>
                  <a:pt x="8147786" y="222344"/>
                </a:cubicBezTo>
                <a:cubicBezTo>
                  <a:pt x="8174736" y="226835"/>
                  <a:pt x="8200082" y="239990"/>
                  <a:pt x="8227034" y="244803"/>
                </a:cubicBezTo>
                <a:cubicBezTo>
                  <a:pt x="8245322" y="248011"/>
                  <a:pt x="8265535" y="244803"/>
                  <a:pt x="8284144" y="241594"/>
                </a:cubicBezTo>
                <a:cubicBezTo>
                  <a:pt x="8307886" y="237744"/>
                  <a:pt x="8331307" y="228440"/>
                  <a:pt x="8355049" y="226835"/>
                </a:cubicBezTo>
                <a:cubicBezTo>
                  <a:pt x="8389059" y="224590"/>
                  <a:pt x="8423389" y="226515"/>
                  <a:pt x="8457719" y="227477"/>
                </a:cubicBezTo>
                <a:cubicBezTo>
                  <a:pt x="8471836" y="228119"/>
                  <a:pt x="8495578" y="227477"/>
                  <a:pt x="8498465" y="233894"/>
                </a:cubicBezTo>
                <a:cubicBezTo>
                  <a:pt x="8514829" y="274320"/>
                  <a:pt x="8603381" y="228119"/>
                  <a:pt x="8584451" y="306725"/>
                </a:cubicBezTo>
                <a:cubicBezTo>
                  <a:pt x="8561351" y="303838"/>
                  <a:pt x="8538250" y="297421"/>
                  <a:pt x="8515470" y="299346"/>
                </a:cubicBezTo>
                <a:cubicBezTo>
                  <a:pt x="8501674" y="300308"/>
                  <a:pt x="8485953" y="311217"/>
                  <a:pt x="8476969" y="322446"/>
                </a:cubicBezTo>
                <a:cubicBezTo>
                  <a:pt x="8472478" y="327901"/>
                  <a:pt x="8477611" y="349397"/>
                  <a:pt x="8484670" y="354531"/>
                </a:cubicBezTo>
                <a:cubicBezTo>
                  <a:pt x="8514187" y="376027"/>
                  <a:pt x="8572580" y="344584"/>
                  <a:pt x="8582205" y="304479"/>
                </a:cubicBezTo>
                <a:cubicBezTo>
                  <a:pt x="8584451" y="280416"/>
                  <a:pt x="8587018" y="256032"/>
                  <a:pt x="8589264" y="231969"/>
                </a:cubicBezTo>
                <a:cubicBezTo>
                  <a:pt x="8592152" y="201168"/>
                  <a:pt x="8595039" y="170367"/>
                  <a:pt x="8597926" y="139887"/>
                </a:cubicBezTo>
                <a:cubicBezTo>
                  <a:pt x="8605627" y="140850"/>
                  <a:pt x="8613007" y="141812"/>
                  <a:pt x="8620707" y="142775"/>
                </a:cubicBezTo>
                <a:cubicBezTo>
                  <a:pt x="8618140" y="158175"/>
                  <a:pt x="8615573" y="173576"/>
                  <a:pt x="8614931" y="177105"/>
                </a:cubicBezTo>
                <a:cubicBezTo>
                  <a:pt x="8651187" y="187693"/>
                  <a:pt x="8684554" y="196997"/>
                  <a:pt x="8718242" y="206622"/>
                </a:cubicBezTo>
                <a:cubicBezTo>
                  <a:pt x="8718242" y="211435"/>
                  <a:pt x="8718242" y="216568"/>
                  <a:pt x="8718242" y="221381"/>
                </a:cubicBezTo>
                <a:cubicBezTo>
                  <a:pt x="8690971" y="231006"/>
                  <a:pt x="8663699" y="240311"/>
                  <a:pt x="8636427" y="249936"/>
                </a:cubicBezTo>
                <a:cubicBezTo>
                  <a:pt x="8635786" y="256032"/>
                  <a:pt x="8635144" y="262449"/>
                  <a:pt x="8634503" y="268545"/>
                </a:cubicBezTo>
                <a:cubicBezTo>
                  <a:pt x="8655999" y="271112"/>
                  <a:pt x="8677495" y="276887"/>
                  <a:pt x="8698992" y="275283"/>
                </a:cubicBezTo>
                <a:cubicBezTo>
                  <a:pt x="8719846" y="273999"/>
                  <a:pt x="8740060" y="265336"/>
                  <a:pt x="8760273" y="259882"/>
                </a:cubicBezTo>
                <a:cubicBezTo>
                  <a:pt x="8760273" y="259882"/>
                  <a:pt x="8758669" y="258278"/>
                  <a:pt x="8758669" y="258278"/>
                </a:cubicBezTo>
                <a:cubicBezTo>
                  <a:pt x="8755781" y="269187"/>
                  <a:pt x="8753214" y="280095"/>
                  <a:pt x="8750326" y="291325"/>
                </a:cubicBezTo>
                <a:cubicBezTo>
                  <a:pt x="8770219" y="293891"/>
                  <a:pt x="8790111" y="298704"/>
                  <a:pt x="8810003" y="298062"/>
                </a:cubicBezTo>
                <a:cubicBezTo>
                  <a:pt x="8842409" y="296779"/>
                  <a:pt x="8874493" y="291966"/>
                  <a:pt x="8906898" y="288758"/>
                </a:cubicBezTo>
                <a:cubicBezTo>
                  <a:pt x="8909143" y="298062"/>
                  <a:pt x="8911710" y="307046"/>
                  <a:pt x="8913956" y="316350"/>
                </a:cubicBezTo>
                <a:cubicBezTo>
                  <a:pt x="8878984" y="330147"/>
                  <a:pt x="8844333" y="343943"/>
                  <a:pt x="8797491" y="362231"/>
                </a:cubicBezTo>
                <a:cubicBezTo>
                  <a:pt x="8848826" y="373139"/>
                  <a:pt x="8889572" y="384690"/>
                  <a:pt x="8913636" y="332713"/>
                </a:cubicBezTo>
                <a:cubicBezTo>
                  <a:pt x="8927752" y="302554"/>
                  <a:pt x="8944436" y="285229"/>
                  <a:pt x="8976520" y="305121"/>
                </a:cubicBezTo>
                <a:cubicBezTo>
                  <a:pt x="8991600" y="314425"/>
                  <a:pt x="9003471" y="329505"/>
                  <a:pt x="9021438" y="346189"/>
                </a:cubicBezTo>
                <a:cubicBezTo>
                  <a:pt x="9059298" y="338488"/>
                  <a:pt x="9112878" y="327901"/>
                  <a:pt x="9166459" y="316992"/>
                </a:cubicBezTo>
                <a:cubicBezTo>
                  <a:pt x="9167421" y="313142"/>
                  <a:pt x="9168384" y="309292"/>
                  <a:pt x="9169347" y="305442"/>
                </a:cubicBezTo>
                <a:cubicBezTo>
                  <a:pt x="9127316" y="296458"/>
                  <a:pt x="9085606" y="287475"/>
                  <a:pt x="9043577" y="278812"/>
                </a:cubicBezTo>
                <a:cubicBezTo>
                  <a:pt x="9043577" y="272716"/>
                  <a:pt x="9043577" y="266620"/>
                  <a:pt x="9043897" y="260524"/>
                </a:cubicBezTo>
                <a:cubicBezTo>
                  <a:pt x="9074057" y="260524"/>
                  <a:pt x="9104215" y="259882"/>
                  <a:pt x="9134375" y="260845"/>
                </a:cubicBezTo>
                <a:cubicBezTo>
                  <a:pt x="9147209" y="261486"/>
                  <a:pt x="9160042" y="265657"/>
                  <a:pt x="9172876" y="268224"/>
                </a:cubicBezTo>
                <a:cubicBezTo>
                  <a:pt x="9165497" y="256032"/>
                  <a:pt x="9158438" y="243840"/>
                  <a:pt x="9149775" y="229081"/>
                </a:cubicBezTo>
                <a:cubicBezTo>
                  <a:pt x="9180576" y="229081"/>
                  <a:pt x="9214586" y="229081"/>
                  <a:pt x="9248594" y="229081"/>
                </a:cubicBezTo>
                <a:cubicBezTo>
                  <a:pt x="9249878" y="232931"/>
                  <a:pt x="9250840" y="236782"/>
                  <a:pt x="9252124" y="240632"/>
                </a:cubicBezTo>
                <a:cubicBezTo>
                  <a:pt x="9242178" y="247369"/>
                  <a:pt x="9231911" y="254107"/>
                  <a:pt x="9213943" y="266299"/>
                </a:cubicBezTo>
                <a:cubicBezTo>
                  <a:pt x="9249557" y="268545"/>
                  <a:pt x="9279074" y="270470"/>
                  <a:pt x="9308592" y="272395"/>
                </a:cubicBezTo>
                <a:cubicBezTo>
                  <a:pt x="9308592" y="272395"/>
                  <a:pt x="9307309" y="271432"/>
                  <a:pt x="9307309" y="271432"/>
                </a:cubicBezTo>
                <a:cubicBezTo>
                  <a:pt x="9328163" y="281058"/>
                  <a:pt x="9349018" y="290362"/>
                  <a:pt x="9369873" y="299987"/>
                </a:cubicBezTo>
                <a:cubicBezTo>
                  <a:pt x="9348377" y="308971"/>
                  <a:pt x="9326559" y="317955"/>
                  <a:pt x="9301854" y="328222"/>
                </a:cubicBezTo>
                <a:cubicBezTo>
                  <a:pt x="9259503" y="308329"/>
                  <a:pt x="9213302" y="274962"/>
                  <a:pt x="9179934" y="350039"/>
                </a:cubicBezTo>
                <a:cubicBezTo>
                  <a:pt x="9174801" y="361910"/>
                  <a:pt x="9142716" y="363514"/>
                  <a:pt x="9122503" y="366723"/>
                </a:cubicBezTo>
                <a:cubicBezTo>
                  <a:pt x="9098120" y="370252"/>
                  <a:pt x="9072131" y="367043"/>
                  <a:pt x="9048710" y="373460"/>
                </a:cubicBezTo>
                <a:cubicBezTo>
                  <a:pt x="9035876" y="376990"/>
                  <a:pt x="9024968" y="392390"/>
                  <a:pt x="9016305" y="404903"/>
                </a:cubicBezTo>
                <a:cubicBezTo>
                  <a:pt x="9014380" y="407790"/>
                  <a:pt x="9025289" y="425758"/>
                  <a:pt x="9031706" y="426720"/>
                </a:cubicBezTo>
                <a:cubicBezTo>
                  <a:pt x="9047105" y="429287"/>
                  <a:pt x="9067319" y="431212"/>
                  <a:pt x="9078548" y="423512"/>
                </a:cubicBezTo>
                <a:cubicBezTo>
                  <a:pt x="9165497" y="363835"/>
                  <a:pt x="9181539" y="361589"/>
                  <a:pt x="9280037" y="413566"/>
                </a:cubicBezTo>
                <a:cubicBezTo>
                  <a:pt x="9244423" y="433137"/>
                  <a:pt x="9213623" y="450142"/>
                  <a:pt x="9187956" y="464259"/>
                </a:cubicBezTo>
                <a:cubicBezTo>
                  <a:pt x="9236723" y="471638"/>
                  <a:pt x="9289021" y="469071"/>
                  <a:pt x="9331372" y="488322"/>
                </a:cubicBezTo>
                <a:cubicBezTo>
                  <a:pt x="9381744" y="511102"/>
                  <a:pt x="9414470" y="499551"/>
                  <a:pt x="9451366" y="456238"/>
                </a:cubicBezTo>
                <a:cubicBezTo>
                  <a:pt x="9451366" y="476130"/>
                  <a:pt x="9451366" y="487038"/>
                  <a:pt x="9451366" y="500193"/>
                </a:cubicBezTo>
                <a:cubicBezTo>
                  <a:pt x="9487622" y="492493"/>
                  <a:pt x="9522594" y="479017"/>
                  <a:pt x="9557244" y="479659"/>
                </a:cubicBezTo>
                <a:cubicBezTo>
                  <a:pt x="9576174" y="479980"/>
                  <a:pt x="9602483" y="500193"/>
                  <a:pt x="9611467" y="518481"/>
                </a:cubicBezTo>
                <a:cubicBezTo>
                  <a:pt x="9628151" y="551528"/>
                  <a:pt x="9654460" y="562436"/>
                  <a:pt x="9702586" y="538694"/>
                </a:cubicBezTo>
                <a:cubicBezTo>
                  <a:pt x="9678202" y="533561"/>
                  <a:pt x="9658310" y="529390"/>
                  <a:pt x="9638739" y="525219"/>
                </a:cubicBezTo>
                <a:cubicBezTo>
                  <a:pt x="9640343" y="516877"/>
                  <a:pt x="9642267" y="508535"/>
                  <a:pt x="9643872" y="499872"/>
                </a:cubicBezTo>
                <a:cubicBezTo>
                  <a:pt x="9674031" y="506289"/>
                  <a:pt x="9704190" y="512706"/>
                  <a:pt x="9747183" y="522010"/>
                </a:cubicBezTo>
                <a:cubicBezTo>
                  <a:pt x="9729216" y="505006"/>
                  <a:pt x="9713174" y="490247"/>
                  <a:pt x="9696169" y="474526"/>
                </a:cubicBezTo>
                <a:cubicBezTo>
                  <a:pt x="9695849" y="475488"/>
                  <a:pt x="9698094" y="468430"/>
                  <a:pt x="9698736" y="468430"/>
                </a:cubicBezTo>
                <a:cubicBezTo>
                  <a:pt x="9763867" y="485434"/>
                  <a:pt x="9810068" y="462013"/>
                  <a:pt x="9858194" y="415170"/>
                </a:cubicBezTo>
                <a:cubicBezTo>
                  <a:pt x="9873916" y="399769"/>
                  <a:pt x="9931668" y="427041"/>
                  <a:pt x="9989740" y="438912"/>
                </a:cubicBezTo>
                <a:cubicBezTo>
                  <a:pt x="9937763" y="461371"/>
                  <a:pt x="9904075" y="475809"/>
                  <a:pt x="9853382" y="497626"/>
                </a:cubicBezTo>
                <a:cubicBezTo>
                  <a:pt x="9870065" y="470355"/>
                  <a:pt x="9876482" y="459767"/>
                  <a:pt x="9882579" y="449500"/>
                </a:cubicBezTo>
                <a:cubicBezTo>
                  <a:pt x="9880333" y="446612"/>
                  <a:pt x="9877766" y="444046"/>
                  <a:pt x="9875520" y="441158"/>
                </a:cubicBezTo>
                <a:cubicBezTo>
                  <a:pt x="9859799" y="455275"/>
                  <a:pt x="9843756" y="469713"/>
                  <a:pt x="9821619" y="489926"/>
                </a:cubicBezTo>
                <a:cubicBezTo>
                  <a:pt x="9890600" y="507572"/>
                  <a:pt x="9954127" y="523614"/>
                  <a:pt x="10017974" y="539977"/>
                </a:cubicBezTo>
                <a:cubicBezTo>
                  <a:pt x="10017011" y="546394"/>
                  <a:pt x="10016370" y="553132"/>
                  <a:pt x="10015407" y="559549"/>
                </a:cubicBezTo>
                <a:cubicBezTo>
                  <a:pt x="9985248" y="559549"/>
                  <a:pt x="9955089" y="559549"/>
                  <a:pt x="9914342" y="559549"/>
                </a:cubicBezTo>
                <a:cubicBezTo>
                  <a:pt x="9965998" y="586179"/>
                  <a:pt x="10009311" y="608638"/>
                  <a:pt x="10055512" y="632701"/>
                </a:cubicBezTo>
                <a:cubicBezTo>
                  <a:pt x="10100430" y="596446"/>
                  <a:pt x="10146311" y="637834"/>
                  <a:pt x="10188662" y="655801"/>
                </a:cubicBezTo>
                <a:cubicBezTo>
                  <a:pt x="10224276" y="670881"/>
                  <a:pt x="10243205" y="680827"/>
                  <a:pt x="10276893" y="649064"/>
                </a:cubicBezTo>
                <a:cubicBezTo>
                  <a:pt x="10319887" y="608317"/>
                  <a:pt x="10359350" y="641043"/>
                  <a:pt x="10408118" y="678581"/>
                </a:cubicBezTo>
                <a:cubicBezTo>
                  <a:pt x="10356141" y="678581"/>
                  <a:pt x="10318924" y="678581"/>
                  <a:pt x="10276252" y="678581"/>
                </a:cubicBezTo>
                <a:cubicBezTo>
                  <a:pt x="10307373" y="719328"/>
                  <a:pt x="10392396" y="684356"/>
                  <a:pt x="10370259" y="766492"/>
                </a:cubicBezTo>
                <a:cubicBezTo>
                  <a:pt x="10397851" y="754942"/>
                  <a:pt x="10423839" y="744033"/>
                  <a:pt x="10455282" y="730558"/>
                </a:cubicBezTo>
                <a:cubicBezTo>
                  <a:pt x="10455282" y="746600"/>
                  <a:pt x="10455282" y="757188"/>
                  <a:pt x="10455282" y="771946"/>
                </a:cubicBezTo>
                <a:cubicBezTo>
                  <a:pt x="10484478" y="765209"/>
                  <a:pt x="10512712" y="758792"/>
                  <a:pt x="10540947" y="752054"/>
                </a:cubicBezTo>
                <a:cubicBezTo>
                  <a:pt x="10539342" y="756225"/>
                  <a:pt x="10537417" y="760396"/>
                  <a:pt x="10535813" y="764567"/>
                </a:cubicBezTo>
                <a:cubicBezTo>
                  <a:pt x="10585864" y="785101"/>
                  <a:pt x="10635595" y="805956"/>
                  <a:pt x="10686288" y="825527"/>
                </a:cubicBezTo>
                <a:cubicBezTo>
                  <a:pt x="10704897" y="832585"/>
                  <a:pt x="10731526" y="830340"/>
                  <a:pt x="10742436" y="842852"/>
                </a:cubicBezTo>
                <a:cubicBezTo>
                  <a:pt x="10788316" y="895150"/>
                  <a:pt x="10825213" y="873653"/>
                  <a:pt x="10862751" y="834831"/>
                </a:cubicBezTo>
                <a:cubicBezTo>
                  <a:pt x="10865639" y="831944"/>
                  <a:pt x="10870451" y="830340"/>
                  <a:pt x="10874301" y="830019"/>
                </a:cubicBezTo>
                <a:cubicBezTo>
                  <a:pt x="10878152" y="829698"/>
                  <a:pt x="10882322" y="831944"/>
                  <a:pt x="10891947" y="834190"/>
                </a:cubicBezTo>
                <a:cubicBezTo>
                  <a:pt x="10884889" y="851515"/>
                  <a:pt x="10878152" y="867878"/>
                  <a:pt x="10867564" y="893545"/>
                </a:cubicBezTo>
                <a:cubicBezTo>
                  <a:pt x="10890664" y="894508"/>
                  <a:pt x="10910556" y="895470"/>
                  <a:pt x="10930770" y="896433"/>
                </a:cubicBezTo>
                <a:cubicBezTo>
                  <a:pt x="10927561" y="879749"/>
                  <a:pt x="10924353" y="863386"/>
                  <a:pt x="10919861" y="839965"/>
                </a:cubicBezTo>
                <a:cubicBezTo>
                  <a:pt x="10970875" y="853440"/>
                  <a:pt x="11021889" y="866595"/>
                  <a:pt x="11072582" y="879749"/>
                </a:cubicBezTo>
                <a:cubicBezTo>
                  <a:pt x="11072261" y="886487"/>
                  <a:pt x="11071619" y="892904"/>
                  <a:pt x="11071299" y="899641"/>
                </a:cubicBezTo>
                <a:cubicBezTo>
                  <a:pt x="11047236" y="902529"/>
                  <a:pt x="11023493" y="905096"/>
                  <a:pt x="10987880" y="909267"/>
                </a:cubicBezTo>
                <a:cubicBezTo>
                  <a:pt x="11021889" y="925950"/>
                  <a:pt x="11046914" y="937822"/>
                  <a:pt x="11071619" y="950014"/>
                </a:cubicBezTo>
                <a:cubicBezTo>
                  <a:pt x="11044027" y="895150"/>
                  <a:pt x="11176855" y="889374"/>
                  <a:pt x="11105307" y="825848"/>
                </a:cubicBezTo>
                <a:cubicBezTo>
                  <a:pt x="11148621" y="839323"/>
                  <a:pt x="11191293" y="856007"/>
                  <a:pt x="11235570" y="864670"/>
                </a:cubicBezTo>
                <a:cubicBezTo>
                  <a:pt x="11256103" y="868841"/>
                  <a:pt x="11294284" y="863707"/>
                  <a:pt x="11299097" y="852478"/>
                </a:cubicBezTo>
                <a:cubicBezTo>
                  <a:pt x="11309042" y="828735"/>
                  <a:pt x="11301984" y="797934"/>
                  <a:pt x="11301984" y="760396"/>
                </a:cubicBezTo>
                <a:cubicBezTo>
                  <a:pt x="11339843" y="773550"/>
                  <a:pt x="11387970" y="790555"/>
                  <a:pt x="11436417" y="806918"/>
                </a:cubicBezTo>
                <a:cubicBezTo>
                  <a:pt x="11460159" y="814939"/>
                  <a:pt x="11484864" y="820714"/>
                  <a:pt x="11508285" y="830340"/>
                </a:cubicBezTo>
                <a:cubicBezTo>
                  <a:pt x="11516307" y="833548"/>
                  <a:pt x="11521440" y="844777"/>
                  <a:pt x="11527857" y="852478"/>
                </a:cubicBezTo>
                <a:cubicBezTo>
                  <a:pt x="11518873" y="855365"/>
                  <a:pt x="11509890" y="858253"/>
                  <a:pt x="11500586" y="861461"/>
                </a:cubicBezTo>
                <a:cubicBezTo>
                  <a:pt x="11468501" y="851515"/>
                  <a:pt x="11437059" y="841569"/>
                  <a:pt x="11399841" y="829698"/>
                </a:cubicBezTo>
                <a:cubicBezTo>
                  <a:pt x="11403691" y="851194"/>
                  <a:pt x="11406899" y="868199"/>
                  <a:pt x="11409787" y="884562"/>
                </a:cubicBezTo>
                <a:cubicBezTo>
                  <a:pt x="11399199" y="885204"/>
                  <a:pt x="11389253" y="885524"/>
                  <a:pt x="11379307" y="886166"/>
                </a:cubicBezTo>
                <a:cubicBezTo>
                  <a:pt x="11378986" y="890337"/>
                  <a:pt x="11378666" y="894829"/>
                  <a:pt x="11378666" y="899000"/>
                </a:cubicBezTo>
                <a:cubicBezTo>
                  <a:pt x="11405616" y="902850"/>
                  <a:pt x="11432888" y="907021"/>
                  <a:pt x="11448609" y="909267"/>
                </a:cubicBezTo>
                <a:cubicBezTo>
                  <a:pt x="11470747" y="889374"/>
                  <a:pt x="11486148" y="875257"/>
                  <a:pt x="11501869" y="861461"/>
                </a:cubicBezTo>
                <a:cubicBezTo>
                  <a:pt x="11509569" y="897396"/>
                  <a:pt x="11487431" y="948089"/>
                  <a:pt x="11538124" y="958676"/>
                </a:cubicBezTo>
                <a:cubicBezTo>
                  <a:pt x="11561224" y="908625"/>
                  <a:pt x="11581438" y="864990"/>
                  <a:pt x="11601651" y="821356"/>
                </a:cubicBezTo>
                <a:cubicBezTo>
                  <a:pt x="11608709" y="824564"/>
                  <a:pt x="11615768" y="827773"/>
                  <a:pt x="11622826" y="830981"/>
                </a:cubicBezTo>
                <a:cubicBezTo>
                  <a:pt x="11618013" y="844777"/>
                  <a:pt x="11613201" y="858894"/>
                  <a:pt x="11608388" y="872691"/>
                </a:cubicBezTo>
                <a:cubicBezTo>
                  <a:pt x="11615768" y="875257"/>
                  <a:pt x="11620901" y="879107"/>
                  <a:pt x="11623147" y="877824"/>
                </a:cubicBezTo>
                <a:cubicBezTo>
                  <a:pt x="11669028" y="853440"/>
                  <a:pt x="11823352" y="885204"/>
                  <a:pt x="11840357" y="930442"/>
                </a:cubicBezTo>
                <a:cubicBezTo>
                  <a:pt x="11857362" y="976002"/>
                  <a:pt x="11875971" y="986910"/>
                  <a:pt x="11920889" y="972152"/>
                </a:cubicBezTo>
                <a:cubicBezTo>
                  <a:pt x="11939818" y="965735"/>
                  <a:pt x="11963881" y="975360"/>
                  <a:pt x="11987303" y="977927"/>
                </a:cubicBezTo>
                <a:cubicBezTo>
                  <a:pt x="11947839" y="1036641"/>
                  <a:pt x="11947839" y="1036641"/>
                  <a:pt x="12046017" y="1046908"/>
                </a:cubicBezTo>
                <a:cubicBezTo>
                  <a:pt x="12038958" y="1065838"/>
                  <a:pt x="12031900" y="1084126"/>
                  <a:pt x="12024841" y="1103055"/>
                </a:cubicBezTo>
                <a:cubicBezTo>
                  <a:pt x="11966448" y="1087655"/>
                  <a:pt x="11909338" y="1072896"/>
                  <a:pt x="11852228" y="1057817"/>
                </a:cubicBezTo>
                <a:cubicBezTo>
                  <a:pt x="11850624" y="1062950"/>
                  <a:pt x="11849341" y="1068404"/>
                  <a:pt x="11847737" y="1073538"/>
                </a:cubicBezTo>
                <a:cubicBezTo>
                  <a:pt x="11919605" y="1098243"/>
                  <a:pt x="11993078" y="1118456"/>
                  <a:pt x="12061738" y="1149578"/>
                </a:cubicBezTo>
                <a:cubicBezTo>
                  <a:pt x="12087405" y="1161128"/>
                  <a:pt x="12101843" y="1198025"/>
                  <a:pt x="12134569" y="1241018"/>
                </a:cubicBezTo>
                <a:cubicBezTo>
                  <a:pt x="12099918" y="1236526"/>
                  <a:pt x="12083234" y="1231713"/>
                  <a:pt x="12066551" y="1232355"/>
                </a:cubicBezTo>
                <a:cubicBezTo>
                  <a:pt x="12026445" y="1233959"/>
                  <a:pt x="11980565" y="1191608"/>
                  <a:pt x="11946556" y="1246472"/>
                </a:cubicBezTo>
                <a:lnTo>
                  <a:pt x="11948802" y="1244868"/>
                </a:lnTo>
                <a:cubicBezTo>
                  <a:pt x="11890088" y="1234922"/>
                  <a:pt x="11831373" y="1225296"/>
                  <a:pt x="11772659" y="1215350"/>
                </a:cubicBezTo>
                <a:cubicBezTo>
                  <a:pt x="11771376" y="1221125"/>
                  <a:pt x="11770093" y="1226900"/>
                  <a:pt x="11768809" y="1232676"/>
                </a:cubicBezTo>
                <a:cubicBezTo>
                  <a:pt x="11793514" y="1245830"/>
                  <a:pt x="11818219" y="1259305"/>
                  <a:pt x="11842924" y="1272460"/>
                </a:cubicBezTo>
                <a:lnTo>
                  <a:pt x="11844849" y="1271498"/>
                </a:lnTo>
                <a:cubicBezTo>
                  <a:pt x="11829449" y="1278235"/>
                  <a:pt x="11813727" y="1284652"/>
                  <a:pt x="11798326" y="1291390"/>
                </a:cubicBezTo>
                <a:cubicBezTo>
                  <a:pt x="11797043" y="1296523"/>
                  <a:pt x="11796081" y="1301657"/>
                  <a:pt x="11794798" y="1306790"/>
                </a:cubicBezTo>
                <a:cubicBezTo>
                  <a:pt x="11926022" y="1352350"/>
                  <a:pt x="12057567" y="1397588"/>
                  <a:pt x="12188792" y="1443148"/>
                </a:cubicBezTo>
                <a:cubicBezTo>
                  <a:pt x="12187188" y="1449886"/>
                  <a:pt x="12185904" y="1456944"/>
                  <a:pt x="12184300" y="1463682"/>
                </a:cubicBezTo>
                <a:cubicBezTo>
                  <a:pt x="12142270" y="1455661"/>
                  <a:pt x="12099918" y="1447319"/>
                  <a:pt x="12052754" y="1438335"/>
                </a:cubicBezTo>
                <a:cubicBezTo>
                  <a:pt x="12055000" y="1454378"/>
                  <a:pt x="12056604" y="1467532"/>
                  <a:pt x="12058530" y="1482291"/>
                </a:cubicBezTo>
                <a:cubicBezTo>
                  <a:pt x="12026767" y="1471382"/>
                  <a:pt x="11998211" y="1457907"/>
                  <a:pt x="11968373" y="1451811"/>
                </a:cubicBezTo>
                <a:cubicBezTo>
                  <a:pt x="11944310" y="1446998"/>
                  <a:pt x="11918322" y="1450848"/>
                  <a:pt x="11893296" y="1452132"/>
                </a:cubicBezTo>
                <a:cubicBezTo>
                  <a:pt x="11871479" y="1453094"/>
                  <a:pt x="11849982" y="1455661"/>
                  <a:pt x="11819823" y="1458228"/>
                </a:cubicBezTo>
                <a:cubicBezTo>
                  <a:pt x="11820785" y="1454057"/>
                  <a:pt x="11818540" y="1464324"/>
                  <a:pt x="11816294" y="1474591"/>
                </a:cubicBezTo>
                <a:cubicBezTo>
                  <a:pt x="11761109" y="1463682"/>
                  <a:pt x="11703036" y="1436090"/>
                  <a:pt x="11652664" y="1446677"/>
                </a:cubicBezTo>
                <a:cubicBezTo>
                  <a:pt x="11603575" y="1456944"/>
                  <a:pt x="11562507" y="1505712"/>
                  <a:pt x="11517590" y="1538117"/>
                </a:cubicBezTo>
                <a:cubicBezTo>
                  <a:pt x="11524328" y="1551272"/>
                  <a:pt x="11532027" y="1566672"/>
                  <a:pt x="11534274" y="1571806"/>
                </a:cubicBezTo>
                <a:cubicBezTo>
                  <a:pt x="11500906" y="1612232"/>
                  <a:pt x="11473634" y="1647204"/>
                  <a:pt x="11444117" y="1680250"/>
                </a:cubicBezTo>
                <a:cubicBezTo>
                  <a:pt x="11427754" y="1698538"/>
                  <a:pt x="11408824" y="1715543"/>
                  <a:pt x="11388611" y="1729660"/>
                </a:cubicBezTo>
                <a:cubicBezTo>
                  <a:pt x="11375136" y="1738964"/>
                  <a:pt x="11357490" y="1741210"/>
                  <a:pt x="11341448" y="1746986"/>
                </a:cubicBezTo>
                <a:cubicBezTo>
                  <a:pt x="11339202" y="1727414"/>
                  <a:pt x="11336956" y="1708164"/>
                  <a:pt x="11333427" y="1676721"/>
                </a:cubicBezTo>
                <a:cubicBezTo>
                  <a:pt x="11287546" y="1733831"/>
                  <a:pt x="11360057" y="1812437"/>
                  <a:pt x="11269900" y="1841634"/>
                </a:cubicBezTo>
                <a:cubicBezTo>
                  <a:pt x="11260274" y="1823667"/>
                  <a:pt x="11249686" y="1804416"/>
                  <a:pt x="11239741" y="1785808"/>
                </a:cubicBezTo>
                <a:cubicBezTo>
                  <a:pt x="11145092" y="1805058"/>
                  <a:pt x="11145092" y="1805058"/>
                  <a:pt x="11146055" y="1729018"/>
                </a:cubicBezTo>
                <a:cubicBezTo>
                  <a:pt x="11159209" y="1728056"/>
                  <a:pt x="11172364" y="1726773"/>
                  <a:pt x="11185839" y="1725810"/>
                </a:cubicBezTo>
                <a:cubicBezTo>
                  <a:pt x="11186802" y="1722602"/>
                  <a:pt x="11187765" y="1719393"/>
                  <a:pt x="11188726" y="1716185"/>
                </a:cubicBezTo>
                <a:cubicBezTo>
                  <a:pt x="11160172" y="1705918"/>
                  <a:pt x="11131296" y="1695972"/>
                  <a:pt x="11097608" y="1683780"/>
                </a:cubicBezTo>
                <a:cubicBezTo>
                  <a:pt x="11106912" y="1676080"/>
                  <a:pt x="11112687" y="1671267"/>
                  <a:pt x="11130975" y="1655866"/>
                </a:cubicBezTo>
                <a:cubicBezTo>
                  <a:pt x="11099853" y="1650091"/>
                  <a:pt x="11074507" y="1637578"/>
                  <a:pt x="11054294" y="1643033"/>
                </a:cubicBezTo>
                <a:cubicBezTo>
                  <a:pt x="10989163" y="1661321"/>
                  <a:pt x="10978575" y="1656508"/>
                  <a:pt x="10980821" y="1572768"/>
                </a:cubicBezTo>
                <a:cubicBezTo>
                  <a:pt x="10950341" y="1590735"/>
                  <a:pt x="10929807" y="1609665"/>
                  <a:pt x="10905744" y="1615440"/>
                </a:cubicBezTo>
                <a:cubicBezTo>
                  <a:pt x="10863714" y="1625707"/>
                  <a:pt x="10819758" y="1629557"/>
                  <a:pt x="10776444" y="1632445"/>
                </a:cubicBezTo>
                <a:cubicBezTo>
                  <a:pt x="10691421" y="1638220"/>
                  <a:pt x="10652920" y="1683459"/>
                  <a:pt x="10662867" y="1772332"/>
                </a:cubicBezTo>
                <a:cubicBezTo>
                  <a:pt x="10684042" y="1761423"/>
                  <a:pt x="10704576" y="1750836"/>
                  <a:pt x="10727035" y="1738964"/>
                </a:cubicBezTo>
                <a:cubicBezTo>
                  <a:pt x="10733773" y="1753402"/>
                  <a:pt x="10739547" y="1765594"/>
                  <a:pt x="10751740" y="1791903"/>
                </a:cubicBezTo>
                <a:cubicBezTo>
                  <a:pt x="10757515" y="1759178"/>
                  <a:pt x="10756552" y="1738964"/>
                  <a:pt x="10765215" y="1725168"/>
                </a:cubicBezTo>
                <a:cubicBezTo>
                  <a:pt x="10772916" y="1712655"/>
                  <a:pt x="10791525" y="1706560"/>
                  <a:pt x="10805641" y="1697576"/>
                </a:cubicBezTo>
                <a:cubicBezTo>
                  <a:pt x="10796016" y="1690838"/>
                  <a:pt x="10787353" y="1684421"/>
                  <a:pt x="10778370" y="1678325"/>
                </a:cubicBezTo>
                <a:cubicBezTo>
                  <a:pt x="10780295" y="1673513"/>
                  <a:pt x="10781899" y="1669021"/>
                  <a:pt x="10783824" y="1664208"/>
                </a:cubicBezTo>
                <a:cubicBezTo>
                  <a:pt x="10806604" y="1668700"/>
                  <a:pt x="10829383" y="1673192"/>
                  <a:pt x="10853768" y="1678325"/>
                </a:cubicBezTo>
                <a:cubicBezTo>
                  <a:pt x="10842217" y="1698218"/>
                  <a:pt x="10832913" y="1713618"/>
                  <a:pt x="10819438" y="1736398"/>
                </a:cubicBezTo>
                <a:cubicBezTo>
                  <a:pt x="10851842" y="1733510"/>
                  <a:pt x="10875264" y="1731585"/>
                  <a:pt x="10917936" y="1728056"/>
                </a:cubicBezTo>
                <a:cubicBezTo>
                  <a:pt x="10870772" y="1763349"/>
                  <a:pt x="10839330" y="1787091"/>
                  <a:pt x="10793129" y="1821742"/>
                </a:cubicBezTo>
                <a:cubicBezTo>
                  <a:pt x="10834838" y="1838426"/>
                  <a:pt x="10858901" y="1848051"/>
                  <a:pt x="10902535" y="1865697"/>
                </a:cubicBezTo>
                <a:cubicBezTo>
                  <a:pt x="10870451" y="1868906"/>
                  <a:pt x="10853768" y="1876285"/>
                  <a:pt x="10842538" y="1870831"/>
                </a:cubicBezTo>
                <a:cubicBezTo>
                  <a:pt x="10786070" y="1844201"/>
                  <a:pt x="10745644" y="1866018"/>
                  <a:pt x="10705539" y="1905482"/>
                </a:cubicBezTo>
                <a:cubicBezTo>
                  <a:pt x="10691101" y="1919599"/>
                  <a:pt x="10662225" y="1917353"/>
                  <a:pt x="10643616" y="1928582"/>
                </a:cubicBezTo>
                <a:cubicBezTo>
                  <a:pt x="10610890" y="1948154"/>
                  <a:pt x="10581052" y="1971896"/>
                  <a:pt x="10549930" y="1994034"/>
                </a:cubicBezTo>
                <a:cubicBezTo>
                  <a:pt x="10526509" y="2010718"/>
                  <a:pt x="10503729" y="2028364"/>
                  <a:pt x="10479345" y="2044086"/>
                </a:cubicBezTo>
                <a:cubicBezTo>
                  <a:pt x="10451432" y="2062053"/>
                  <a:pt x="10394322" y="2058202"/>
                  <a:pt x="10429293" y="2123013"/>
                </a:cubicBezTo>
                <a:cubicBezTo>
                  <a:pt x="10391113" y="2115633"/>
                  <a:pt x="10356141" y="2109216"/>
                  <a:pt x="10320849" y="2102479"/>
                </a:cubicBezTo>
                <a:cubicBezTo>
                  <a:pt x="10319244" y="2106971"/>
                  <a:pt x="10317961" y="2111462"/>
                  <a:pt x="10316357" y="2116275"/>
                </a:cubicBezTo>
                <a:cubicBezTo>
                  <a:pt x="10348120" y="2128467"/>
                  <a:pt x="10385659" y="2133921"/>
                  <a:pt x="10410043" y="2154776"/>
                </a:cubicBezTo>
                <a:cubicBezTo>
                  <a:pt x="10441485" y="2181727"/>
                  <a:pt x="10468757" y="2217982"/>
                  <a:pt x="10485120" y="2255841"/>
                </a:cubicBezTo>
                <a:cubicBezTo>
                  <a:pt x="10496350" y="2281509"/>
                  <a:pt x="10555063" y="2290492"/>
                  <a:pt x="10517525" y="2335089"/>
                </a:cubicBezTo>
                <a:cubicBezTo>
                  <a:pt x="10551213" y="2337977"/>
                  <a:pt x="10585223" y="2340865"/>
                  <a:pt x="10618911" y="2343752"/>
                </a:cubicBezTo>
                <a:cubicBezTo>
                  <a:pt x="10618590" y="2341185"/>
                  <a:pt x="10617949" y="2338619"/>
                  <a:pt x="10617627" y="2336052"/>
                </a:cubicBezTo>
                <a:cubicBezTo>
                  <a:pt x="10660621" y="2346640"/>
                  <a:pt x="10703613" y="2357227"/>
                  <a:pt x="10729922" y="2363644"/>
                </a:cubicBezTo>
                <a:cubicBezTo>
                  <a:pt x="10754948" y="2390916"/>
                  <a:pt x="10770027" y="2414979"/>
                  <a:pt x="10791525" y="2428775"/>
                </a:cubicBezTo>
                <a:cubicBezTo>
                  <a:pt x="10823288" y="2449630"/>
                  <a:pt x="10861789" y="2460539"/>
                  <a:pt x="10893873" y="2481072"/>
                </a:cubicBezTo>
                <a:cubicBezTo>
                  <a:pt x="10909594" y="2491019"/>
                  <a:pt x="10917294" y="2513478"/>
                  <a:pt x="10920823" y="2518932"/>
                </a:cubicBezTo>
                <a:cubicBezTo>
                  <a:pt x="10876548" y="2537541"/>
                  <a:pt x="10838047" y="2556150"/>
                  <a:pt x="10797941" y="2569625"/>
                </a:cubicBezTo>
                <a:cubicBezTo>
                  <a:pt x="10784145" y="2574117"/>
                  <a:pt x="10765536" y="2568662"/>
                  <a:pt x="10750457" y="2563529"/>
                </a:cubicBezTo>
                <a:cubicBezTo>
                  <a:pt x="10656129" y="2529840"/>
                  <a:pt x="10562764" y="2493265"/>
                  <a:pt x="10467794" y="2461180"/>
                </a:cubicBezTo>
                <a:cubicBezTo>
                  <a:pt x="10446940" y="2454122"/>
                  <a:pt x="10413572" y="2451555"/>
                  <a:pt x="10399776" y="2463426"/>
                </a:cubicBezTo>
                <a:cubicBezTo>
                  <a:pt x="10365766" y="2492623"/>
                  <a:pt x="10336891" y="2475618"/>
                  <a:pt x="10308336" y="2462785"/>
                </a:cubicBezTo>
                <a:cubicBezTo>
                  <a:pt x="10233901" y="2429738"/>
                  <a:pt x="10162353" y="2390274"/>
                  <a:pt x="10086634" y="2361398"/>
                </a:cubicBezTo>
                <a:cubicBezTo>
                  <a:pt x="10057116" y="2350169"/>
                  <a:pt x="10019257" y="2359473"/>
                  <a:pt x="9981719" y="2359473"/>
                </a:cubicBezTo>
                <a:cubicBezTo>
                  <a:pt x="9996156" y="2347602"/>
                  <a:pt x="10010274" y="2336052"/>
                  <a:pt x="10018295" y="2329314"/>
                </a:cubicBezTo>
                <a:cubicBezTo>
                  <a:pt x="9878408" y="2285038"/>
                  <a:pt x="9735633" y="2240120"/>
                  <a:pt x="9590612" y="2194240"/>
                </a:cubicBezTo>
                <a:cubicBezTo>
                  <a:pt x="9585479" y="2274771"/>
                  <a:pt x="9666973" y="2271242"/>
                  <a:pt x="9701623" y="2303326"/>
                </a:cubicBezTo>
                <a:cubicBezTo>
                  <a:pt x="9669539" y="2333485"/>
                  <a:pt x="9639380" y="2365569"/>
                  <a:pt x="9605050" y="2392199"/>
                </a:cubicBezTo>
                <a:cubicBezTo>
                  <a:pt x="9591575" y="2402787"/>
                  <a:pt x="9566228" y="2407600"/>
                  <a:pt x="9549866" y="2403108"/>
                </a:cubicBezTo>
                <a:cubicBezTo>
                  <a:pt x="9504627" y="2390595"/>
                  <a:pt x="9461954" y="2366853"/>
                  <a:pt x="9416395" y="2356586"/>
                </a:cubicBezTo>
                <a:cubicBezTo>
                  <a:pt x="9376611" y="2347602"/>
                  <a:pt x="9347414" y="2331239"/>
                  <a:pt x="9356076" y="2290813"/>
                </a:cubicBezTo>
                <a:cubicBezTo>
                  <a:pt x="9359606" y="2274450"/>
                  <a:pt x="9393615" y="2264183"/>
                  <a:pt x="9420245" y="2247179"/>
                </a:cubicBezTo>
                <a:cubicBezTo>
                  <a:pt x="9367306" y="2241724"/>
                  <a:pt x="9317255" y="2236591"/>
                  <a:pt x="9257578" y="2230495"/>
                </a:cubicBezTo>
                <a:cubicBezTo>
                  <a:pt x="9280037" y="2249425"/>
                  <a:pt x="9297042" y="2264183"/>
                  <a:pt x="9314047" y="2278621"/>
                </a:cubicBezTo>
                <a:cubicBezTo>
                  <a:pt x="9312442" y="2283434"/>
                  <a:pt x="9311159" y="2288246"/>
                  <a:pt x="9309554" y="2293380"/>
                </a:cubicBezTo>
                <a:cubicBezTo>
                  <a:pt x="9251161" y="2282792"/>
                  <a:pt x="9193089" y="2272525"/>
                  <a:pt x="9134695" y="2261937"/>
                </a:cubicBezTo>
                <a:cubicBezTo>
                  <a:pt x="9110953" y="2242687"/>
                  <a:pt x="9089778" y="2212848"/>
                  <a:pt x="9063147" y="2206752"/>
                </a:cubicBezTo>
                <a:cubicBezTo>
                  <a:pt x="9018230" y="2196486"/>
                  <a:pt x="8969462" y="2201298"/>
                  <a:pt x="8922619" y="2199694"/>
                </a:cubicBezTo>
                <a:cubicBezTo>
                  <a:pt x="8911710" y="2180123"/>
                  <a:pt x="8900802" y="2160551"/>
                  <a:pt x="8889251" y="2140338"/>
                </a:cubicBezTo>
                <a:cubicBezTo>
                  <a:pt x="8902406" y="2133280"/>
                  <a:pt x="8915560" y="2126542"/>
                  <a:pt x="8928715" y="2119804"/>
                </a:cubicBezTo>
                <a:cubicBezTo>
                  <a:pt x="8926469" y="2115312"/>
                  <a:pt x="8924223" y="2111141"/>
                  <a:pt x="8921977" y="2106650"/>
                </a:cubicBezTo>
                <a:cubicBezTo>
                  <a:pt x="8894385" y="2120125"/>
                  <a:pt x="8866472" y="2133280"/>
                  <a:pt x="8831179" y="2150284"/>
                </a:cubicBezTo>
                <a:cubicBezTo>
                  <a:pt x="8835992" y="2123333"/>
                  <a:pt x="8838879" y="2106008"/>
                  <a:pt x="8843692" y="2079378"/>
                </a:cubicBezTo>
                <a:cubicBezTo>
                  <a:pt x="8825404" y="2084191"/>
                  <a:pt x="8800057" y="2086437"/>
                  <a:pt x="8799737" y="2091249"/>
                </a:cubicBezTo>
                <a:cubicBezTo>
                  <a:pt x="8793320" y="2152209"/>
                  <a:pt x="8757386" y="2136488"/>
                  <a:pt x="8720489" y="2125900"/>
                </a:cubicBezTo>
                <a:cubicBezTo>
                  <a:pt x="8694179" y="2118200"/>
                  <a:pt x="8666907" y="2114671"/>
                  <a:pt x="8640278" y="2108896"/>
                </a:cubicBezTo>
                <a:cubicBezTo>
                  <a:pt x="8638994" y="2114029"/>
                  <a:pt x="8637711" y="2119163"/>
                  <a:pt x="8636427" y="2124296"/>
                </a:cubicBezTo>
                <a:cubicBezTo>
                  <a:pt x="8669154" y="2132959"/>
                  <a:pt x="8701559" y="2142263"/>
                  <a:pt x="8734284" y="2150605"/>
                </a:cubicBezTo>
                <a:cubicBezTo>
                  <a:pt x="8797491" y="2166647"/>
                  <a:pt x="8860697" y="2182689"/>
                  <a:pt x="8923902" y="2198411"/>
                </a:cubicBezTo>
                <a:cubicBezTo>
                  <a:pt x="8995129" y="2218945"/>
                  <a:pt x="9066036" y="2239478"/>
                  <a:pt x="9137262" y="2260012"/>
                </a:cubicBezTo>
                <a:cubicBezTo>
                  <a:pt x="9140792" y="2273808"/>
                  <a:pt x="9144642" y="2287926"/>
                  <a:pt x="9149454" y="2306534"/>
                </a:cubicBezTo>
                <a:cubicBezTo>
                  <a:pt x="9121220" y="2298513"/>
                  <a:pt x="9091703" y="2286963"/>
                  <a:pt x="9060902" y="2281830"/>
                </a:cubicBezTo>
                <a:cubicBezTo>
                  <a:pt x="9015984" y="2274129"/>
                  <a:pt x="8970103" y="2272846"/>
                  <a:pt x="8925185" y="2265787"/>
                </a:cubicBezTo>
                <a:cubicBezTo>
                  <a:pt x="8739418" y="2237232"/>
                  <a:pt x="8553971" y="2207394"/>
                  <a:pt x="8368525" y="2178518"/>
                </a:cubicBezTo>
                <a:cubicBezTo>
                  <a:pt x="8351521" y="2175952"/>
                  <a:pt x="8330986" y="2168572"/>
                  <a:pt x="8317511" y="2174989"/>
                </a:cubicBezTo>
                <a:cubicBezTo>
                  <a:pt x="8201687" y="2228249"/>
                  <a:pt x="8084579" y="2179481"/>
                  <a:pt x="7968435" y="2178198"/>
                </a:cubicBezTo>
                <a:cubicBezTo>
                  <a:pt x="7899775" y="2177556"/>
                  <a:pt x="7831114" y="2147397"/>
                  <a:pt x="7762775" y="2128467"/>
                </a:cubicBezTo>
                <a:cubicBezTo>
                  <a:pt x="7756037" y="2126542"/>
                  <a:pt x="7755716" y="2107291"/>
                  <a:pt x="7748337" y="2103120"/>
                </a:cubicBezTo>
                <a:cubicBezTo>
                  <a:pt x="7734861" y="2095420"/>
                  <a:pt x="7716895" y="2086757"/>
                  <a:pt x="7703420" y="2089966"/>
                </a:cubicBezTo>
                <a:cubicBezTo>
                  <a:pt x="7606204" y="2113067"/>
                  <a:pt x="7512197" y="2113708"/>
                  <a:pt x="7413378" y="2086757"/>
                </a:cubicBezTo>
                <a:cubicBezTo>
                  <a:pt x="7320975" y="2061732"/>
                  <a:pt x="7222798" y="2058523"/>
                  <a:pt x="7127508" y="2045048"/>
                </a:cubicBezTo>
                <a:cubicBezTo>
                  <a:pt x="7108578" y="2042481"/>
                  <a:pt x="7089969" y="2037989"/>
                  <a:pt x="7071039" y="2034460"/>
                </a:cubicBezTo>
                <a:cubicBezTo>
                  <a:pt x="7076815" y="2012643"/>
                  <a:pt x="7081306" y="1995317"/>
                  <a:pt x="7085798" y="1977671"/>
                </a:cubicBezTo>
                <a:cubicBezTo>
                  <a:pt x="7112428" y="1989542"/>
                  <a:pt x="7138095" y="2004622"/>
                  <a:pt x="7165688" y="2012322"/>
                </a:cubicBezTo>
                <a:cubicBezTo>
                  <a:pt x="7184617" y="2017776"/>
                  <a:pt x="7206435" y="2012964"/>
                  <a:pt x="7226969" y="2012964"/>
                </a:cubicBezTo>
                <a:cubicBezTo>
                  <a:pt x="7276378" y="2012643"/>
                  <a:pt x="7326109" y="2015530"/>
                  <a:pt x="7374877" y="2010718"/>
                </a:cubicBezTo>
                <a:cubicBezTo>
                  <a:pt x="7442254" y="2004301"/>
                  <a:pt x="7509310" y="1967404"/>
                  <a:pt x="7577007" y="2012001"/>
                </a:cubicBezTo>
                <a:cubicBezTo>
                  <a:pt x="7578933" y="2013285"/>
                  <a:pt x="7588878" y="2003018"/>
                  <a:pt x="7601392" y="1992751"/>
                </a:cubicBezTo>
                <a:cubicBezTo>
                  <a:pt x="7577970" y="1986013"/>
                  <a:pt x="7562569" y="1979917"/>
                  <a:pt x="7546527" y="1977029"/>
                </a:cubicBezTo>
                <a:cubicBezTo>
                  <a:pt x="7490060" y="1967725"/>
                  <a:pt x="7428778" y="1969971"/>
                  <a:pt x="7378085" y="1947833"/>
                </a:cubicBezTo>
                <a:cubicBezTo>
                  <a:pt x="7316162" y="1920882"/>
                  <a:pt x="7270603" y="1922807"/>
                  <a:pt x="7224402" y="1970933"/>
                </a:cubicBezTo>
                <a:cubicBezTo>
                  <a:pt x="7217344" y="1978313"/>
                  <a:pt x="7195847" y="1975746"/>
                  <a:pt x="7182371" y="1972859"/>
                </a:cubicBezTo>
                <a:cubicBezTo>
                  <a:pt x="7154458" y="1966762"/>
                  <a:pt x="7126866" y="1957458"/>
                  <a:pt x="7099274" y="1949758"/>
                </a:cubicBezTo>
                <a:cubicBezTo>
                  <a:pt x="7101841" y="1926657"/>
                  <a:pt x="7136491" y="1899065"/>
                  <a:pt x="7084194" y="1884306"/>
                </a:cubicBezTo>
                <a:cubicBezTo>
                  <a:pt x="7071039" y="1880456"/>
                  <a:pt x="7066868" y="1845163"/>
                  <a:pt x="7058206" y="1823346"/>
                </a:cubicBezTo>
                <a:cubicBezTo>
                  <a:pt x="7014571" y="1830084"/>
                  <a:pt x="6961953" y="1819496"/>
                  <a:pt x="6957140" y="1887514"/>
                </a:cubicBezTo>
                <a:cubicBezTo>
                  <a:pt x="6956819" y="1892327"/>
                  <a:pt x="6933719" y="1901311"/>
                  <a:pt x="6931473" y="1899065"/>
                </a:cubicBezTo>
                <a:cubicBezTo>
                  <a:pt x="6888801" y="1851901"/>
                  <a:pt x="6848696" y="1899707"/>
                  <a:pt x="6804099" y="1898744"/>
                </a:cubicBezTo>
                <a:cubicBezTo>
                  <a:pt x="6806666" y="1885269"/>
                  <a:pt x="6809874" y="1869868"/>
                  <a:pt x="6813724" y="1849655"/>
                </a:cubicBezTo>
                <a:cubicBezTo>
                  <a:pt x="6770411" y="1855109"/>
                  <a:pt x="6733514" y="1791583"/>
                  <a:pt x="6688596" y="1849976"/>
                </a:cubicBezTo>
                <a:cubicBezTo>
                  <a:pt x="6704638" y="1856072"/>
                  <a:pt x="6720359" y="1861847"/>
                  <a:pt x="6735759" y="1867622"/>
                </a:cubicBezTo>
                <a:cubicBezTo>
                  <a:pt x="6736401" y="1873397"/>
                  <a:pt x="6736722" y="1878852"/>
                  <a:pt x="6737364" y="1884627"/>
                </a:cubicBezTo>
                <a:cubicBezTo>
                  <a:pt x="6702392" y="1892648"/>
                  <a:pt x="6667100" y="1907728"/>
                  <a:pt x="6632769" y="1906444"/>
                </a:cubicBezTo>
                <a:cubicBezTo>
                  <a:pt x="6604535" y="1905482"/>
                  <a:pt x="6576943" y="1885269"/>
                  <a:pt x="6542291" y="1870831"/>
                </a:cubicBezTo>
                <a:cubicBezTo>
                  <a:pt x="6542291" y="1869227"/>
                  <a:pt x="6540687" y="1854147"/>
                  <a:pt x="6539083" y="1833613"/>
                </a:cubicBezTo>
                <a:cubicBezTo>
                  <a:pt x="6494807" y="1860564"/>
                  <a:pt x="6454381" y="1885269"/>
                  <a:pt x="6417484" y="1907407"/>
                </a:cubicBezTo>
                <a:cubicBezTo>
                  <a:pt x="6387646" y="1902273"/>
                  <a:pt x="6358128" y="1897140"/>
                  <a:pt x="6323477" y="1891044"/>
                </a:cubicBezTo>
                <a:cubicBezTo>
                  <a:pt x="6343049" y="1877889"/>
                  <a:pt x="6359733" y="1866339"/>
                  <a:pt x="6363262" y="1864093"/>
                </a:cubicBezTo>
                <a:cubicBezTo>
                  <a:pt x="6365508" y="1830405"/>
                  <a:pt x="6366791" y="1806983"/>
                  <a:pt x="6368716" y="1778107"/>
                </a:cubicBezTo>
                <a:cubicBezTo>
                  <a:pt x="6328611" y="1766557"/>
                  <a:pt x="6300377" y="1795112"/>
                  <a:pt x="6281126" y="1833934"/>
                </a:cubicBezTo>
                <a:cubicBezTo>
                  <a:pt x="6267651" y="1860885"/>
                  <a:pt x="6261555" y="1891044"/>
                  <a:pt x="6245513" y="1940453"/>
                </a:cubicBezTo>
                <a:cubicBezTo>
                  <a:pt x="6216958" y="1830405"/>
                  <a:pt x="6161773" y="1899386"/>
                  <a:pt x="6120384" y="1899065"/>
                </a:cubicBezTo>
                <a:cubicBezTo>
                  <a:pt x="6071937" y="1898744"/>
                  <a:pt x="6023490" y="1910294"/>
                  <a:pt x="5976968" y="1916390"/>
                </a:cubicBezTo>
                <a:cubicBezTo>
                  <a:pt x="5986593" y="1890402"/>
                  <a:pt x="5993973" y="1869868"/>
                  <a:pt x="6001673" y="1849655"/>
                </a:cubicBezTo>
                <a:cubicBezTo>
                  <a:pt x="5997502" y="1846768"/>
                  <a:pt x="5993331" y="1844201"/>
                  <a:pt x="5989160" y="1841313"/>
                </a:cubicBezTo>
                <a:cubicBezTo>
                  <a:pt x="5970551" y="1853505"/>
                  <a:pt x="5952263" y="1865697"/>
                  <a:pt x="5929804" y="1880135"/>
                </a:cubicBezTo>
                <a:cubicBezTo>
                  <a:pt x="5927558" y="1858639"/>
                  <a:pt x="5925312" y="1840351"/>
                  <a:pt x="5922104" y="1810833"/>
                </a:cubicBezTo>
                <a:cubicBezTo>
                  <a:pt x="5897399" y="1818533"/>
                  <a:pt x="5876544" y="1824950"/>
                  <a:pt x="5856011" y="1831367"/>
                </a:cubicBezTo>
                <a:cubicBezTo>
                  <a:pt x="5861144" y="1836180"/>
                  <a:pt x="5866277" y="1840992"/>
                  <a:pt x="5871731" y="1845805"/>
                </a:cubicBezTo>
                <a:cubicBezTo>
                  <a:pt x="5851198" y="1874039"/>
                  <a:pt x="5830664" y="1902594"/>
                  <a:pt x="5807884" y="1934036"/>
                </a:cubicBezTo>
                <a:cubicBezTo>
                  <a:pt x="5792484" y="1919599"/>
                  <a:pt x="5783500" y="1911257"/>
                  <a:pt x="5776762" y="1904519"/>
                </a:cubicBezTo>
                <a:cubicBezTo>
                  <a:pt x="5762324" y="1921524"/>
                  <a:pt x="5747886" y="1938528"/>
                  <a:pt x="5728957" y="1960667"/>
                </a:cubicBezTo>
                <a:cubicBezTo>
                  <a:pt x="5722219" y="1925695"/>
                  <a:pt x="5717727" y="1901311"/>
                  <a:pt x="5711952" y="1870831"/>
                </a:cubicBezTo>
                <a:cubicBezTo>
                  <a:pt x="5647463" y="1918636"/>
                  <a:pt x="5570782" y="1910936"/>
                  <a:pt x="5545756" y="1854789"/>
                </a:cubicBezTo>
                <a:cubicBezTo>
                  <a:pt x="5522335" y="1878210"/>
                  <a:pt x="5501159" y="1899065"/>
                  <a:pt x="5478058" y="1921845"/>
                </a:cubicBezTo>
                <a:cubicBezTo>
                  <a:pt x="5443407" y="1851901"/>
                  <a:pt x="5381164" y="1844842"/>
                  <a:pt x="5311220" y="1862810"/>
                </a:cubicBezTo>
                <a:cubicBezTo>
                  <a:pt x="5272399" y="1872756"/>
                  <a:pt x="5236143" y="1908048"/>
                  <a:pt x="5198605" y="1852863"/>
                </a:cubicBezTo>
                <a:cubicBezTo>
                  <a:pt x="5184809" y="1832330"/>
                  <a:pt x="5076685" y="1879173"/>
                  <a:pt x="5054868" y="1912861"/>
                </a:cubicBezTo>
                <a:cubicBezTo>
                  <a:pt x="5041392" y="1903556"/>
                  <a:pt x="5027917" y="1894252"/>
                  <a:pt x="5030484" y="1895856"/>
                </a:cubicBezTo>
                <a:cubicBezTo>
                  <a:pt x="5003212" y="1908369"/>
                  <a:pt x="4987491" y="1915749"/>
                  <a:pt x="4971449" y="1923128"/>
                </a:cubicBezTo>
                <a:cubicBezTo>
                  <a:pt x="4971449" y="1907728"/>
                  <a:pt x="4971449" y="1892006"/>
                  <a:pt x="4971449" y="1868585"/>
                </a:cubicBezTo>
                <a:cubicBezTo>
                  <a:pt x="4953802" y="1888156"/>
                  <a:pt x="4938081" y="1905802"/>
                  <a:pt x="4919793" y="1926336"/>
                </a:cubicBezTo>
                <a:cubicBezTo>
                  <a:pt x="4897655" y="1882060"/>
                  <a:pt x="4863966" y="1883664"/>
                  <a:pt x="4824824" y="1900990"/>
                </a:cubicBezTo>
                <a:cubicBezTo>
                  <a:pt x="4810065" y="1907407"/>
                  <a:pt x="4787285" y="1914465"/>
                  <a:pt x="4776377" y="1908048"/>
                </a:cubicBezTo>
                <a:cubicBezTo>
                  <a:pt x="4721513" y="1875002"/>
                  <a:pt x="4693599" y="1898423"/>
                  <a:pt x="4676274" y="1959704"/>
                </a:cubicBezTo>
                <a:cubicBezTo>
                  <a:pt x="4572000" y="1879173"/>
                  <a:pt x="4574567" y="2010397"/>
                  <a:pt x="4518420" y="2030610"/>
                </a:cubicBezTo>
                <a:cubicBezTo>
                  <a:pt x="4514891" y="2029648"/>
                  <a:pt x="4509436" y="2029648"/>
                  <a:pt x="4507832" y="2027081"/>
                </a:cubicBezTo>
                <a:cubicBezTo>
                  <a:pt x="4460026" y="1950720"/>
                  <a:pt x="4458101" y="1947512"/>
                  <a:pt x="4380778" y="1994355"/>
                </a:cubicBezTo>
                <a:cubicBezTo>
                  <a:pt x="4328481" y="2026118"/>
                  <a:pt x="4281959" y="2067507"/>
                  <a:pt x="4214903" y="2038952"/>
                </a:cubicBezTo>
                <a:cubicBezTo>
                  <a:pt x="4214261" y="2038631"/>
                  <a:pt x="4211053" y="2049540"/>
                  <a:pt x="4207524" y="2050823"/>
                </a:cubicBezTo>
                <a:cubicBezTo>
                  <a:pt x="4191481" y="2056277"/>
                  <a:pt x="4175119" y="2060128"/>
                  <a:pt x="4158756" y="2064619"/>
                </a:cubicBezTo>
                <a:cubicBezTo>
                  <a:pt x="4160039" y="2049861"/>
                  <a:pt x="4161322" y="2035423"/>
                  <a:pt x="4163247" y="2014568"/>
                </a:cubicBezTo>
                <a:cubicBezTo>
                  <a:pt x="4145601" y="2020664"/>
                  <a:pt x="4128596" y="2026760"/>
                  <a:pt x="4109667" y="2033498"/>
                </a:cubicBezTo>
                <a:cubicBezTo>
                  <a:pt x="4154264" y="2063978"/>
                  <a:pt x="4154264" y="2063978"/>
                  <a:pt x="4043573" y="2117558"/>
                </a:cubicBezTo>
                <a:cubicBezTo>
                  <a:pt x="4058011" y="2131034"/>
                  <a:pt x="4070524" y="2142905"/>
                  <a:pt x="4083358" y="2154776"/>
                </a:cubicBezTo>
                <a:cubicBezTo>
                  <a:pt x="4076941" y="2217661"/>
                  <a:pt x="3966892" y="2163760"/>
                  <a:pt x="3979726" y="2252633"/>
                </a:cubicBezTo>
                <a:cubicBezTo>
                  <a:pt x="3960796" y="2249745"/>
                  <a:pt x="3943150" y="2246858"/>
                  <a:pt x="3919086" y="2243008"/>
                </a:cubicBezTo>
                <a:cubicBezTo>
                  <a:pt x="3931599" y="2223436"/>
                  <a:pt x="3938979" y="2210923"/>
                  <a:pt x="3947641" y="2199373"/>
                </a:cubicBezTo>
                <a:cubicBezTo>
                  <a:pt x="3991918" y="2138413"/>
                  <a:pt x="3991918" y="2138413"/>
                  <a:pt x="3950529" y="2060128"/>
                </a:cubicBezTo>
                <a:cubicBezTo>
                  <a:pt x="3907857" y="2103441"/>
                  <a:pt x="3848822" y="2131675"/>
                  <a:pt x="3884756" y="2211565"/>
                </a:cubicBezTo>
                <a:cubicBezTo>
                  <a:pt x="3900478" y="2245895"/>
                  <a:pt x="3853956" y="2278621"/>
                  <a:pt x="3799091" y="2270921"/>
                </a:cubicBezTo>
                <a:cubicBezTo>
                  <a:pt x="3807434" y="2240762"/>
                  <a:pt x="3815455" y="2210923"/>
                  <a:pt x="3824438" y="2178198"/>
                </a:cubicBezTo>
                <a:cubicBezTo>
                  <a:pt x="3749361" y="2134884"/>
                  <a:pt x="3673321" y="2217661"/>
                  <a:pt x="3615891" y="2191352"/>
                </a:cubicBezTo>
                <a:cubicBezTo>
                  <a:pt x="3541135" y="2157022"/>
                  <a:pt x="3488196" y="2203544"/>
                  <a:pt x="3426914" y="2207394"/>
                </a:cubicBezTo>
                <a:cubicBezTo>
                  <a:pt x="3358575" y="2211565"/>
                  <a:pt x="3292482" y="2249425"/>
                  <a:pt x="3219009" y="2274771"/>
                </a:cubicBezTo>
                <a:cubicBezTo>
                  <a:pt x="3224463" y="2259371"/>
                  <a:pt x="3229276" y="2244933"/>
                  <a:pt x="3234409" y="2230816"/>
                </a:cubicBezTo>
                <a:lnTo>
                  <a:pt x="3234409" y="2231137"/>
                </a:lnTo>
                <a:cubicBezTo>
                  <a:pt x="3245960" y="2224399"/>
                  <a:pt x="3257189" y="2217340"/>
                  <a:pt x="3277402" y="2205469"/>
                </a:cubicBezTo>
                <a:cubicBezTo>
                  <a:pt x="3179545" y="2181727"/>
                  <a:pt x="3106714" y="2195202"/>
                  <a:pt x="3055700" y="2276375"/>
                </a:cubicBezTo>
                <a:cubicBezTo>
                  <a:pt x="3049925" y="2285680"/>
                  <a:pt x="3033883" y="2288888"/>
                  <a:pt x="3022654" y="2294984"/>
                </a:cubicBezTo>
                <a:cubicBezTo>
                  <a:pt x="3021691" y="2285359"/>
                  <a:pt x="3024258" y="2272846"/>
                  <a:pt x="3019124" y="2266750"/>
                </a:cubicBezTo>
                <a:cubicBezTo>
                  <a:pt x="3007895" y="2253274"/>
                  <a:pt x="2993136" y="2242687"/>
                  <a:pt x="2979340" y="2231778"/>
                </a:cubicBezTo>
                <a:cubicBezTo>
                  <a:pt x="2965865" y="2221190"/>
                  <a:pt x="2951427" y="2211886"/>
                  <a:pt x="2932818" y="2198731"/>
                </a:cubicBezTo>
                <a:cubicBezTo>
                  <a:pt x="2927363" y="2234666"/>
                  <a:pt x="2921909" y="2269317"/>
                  <a:pt x="2916134" y="2305893"/>
                </a:cubicBezTo>
                <a:cubicBezTo>
                  <a:pt x="2886937" y="2283434"/>
                  <a:pt x="2868970" y="2269317"/>
                  <a:pt x="2855816" y="2259371"/>
                </a:cubicBezTo>
                <a:cubicBezTo>
                  <a:pt x="2815069" y="2286321"/>
                  <a:pt x="2779776" y="2309422"/>
                  <a:pt x="2734537" y="2339260"/>
                </a:cubicBezTo>
                <a:cubicBezTo>
                  <a:pt x="2755071" y="2295626"/>
                  <a:pt x="2769188" y="2265467"/>
                  <a:pt x="2783305" y="2235307"/>
                </a:cubicBezTo>
                <a:cubicBezTo>
                  <a:pt x="2776888" y="2231778"/>
                  <a:pt x="2770793" y="2228570"/>
                  <a:pt x="2764376" y="2225040"/>
                </a:cubicBezTo>
                <a:cubicBezTo>
                  <a:pt x="2671011" y="2324501"/>
                  <a:pt x="2576362" y="2421717"/>
                  <a:pt x="2434229" y="2405354"/>
                </a:cubicBezTo>
                <a:cubicBezTo>
                  <a:pt x="2434229" y="2426850"/>
                  <a:pt x="2434229" y="2444497"/>
                  <a:pt x="2434229" y="2453480"/>
                </a:cubicBezTo>
                <a:cubicBezTo>
                  <a:pt x="2415620" y="2455084"/>
                  <a:pt x="2402787" y="2455405"/>
                  <a:pt x="2389953" y="2457330"/>
                </a:cubicBezTo>
                <a:cubicBezTo>
                  <a:pt x="2381932" y="2458613"/>
                  <a:pt x="2373269" y="2465351"/>
                  <a:pt x="2366532" y="2463426"/>
                </a:cubicBezTo>
                <a:cubicBezTo>
                  <a:pt x="2296267" y="2443855"/>
                  <a:pt x="2297550" y="2445459"/>
                  <a:pt x="2209640" y="2501927"/>
                </a:cubicBezTo>
                <a:cubicBezTo>
                  <a:pt x="2190389" y="2514119"/>
                  <a:pt x="2157663" y="2503531"/>
                  <a:pt x="2135525" y="2513478"/>
                </a:cubicBezTo>
                <a:cubicBezTo>
                  <a:pt x="2080340" y="2538182"/>
                  <a:pt x="2027722" y="2568342"/>
                  <a:pt x="1969650" y="2598822"/>
                </a:cubicBezTo>
                <a:cubicBezTo>
                  <a:pt x="1964195" y="2595292"/>
                  <a:pt x="1952324" y="2587592"/>
                  <a:pt x="1939811" y="2579571"/>
                </a:cubicBezTo>
                <a:cubicBezTo>
                  <a:pt x="1918315" y="2650477"/>
                  <a:pt x="1901310" y="2659461"/>
                  <a:pt x="1857355" y="2615826"/>
                </a:cubicBezTo>
                <a:cubicBezTo>
                  <a:pt x="1777786" y="2773681"/>
                  <a:pt x="1656187" y="2872179"/>
                  <a:pt x="1473628" y="2880521"/>
                </a:cubicBezTo>
                <a:cubicBezTo>
                  <a:pt x="1490633" y="2873463"/>
                  <a:pt x="1508920" y="2868329"/>
                  <a:pt x="1524000" y="2858383"/>
                </a:cubicBezTo>
                <a:cubicBezTo>
                  <a:pt x="1538438" y="2848758"/>
                  <a:pt x="1549667" y="2833999"/>
                  <a:pt x="1562501" y="2821807"/>
                </a:cubicBezTo>
                <a:cubicBezTo>
                  <a:pt x="1558009" y="2817957"/>
                  <a:pt x="1553517" y="2814107"/>
                  <a:pt x="1549347" y="2810577"/>
                </a:cubicBezTo>
                <a:cubicBezTo>
                  <a:pt x="1537155" y="2825336"/>
                  <a:pt x="1524642" y="2840095"/>
                  <a:pt x="1510846" y="2856779"/>
                </a:cubicBezTo>
                <a:cubicBezTo>
                  <a:pt x="1460153" y="2800631"/>
                  <a:pt x="1444110" y="2838170"/>
                  <a:pt x="1431918" y="2888221"/>
                </a:cubicBezTo>
                <a:cubicBezTo>
                  <a:pt x="1398551" y="2839453"/>
                  <a:pt x="1363900" y="2815390"/>
                  <a:pt x="1314811" y="2862875"/>
                </a:cubicBezTo>
                <a:cubicBezTo>
                  <a:pt x="1307753" y="2869612"/>
                  <a:pt x="1289144" y="2864479"/>
                  <a:pt x="1275668" y="2865121"/>
                </a:cubicBezTo>
                <a:cubicBezTo>
                  <a:pt x="1258343" y="2865762"/>
                  <a:pt x="1236205" y="2860629"/>
                  <a:pt x="1224975" y="2869291"/>
                </a:cubicBezTo>
                <a:cubicBezTo>
                  <a:pt x="1213425" y="2878275"/>
                  <a:pt x="1212462" y="2901055"/>
                  <a:pt x="1204120" y="2926081"/>
                </a:cubicBezTo>
                <a:cubicBezTo>
                  <a:pt x="1176849" y="2925760"/>
                  <a:pt x="1177811" y="2943727"/>
                  <a:pt x="1171074" y="2981907"/>
                </a:cubicBezTo>
                <a:cubicBezTo>
                  <a:pt x="1161769" y="3034846"/>
                  <a:pt x="1112360" y="3081368"/>
                  <a:pt x="1076104" y="3127569"/>
                </a:cubicBezTo>
                <a:cubicBezTo>
                  <a:pt x="1073538" y="3130778"/>
                  <a:pt x="1039528" y="3103827"/>
                  <a:pt x="1018032" y="3098373"/>
                </a:cubicBezTo>
                <a:cubicBezTo>
                  <a:pt x="984985" y="3089710"/>
                  <a:pt x="975039" y="2996666"/>
                  <a:pt x="919854" y="3077839"/>
                </a:cubicBezTo>
                <a:cubicBezTo>
                  <a:pt x="890979" y="3051851"/>
                  <a:pt x="868199" y="3026183"/>
                  <a:pt x="840606" y="3007575"/>
                </a:cubicBezTo>
                <a:cubicBezTo>
                  <a:pt x="823923" y="2996345"/>
                  <a:pt x="800180" y="2992495"/>
                  <a:pt x="779326" y="2991532"/>
                </a:cubicBezTo>
                <a:cubicBezTo>
                  <a:pt x="728953" y="2989607"/>
                  <a:pt x="685319" y="2941802"/>
                  <a:pt x="668314" y="2892713"/>
                </a:cubicBezTo>
                <a:cubicBezTo>
                  <a:pt x="657085" y="2860629"/>
                  <a:pt x="617300" y="2839453"/>
                  <a:pt x="594520" y="2810257"/>
                </a:cubicBezTo>
                <a:cubicBezTo>
                  <a:pt x="576874" y="2787477"/>
                  <a:pt x="565645" y="2759564"/>
                  <a:pt x="545752" y="2723950"/>
                </a:cubicBezTo>
                <a:cubicBezTo>
                  <a:pt x="544469" y="2722667"/>
                  <a:pt x="533240" y="2711437"/>
                  <a:pt x="522652" y="2700208"/>
                </a:cubicBezTo>
                <a:cubicBezTo>
                  <a:pt x="517197" y="2694432"/>
                  <a:pt x="513347" y="2685449"/>
                  <a:pt x="506610" y="2682240"/>
                </a:cubicBezTo>
                <a:cubicBezTo>
                  <a:pt x="427683" y="2642777"/>
                  <a:pt x="392069" y="2564491"/>
                  <a:pt x="344264" y="2498398"/>
                </a:cubicBezTo>
                <a:cubicBezTo>
                  <a:pt x="320200" y="2462464"/>
                  <a:pt x="304158" y="2421396"/>
                  <a:pt x="270149" y="2389312"/>
                </a:cubicBezTo>
                <a:cubicBezTo>
                  <a:pt x="272716" y="2361398"/>
                  <a:pt x="275603" y="2333485"/>
                  <a:pt x="276887" y="2320010"/>
                </a:cubicBezTo>
                <a:cubicBezTo>
                  <a:pt x="234215" y="2287284"/>
                  <a:pt x="191222" y="2265787"/>
                  <a:pt x="166838" y="2231137"/>
                </a:cubicBezTo>
                <a:cubicBezTo>
                  <a:pt x="150796" y="2208357"/>
                  <a:pt x="171330" y="2166968"/>
                  <a:pt x="141812" y="2136488"/>
                </a:cubicBezTo>
                <a:cubicBezTo>
                  <a:pt x="114541" y="2108575"/>
                  <a:pt x="98178" y="2070715"/>
                  <a:pt x="76040" y="2037669"/>
                </a:cubicBezTo>
                <a:cubicBezTo>
                  <a:pt x="51976" y="2001734"/>
                  <a:pt x="14759" y="1969329"/>
                  <a:pt x="6096" y="1930507"/>
                </a:cubicBezTo>
                <a:cubicBezTo>
                  <a:pt x="-3850" y="1887194"/>
                  <a:pt x="11550" y="1838105"/>
                  <a:pt x="26951" y="1793508"/>
                </a:cubicBezTo>
                <a:cubicBezTo>
                  <a:pt x="18288" y="1730302"/>
                  <a:pt x="9304" y="1667096"/>
                  <a:pt x="0" y="1599398"/>
                </a:cubicBezTo>
                <a:cubicBezTo>
                  <a:pt x="41709" y="1579506"/>
                  <a:pt x="48447" y="1538759"/>
                  <a:pt x="64810" y="1494483"/>
                </a:cubicBezTo>
                <a:cubicBezTo>
                  <a:pt x="94007" y="1416839"/>
                  <a:pt x="84702" y="1323474"/>
                  <a:pt x="159779" y="1260589"/>
                </a:cubicBezTo>
                <a:cubicBezTo>
                  <a:pt x="197960" y="1228825"/>
                  <a:pt x="216889" y="1174282"/>
                  <a:pt x="248332" y="1124231"/>
                </a:cubicBezTo>
                <a:cubicBezTo>
                  <a:pt x="376669" y="1103055"/>
                  <a:pt x="514952" y="1080276"/>
                  <a:pt x="653876" y="1057496"/>
                </a:cubicBezTo>
                <a:cubicBezTo>
                  <a:pt x="654197" y="1061346"/>
                  <a:pt x="653235" y="1052042"/>
                  <a:pt x="651310" y="1034074"/>
                </a:cubicBezTo>
                <a:cubicBezTo>
                  <a:pt x="682752" y="1045625"/>
                  <a:pt x="707778" y="1054929"/>
                  <a:pt x="732483" y="1064233"/>
                </a:cubicBezTo>
                <a:cubicBezTo>
                  <a:pt x="734087" y="1061667"/>
                  <a:pt x="735370" y="1058779"/>
                  <a:pt x="736974" y="1056212"/>
                </a:cubicBezTo>
                <a:cubicBezTo>
                  <a:pt x="725424" y="1048191"/>
                  <a:pt x="713874" y="1040491"/>
                  <a:pt x="697832" y="1029262"/>
                </a:cubicBezTo>
                <a:cubicBezTo>
                  <a:pt x="724141" y="1010974"/>
                  <a:pt x="746920" y="994932"/>
                  <a:pt x="769700" y="978889"/>
                </a:cubicBezTo>
                <a:cubicBezTo>
                  <a:pt x="775475" y="984985"/>
                  <a:pt x="780930" y="991402"/>
                  <a:pt x="786705" y="997498"/>
                </a:cubicBezTo>
                <a:cubicBezTo>
                  <a:pt x="777721" y="995252"/>
                  <a:pt x="769059" y="993327"/>
                  <a:pt x="760075" y="991081"/>
                </a:cubicBezTo>
                <a:cubicBezTo>
                  <a:pt x="761358" y="995573"/>
                  <a:pt x="762642" y="1000065"/>
                  <a:pt x="763925" y="1004557"/>
                </a:cubicBezTo>
                <a:cubicBezTo>
                  <a:pt x="779326" y="1008086"/>
                  <a:pt x="794405" y="1011295"/>
                  <a:pt x="824243" y="1017711"/>
                </a:cubicBezTo>
                <a:cubicBezTo>
                  <a:pt x="800180" y="1030224"/>
                  <a:pt x="788951" y="1036320"/>
                  <a:pt x="775155" y="1043379"/>
                </a:cubicBezTo>
                <a:cubicBezTo>
                  <a:pt x="778042" y="1045304"/>
                  <a:pt x="780609" y="1048512"/>
                  <a:pt x="783496" y="1048833"/>
                </a:cubicBezTo>
                <a:cubicBezTo>
                  <a:pt x="808201" y="1051079"/>
                  <a:pt x="834510" y="1059421"/>
                  <a:pt x="857290" y="1053646"/>
                </a:cubicBezTo>
                <a:cubicBezTo>
                  <a:pt x="938142" y="1033112"/>
                  <a:pt x="1018674" y="1009690"/>
                  <a:pt x="1097601" y="982740"/>
                </a:cubicBezTo>
                <a:cubicBezTo>
                  <a:pt x="1133856" y="970227"/>
                  <a:pt x="1164336" y="940068"/>
                  <a:pt x="1200912" y="928517"/>
                </a:cubicBezTo>
                <a:cubicBezTo>
                  <a:pt x="1275027" y="905096"/>
                  <a:pt x="1351387" y="889054"/>
                  <a:pt x="1427106" y="870124"/>
                </a:cubicBezTo>
                <a:cubicBezTo>
                  <a:pt x="1436731" y="898358"/>
                  <a:pt x="1446356" y="926592"/>
                  <a:pt x="1456302" y="954826"/>
                </a:cubicBezTo>
                <a:cubicBezTo>
                  <a:pt x="1462719" y="963168"/>
                  <a:pt x="1468815" y="971831"/>
                  <a:pt x="1475232" y="980173"/>
                </a:cubicBezTo>
                <a:cubicBezTo>
                  <a:pt x="1487103" y="955789"/>
                  <a:pt x="1498654" y="931405"/>
                  <a:pt x="1510525" y="907021"/>
                </a:cubicBezTo>
                <a:cubicBezTo>
                  <a:pt x="1512771" y="913438"/>
                  <a:pt x="1514696" y="920175"/>
                  <a:pt x="1516942" y="926592"/>
                </a:cubicBezTo>
                <a:cubicBezTo>
                  <a:pt x="1602286" y="860178"/>
                  <a:pt x="1722281" y="926271"/>
                  <a:pt x="1806341" y="826169"/>
                </a:cubicBezTo>
                <a:cubicBezTo>
                  <a:pt x="1786449" y="814618"/>
                  <a:pt x="1762707" y="790555"/>
                  <a:pt x="1750194" y="795368"/>
                </a:cubicBezTo>
                <a:cubicBezTo>
                  <a:pt x="1661000" y="830340"/>
                  <a:pt x="1574051" y="871407"/>
                  <a:pt x="1486141" y="909908"/>
                </a:cubicBezTo>
                <a:cubicBezTo>
                  <a:pt x="1481649" y="911833"/>
                  <a:pt x="1475874" y="910229"/>
                  <a:pt x="1465607" y="910229"/>
                </a:cubicBezTo>
                <a:cubicBezTo>
                  <a:pt x="1476515" y="893866"/>
                  <a:pt x="1484536" y="881674"/>
                  <a:pt x="1495766" y="864990"/>
                </a:cubicBezTo>
                <a:cubicBezTo>
                  <a:pt x="1467211" y="867878"/>
                  <a:pt x="1446356" y="869803"/>
                  <a:pt x="1425181" y="872049"/>
                </a:cubicBezTo>
                <a:cubicBezTo>
                  <a:pt x="1420689" y="857290"/>
                  <a:pt x="1416197" y="842852"/>
                  <a:pt x="1411384" y="827773"/>
                </a:cubicBezTo>
                <a:cubicBezTo>
                  <a:pt x="1449886" y="844777"/>
                  <a:pt x="1489670" y="864028"/>
                  <a:pt x="1516942" y="809485"/>
                </a:cubicBezTo>
                <a:cubicBezTo>
                  <a:pt x="1522717" y="807239"/>
                  <a:pt x="1528813" y="804993"/>
                  <a:pt x="1534909" y="802747"/>
                </a:cubicBezTo>
                <a:close/>
                <a:moveTo>
                  <a:pt x="10499237" y="1646241"/>
                </a:moveTo>
                <a:cubicBezTo>
                  <a:pt x="10511429" y="1662604"/>
                  <a:pt x="10523621" y="1678646"/>
                  <a:pt x="10537097" y="1696293"/>
                </a:cubicBezTo>
                <a:cubicBezTo>
                  <a:pt x="10546080" y="1627632"/>
                  <a:pt x="10602228" y="1675117"/>
                  <a:pt x="10630141" y="1655225"/>
                </a:cubicBezTo>
                <a:cubicBezTo>
                  <a:pt x="10629499" y="1649129"/>
                  <a:pt x="10629178" y="1643033"/>
                  <a:pt x="10628537" y="1636937"/>
                </a:cubicBezTo>
                <a:cubicBezTo>
                  <a:pt x="10585864" y="1640787"/>
                  <a:pt x="10543513" y="1644316"/>
                  <a:pt x="10501162" y="1648166"/>
                </a:cubicBezTo>
                <a:cubicBezTo>
                  <a:pt x="10475495" y="1663888"/>
                  <a:pt x="10450148" y="1679930"/>
                  <a:pt x="10423518" y="1696293"/>
                </a:cubicBezTo>
                <a:cubicBezTo>
                  <a:pt x="10468116" y="1713297"/>
                  <a:pt x="10503729" y="1726773"/>
                  <a:pt x="10531000" y="1737040"/>
                </a:cubicBezTo>
                <a:cubicBezTo>
                  <a:pt x="10518488" y="1701426"/>
                  <a:pt x="10508862" y="1673834"/>
                  <a:pt x="10499237" y="1646241"/>
                </a:cubicBezTo>
                <a:close/>
                <a:moveTo>
                  <a:pt x="6122309" y="733124"/>
                </a:moveTo>
                <a:cubicBezTo>
                  <a:pt x="6138672" y="720932"/>
                  <a:pt x="6162415" y="711628"/>
                  <a:pt x="6168832" y="695586"/>
                </a:cubicBezTo>
                <a:cubicBezTo>
                  <a:pt x="6174286" y="681790"/>
                  <a:pt x="6160169" y="659972"/>
                  <a:pt x="6154394" y="640722"/>
                </a:cubicBezTo>
                <a:cubicBezTo>
                  <a:pt x="6130009" y="656122"/>
                  <a:pt x="6114288" y="665748"/>
                  <a:pt x="6101455" y="673769"/>
                </a:cubicBezTo>
                <a:cubicBezTo>
                  <a:pt x="6109797" y="695907"/>
                  <a:pt x="6117176" y="715478"/>
                  <a:pt x="6124555" y="735370"/>
                </a:cubicBezTo>
                <a:cubicBezTo>
                  <a:pt x="6091829" y="759113"/>
                  <a:pt x="6059103" y="783176"/>
                  <a:pt x="6019319" y="812052"/>
                </a:cubicBezTo>
                <a:cubicBezTo>
                  <a:pt x="6049799" y="821035"/>
                  <a:pt x="6067124" y="826169"/>
                  <a:pt x="6096642" y="834831"/>
                </a:cubicBezTo>
                <a:cubicBezTo>
                  <a:pt x="6104342" y="804030"/>
                  <a:pt x="6113326" y="768738"/>
                  <a:pt x="6122309" y="733124"/>
                </a:cubicBezTo>
                <a:close/>
                <a:moveTo>
                  <a:pt x="2348243" y="1396305"/>
                </a:moveTo>
                <a:cubicBezTo>
                  <a:pt x="2334447" y="1393738"/>
                  <a:pt x="2320651" y="1391492"/>
                  <a:pt x="2291134" y="1386038"/>
                </a:cubicBezTo>
                <a:cubicBezTo>
                  <a:pt x="2318405" y="1406251"/>
                  <a:pt x="2332843" y="1417160"/>
                  <a:pt x="2350168" y="1429994"/>
                </a:cubicBezTo>
                <a:cubicBezTo>
                  <a:pt x="2334768" y="1450848"/>
                  <a:pt x="2322255" y="1467853"/>
                  <a:pt x="2316480" y="1475874"/>
                </a:cubicBezTo>
                <a:cubicBezTo>
                  <a:pt x="2355944" y="1498654"/>
                  <a:pt x="2390915" y="1518867"/>
                  <a:pt x="2442250" y="1548063"/>
                </a:cubicBezTo>
                <a:cubicBezTo>
                  <a:pt x="2423641" y="1520792"/>
                  <a:pt x="2416262" y="1509562"/>
                  <a:pt x="2407920" y="1497691"/>
                </a:cubicBezTo>
                <a:cubicBezTo>
                  <a:pt x="2431983" y="1484537"/>
                  <a:pt x="2451234" y="1473949"/>
                  <a:pt x="2470805" y="1463682"/>
                </a:cubicBezTo>
                <a:cubicBezTo>
                  <a:pt x="2400862" y="1489670"/>
                  <a:pt x="2375194" y="1441544"/>
                  <a:pt x="2347923" y="1396305"/>
                </a:cubicBezTo>
                <a:cubicBezTo>
                  <a:pt x="2369419" y="1404647"/>
                  <a:pt x="2390595" y="1412989"/>
                  <a:pt x="2408562" y="1419727"/>
                </a:cubicBezTo>
                <a:cubicBezTo>
                  <a:pt x="2449950" y="1386038"/>
                  <a:pt x="2491660" y="1352029"/>
                  <a:pt x="2535294" y="1316415"/>
                </a:cubicBezTo>
                <a:cubicBezTo>
                  <a:pt x="2494868" y="1324116"/>
                  <a:pt x="2460538" y="1333741"/>
                  <a:pt x="2425887" y="1336308"/>
                </a:cubicBezTo>
                <a:cubicBezTo>
                  <a:pt x="2387707" y="1339195"/>
                  <a:pt x="2377440" y="1368392"/>
                  <a:pt x="2360756" y="1392776"/>
                </a:cubicBezTo>
                <a:cubicBezTo>
                  <a:pt x="2358510" y="1395343"/>
                  <a:pt x="2352414" y="1395022"/>
                  <a:pt x="2348243" y="1396305"/>
                </a:cubicBezTo>
                <a:close/>
                <a:moveTo>
                  <a:pt x="2613580" y="618584"/>
                </a:moveTo>
                <a:cubicBezTo>
                  <a:pt x="2657856" y="592916"/>
                  <a:pt x="2702453" y="567249"/>
                  <a:pt x="2746729" y="541582"/>
                </a:cubicBezTo>
                <a:cubicBezTo>
                  <a:pt x="2744483" y="536127"/>
                  <a:pt x="2742559" y="530994"/>
                  <a:pt x="2740313" y="525539"/>
                </a:cubicBezTo>
                <a:cubicBezTo>
                  <a:pt x="2713683" y="534844"/>
                  <a:pt x="2680636" y="558907"/>
                  <a:pt x="2661065" y="550886"/>
                </a:cubicBezTo>
                <a:cubicBezTo>
                  <a:pt x="2603955" y="526823"/>
                  <a:pt x="2579892" y="563399"/>
                  <a:pt x="2550053" y="595162"/>
                </a:cubicBezTo>
                <a:cubicBezTo>
                  <a:pt x="2542353" y="587462"/>
                  <a:pt x="2534653" y="573666"/>
                  <a:pt x="2526632" y="573345"/>
                </a:cubicBezTo>
                <a:cubicBezTo>
                  <a:pt x="2417225" y="571741"/>
                  <a:pt x="2379044" y="654518"/>
                  <a:pt x="2336693" y="734087"/>
                </a:cubicBezTo>
                <a:cubicBezTo>
                  <a:pt x="2350168" y="736333"/>
                  <a:pt x="2361077" y="737937"/>
                  <a:pt x="2388349" y="742429"/>
                </a:cubicBezTo>
                <a:cubicBezTo>
                  <a:pt x="2346639" y="751733"/>
                  <a:pt x="2320651" y="757508"/>
                  <a:pt x="2294342" y="763284"/>
                </a:cubicBezTo>
                <a:cubicBezTo>
                  <a:pt x="2309742" y="815902"/>
                  <a:pt x="2338618" y="825527"/>
                  <a:pt x="2380648" y="796972"/>
                </a:cubicBezTo>
                <a:cubicBezTo>
                  <a:pt x="2410808" y="776759"/>
                  <a:pt x="2440967" y="756225"/>
                  <a:pt x="2471126" y="736012"/>
                </a:cubicBezTo>
                <a:cubicBezTo>
                  <a:pt x="2485564" y="732804"/>
                  <a:pt x="2511231" y="723820"/>
                  <a:pt x="2513156" y="727349"/>
                </a:cubicBezTo>
                <a:cubicBezTo>
                  <a:pt x="2542995" y="783817"/>
                  <a:pt x="2567700" y="745316"/>
                  <a:pt x="2593046" y="724462"/>
                </a:cubicBezTo>
                <a:cubicBezTo>
                  <a:pt x="2611976" y="708740"/>
                  <a:pt x="2630264" y="692057"/>
                  <a:pt x="2644702" y="679223"/>
                </a:cubicBezTo>
                <a:cubicBezTo>
                  <a:pt x="2662669" y="702003"/>
                  <a:pt x="2682240" y="727028"/>
                  <a:pt x="2701812" y="752054"/>
                </a:cubicBezTo>
                <a:cubicBezTo>
                  <a:pt x="2703095" y="712911"/>
                  <a:pt x="2697320" y="680827"/>
                  <a:pt x="2687694" y="650026"/>
                </a:cubicBezTo>
                <a:cubicBezTo>
                  <a:pt x="2686090" y="644572"/>
                  <a:pt x="2666519" y="639438"/>
                  <a:pt x="2657856" y="642326"/>
                </a:cubicBezTo>
                <a:cubicBezTo>
                  <a:pt x="2623526" y="653555"/>
                  <a:pt x="2624168" y="654839"/>
                  <a:pt x="2613580" y="618584"/>
                </a:cubicBezTo>
                <a:close/>
                <a:moveTo>
                  <a:pt x="9757129" y="627246"/>
                </a:moveTo>
                <a:cubicBezTo>
                  <a:pt x="9808464" y="629171"/>
                  <a:pt x="9860120" y="631417"/>
                  <a:pt x="9918834" y="633663"/>
                </a:cubicBezTo>
                <a:cubicBezTo>
                  <a:pt x="9912096" y="614092"/>
                  <a:pt x="9911133" y="600937"/>
                  <a:pt x="9904075" y="593237"/>
                </a:cubicBezTo>
                <a:cubicBezTo>
                  <a:pt x="9897017" y="585216"/>
                  <a:pt x="9877125" y="584574"/>
                  <a:pt x="9874878" y="577195"/>
                </a:cubicBezTo>
                <a:cubicBezTo>
                  <a:pt x="9852099" y="502439"/>
                  <a:pt x="9828677" y="489605"/>
                  <a:pt x="9772209" y="517839"/>
                </a:cubicBezTo>
                <a:cubicBezTo>
                  <a:pt x="9774134" y="540619"/>
                  <a:pt x="9775738" y="558907"/>
                  <a:pt x="9777342" y="576553"/>
                </a:cubicBezTo>
                <a:cubicBezTo>
                  <a:pt x="9794347" y="574628"/>
                  <a:pt x="9811031" y="572703"/>
                  <a:pt x="9828036" y="570778"/>
                </a:cubicBezTo>
                <a:cubicBezTo>
                  <a:pt x="9828356" y="577516"/>
                  <a:pt x="9828998" y="584254"/>
                  <a:pt x="9829319" y="590670"/>
                </a:cubicBezTo>
                <a:cubicBezTo>
                  <a:pt x="9781513" y="593879"/>
                  <a:pt x="9733707" y="596766"/>
                  <a:pt x="9669860" y="600937"/>
                </a:cubicBezTo>
                <a:cubicBezTo>
                  <a:pt x="9712211" y="614413"/>
                  <a:pt x="9735633" y="621792"/>
                  <a:pt x="9758733" y="629492"/>
                </a:cubicBezTo>
                <a:cubicBezTo>
                  <a:pt x="9734350" y="641684"/>
                  <a:pt x="9709644" y="653555"/>
                  <a:pt x="9685261" y="665748"/>
                </a:cubicBezTo>
                <a:cubicBezTo>
                  <a:pt x="9683977" y="671523"/>
                  <a:pt x="9682694" y="677619"/>
                  <a:pt x="9681411" y="683394"/>
                </a:cubicBezTo>
                <a:cubicBezTo>
                  <a:pt x="9749429" y="698794"/>
                  <a:pt x="9817448" y="714516"/>
                  <a:pt x="9885787" y="729916"/>
                </a:cubicBezTo>
                <a:cubicBezTo>
                  <a:pt x="9888996" y="721574"/>
                  <a:pt x="9892204" y="712911"/>
                  <a:pt x="9895412" y="704569"/>
                </a:cubicBezTo>
                <a:cubicBezTo>
                  <a:pt x="9860440" y="688848"/>
                  <a:pt x="9825147" y="673769"/>
                  <a:pt x="9791139" y="656443"/>
                </a:cubicBezTo>
                <a:cubicBezTo>
                  <a:pt x="9778305" y="650026"/>
                  <a:pt x="9768359" y="637193"/>
                  <a:pt x="9757129" y="627246"/>
                </a:cubicBezTo>
                <a:close/>
                <a:moveTo>
                  <a:pt x="3738131" y="646176"/>
                </a:moveTo>
                <a:cubicBezTo>
                  <a:pt x="3727865" y="646176"/>
                  <a:pt x="3717598" y="646176"/>
                  <a:pt x="3702518" y="646176"/>
                </a:cubicBezTo>
                <a:cubicBezTo>
                  <a:pt x="3711822" y="666710"/>
                  <a:pt x="3718881" y="681790"/>
                  <a:pt x="3727223" y="700398"/>
                </a:cubicBezTo>
                <a:cubicBezTo>
                  <a:pt x="3697064" y="696548"/>
                  <a:pt x="3672359" y="693661"/>
                  <a:pt x="3647012" y="690452"/>
                </a:cubicBezTo>
                <a:cubicBezTo>
                  <a:pt x="3649579" y="679865"/>
                  <a:pt x="3651825" y="670560"/>
                  <a:pt x="3655354" y="654839"/>
                </a:cubicBezTo>
                <a:cubicBezTo>
                  <a:pt x="3616532" y="698794"/>
                  <a:pt x="3514184" y="639438"/>
                  <a:pt x="3525092" y="747241"/>
                </a:cubicBezTo>
                <a:cubicBezTo>
                  <a:pt x="3514505" y="735691"/>
                  <a:pt x="3503917" y="724141"/>
                  <a:pt x="3495254" y="714516"/>
                </a:cubicBezTo>
                <a:cubicBezTo>
                  <a:pt x="3467982" y="728633"/>
                  <a:pt x="3442957" y="741466"/>
                  <a:pt x="3419215" y="753979"/>
                </a:cubicBezTo>
                <a:cubicBezTo>
                  <a:pt x="3427877" y="776117"/>
                  <a:pt x="3435577" y="795368"/>
                  <a:pt x="3442957" y="814297"/>
                </a:cubicBezTo>
                <a:cubicBezTo>
                  <a:pt x="3462207" y="809164"/>
                  <a:pt x="3483383" y="809806"/>
                  <a:pt x="3493650" y="799539"/>
                </a:cubicBezTo>
                <a:cubicBezTo>
                  <a:pt x="3507767" y="785742"/>
                  <a:pt x="3513542" y="763604"/>
                  <a:pt x="3523167" y="744996"/>
                </a:cubicBezTo>
                <a:cubicBezTo>
                  <a:pt x="3561027" y="780288"/>
                  <a:pt x="3612682" y="785742"/>
                  <a:pt x="3647975" y="760396"/>
                </a:cubicBezTo>
                <a:cubicBezTo>
                  <a:pt x="3711822" y="714516"/>
                  <a:pt x="3773424" y="711307"/>
                  <a:pt x="3842405" y="735370"/>
                </a:cubicBezTo>
                <a:cubicBezTo>
                  <a:pt x="3821871" y="741145"/>
                  <a:pt x="3800696" y="745637"/>
                  <a:pt x="3781124" y="753658"/>
                </a:cubicBezTo>
                <a:cubicBezTo>
                  <a:pt x="3770216" y="758150"/>
                  <a:pt x="3761874" y="769059"/>
                  <a:pt x="3752248" y="776759"/>
                </a:cubicBezTo>
                <a:cubicBezTo>
                  <a:pt x="3699310" y="779646"/>
                  <a:pt x="3643804" y="775796"/>
                  <a:pt x="3597282" y="830981"/>
                </a:cubicBezTo>
                <a:cubicBezTo>
                  <a:pt x="3628403" y="838040"/>
                  <a:pt x="3647975" y="842211"/>
                  <a:pt x="3655034" y="843815"/>
                </a:cubicBezTo>
                <a:cubicBezTo>
                  <a:pt x="3692572" y="817185"/>
                  <a:pt x="3722089" y="796330"/>
                  <a:pt x="3751286" y="775476"/>
                </a:cubicBezTo>
                <a:cubicBezTo>
                  <a:pt x="3763157" y="776759"/>
                  <a:pt x="3775028" y="778363"/>
                  <a:pt x="3786900" y="779646"/>
                </a:cubicBezTo>
                <a:cubicBezTo>
                  <a:pt x="3789787" y="785101"/>
                  <a:pt x="3792674" y="790555"/>
                  <a:pt x="3795562" y="795689"/>
                </a:cubicBezTo>
                <a:cubicBezTo>
                  <a:pt x="3737490" y="837719"/>
                  <a:pt x="3679097" y="879749"/>
                  <a:pt x="3608190" y="931084"/>
                </a:cubicBezTo>
                <a:cubicBezTo>
                  <a:pt x="3692893" y="902529"/>
                  <a:pt x="3760590" y="879749"/>
                  <a:pt x="3850426" y="849911"/>
                </a:cubicBezTo>
                <a:cubicBezTo>
                  <a:pt x="3892777" y="860820"/>
                  <a:pt x="3899194" y="856969"/>
                  <a:pt x="3915236" y="781251"/>
                </a:cubicBezTo>
                <a:cubicBezTo>
                  <a:pt x="3968817" y="778363"/>
                  <a:pt x="4025285" y="775155"/>
                  <a:pt x="4077262" y="772267"/>
                </a:cubicBezTo>
                <a:cubicBezTo>
                  <a:pt x="4075657" y="769059"/>
                  <a:pt x="4068278" y="753017"/>
                  <a:pt x="4059615" y="733766"/>
                </a:cubicBezTo>
                <a:cubicBezTo>
                  <a:pt x="4087849" y="733766"/>
                  <a:pt x="4110950" y="733766"/>
                  <a:pt x="4125709" y="733766"/>
                </a:cubicBezTo>
                <a:cubicBezTo>
                  <a:pt x="4147847" y="760075"/>
                  <a:pt x="4165493" y="780930"/>
                  <a:pt x="4186669" y="805956"/>
                </a:cubicBezTo>
                <a:cubicBezTo>
                  <a:pt x="4204636" y="756546"/>
                  <a:pt x="4219074" y="717724"/>
                  <a:pt x="4235758" y="672164"/>
                </a:cubicBezTo>
                <a:cubicBezTo>
                  <a:pt x="4172552" y="677940"/>
                  <a:pt x="4123142" y="682110"/>
                  <a:pt x="4073732" y="686602"/>
                </a:cubicBezTo>
                <a:cubicBezTo>
                  <a:pt x="4090095" y="680506"/>
                  <a:pt x="4110629" y="678581"/>
                  <a:pt x="4121217" y="667352"/>
                </a:cubicBezTo>
                <a:cubicBezTo>
                  <a:pt x="4131805" y="656122"/>
                  <a:pt x="4132767" y="635588"/>
                  <a:pt x="4136297" y="618584"/>
                </a:cubicBezTo>
                <a:cubicBezTo>
                  <a:pt x="4136617" y="616659"/>
                  <a:pt x="4126671" y="612488"/>
                  <a:pt x="4122180" y="609600"/>
                </a:cubicBezTo>
                <a:cubicBezTo>
                  <a:pt x="4116404" y="625963"/>
                  <a:pt x="4110950" y="641043"/>
                  <a:pt x="4105817" y="655801"/>
                </a:cubicBezTo>
                <a:cubicBezTo>
                  <a:pt x="4101646" y="654839"/>
                  <a:pt x="4097474" y="653876"/>
                  <a:pt x="4093304" y="652914"/>
                </a:cubicBezTo>
                <a:cubicBezTo>
                  <a:pt x="4091058" y="637193"/>
                  <a:pt x="4089133" y="621150"/>
                  <a:pt x="4086887" y="604788"/>
                </a:cubicBezTo>
                <a:cubicBezTo>
                  <a:pt x="4016622" y="626926"/>
                  <a:pt x="4011168" y="634305"/>
                  <a:pt x="4018547" y="681469"/>
                </a:cubicBezTo>
                <a:cubicBezTo>
                  <a:pt x="4039723" y="682752"/>
                  <a:pt x="4057369" y="684036"/>
                  <a:pt x="4075016" y="684998"/>
                </a:cubicBezTo>
                <a:cubicBezTo>
                  <a:pt x="4023039" y="702323"/>
                  <a:pt x="3971063" y="719649"/>
                  <a:pt x="3918766" y="736974"/>
                </a:cubicBezTo>
                <a:cubicBezTo>
                  <a:pt x="3948604" y="692057"/>
                  <a:pt x="3978121" y="647460"/>
                  <a:pt x="4010847" y="597729"/>
                </a:cubicBezTo>
                <a:cubicBezTo>
                  <a:pt x="3934166" y="617300"/>
                  <a:pt x="3854276" y="638797"/>
                  <a:pt x="3774066" y="657726"/>
                </a:cubicBezTo>
                <a:cubicBezTo>
                  <a:pt x="3763157" y="660293"/>
                  <a:pt x="3749361" y="649064"/>
                  <a:pt x="3736527" y="644572"/>
                </a:cubicBezTo>
                <a:cubicBezTo>
                  <a:pt x="3757382" y="622434"/>
                  <a:pt x="3778237" y="600617"/>
                  <a:pt x="3799091" y="578478"/>
                </a:cubicBezTo>
                <a:cubicBezTo>
                  <a:pt x="3800696" y="584254"/>
                  <a:pt x="3801979" y="590350"/>
                  <a:pt x="3803583" y="596125"/>
                </a:cubicBezTo>
                <a:cubicBezTo>
                  <a:pt x="3850426" y="585858"/>
                  <a:pt x="3897590" y="575591"/>
                  <a:pt x="3944433" y="565645"/>
                </a:cubicBezTo>
                <a:cubicBezTo>
                  <a:pt x="3943470" y="560190"/>
                  <a:pt x="3942829" y="554415"/>
                  <a:pt x="3941866" y="548961"/>
                </a:cubicBezTo>
                <a:cubicBezTo>
                  <a:pt x="3892136" y="548961"/>
                  <a:pt x="3842084" y="548961"/>
                  <a:pt x="3787541" y="548961"/>
                </a:cubicBezTo>
                <a:cubicBezTo>
                  <a:pt x="3756420" y="602542"/>
                  <a:pt x="3674926" y="558586"/>
                  <a:pt x="3632895" y="588745"/>
                </a:cubicBezTo>
                <a:cubicBezTo>
                  <a:pt x="3668830" y="608317"/>
                  <a:pt x="3703481" y="627246"/>
                  <a:pt x="3738131" y="646176"/>
                </a:cubicBezTo>
                <a:close/>
                <a:moveTo>
                  <a:pt x="2213490" y="1027016"/>
                </a:moveTo>
                <a:cubicBezTo>
                  <a:pt x="2171139" y="1058138"/>
                  <a:pt x="2130392" y="1057817"/>
                  <a:pt x="2077453" y="1044020"/>
                </a:cubicBezTo>
                <a:cubicBezTo>
                  <a:pt x="2042802" y="1035037"/>
                  <a:pt x="1996280" y="1071292"/>
                  <a:pt x="1954891" y="1087655"/>
                </a:cubicBezTo>
                <a:cubicBezTo>
                  <a:pt x="1953928" y="1087976"/>
                  <a:pt x="1953928" y="1091505"/>
                  <a:pt x="1953608" y="1094072"/>
                </a:cubicBezTo>
                <a:cubicBezTo>
                  <a:pt x="1965479" y="1099526"/>
                  <a:pt x="1977350" y="1104980"/>
                  <a:pt x="1988900" y="1110114"/>
                </a:cubicBezTo>
                <a:cubicBezTo>
                  <a:pt x="1934678" y="1198025"/>
                  <a:pt x="1893289" y="1110435"/>
                  <a:pt x="1867301" y="1109793"/>
                </a:cubicBezTo>
                <a:cubicBezTo>
                  <a:pt x="1846446" y="1080917"/>
                  <a:pt x="1834575" y="1064875"/>
                  <a:pt x="1821100" y="1046587"/>
                </a:cubicBezTo>
                <a:cubicBezTo>
                  <a:pt x="1800887" y="1078030"/>
                  <a:pt x="1787732" y="1098564"/>
                  <a:pt x="1777465" y="1114285"/>
                </a:cubicBezTo>
                <a:cubicBezTo>
                  <a:pt x="1802812" y="1127760"/>
                  <a:pt x="1825271" y="1139631"/>
                  <a:pt x="1847730" y="1151503"/>
                </a:cubicBezTo>
                <a:cubicBezTo>
                  <a:pt x="1826554" y="1167865"/>
                  <a:pt x="1805700" y="1184870"/>
                  <a:pt x="1784203" y="1200591"/>
                </a:cubicBezTo>
                <a:cubicBezTo>
                  <a:pt x="1775220" y="1207329"/>
                  <a:pt x="1764632" y="1211500"/>
                  <a:pt x="1741210" y="1224013"/>
                </a:cubicBezTo>
                <a:cubicBezTo>
                  <a:pt x="1751798" y="1196100"/>
                  <a:pt x="1757252" y="1182303"/>
                  <a:pt x="1763348" y="1166261"/>
                </a:cubicBezTo>
                <a:cubicBezTo>
                  <a:pt x="1689234" y="1179737"/>
                  <a:pt x="1684742" y="1186795"/>
                  <a:pt x="1695009" y="1272781"/>
                </a:cubicBezTo>
                <a:cubicBezTo>
                  <a:pt x="1727735" y="1264439"/>
                  <a:pt x="1766557" y="1264439"/>
                  <a:pt x="1791903" y="1246151"/>
                </a:cubicBezTo>
                <a:cubicBezTo>
                  <a:pt x="1849976" y="1203800"/>
                  <a:pt x="1895535" y="1134819"/>
                  <a:pt x="1983446" y="1183587"/>
                </a:cubicBezTo>
                <a:cubicBezTo>
                  <a:pt x="1990504" y="1187437"/>
                  <a:pt x="2003980" y="1179737"/>
                  <a:pt x="2014568" y="1177491"/>
                </a:cubicBezTo>
                <a:cubicBezTo>
                  <a:pt x="2054352" y="1168828"/>
                  <a:pt x="2094457" y="1159844"/>
                  <a:pt x="2143225" y="1148936"/>
                </a:cubicBezTo>
                <a:cubicBezTo>
                  <a:pt x="2143225" y="1138990"/>
                  <a:pt x="2143225" y="1115247"/>
                  <a:pt x="2143225" y="1087334"/>
                </a:cubicBezTo>
                <a:cubicBezTo>
                  <a:pt x="2158305" y="1099847"/>
                  <a:pt x="2168251" y="1108189"/>
                  <a:pt x="2179481" y="1117493"/>
                </a:cubicBezTo>
                <a:cubicBezTo>
                  <a:pt x="2185256" y="1100168"/>
                  <a:pt x="2187181" y="1086372"/>
                  <a:pt x="2193919" y="1075142"/>
                </a:cubicBezTo>
                <a:cubicBezTo>
                  <a:pt x="2201940" y="1061025"/>
                  <a:pt x="2213811" y="1049154"/>
                  <a:pt x="2224078" y="1036320"/>
                </a:cubicBezTo>
                <a:cubicBezTo>
                  <a:pt x="2256483" y="1054287"/>
                  <a:pt x="2288246" y="1072575"/>
                  <a:pt x="2320972" y="1089580"/>
                </a:cubicBezTo>
                <a:cubicBezTo>
                  <a:pt x="2337335" y="1097922"/>
                  <a:pt x="2354981" y="1104018"/>
                  <a:pt x="2371986" y="1111076"/>
                </a:cubicBezTo>
                <a:cubicBezTo>
                  <a:pt x="2373911" y="1105943"/>
                  <a:pt x="2376157" y="1101130"/>
                  <a:pt x="2378082" y="1095997"/>
                </a:cubicBezTo>
                <a:cubicBezTo>
                  <a:pt x="2362040" y="1083805"/>
                  <a:pt x="2345677" y="1071613"/>
                  <a:pt x="2331560" y="1061025"/>
                </a:cubicBezTo>
                <a:cubicBezTo>
                  <a:pt x="2388349" y="1033112"/>
                  <a:pt x="2440325" y="1007444"/>
                  <a:pt x="2491981" y="981777"/>
                </a:cubicBezTo>
                <a:cubicBezTo>
                  <a:pt x="2495831" y="985948"/>
                  <a:pt x="2499360" y="990440"/>
                  <a:pt x="2503210" y="994611"/>
                </a:cubicBezTo>
                <a:cubicBezTo>
                  <a:pt x="2473051" y="1043700"/>
                  <a:pt x="2442892" y="1093109"/>
                  <a:pt x="2412733" y="1142198"/>
                </a:cubicBezTo>
                <a:cubicBezTo>
                  <a:pt x="2417866" y="1147011"/>
                  <a:pt x="2423000" y="1152144"/>
                  <a:pt x="2428133" y="1156957"/>
                </a:cubicBezTo>
                <a:cubicBezTo>
                  <a:pt x="2459897" y="1146048"/>
                  <a:pt x="2491339" y="1135140"/>
                  <a:pt x="2523102" y="1124552"/>
                </a:cubicBezTo>
                <a:cubicBezTo>
                  <a:pt x="2520536" y="1118135"/>
                  <a:pt x="2517648" y="1111397"/>
                  <a:pt x="2515081" y="1104980"/>
                </a:cubicBezTo>
                <a:cubicBezTo>
                  <a:pt x="2500643" y="1109793"/>
                  <a:pt x="2485885" y="1114927"/>
                  <a:pt x="2472088" y="1119739"/>
                </a:cubicBezTo>
                <a:cubicBezTo>
                  <a:pt x="2460859" y="1033433"/>
                  <a:pt x="2555187" y="1084126"/>
                  <a:pt x="2581496" y="1035679"/>
                </a:cubicBezTo>
                <a:cubicBezTo>
                  <a:pt x="2555507" y="1040170"/>
                  <a:pt x="2534974" y="1043700"/>
                  <a:pt x="2514119" y="1047229"/>
                </a:cubicBezTo>
                <a:cubicBezTo>
                  <a:pt x="2511552" y="1040491"/>
                  <a:pt x="2508985" y="1033753"/>
                  <a:pt x="2506740" y="1027016"/>
                </a:cubicBezTo>
                <a:cubicBezTo>
                  <a:pt x="2528878" y="1016749"/>
                  <a:pt x="2551337" y="1006482"/>
                  <a:pt x="2585025" y="991081"/>
                </a:cubicBezTo>
                <a:cubicBezTo>
                  <a:pt x="2528878" y="975681"/>
                  <a:pt x="2482997" y="963168"/>
                  <a:pt x="2437438" y="950334"/>
                </a:cubicBezTo>
                <a:cubicBezTo>
                  <a:pt x="2439042" y="947768"/>
                  <a:pt x="2446421" y="935897"/>
                  <a:pt x="2453480" y="923705"/>
                </a:cubicBezTo>
                <a:cubicBezTo>
                  <a:pt x="2449630" y="920817"/>
                  <a:pt x="2445780" y="918250"/>
                  <a:pt x="2441929" y="915363"/>
                </a:cubicBezTo>
                <a:cubicBezTo>
                  <a:pt x="2407920" y="944239"/>
                  <a:pt x="2373911" y="972793"/>
                  <a:pt x="2329955" y="1010332"/>
                </a:cubicBezTo>
                <a:cubicBezTo>
                  <a:pt x="2314876" y="962847"/>
                  <a:pt x="2305251" y="931405"/>
                  <a:pt x="2288567" y="878466"/>
                </a:cubicBezTo>
                <a:cubicBezTo>
                  <a:pt x="2272204" y="936217"/>
                  <a:pt x="2260333" y="976964"/>
                  <a:pt x="2248462" y="1019316"/>
                </a:cubicBezTo>
                <a:cubicBezTo>
                  <a:pt x="2243328" y="1020278"/>
                  <a:pt x="2228569" y="1023486"/>
                  <a:pt x="2213490" y="1027016"/>
                </a:cubicBezTo>
                <a:close/>
                <a:moveTo>
                  <a:pt x="7967472" y="481584"/>
                </a:moveTo>
                <a:cubicBezTo>
                  <a:pt x="7931217" y="477734"/>
                  <a:pt x="7894962" y="469713"/>
                  <a:pt x="7859028" y="471959"/>
                </a:cubicBezTo>
                <a:cubicBezTo>
                  <a:pt x="7839456" y="473242"/>
                  <a:pt x="7814430" y="487359"/>
                  <a:pt x="7803522" y="503722"/>
                </a:cubicBezTo>
                <a:cubicBezTo>
                  <a:pt x="7790688" y="522331"/>
                  <a:pt x="7790688" y="549603"/>
                  <a:pt x="7784913" y="574307"/>
                </a:cubicBezTo>
                <a:cubicBezTo>
                  <a:pt x="7809939" y="579120"/>
                  <a:pt x="7825340" y="582329"/>
                  <a:pt x="7840419" y="585216"/>
                </a:cubicBezTo>
                <a:cubicBezTo>
                  <a:pt x="7840098" y="588425"/>
                  <a:pt x="7839777" y="591633"/>
                  <a:pt x="7839456" y="594841"/>
                </a:cubicBezTo>
                <a:cubicBezTo>
                  <a:pt x="7810580" y="594841"/>
                  <a:pt x="7782026" y="594841"/>
                  <a:pt x="7753150" y="594841"/>
                </a:cubicBezTo>
                <a:cubicBezTo>
                  <a:pt x="7752187" y="598371"/>
                  <a:pt x="7751225" y="601900"/>
                  <a:pt x="7750262" y="605429"/>
                </a:cubicBezTo>
                <a:cubicBezTo>
                  <a:pt x="7838494" y="622755"/>
                  <a:pt x="7926405" y="640080"/>
                  <a:pt x="8014636" y="657406"/>
                </a:cubicBezTo>
                <a:cubicBezTo>
                  <a:pt x="8015598" y="664143"/>
                  <a:pt x="8016561" y="671202"/>
                  <a:pt x="8017202" y="677940"/>
                </a:cubicBezTo>
                <a:cubicBezTo>
                  <a:pt x="7985761" y="703607"/>
                  <a:pt x="7954638" y="729274"/>
                  <a:pt x="7911325" y="764888"/>
                </a:cubicBezTo>
                <a:cubicBezTo>
                  <a:pt x="7974531" y="764888"/>
                  <a:pt x="8032603" y="781571"/>
                  <a:pt x="8069500" y="760717"/>
                </a:cubicBezTo>
                <a:cubicBezTo>
                  <a:pt x="8122118" y="731199"/>
                  <a:pt x="8165111" y="693019"/>
                  <a:pt x="8232809" y="706494"/>
                </a:cubicBezTo>
                <a:cubicBezTo>
                  <a:pt x="8197516" y="698473"/>
                  <a:pt x="8162224" y="690452"/>
                  <a:pt x="8127251" y="682752"/>
                </a:cubicBezTo>
                <a:cubicBezTo>
                  <a:pt x="8127251" y="676656"/>
                  <a:pt x="8127251" y="670560"/>
                  <a:pt x="8127573" y="664464"/>
                </a:cubicBezTo>
                <a:cubicBezTo>
                  <a:pt x="8149069" y="662218"/>
                  <a:pt x="8170245" y="660293"/>
                  <a:pt x="8209387" y="656443"/>
                </a:cubicBezTo>
                <a:cubicBezTo>
                  <a:pt x="8098055" y="637193"/>
                  <a:pt x="8002765" y="620830"/>
                  <a:pt x="7907475" y="604467"/>
                </a:cubicBezTo>
                <a:cubicBezTo>
                  <a:pt x="7942767" y="576874"/>
                  <a:pt x="7906512" y="508535"/>
                  <a:pt x="7970039" y="506610"/>
                </a:cubicBezTo>
                <a:cubicBezTo>
                  <a:pt x="7969076" y="498268"/>
                  <a:pt x="7968435" y="489605"/>
                  <a:pt x="7967472" y="481584"/>
                </a:cubicBezTo>
                <a:cubicBezTo>
                  <a:pt x="7981268" y="509818"/>
                  <a:pt x="7995386" y="538052"/>
                  <a:pt x="8017524" y="583291"/>
                </a:cubicBezTo>
                <a:cubicBezTo>
                  <a:pt x="8049929" y="589708"/>
                  <a:pt x="8106076" y="601258"/>
                  <a:pt x="8162544" y="612488"/>
                </a:cubicBezTo>
                <a:cubicBezTo>
                  <a:pt x="8167036" y="608317"/>
                  <a:pt x="8171528" y="604146"/>
                  <a:pt x="8176019" y="599975"/>
                </a:cubicBezTo>
                <a:cubicBezTo>
                  <a:pt x="8106397" y="565324"/>
                  <a:pt x="8136235" y="528748"/>
                  <a:pt x="8163186" y="499551"/>
                </a:cubicBezTo>
                <a:cubicBezTo>
                  <a:pt x="8097093" y="493134"/>
                  <a:pt x="8032283" y="487359"/>
                  <a:pt x="7967472" y="481584"/>
                </a:cubicBezTo>
                <a:close/>
                <a:moveTo>
                  <a:pt x="4486656" y="611846"/>
                </a:moveTo>
                <a:cubicBezTo>
                  <a:pt x="4549541" y="601258"/>
                  <a:pt x="4612105" y="588745"/>
                  <a:pt x="4675312" y="581045"/>
                </a:cubicBezTo>
                <a:cubicBezTo>
                  <a:pt x="4731459" y="574307"/>
                  <a:pt x="4788248" y="572703"/>
                  <a:pt x="4845037" y="569174"/>
                </a:cubicBezTo>
                <a:cubicBezTo>
                  <a:pt x="4845037" y="562436"/>
                  <a:pt x="4845037" y="555699"/>
                  <a:pt x="4845037" y="548961"/>
                </a:cubicBezTo>
                <a:cubicBezTo>
                  <a:pt x="4831241" y="540298"/>
                  <a:pt x="4817124" y="531635"/>
                  <a:pt x="4802686" y="522331"/>
                </a:cubicBezTo>
                <a:cubicBezTo>
                  <a:pt x="4821936" y="514952"/>
                  <a:pt x="4840545" y="507572"/>
                  <a:pt x="4860758" y="499872"/>
                </a:cubicBezTo>
                <a:cubicBezTo>
                  <a:pt x="4839262" y="429287"/>
                  <a:pt x="4790173" y="402657"/>
                  <a:pt x="4722154" y="402978"/>
                </a:cubicBezTo>
                <a:cubicBezTo>
                  <a:pt x="4743971" y="415811"/>
                  <a:pt x="4765789" y="428645"/>
                  <a:pt x="4792740" y="444687"/>
                </a:cubicBezTo>
                <a:cubicBezTo>
                  <a:pt x="4734346" y="454954"/>
                  <a:pt x="4683333" y="463617"/>
                  <a:pt x="4623977" y="474205"/>
                </a:cubicBezTo>
                <a:cubicBezTo>
                  <a:pt x="4569754" y="422228"/>
                  <a:pt x="4571679" y="513668"/>
                  <a:pt x="4547295" y="523935"/>
                </a:cubicBezTo>
                <a:cubicBezTo>
                  <a:pt x="4530611" y="496664"/>
                  <a:pt x="4514249" y="470355"/>
                  <a:pt x="4490185" y="431212"/>
                </a:cubicBezTo>
                <a:cubicBezTo>
                  <a:pt x="4482806" y="487680"/>
                  <a:pt x="4478314" y="521369"/>
                  <a:pt x="4473823" y="555378"/>
                </a:cubicBezTo>
                <a:cubicBezTo>
                  <a:pt x="4469331" y="555057"/>
                  <a:pt x="4464839" y="554736"/>
                  <a:pt x="4460347" y="554415"/>
                </a:cubicBezTo>
                <a:cubicBezTo>
                  <a:pt x="4469010" y="573345"/>
                  <a:pt x="4477994" y="592595"/>
                  <a:pt x="4486656" y="611846"/>
                </a:cubicBezTo>
                <a:cubicBezTo>
                  <a:pt x="4448476" y="602221"/>
                  <a:pt x="4407087" y="599012"/>
                  <a:pt x="4372757" y="581366"/>
                </a:cubicBezTo>
                <a:cubicBezTo>
                  <a:pt x="4305701" y="547357"/>
                  <a:pt x="4245704" y="566607"/>
                  <a:pt x="4186990" y="596446"/>
                </a:cubicBezTo>
                <a:cubicBezTo>
                  <a:pt x="4169985" y="605108"/>
                  <a:pt x="4160039" y="628530"/>
                  <a:pt x="4146884" y="645214"/>
                </a:cubicBezTo>
                <a:cubicBezTo>
                  <a:pt x="4151376" y="650347"/>
                  <a:pt x="4155547" y="655481"/>
                  <a:pt x="4160039" y="660614"/>
                </a:cubicBezTo>
                <a:cubicBezTo>
                  <a:pt x="4198861" y="647780"/>
                  <a:pt x="4237683" y="634947"/>
                  <a:pt x="4273938" y="622755"/>
                </a:cubicBezTo>
                <a:cubicBezTo>
                  <a:pt x="4267842" y="608317"/>
                  <a:pt x="4263029" y="596766"/>
                  <a:pt x="4258217" y="584895"/>
                </a:cubicBezTo>
                <a:cubicBezTo>
                  <a:pt x="4278430" y="583933"/>
                  <a:pt x="4288697" y="591312"/>
                  <a:pt x="4298643" y="599012"/>
                </a:cubicBezTo>
                <a:cubicBezTo>
                  <a:pt x="4311156" y="608638"/>
                  <a:pt x="4323989" y="627567"/>
                  <a:pt x="4336181" y="626926"/>
                </a:cubicBezTo>
                <a:cubicBezTo>
                  <a:pt x="4386554" y="625001"/>
                  <a:pt x="4436605" y="617300"/>
                  <a:pt x="4486656" y="611846"/>
                </a:cubicBezTo>
                <a:close/>
                <a:moveTo>
                  <a:pt x="6830087" y="457521"/>
                </a:moveTo>
                <a:cubicBezTo>
                  <a:pt x="6839712" y="477734"/>
                  <a:pt x="6849337" y="497947"/>
                  <a:pt x="6861209" y="523294"/>
                </a:cubicBezTo>
                <a:cubicBezTo>
                  <a:pt x="6893614" y="517518"/>
                  <a:pt x="6935644" y="515914"/>
                  <a:pt x="6972541" y="501476"/>
                </a:cubicBezTo>
                <a:cubicBezTo>
                  <a:pt x="7021630" y="481905"/>
                  <a:pt x="7066548" y="453671"/>
                  <a:pt x="7113712" y="503722"/>
                </a:cubicBezTo>
                <a:cubicBezTo>
                  <a:pt x="7118203" y="508214"/>
                  <a:pt x="7131999" y="504685"/>
                  <a:pt x="7140983" y="503722"/>
                </a:cubicBezTo>
                <a:cubicBezTo>
                  <a:pt x="7188468" y="497947"/>
                  <a:pt x="7235952" y="491851"/>
                  <a:pt x="7300442" y="483830"/>
                </a:cubicBezTo>
                <a:cubicBezTo>
                  <a:pt x="7275737" y="510139"/>
                  <a:pt x="7263545" y="523294"/>
                  <a:pt x="7251353" y="536127"/>
                </a:cubicBezTo>
                <a:cubicBezTo>
                  <a:pt x="7276057" y="534523"/>
                  <a:pt x="7291779" y="518802"/>
                  <a:pt x="7310067" y="514310"/>
                </a:cubicBezTo>
                <a:cubicBezTo>
                  <a:pt x="7345038" y="505968"/>
                  <a:pt x="7381294" y="500193"/>
                  <a:pt x="7416907" y="500514"/>
                </a:cubicBezTo>
                <a:cubicBezTo>
                  <a:pt x="7450916" y="500835"/>
                  <a:pt x="7484926" y="509818"/>
                  <a:pt x="7522785" y="515593"/>
                </a:cubicBezTo>
                <a:cubicBezTo>
                  <a:pt x="7498081" y="372498"/>
                  <a:pt x="7430383" y="504685"/>
                  <a:pt x="7388352" y="470996"/>
                </a:cubicBezTo>
                <a:cubicBezTo>
                  <a:pt x="7387069" y="450462"/>
                  <a:pt x="7385465" y="427683"/>
                  <a:pt x="7383539" y="401053"/>
                </a:cubicBezTo>
                <a:cubicBezTo>
                  <a:pt x="7368140" y="398807"/>
                  <a:pt x="7353380" y="396882"/>
                  <a:pt x="7336055" y="394636"/>
                </a:cubicBezTo>
                <a:cubicBezTo>
                  <a:pt x="7341188" y="406828"/>
                  <a:pt x="7348889" y="419662"/>
                  <a:pt x="7346964" y="420945"/>
                </a:cubicBezTo>
                <a:cubicBezTo>
                  <a:pt x="7286325" y="469071"/>
                  <a:pt x="7219268" y="396882"/>
                  <a:pt x="7152854" y="428003"/>
                </a:cubicBezTo>
                <a:cubicBezTo>
                  <a:pt x="7161517" y="414528"/>
                  <a:pt x="7169859" y="401374"/>
                  <a:pt x="7181088" y="384048"/>
                </a:cubicBezTo>
                <a:cubicBezTo>
                  <a:pt x="7140983" y="384048"/>
                  <a:pt x="7104728" y="390786"/>
                  <a:pt x="7072322" y="382123"/>
                </a:cubicBezTo>
                <a:cubicBezTo>
                  <a:pt x="7037672" y="372819"/>
                  <a:pt x="7019705" y="382123"/>
                  <a:pt x="6990187" y="400090"/>
                </a:cubicBezTo>
                <a:cubicBezTo>
                  <a:pt x="6942061" y="429608"/>
                  <a:pt x="6905485" y="506289"/>
                  <a:pt x="6828162" y="459767"/>
                </a:cubicBezTo>
                <a:cubicBezTo>
                  <a:pt x="6841958" y="447896"/>
                  <a:pt x="6853829" y="431854"/>
                  <a:pt x="6869550" y="424795"/>
                </a:cubicBezTo>
                <a:cubicBezTo>
                  <a:pt x="6892009" y="415170"/>
                  <a:pt x="6917356" y="412603"/>
                  <a:pt x="6941420" y="406828"/>
                </a:cubicBezTo>
                <a:cubicBezTo>
                  <a:pt x="6939494" y="398807"/>
                  <a:pt x="6937248" y="391107"/>
                  <a:pt x="6935323" y="383086"/>
                </a:cubicBezTo>
                <a:cubicBezTo>
                  <a:pt x="6834579" y="405544"/>
                  <a:pt x="6734155" y="428003"/>
                  <a:pt x="6635336" y="449821"/>
                </a:cubicBezTo>
                <a:cubicBezTo>
                  <a:pt x="6633090" y="472921"/>
                  <a:pt x="6631486" y="490568"/>
                  <a:pt x="6631165" y="494739"/>
                </a:cubicBezTo>
                <a:cubicBezTo>
                  <a:pt x="6603251" y="474846"/>
                  <a:pt x="6574376" y="454633"/>
                  <a:pt x="6543254" y="432816"/>
                </a:cubicBezTo>
                <a:cubicBezTo>
                  <a:pt x="6538762" y="422228"/>
                  <a:pt x="6530100" y="402015"/>
                  <a:pt x="6517266" y="372819"/>
                </a:cubicBezTo>
                <a:cubicBezTo>
                  <a:pt x="6493524" y="406186"/>
                  <a:pt x="6479406" y="426078"/>
                  <a:pt x="6465289" y="446291"/>
                </a:cubicBezTo>
                <a:cubicBezTo>
                  <a:pt x="6421013" y="415811"/>
                  <a:pt x="6421013" y="415811"/>
                  <a:pt x="6313852" y="516235"/>
                </a:cubicBezTo>
                <a:cubicBezTo>
                  <a:pt x="6353316" y="523294"/>
                  <a:pt x="6398234" y="531635"/>
                  <a:pt x="6448285" y="540619"/>
                </a:cubicBezTo>
                <a:cubicBezTo>
                  <a:pt x="6451173" y="536127"/>
                  <a:pt x="6460477" y="521689"/>
                  <a:pt x="6467856" y="510460"/>
                </a:cubicBezTo>
                <a:cubicBezTo>
                  <a:pt x="6453418" y="504364"/>
                  <a:pt x="6443472" y="500193"/>
                  <a:pt x="6433526" y="496022"/>
                </a:cubicBezTo>
                <a:cubicBezTo>
                  <a:pt x="6436414" y="488643"/>
                  <a:pt x="6439301" y="480942"/>
                  <a:pt x="6441868" y="473563"/>
                </a:cubicBezTo>
                <a:cubicBezTo>
                  <a:pt x="6471706" y="485113"/>
                  <a:pt x="6503790" y="492814"/>
                  <a:pt x="6529458" y="510139"/>
                </a:cubicBezTo>
                <a:cubicBezTo>
                  <a:pt x="6537479" y="515593"/>
                  <a:pt x="6528816" y="546394"/>
                  <a:pt x="6527533" y="566607"/>
                </a:cubicBezTo>
                <a:cubicBezTo>
                  <a:pt x="6569884" y="582649"/>
                  <a:pt x="6615444" y="582329"/>
                  <a:pt x="6669024" y="574307"/>
                </a:cubicBezTo>
                <a:cubicBezTo>
                  <a:pt x="6712979" y="567891"/>
                  <a:pt x="6762389" y="580403"/>
                  <a:pt x="6806345" y="549923"/>
                </a:cubicBezTo>
                <a:cubicBezTo>
                  <a:pt x="6783565" y="551207"/>
                  <a:pt x="6761106" y="552490"/>
                  <a:pt x="6721322" y="554736"/>
                </a:cubicBezTo>
                <a:cubicBezTo>
                  <a:pt x="6745064" y="537411"/>
                  <a:pt x="6753727" y="526502"/>
                  <a:pt x="6764314" y="524256"/>
                </a:cubicBezTo>
                <a:cubicBezTo>
                  <a:pt x="6794794" y="517198"/>
                  <a:pt x="6833616" y="519443"/>
                  <a:pt x="6806986" y="469071"/>
                </a:cubicBezTo>
                <a:cubicBezTo>
                  <a:pt x="6815649" y="464900"/>
                  <a:pt x="6822708" y="461050"/>
                  <a:pt x="6830087" y="457521"/>
                </a:cubicBezTo>
                <a:close/>
                <a:moveTo>
                  <a:pt x="5834514" y="559549"/>
                </a:moveTo>
                <a:cubicBezTo>
                  <a:pt x="5830022" y="563078"/>
                  <a:pt x="5822322" y="568532"/>
                  <a:pt x="5814622" y="574307"/>
                </a:cubicBezTo>
                <a:cubicBezTo>
                  <a:pt x="5818793" y="579441"/>
                  <a:pt x="5823284" y="584254"/>
                  <a:pt x="5827455" y="589387"/>
                </a:cubicBezTo>
                <a:cubicBezTo>
                  <a:pt x="5848952" y="571099"/>
                  <a:pt x="5870448" y="553132"/>
                  <a:pt x="5889699" y="536769"/>
                </a:cubicBezTo>
                <a:cubicBezTo>
                  <a:pt x="5939429" y="536769"/>
                  <a:pt x="5992047" y="536769"/>
                  <a:pt x="6037286" y="536769"/>
                </a:cubicBezTo>
                <a:cubicBezTo>
                  <a:pt x="6016752" y="587462"/>
                  <a:pt x="5998464" y="633022"/>
                  <a:pt x="5979855" y="678581"/>
                </a:cubicBezTo>
                <a:cubicBezTo>
                  <a:pt x="5986914" y="683073"/>
                  <a:pt x="5993651" y="687886"/>
                  <a:pt x="6000710" y="692377"/>
                </a:cubicBezTo>
                <a:cubicBezTo>
                  <a:pt x="6006806" y="681469"/>
                  <a:pt x="6017073" y="671202"/>
                  <a:pt x="6018677" y="659972"/>
                </a:cubicBezTo>
                <a:cubicBezTo>
                  <a:pt x="6025736" y="607354"/>
                  <a:pt x="6057499" y="594200"/>
                  <a:pt x="6106267" y="592595"/>
                </a:cubicBezTo>
                <a:cubicBezTo>
                  <a:pt x="6167548" y="590991"/>
                  <a:pt x="6228829" y="581366"/>
                  <a:pt x="6290110" y="574307"/>
                </a:cubicBezTo>
                <a:cubicBezTo>
                  <a:pt x="6293639" y="573987"/>
                  <a:pt x="6296206" y="566286"/>
                  <a:pt x="6300056" y="560511"/>
                </a:cubicBezTo>
                <a:cubicBezTo>
                  <a:pt x="6279201" y="561795"/>
                  <a:pt x="6261876" y="562757"/>
                  <a:pt x="6237813" y="564361"/>
                </a:cubicBezTo>
                <a:cubicBezTo>
                  <a:pt x="6247438" y="518481"/>
                  <a:pt x="6255459" y="480942"/>
                  <a:pt x="6260592" y="456879"/>
                </a:cubicBezTo>
                <a:cubicBezTo>
                  <a:pt x="6229792" y="438591"/>
                  <a:pt x="6204445" y="423832"/>
                  <a:pt x="6169794" y="403299"/>
                </a:cubicBezTo>
                <a:cubicBezTo>
                  <a:pt x="6147335" y="416132"/>
                  <a:pt x="6113005" y="435704"/>
                  <a:pt x="6078996" y="455275"/>
                </a:cubicBezTo>
                <a:cubicBezTo>
                  <a:pt x="6061670" y="435383"/>
                  <a:pt x="6049157" y="420945"/>
                  <a:pt x="6029586" y="399128"/>
                </a:cubicBezTo>
                <a:cubicBezTo>
                  <a:pt x="6007448" y="427683"/>
                  <a:pt x="5989160" y="451104"/>
                  <a:pt x="5972155" y="473242"/>
                </a:cubicBezTo>
                <a:cubicBezTo>
                  <a:pt x="5950017" y="448217"/>
                  <a:pt x="5918575" y="412603"/>
                  <a:pt x="5887132" y="376669"/>
                </a:cubicBezTo>
                <a:cubicBezTo>
                  <a:pt x="5882961" y="381160"/>
                  <a:pt x="5878790" y="385331"/>
                  <a:pt x="5874619" y="389823"/>
                </a:cubicBezTo>
                <a:cubicBezTo>
                  <a:pt x="5882319" y="395598"/>
                  <a:pt x="5890020" y="401053"/>
                  <a:pt x="5896116" y="405544"/>
                </a:cubicBezTo>
                <a:cubicBezTo>
                  <a:pt x="5842856" y="409715"/>
                  <a:pt x="5788954" y="413886"/>
                  <a:pt x="5719011" y="419341"/>
                </a:cubicBezTo>
                <a:cubicBezTo>
                  <a:pt x="5765854" y="475488"/>
                  <a:pt x="5799863" y="516877"/>
                  <a:pt x="5834514" y="559549"/>
                </a:cubicBezTo>
                <a:close/>
                <a:moveTo>
                  <a:pt x="7411774" y="586820"/>
                </a:moveTo>
                <a:cubicBezTo>
                  <a:pt x="7414340" y="571741"/>
                  <a:pt x="7417549" y="551528"/>
                  <a:pt x="7420757" y="530994"/>
                </a:cubicBezTo>
                <a:cubicBezTo>
                  <a:pt x="7400865" y="539336"/>
                  <a:pt x="7392844" y="557303"/>
                  <a:pt x="7379369" y="565645"/>
                </a:cubicBezTo>
                <a:cubicBezTo>
                  <a:pt x="7335413" y="592595"/>
                  <a:pt x="7290175" y="617621"/>
                  <a:pt x="7243973" y="640401"/>
                </a:cubicBezTo>
                <a:cubicBezTo>
                  <a:pt x="7208680" y="658047"/>
                  <a:pt x="7172105" y="678581"/>
                  <a:pt x="7134245" y="684036"/>
                </a:cubicBezTo>
                <a:cubicBezTo>
                  <a:pt x="7101198" y="688848"/>
                  <a:pt x="7069114" y="671202"/>
                  <a:pt x="7084836" y="624680"/>
                </a:cubicBezTo>
                <a:cubicBezTo>
                  <a:pt x="7092215" y="603183"/>
                  <a:pt x="7099274" y="581366"/>
                  <a:pt x="7107615" y="556020"/>
                </a:cubicBezTo>
                <a:cubicBezTo>
                  <a:pt x="7050185" y="556020"/>
                  <a:pt x="6998529" y="556020"/>
                  <a:pt x="6972541" y="556020"/>
                </a:cubicBezTo>
                <a:cubicBezTo>
                  <a:pt x="6902918" y="635588"/>
                  <a:pt x="6825274" y="669598"/>
                  <a:pt x="6745064" y="704249"/>
                </a:cubicBezTo>
                <a:cubicBezTo>
                  <a:pt x="6753085" y="727028"/>
                  <a:pt x="6760785" y="747883"/>
                  <a:pt x="6764314" y="758792"/>
                </a:cubicBezTo>
                <a:cubicBezTo>
                  <a:pt x="6798645" y="764246"/>
                  <a:pt x="6824312" y="768417"/>
                  <a:pt x="6855434" y="773550"/>
                </a:cubicBezTo>
                <a:cubicBezTo>
                  <a:pt x="6840033" y="756867"/>
                  <a:pt x="6827521" y="743391"/>
                  <a:pt x="6807307" y="721895"/>
                </a:cubicBezTo>
                <a:cubicBezTo>
                  <a:pt x="6850941" y="702965"/>
                  <a:pt x="6889122" y="686602"/>
                  <a:pt x="6927302" y="670239"/>
                </a:cubicBezTo>
                <a:cubicBezTo>
                  <a:pt x="6924415" y="668635"/>
                  <a:pt x="6921527" y="667352"/>
                  <a:pt x="6918639" y="665748"/>
                </a:cubicBezTo>
                <a:cubicBezTo>
                  <a:pt x="6954895" y="636230"/>
                  <a:pt x="6991150" y="606392"/>
                  <a:pt x="7027405" y="576874"/>
                </a:cubicBezTo>
                <a:cubicBezTo>
                  <a:pt x="7061414" y="630134"/>
                  <a:pt x="7055639" y="646497"/>
                  <a:pt x="6985695" y="691415"/>
                </a:cubicBezTo>
                <a:cubicBezTo>
                  <a:pt x="7016496" y="696869"/>
                  <a:pt x="7050506" y="710665"/>
                  <a:pt x="7083232" y="707457"/>
                </a:cubicBezTo>
                <a:cubicBezTo>
                  <a:pt x="7163442" y="699757"/>
                  <a:pt x="7242369" y="683394"/>
                  <a:pt x="7322259" y="672164"/>
                </a:cubicBezTo>
                <a:cubicBezTo>
                  <a:pt x="7335093" y="670560"/>
                  <a:pt x="7349209" y="678581"/>
                  <a:pt x="7362685" y="682431"/>
                </a:cubicBezTo>
                <a:cubicBezTo>
                  <a:pt x="7371668" y="684998"/>
                  <a:pt x="7380331" y="688206"/>
                  <a:pt x="7388994" y="690773"/>
                </a:cubicBezTo>
                <a:cubicBezTo>
                  <a:pt x="7388673" y="616017"/>
                  <a:pt x="7446746" y="644893"/>
                  <a:pt x="7487171" y="636230"/>
                </a:cubicBezTo>
                <a:cubicBezTo>
                  <a:pt x="7489097" y="619546"/>
                  <a:pt x="7491343" y="601258"/>
                  <a:pt x="7494551" y="572382"/>
                </a:cubicBezTo>
                <a:cubicBezTo>
                  <a:pt x="7465675" y="577516"/>
                  <a:pt x="7441291" y="581687"/>
                  <a:pt x="7411774" y="586820"/>
                </a:cubicBezTo>
                <a:close/>
                <a:moveTo>
                  <a:pt x="2792289" y="894829"/>
                </a:moveTo>
                <a:cubicBezTo>
                  <a:pt x="2797102" y="902529"/>
                  <a:pt x="2801593" y="910550"/>
                  <a:pt x="2806406" y="918250"/>
                </a:cubicBezTo>
                <a:cubicBezTo>
                  <a:pt x="2835603" y="896112"/>
                  <a:pt x="2864479" y="873974"/>
                  <a:pt x="2896563" y="849590"/>
                </a:cubicBezTo>
                <a:cubicBezTo>
                  <a:pt x="2901054" y="864990"/>
                  <a:pt x="2904584" y="876220"/>
                  <a:pt x="2906830" y="884883"/>
                </a:cubicBezTo>
                <a:cubicBezTo>
                  <a:pt x="2966506" y="884883"/>
                  <a:pt x="3024579" y="884883"/>
                  <a:pt x="3089068" y="884883"/>
                </a:cubicBezTo>
                <a:cubicBezTo>
                  <a:pt x="3080726" y="898358"/>
                  <a:pt x="3074951" y="907983"/>
                  <a:pt x="3075593" y="907021"/>
                </a:cubicBezTo>
                <a:cubicBezTo>
                  <a:pt x="3099335" y="938143"/>
                  <a:pt x="3118906" y="964452"/>
                  <a:pt x="3147782" y="1002632"/>
                </a:cubicBezTo>
                <a:cubicBezTo>
                  <a:pt x="3167995" y="998461"/>
                  <a:pt x="3200721" y="991402"/>
                  <a:pt x="3233447" y="984344"/>
                </a:cubicBezTo>
                <a:cubicBezTo>
                  <a:pt x="3231843" y="980173"/>
                  <a:pt x="3230239" y="975681"/>
                  <a:pt x="3228634" y="971510"/>
                </a:cubicBezTo>
                <a:cubicBezTo>
                  <a:pt x="3206817" y="965735"/>
                  <a:pt x="3185000" y="959960"/>
                  <a:pt x="3147461" y="950014"/>
                </a:cubicBezTo>
                <a:cubicBezTo>
                  <a:pt x="3189492" y="921780"/>
                  <a:pt x="3214838" y="904775"/>
                  <a:pt x="3240185" y="887770"/>
                </a:cubicBezTo>
                <a:cubicBezTo>
                  <a:pt x="3238260" y="881674"/>
                  <a:pt x="3236014" y="875578"/>
                  <a:pt x="3234088" y="869803"/>
                </a:cubicBezTo>
                <a:cubicBezTo>
                  <a:pt x="3193983" y="879749"/>
                  <a:pt x="3154199" y="889695"/>
                  <a:pt x="3110243" y="900925"/>
                </a:cubicBezTo>
                <a:cubicBezTo>
                  <a:pt x="3126927" y="856328"/>
                  <a:pt x="3147782" y="814939"/>
                  <a:pt x="3156766" y="770984"/>
                </a:cubicBezTo>
                <a:cubicBezTo>
                  <a:pt x="3160937" y="750771"/>
                  <a:pt x="3145215" y="724782"/>
                  <a:pt x="3133023" y="704569"/>
                </a:cubicBezTo>
                <a:cubicBezTo>
                  <a:pt x="3130457" y="700398"/>
                  <a:pt x="3099977" y="706494"/>
                  <a:pt x="3089068" y="715799"/>
                </a:cubicBezTo>
                <a:cubicBezTo>
                  <a:pt x="3052492" y="746921"/>
                  <a:pt x="3019124" y="781251"/>
                  <a:pt x="2974848" y="824244"/>
                </a:cubicBezTo>
                <a:cubicBezTo>
                  <a:pt x="2971319" y="784459"/>
                  <a:pt x="2968110" y="751091"/>
                  <a:pt x="2966185" y="728312"/>
                </a:cubicBezTo>
                <a:cubicBezTo>
                  <a:pt x="2951106" y="749487"/>
                  <a:pt x="2931534" y="777080"/>
                  <a:pt x="2912605" y="803389"/>
                </a:cubicBezTo>
                <a:cubicBezTo>
                  <a:pt x="2923513" y="807560"/>
                  <a:pt x="2937630" y="813014"/>
                  <a:pt x="2946293" y="816222"/>
                </a:cubicBezTo>
                <a:cubicBezTo>
                  <a:pt x="2894638" y="842532"/>
                  <a:pt x="2843303" y="868841"/>
                  <a:pt x="2792289" y="894829"/>
                </a:cubicBezTo>
                <a:close/>
                <a:moveTo>
                  <a:pt x="8668191" y="707136"/>
                </a:moveTo>
                <a:cubicBezTo>
                  <a:pt x="8600173" y="701040"/>
                  <a:pt x="8538892" y="695586"/>
                  <a:pt x="8477290" y="690131"/>
                </a:cubicBezTo>
                <a:cubicBezTo>
                  <a:pt x="8476649" y="693019"/>
                  <a:pt x="8476328" y="695586"/>
                  <a:pt x="8475686" y="698473"/>
                </a:cubicBezTo>
                <a:cubicBezTo>
                  <a:pt x="8497503" y="706174"/>
                  <a:pt x="8519000" y="714195"/>
                  <a:pt x="8523491" y="715799"/>
                </a:cubicBezTo>
                <a:cubicBezTo>
                  <a:pt x="8483066" y="736974"/>
                  <a:pt x="8436222" y="761038"/>
                  <a:pt x="8394192" y="783176"/>
                </a:cubicBezTo>
                <a:cubicBezTo>
                  <a:pt x="8409592" y="814939"/>
                  <a:pt x="8431410" y="839002"/>
                  <a:pt x="8427880" y="858894"/>
                </a:cubicBezTo>
                <a:cubicBezTo>
                  <a:pt x="8424030" y="880070"/>
                  <a:pt x="8396438" y="897075"/>
                  <a:pt x="8372696" y="922421"/>
                </a:cubicBezTo>
                <a:cubicBezTo>
                  <a:pt x="8430768" y="908946"/>
                  <a:pt x="8481782" y="897075"/>
                  <a:pt x="8542742" y="882958"/>
                </a:cubicBezTo>
                <a:cubicBezTo>
                  <a:pt x="8513224" y="862103"/>
                  <a:pt x="8498465" y="851836"/>
                  <a:pt x="8483386" y="841248"/>
                </a:cubicBezTo>
                <a:cubicBezTo>
                  <a:pt x="8578676" y="850232"/>
                  <a:pt x="8638353" y="812693"/>
                  <a:pt x="8668191" y="707136"/>
                </a:cubicBezTo>
                <a:close/>
                <a:moveTo>
                  <a:pt x="10406514" y="864028"/>
                </a:moveTo>
                <a:cubicBezTo>
                  <a:pt x="10378921" y="880712"/>
                  <a:pt x="10354217" y="896112"/>
                  <a:pt x="10327587" y="912154"/>
                </a:cubicBezTo>
                <a:cubicBezTo>
                  <a:pt x="10381167" y="930121"/>
                  <a:pt x="10423839" y="944559"/>
                  <a:pt x="10484158" y="964772"/>
                </a:cubicBezTo>
                <a:cubicBezTo>
                  <a:pt x="10454319" y="943276"/>
                  <a:pt x="10440523" y="933651"/>
                  <a:pt x="10411647" y="912796"/>
                </a:cubicBezTo>
                <a:cubicBezTo>
                  <a:pt x="10482553" y="924025"/>
                  <a:pt x="10532925" y="932046"/>
                  <a:pt x="10578806" y="939105"/>
                </a:cubicBezTo>
                <a:cubicBezTo>
                  <a:pt x="10583619" y="896754"/>
                  <a:pt x="10587469" y="863065"/>
                  <a:pt x="10591640" y="827773"/>
                </a:cubicBezTo>
                <a:cubicBezTo>
                  <a:pt x="10624365" y="850873"/>
                  <a:pt x="10659017" y="874937"/>
                  <a:pt x="10707143" y="908946"/>
                </a:cubicBezTo>
                <a:cubicBezTo>
                  <a:pt x="10679871" y="828414"/>
                  <a:pt x="10621157" y="805314"/>
                  <a:pt x="10542551" y="822960"/>
                </a:cubicBezTo>
                <a:cubicBezTo>
                  <a:pt x="10535492" y="854082"/>
                  <a:pt x="10528754" y="882958"/>
                  <a:pt x="10522338" y="911833"/>
                </a:cubicBezTo>
                <a:cubicBezTo>
                  <a:pt x="10514958" y="910229"/>
                  <a:pt x="10507900" y="908304"/>
                  <a:pt x="10500520" y="906700"/>
                </a:cubicBezTo>
                <a:cubicBezTo>
                  <a:pt x="10505975" y="887129"/>
                  <a:pt x="10511429" y="867236"/>
                  <a:pt x="10519450" y="837719"/>
                </a:cubicBezTo>
                <a:cubicBezTo>
                  <a:pt x="10464907" y="829056"/>
                  <a:pt x="10413251" y="821035"/>
                  <a:pt x="10341383" y="809806"/>
                </a:cubicBezTo>
                <a:cubicBezTo>
                  <a:pt x="10370900" y="834190"/>
                  <a:pt x="10387905" y="848307"/>
                  <a:pt x="10406514" y="864028"/>
                </a:cubicBezTo>
                <a:close/>
                <a:moveTo>
                  <a:pt x="8839200" y="888091"/>
                </a:moveTo>
                <a:cubicBezTo>
                  <a:pt x="8865188" y="878145"/>
                  <a:pt x="8890855" y="868841"/>
                  <a:pt x="8916523" y="858574"/>
                </a:cubicBezTo>
                <a:cubicBezTo>
                  <a:pt x="8940907" y="848948"/>
                  <a:pt x="8965291" y="838681"/>
                  <a:pt x="8981333" y="832265"/>
                </a:cubicBezTo>
                <a:cubicBezTo>
                  <a:pt x="8948607" y="809164"/>
                  <a:pt x="8919090" y="788951"/>
                  <a:pt x="8890535" y="767454"/>
                </a:cubicBezTo>
                <a:cubicBezTo>
                  <a:pt x="8855884" y="741466"/>
                  <a:pt x="8740701" y="734408"/>
                  <a:pt x="8711505" y="756867"/>
                </a:cubicBezTo>
                <a:cubicBezTo>
                  <a:pt x="8726584" y="779005"/>
                  <a:pt x="8737814" y="805314"/>
                  <a:pt x="8757386" y="822318"/>
                </a:cubicBezTo>
                <a:cubicBezTo>
                  <a:pt x="8775032" y="837719"/>
                  <a:pt x="8802945" y="840927"/>
                  <a:pt x="8823158" y="854082"/>
                </a:cubicBezTo>
                <a:cubicBezTo>
                  <a:pt x="8832462" y="859857"/>
                  <a:pt x="8834388" y="877183"/>
                  <a:pt x="8839200" y="888091"/>
                </a:cubicBezTo>
                <a:close/>
                <a:moveTo>
                  <a:pt x="9691678" y="1046587"/>
                </a:moveTo>
                <a:cubicBezTo>
                  <a:pt x="9677240" y="1028941"/>
                  <a:pt x="9658631" y="1016107"/>
                  <a:pt x="9656385" y="1000707"/>
                </a:cubicBezTo>
                <a:cubicBezTo>
                  <a:pt x="9651251" y="963810"/>
                  <a:pt x="9632322" y="941993"/>
                  <a:pt x="9602805" y="961564"/>
                </a:cubicBezTo>
                <a:cubicBezTo>
                  <a:pt x="9549223" y="997819"/>
                  <a:pt x="9504948" y="977285"/>
                  <a:pt x="9448800" y="954185"/>
                </a:cubicBezTo>
                <a:cubicBezTo>
                  <a:pt x="9470297" y="945843"/>
                  <a:pt x="9485697" y="940068"/>
                  <a:pt x="9500777" y="934292"/>
                </a:cubicBezTo>
                <a:cubicBezTo>
                  <a:pt x="9496605" y="927876"/>
                  <a:pt x="9492434" y="921459"/>
                  <a:pt x="9487943" y="915042"/>
                </a:cubicBezTo>
                <a:cubicBezTo>
                  <a:pt x="9469975" y="931084"/>
                  <a:pt x="9434683" y="951297"/>
                  <a:pt x="9437250" y="962847"/>
                </a:cubicBezTo>
                <a:cubicBezTo>
                  <a:pt x="9442383" y="985627"/>
                  <a:pt x="9468371" y="1003915"/>
                  <a:pt x="9481846" y="1019957"/>
                </a:cubicBezTo>
                <a:cubicBezTo>
                  <a:pt x="9481205" y="1019957"/>
                  <a:pt x="9467730" y="1022845"/>
                  <a:pt x="9453933" y="1025412"/>
                </a:cubicBezTo>
                <a:cubicBezTo>
                  <a:pt x="9531898" y="1061988"/>
                  <a:pt x="9608900" y="1076425"/>
                  <a:pt x="9691678" y="1046587"/>
                </a:cubicBezTo>
                <a:close/>
                <a:moveTo>
                  <a:pt x="3236976" y="473242"/>
                </a:moveTo>
                <a:cubicBezTo>
                  <a:pt x="3243714" y="470355"/>
                  <a:pt x="3250452" y="467467"/>
                  <a:pt x="3257189" y="464579"/>
                </a:cubicBezTo>
                <a:cubicBezTo>
                  <a:pt x="3250772" y="433137"/>
                  <a:pt x="3244355" y="402015"/>
                  <a:pt x="3237939" y="370573"/>
                </a:cubicBezTo>
                <a:cubicBezTo>
                  <a:pt x="3228634" y="363514"/>
                  <a:pt x="3219330" y="356456"/>
                  <a:pt x="3210025" y="349718"/>
                </a:cubicBezTo>
                <a:cubicBezTo>
                  <a:pt x="3185962" y="394315"/>
                  <a:pt x="3161899" y="439233"/>
                  <a:pt x="3133986" y="491530"/>
                </a:cubicBezTo>
                <a:cubicBezTo>
                  <a:pt x="3130457" y="517198"/>
                  <a:pt x="3124040" y="565645"/>
                  <a:pt x="3119548" y="599975"/>
                </a:cubicBezTo>
                <a:cubicBezTo>
                  <a:pt x="3080084" y="604146"/>
                  <a:pt x="3037412" y="597408"/>
                  <a:pt x="3013991" y="615375"/>
                </a:cubicBezTo>
                <a:cubicBezTo>
                  <a:pt x="2998590" y="627246"/>
                  <a:pt x="3011103" y="675052"/>
                  <a:pt x="3011103" y="706815"/>
                </a:cubicBezTo>
                <a:cubicBezTo>
                  <a:pt x="3015916" y="706174"/>
                  <a:pt x="3020728" y="705532"/>
                  <a:pt x="3025541" y="704890"/>
                </a:cubicBezTo>
                <a:cubicBezTo>
                  <a:pt x="3042546" y="680185"/>
                  <a:pt x="3059230" y="655160"/>
                  <a:pt x="3066930" y="644251"/>
                </a:cubicBezTo>
                <a:cubicBezTo>
                  <a:pt x="3107035" y="632059"/>
                  <a:pt x="3134948" y="625642"/>
                  <a:pt x="3160937" y="614413"/>
                </a:cubicBezTo>
                <a:cubicBezTo>
                  <a:pt x="3169599" y="610563"/>
                  <a:pt x="3179225" y="586500"/>
                  <a:pt x="3177300" y="584895"/>
                </a:cubicBezTo>
                <a:cubicBezTo>
                  <a:pt x="3119548" y="537090"/>
                  <a:pt x="3186283" y="498589"/>
                  <a:pt x="3179866" y="448217"/>
                </a:cubicBezTo>
                <a:cubicBezTo>
                  <a:pt x="3203929" y="458804"/>
                  <a:pt x="3220613" y="466184"/>
                  <a:pt x="3236976" y="473242"/>
                </a:cubicBezTo>
                <a:close/>
                <a:moveTo>
                  <a:pt x="3516109" y="1010011"/>
                </a:moveTo>
                <a:cubicBezTo>
                  <a:pt x="3441352" y="1071934"/>
                  <a:pt x="3419535" y="1172999"/>
                  <a:pt x="3327775" y="1212142"/>
                </a:cubicBezTo>
                <a:cubicBezTo>
                  <a:pt x="3410552" y="1190324"/>
                  <a:pt x="3493329" y="1168507"/>
                  <a:pt x="3575465" y="1146690"/>
                </a:cubicBezTo>
                <a:cubicBezTo>
                  <a:pt x="3555893" y="1102093"/>
                  <a:pt x="3536322" y="1056854"/>
                  <a:pt x="3516109" y="1010011"/>
                </a:cubicBezTo>
                <a:close/>
                <a:moveTo>
                  <a:pt x="3492046" y="835473"/>
                </a:moveTo>
                <a:cubicBezTo>
                  <a:pt x="3385205" y="852478"/>
                  <a:pt x="3418573" y="744033"/>
                  <a:pt x="3378467" y="707136"/>
                </a:cubicBezTo>
                <a:cubicBezTo>
                  <a:pt x="3352479" y="727349"/>
                  <a:pt x="3332266" y="752375"/>
                  <a:pt x="3306920" y="761038"/>
                </a:cubicBezTo>
                <a:cubicBezTo>
                  <a:pt x="3227993" y="787668"/>
                  <a:pt x="3224142" y="793443"/>
                  <a:pt x="3270985" y="864028"/>
                </a:cubicBezTo>
                <a:cubicBezTo>
                  <a:pt x="3302428" y="828094"/>
                  <a:pt x="3334191" y="792159"/>
                  <a:pt x="3357613" y="765529"/>
                </a:cubicBezTo>
                <a:cubicBezTo>
                  <a:pt x="3371409" y="786384"/>
                  <a:pt x="3386488" y="808843"/>
                  <a:pt x="3404135" y="835473"/>
                </a:cubicBezTo>
                <a:cubicBezTo>
                  <a:pt x="3375580" y="840606"/>
                  <a:pt x="3348629" y="845419"/>
                  <a:pt x="3312374" y="851836"/>
                </a:cubicBezTo>
                <a:cubicBezTo>
                  <a:pt x="3383280" y="892583"/>
                  <a:pt x="3439107" y="892583"/>
                  <a:pt x="3492046" y="835473"/>
                </a:cubicBezTo>
                <a:close/>
                <a:moveTo>
                  <a:pt x="4526441" y="812372"/>
                </a:moveTo>
                <a:cubicBezTo>
                  <a:pt x="4516174" y="780288"/>
                  <a:pt x="4506869" y="751091"/>
                  <a:pt x="4494677" y="712911"/>
                </a:cubicBezTo>
                <a:cubicBezTo>
                  <a:pt x="4469973" y="763284"/>
                  <a:pt x="4452968" y="824244"/>
                  <a:pt x="4380137" y="801143"/>
                </a:cubicBezTo>
                <a:cubicBezTo>
                  <a:pt x="4375324" y="841569"/>
                  <a:pt x="4371153" y="876541"/>
                  <a:pt x="4367303" y="910871"/>
                </a:cubicBezTo>
                <a:cubicBezTo>
                  <a:pt x="4389120" y="915042"/>
                  <a:pt x="4413504" y="919854"/>
                  <a:pt x="4427300" y="922742"/>
                </a:cubicBezTo>
                <a:cubicBezTo>
                  <a:pt x="4466122" y="879428"/>
                  <a:pt x="4500773" y="840927"/>
                  <a:pt x="4526441" y="812372"/>
                </a:cubicBezTo>
                <a:close/>
                <a:moveTo>
                  <a:pt x="10419989" y="1505712"/>
                </a:moveTo>
                <a:cubicBezTo>
                  <a:pt x="10400418" y="1501221"/>
                  <a:pt x="10380847" y="1497370"/>
                  <a:pt x="10361596" y="1491916"/>
                </a:cubicBezTo>
                <a:cubicBezTo>
                  <a:pt x="10340741" y="1485820"/>
                  <a:pt x="10320849" y="1474911"/>
                  <a:pt x="10299994" y="1471061"/>
                </a:cubicBezTo>
                <a:cubicBezTo>
                  <a:pt x="10280743" y="1467532"/>
                  <a:pt x="10260210" y="1470420"/>
                  <a:pt x="10231013" y="1470420"/>
                </a:cubicBezTo>
                <a:cubicBezTo>
                  <a:pt x="10232297" y="1482291"/>
                  <a:pt x="10235184" y="1505391"/>
                  <a:pt x="10236147" y="1513733"/>
                </a:cubicBezTo>
                <a:cubicBezTo>
                  <a:pt x="10271439" y="1559935"/>
                  <a:pt x="10332399" y="1462078"/>
                  <a:pt x="10351329" y="1550630"/>
                </a:cubicBezTo>
                <a:cubicBezTo>
                  <a:pt x="10331116" y="1559935"/>
                  <a:pt x="10312507" y="1568597"/>
                  <a:pt x="10283952" y="1581752"/>
                </a:cubicBezTo>
                <a:cubicBezTo>
                  <a:pt x="10353895" y="1606136"/>
                  <a:pt x="10401701" y="1573731"/>
                  <a:pt x="10419989" y="1505712"/>
                </a:cubicBezTo>
                <a:close/>
                <a:moveTo>
                  <a:pt x="8599210" y="664143"/>
                </a:moveTo>
                <a:cubicBezTo>
                  <a:pt x="8640599" y="668635"/>
                  <a:pt x="8677175" y="675052"/>
                  <a:pt x="8714072" y="675373"/>
                </a:cubicBezTo>
                <a:cubicBezTo>
                  <a:pt x="8733322" y="675373"/>
                  <a:pt x="8752573" y="664464"/>
                  <a:pt x="8771823" y="658368"/>
                </a:cubicBezTo>
                <a:cubicBezTo>
                  <a:pt x="8764123" y="640722"/>
                  <a:pt x="8758669" y="621471"/>
                  <a:pt x="8748081" y="605750"/>
                </a:cubicBezTo>
                <a:cubicBezTo>
                  <a:pt x="8712468" y="553132"/>
                  <a:pt x="8662737" y="592916"/>
                  <a:pt x="8619423" y="588104"/>
                </a:cubicBezTo>
                <a:cubicBezTo>
                  <a:pt x="8618461" y="588104"/>
                  <a:pt x="8616535" y="594841"/>
                  <a:pt x="8614290" y="599975"/>
                </a:cubicBezTo>
                <a:cubicBezTo>
                  <a:pt x="8626482" y="603183"/>
                  <a:pt x="8638353" y="606392"/>
                  <a:pt x="8659529" y="611846"/>
                </a:cubicBezTo>
                <a:cubicBezTo>
                  <a:pt x="8639316" y="629492"/>
                  <a:pt x="8623915" y="642968"/>
                  <a:pt x="8599210" y="664143"/>
                </a:cubicBezTo>
                <a:close/>
                <a:moveTo>
                  <a:pt x="9996478" y="746921"/>
                </a:moveTo>
                <a:cubicBezTo>
                  <a:pt x="9996798" y="753658"/>
                  <a:pt x="9997440" y="760396"/>
                  <a:pt x="9997761" y="767454"/>
                </a:cubicBezTo>
                <a:cubicBezTo>
                  <a:pt x="10028882" y="787026"/>
                  <a:pt x="10084709" y="777401"/>
                  <a:pt x="10083425" y="838361"/>
                </a:cubicBezTo>
                <a:cubicBezTo>
                  <a:pt x="10083425" y="842852"/>
                  <a:pt x="10112622" y="853440"/>
                  <a:pt x="10126419" y="850873"/>
                </a:cubicBezTo>
                <a:cubicBezTo>
                  <a:pt x="10136044" y="849269"/>
                  <a:pt x="10146632" y="830981"/>
                  <a:pt x="10149519" y="818789"/>
                </a:cubicBezTo>
                <a:cubicBezTo>
                  <a:pt x="10155615" y="792801"/>
                  <a:pt x="10157219" y="765529"/>
                  <a:pt x="10159466" y="746921"/>
                </a:cubicBezTo>
                <a:cubicBezTo>
                  <a:pt x="10111018" y="746921"/>
                  <a:pt x="10053588" y="746921"/>
                  <a:pt x="9996478" y="746921"/>
                </a:cubicBezTo>
                <a:close/>
                <a:moveTo>
                  <a:pt x="10378921" y="1325078"/>
                </a:moveTo>
                <a:cubicBezTo>
                  <a:pt x="10384055" y="1322191"/>
                  <a:pt x="10389188" y="1319303"/>
                  <a:pt x="10394642" y="1316415"/>
                </a:cubicBezTo>
                <a:cubicBezTo>
                  <a:pt x="10408118" y="1341762"/>
                  <a:pt x="10421593" y="1366788"/>
                  <a:pt x="10431860" y="1386359"/>
                </a:cubicBezTo>
                <a:cubicBezTo>
                  <a:pt x="10446298" y="1374167"/>
                  <a:pt x="10461378" y="1361012"/>
                  <a:pt x="10478382" y="1346575"/>
                </a:cubicBezTo>
                <a:cubicBezTo>
                  <a:pt x="10436994" y="1321870"/>
                  <a:pt x="10396889" y="1298127"/>
                  <a:pt x="10367371" y="1280802"/>
                </a:cubicBezTo>
                <a:cubicBezTo>
                  <a:pt x="10326303" y="1295561"/>
                  <a:pt x="10293898" y="1307432"/>
                  <a:pt x="10249943" y="1323153"/>
                </a:cubicBezTo>
                <a:cubicBezTo>
                  <a:pt x="10284273" y="1378338"/>
                  <a:pt x="10347479" y="1325399"/>
                  <a:pt x="10388547" y="1367429"/>
                </a:cubicBezTo>
                <a:cubicBezTo>
                  <a:pt x="10383413" y="1344650"/>
                  <a:pt x="10381167" y="1335024"/>
                  <a:pt x="10378921" y="1325078"/>
                </a:cubicBezTo>
                <a:close/>
                <a:moveTo>
                  <a:pt x="8293769" y="394315"/>
                </a:moveTo>
                <a:cubicBezTo>
                  <a:pt x="8294089" y="398807"/>
                  <a:pt x="8294411" y="403299"/>
                  <a:pt x="8294411" y="407790"/>
                </a:cubicBezTo>
                <a:cubicBezTo>
                  <a:pt x="8307886" y="405224"/>
                  <a:pt x="8321041" y="402336"/>
                  <a:pt x="8320719" y="402336"/>
                </a:cubicBezTo>
                <a:cubicBezTo>
                  <a:pt x="8339970" y="425116"/>
                  <a:pt x="8354729" y="455596"/>
                  <a:pt x="8367563" y="454633"/>
                </a:cubicBezTo>
                <a:cubicBezTo>
                  <a:pt x="8400288" y="452708"/>
                  <a:pt x="8433655" y="439875"/>
                  <a:pt x="8462531" y="423512"/>
                </a:cubicBezTo>
                <a:cubicBezTo>
                  <a:pt x="8467344" y="420624"/>
                  <a:pt x="8450660" y="379877"/>
                  <a:pt x="8447131" y="367043"/>
                </a:cubicBezTo>
                <a:cubicBezTo>
                  <a:pt x="8389059" y="377631"/>
                  <a:pt x="8341574" y="385973"/>
                  <a:pt x="8293769" y="394315"/>
                </a:cubicBezTo>
                <a:close/>
                <a:moveTo>
                  <a:pt x="4586759" y="634947"/>
                </a:moveTo>
                <a:cubicBezTo>
                  <a:pt x="4587401" y="643289"/>
                  <a:pt x="4588363" y="651310"/>
                  <a:pt x="4589005" y="659651"/>
                </a:cubicBezTo>
                <a:cubicBezTo>
                  <a:pt x="4668895" y="679865"/>
                  <a:pt x="4746859" y="691094"/>
                  <a:pt x="4810707" y="597087"/>
                </a:cubicBezTo>
                <a:cubicBezTo>
                  <a:pt x="4733063" y="610242"/>
                  <a:pt x="4659911" y="622434"/>
                  <a:pt x="4586759" y="634947"/>
                </a:cubicBezTo>
                <a:close/>
                <a:moveTo>
                  <a:pt x="5528110" y="518802"/>
                </a:moveTo>
                <a:cubicBezTo>
                  <a:pt x="5546077" y="504043"/>
                  <a:pt x="5565648" y="492172"/>
                  <a:pt x="5579124" y="475488"/>
                </a:cubicBezTo>
                <a:cubicBezTo>
                  <a:pt x="5585220" y="468109"/>
                  <a:pt x="5579124" y="450783"/>
                  <a:pt x="5578482" y="437950"/>
                </a:cubicBezTo>
                <a:cubicBezTo>
                  <a:pt x="5570140" y="441158"/>
                  <a:pt x="5558910" y="441800"/>
                  <a:pt x="5554098" y="447896"/>
                </a:cubicBezTo>
                <a:cubicBezTo>
                  <a:pt x="5532281" y="475809"/>
                  <a:pt x="5525222" y="475167"/>
                  <a:pt x="5505971" y="444046"/>
                </a:cubicBezTo>
                <a:cubicBezTo>
                  <a:pt x="5496667" y="428966"/>
                  <a:pt x="5484154" y="415811"/>
                  <a:pt x="5482550" y="413886"/>
                </a:cubicBezTo>
                <a:cubicBezTo>
                  <a:pt x="5450787" y="441800"/>
                  <a:pt x="5424478" y="463296"/>
                  <a:pt x="5400094" y="487359"/>
                </a:cubicBezTo>
                <a:cubicBezTo>
                  <a:pt x="5388543" y="498589"/>
                  <a:pt x="5381164" y="514310"/>
                  <a:pt x="5375710" y="522010"/>
                </a:cubicBezTo>
                <a:cubicBezTo>
                  <a:pt x="5420628" y="510139"/>
                  <a:pt x="5461695" y="497626"/>
                  <a:pt x="5503405" y="490568"/>
                </a:cubicBezTo>
                <a:cubicBezTo>
                  <a:pt x="5510463" y="489284"/>
                  <a:pt x="5522014" y="511422"/>
                  <a:pt x="5528110" y="518802"/>
                </a:cubicBezTo>
                <a:close/>
                <a:moveTo>
                  <a:pt x="4654136" y="356776"/>
                </a:moveTo>
                <a:cubicBezTo>
                  <a:pt x="4720871" y="341697"/>
                  <a:pt x="4788889" y="326617"/>
                  <a:pt x="4856908" y="311217"/>
                </a:cubicBezTo>
                <a:cubicBezTo>
                  <a:pt x="4856266" y="306725"/>
                  <a:pt x="4855304" y="302233"/>
                  <a:pt x="4854662" y="297742"/>
                </a:cubicBezTo>
                <a:cubicBezTo>
                  <a:pt x="4836053" y="300308"/>
                  <a:pt x="4817765" y="302875"/>
                  <a:pt x="4798836" y="305442"/>
                </a:cubicBezTo>
                <a:cubicBezTo>
                  <a:pt x="4791135" y="279454"/>
                  <a:pt x="4784398" y="256995"/>
                  <a:pt x="4775414" y="225873"/>
                </a:cubicBezTo>
                <a:cubicBezTo>
                  <a:pt x="4734025" y="270149"/>
                  <a:pt x="4697129" y="310254"/>
                  <a:pt x="4654136" y="356776"/>
                </a:cubicBezTo>
                <a:close/>
                <a:moveTo>
                  <a:pt x="8588301" y="1041133"/>
                </a:moveTo>
                <a:cubicBezTo>
                  <a:pt x="8601777" y="1050116"/>
                  <a:pt x="8620385" y="1066800"/>
                  <a:pt x="8642203" y="1077067"/>
                </a:cubicBezTo>
                <a:cubicBezTo>
                  <a:pt x="8676533" y="1092788"/>
                  <a:pt x="8715355" y="1118456"/>
                  <a:pt x="8745514" y="1048833"/>
                </a:cubicBezTo>
                <a:cubicBezTo>
                  <a:pt x="8712788" y="1055892"/>
                  <a:pt x="8690009" y="1061025"/>
                  <a:pt x="8663379" y="1066800"/>
                </a:cubicBezTo>
                <a:cubicBezTo>
                  <a:pt x="8670116" y="1057496"/>
                  <a:pt x="8677495" y="1051721"/>
                  <a:pt x="8678779" y="1044662"/>
                </a:cubicBezTo>
                <a:cubicBezTo>
                  <a:pt x="8683271" y="1022524"/>
                  <a:pt x="8685516" y="999744"/>
                  <a:pt x="8688405" y="977606"/>
                </a:cubicBezTo>
                <a:cubicBezTo>
                  <a:pt x="8668512" y="987873"/>
                  <a:pt x="8647657" y="997177"/>
                  <a:pt x="8628728" y="1009049"/>
                </a:cubicBezTo>
                <a:cubicBezTo>
                  <a:pt x="8612364" y="1019316"/>
                  <a:pt x="8598248" y="1033112"/>
                  <a:pt x="8588301" y="1041133"/>
                </a:cubicBezTo>
                <a:close/>
                <a:moveTo>
                  <a:pt x="9217794" y="806597"/>
                </a:moveTo>
                <a:cubicBezTo>
                  <a:pt x="9168384" y="809485"/>
                  <a:pt x="9100044" y="882316"/>
                  <a:pt x="9109349" y="924025"/>
                </a:cubicBezTo>
                <a:cubicBezTo>
                  <a:pt x="9112236" y="937180"/>
                  <a:pt x="9126996" y="950014"/>
                  <a:pt x="9139508" y="957714"/>
                </a:cubicBezTo>
                <a:cubicBezTo>
                  <a:pt x="9144000" y="960281"/>
                  <a:pt x="9163251" y="948409"/>
                  <a:pt x="9167101" y="939105"/>
                </a:cubicBezTo>
                <a:cubicBezTo>
                  <a:pt x="9185389" y="895791"/>
                  <a:pt x="9201110" y="851194"/>
                  <a:pt x="9217794" y="806597"/>
                </a:cubicBezTo>
                <a:close/>
                <a:moveTo>
                  <a:pt x="5988839" y="877503"/>
                </a:moveTo>
                <a:cubicBezTo>
                  <a:pt x="6006806" y="902850"/>
                  <a:pt x="6026698" y="918571"/>
                  <a:pt x="6028944" y="936217"/>
                </a:cubicBezTo>
                <a:cubicBezTo>
                  <a:pt x="6035682" y="993006"/>
                  <a:pt x="6083166" y="947768"/>
                  <a:pt x="6102417" y="968943"/>
                </a:cubicBezTo>
                <a:cubicBezTo>
                  <a:pt x="6108834" y="948409"/>
                  <a:pt x="6122630" y="925950"/>
                  <a:pt x="6118459" y="907663"/>
                </a:cubicBezTo>
                <a:cubicBezTo>
                  <a:pt x="6115893" y="896754"/>
                  <a:pt x="6086375" y="888733"/>
                  <a:pt x="6067766" y="884883"/>
                </a:cubicBezTo>
                <a:cubicBezTo>
                  <a:pt x="6042420" y="879749"/>
                  <a:pt x="6015790" y="879749"/>
                  <a:pt x="5988839" y="877503"/>
                </a:cubicBezTo>
                <a:close/>
                <a:moveTo>
                  <a:pt x="8232809" y="306725"/>
                </a:moveTo>
                <a:cubicBezTo>
                  <a:pt x="8277727" y="327259"/>
                  <a:pt x="8309490" y="354531"/>
                  <a:pt x="8338045" y="351643"/>
                </a:cubicBezTo>
                <a:cubicBezTo>
                  <a:pt x="8367242" y="348755"/>
                  <a:pt x="8393230" y="316030"/>
                  <a:pt x="8420501" y="296137"/>
                </a:cubicBezTo>
                <a:cubicBezTo>
                  <a:pt x="8415689" y="286833"/>
                  <a:pt x="8410876" y="277528"/>
                  <a:pt x="8405742" y="268224"/>
                </a:cubicBezTo>
                <a:cubicBezTo>
                  <a:pt x="8352482" y="280095"/>
                  <a:pt x="8298902" y="291966"/>
                  <a:pt x="8232809" y="306725"/>
                </a:cubicBezTo>
                <a:close/>
                <a:moveTo>
                  <a:pt x="9215227" y="2076170"/>
                </a:moveTo>
                <a:cubicBezTo>
                  <a:pt x="9212660" y="2081624"/>
                  <a:pt x="9210093" y="2087399"/>
                  <a:pt x="9207526" y="2092853"/>
                </a:cubicBezTo>
                <a:cubicBezTo>
                  <a:pt x="9309234" y="2112746"/>
                  <a:pt x="9393936" y="2186860"/>
                  <a:pt x="9509118" y="2161193"/>
                </a:cubicBezTo>
                <a:cubicBezTo>
                  <a:pt x="9411261" y="2132959"/>
                  <a:pt x="9313084" y="2104725"/>
                  <a:pt x="9215227" y="2076170"/>
                </a:cubicBezTo>
                <a:close/>
                <a:moveTo>
                  <a:pt x="10157861" y="1479724"/>
                </a:moveTo>
                <a:cubicBezTo>
                  <a:pt x="10158182" y="1473949"/>
                  <a:pt x="10158823" y="1468495"/>
                  <a:pt x="10159144" y="1462719"/>
                </a:cubicBezTo>
                <a:cubicBezTo>
                  <a:pt x="10093051" y="1453736"/>
                  <a:pt x="10027278" y="1445073"/>
                  <a:pt x="9958939" y="1435769"/>
                </a:cubicBezTo>
                <a:cubicBezTo>
                  <a:pt x="9924609" y="1495445"/>
                  <a:pt x="9924609" y="1495445"/>
                  <a:pt x="9967602" y="1506033"/>
                </a:cubicBezTo>
                <a:cubicBezTo>
                  <a:pt x="9969206" y="1494162"/>
                  <a:pt x="9970810" y="1481970"/>
                  <a:pt x="9971131" y="1479724"/>
                </a:cubicBezTo>
                <a:cubicBezTo>
                  <a:pt x="10035941" y="1479724"/>
                  <a:pt x="10096901" y="1479724"/>
                  <a:pt x="10157861" y="1479724"/>
                </a:cubicBezTo>
                <a:close/>
                <a:moveTo>
                  <a:pt x="8034207" y="959318"/>
                </a:moveTo>
                <a:cubicBezTo>
                  <a:pt x="8033566" y="951618"/>
                  <a:pt x="8032603" y="943918"/>
                  <a:pt x="8031962" y="935897"/>
                </a:cubicBezTo>
                <a:cubicBezTo>
                  <a:pt x="8003407" y="941993"/>
                  <a:pt x="7974851" y="948409"/>
                  <a:pt x="7946297" y="953864"/>
                </a:cubicBezTo>
                <a:cubicBezTo>
                  <a:pt x="7913571" y="959960"/>
                  <a:pt x="7880845" y="965414"/>
                  <a:pt x="7844269" y="971831"/>
                </a:cubicBezTo>
                <a:cubicBezTo>
                  <a:pt x="7848760" y="990440"/>
                  <a:pt x="7854215" y="1013861"/>
                  <a:pt x="7863519" y="1052362"/>
                </a:cubicBezTo>
                <a:cubicBezTo>
                  <a:pt x="7898171" y="951618"/>
                  <a:pt x="7987685" y="1002953"/>
                  <a:pt x="8034207" y="959318"/>
                </a:cubicBezTo>
                <a:close/>
                <a:moveTo>
                  <a:pt x="5298708" y="465542"/>
                </a:moveTo>
                <a:cubicBezTo>
                  <a:pt x="5253790" y="430570"/>
                  <a:pt x="5212080" y="423191"/>
                  <a:pt x="5199567" y="505326"/>
                </a:cubicBezTo>
                <a:cubicBezTo>
                  <a:pt x="5157537" y="461692"/>
                  <a:pt x="5157537" y="461692"/>
                  <a:pt x="5123849" y="505006"/>
                </a:cubicBezTo>
                <a:cubicBezTo>
                  <a:pt x="5183846" y="509497"/>
                  <a:pt x="5234539" y="513668"/>
                  <a:pt x="5274324" y="516556"/>
                </a:cubicBezTo>
                <a:cubicBezTo>
                  <a:pt x="5285553" y="493134"/>
                  <a:pt x="5291970" y="479659"/>
                  <a:pt x="5298708" y="465542"/>
                </a:cubicBezTo>
                <a:close/>
                <a:moveTo>
                  <a:pt x="9774134" y="1168828"/>
                </a:moveTo>
                <a:cubicBezTo>
                  <a:pt x="9772530" y="1160807"/>
                  <a:pt x="9771247" y="1153107"/>
                  <a:pt x="9769642" y="1145086"/>
                </a:cubicBezTo>
                <a:cubicBezTo>
                  <a:pt x="9732103" y="1150861"/>
                  <a:pt x="9694245" y="1156957"/>
                  <a:pt x="9661839" y="1162090"/>
                </a:cubicBezTo>
                <a:cubicBezTo>
                  <a:pt x="9666010" y="1206046"/>
                  <a:pt x="9669219" y="1236847"/>
                  <a:pt x="9672106" y="1265402"/>
                </a:cubicBezTo>
                <a:cubicBezTo>
                  <a:pt x="9705474" y="1233638"/>
                  <a:pt x="9739804" y="1201233"/>
                  <a:pt x="9774134" y="1168828"/>
                </a:cubicBezTo>
                <a:close/>
                <a:moveTo>
                  <a:pt x="6628277" y="899000"/>
                </a:moveTo>
                <a:cubicBezTo>
                  <a:pt x="6766561" y="881995"/>
                  <a:pt x="6766561" y="881995"/>
                  <a:pt x="6755973" y="834510"/>
                </a:cubicBezTo>
                <a:cubicBezTo>
                  <a:pt x="6685066" y="834190"/>
                  <a:pt x="6640148" y="856969"/>
                  <a:pt x="6628277" y="899000"/>
                </a:cubicBezTo>
                <a:close/>
                <a:moveTo>
                  <a:pt x="8719526" y="459125"/>
                </a:moveTo>
                <a:cubicBezTo>
                  <a:pt x="8747760" y="517839"/>
                  <a:pt x="8801341" y="476451"/>
                  <a:pt x="8843371" y="472601"/>
                </a:cubicBezTo>
                <a:cubicBezTo>
                  <a:pt x="8861338" y="470996"/>
                  <a:pt x="8876097" y="436024"/>
                  <a:pt x="8902085" y="404261"/>
                </a:cubicBezTo>
                <a:cubicBezTo>
                  <a:pt x="8829254" y="426399"/>
                  <a:pt x="8774069" y="442762"/>
                  <a:pt x="8719526" y="459125"/>
                </a:cubicBezTo>
                <a:close/>
                <a:moveTo>
                  <a:pt x="9359606" y="851194"/>
                </a:moveTo>
                <a:cubicBezTo>
                  <a:pt x="9299288" y="822960"/>
                  <a:pt x="9251482" y="856007"/>
                  <a:pt x="9230307" y="934613"/>
                </a:cubicBezTo>
                <a:cubicBezTo>
                  <a:pt x="9256295" y="936859"/>
                  <a:pt x="9281000" y="939105"/>
                  <a:pt x="9316292" y="941993"/>
                </a:cubicBezTo>
                <a:cubicBezTo>
                  <a:pt x="9266882" y="877824"/>
                  <a:pt x="9316613" y="870124"/>
                  <a:pt x="9359606" y="851194"/>
                </a:cubicBezTo>
                <a:close/>
                <a:moveTo>
                  <a:pt x="2678711" y="1005199"/>
                </a:moveTo>
                <a:cubicBezTo>
                  <a:pt x="2682240" y="1012257"/>
                  <a:pt x="2686090" y="1019316"/>
                  <a:pt x="2689620" y="1026374"/>
                </a:cubicBezTo>
                <a:cubicBezTo>
                  <a:pt x="2733896" y="1017390"/>
                  <a:pt x="2778172" y="1009690"/>
                  <a:pt x="2821806" y="998461"/>
                </a:cubicBezTo>
                <a:cubicBezTo>
                  <a:pt x="2830148" y="996215"/>
                  <a:pt x="2835603" y="981456"/>
                  <a:pt x="2842340" y="972473"/>
                </a:cubicBezTo>
                <a:cubicBezTo>
                  <a:pt x="2833036" y="966056"/>
                  <a:pt x="2821486" y="952580"/>
                  <a:pt x="2815069" y="954826"/>
                </a:cubicBezTo>
                <a:cubicBezTo>
                  <a:pt x="2768867" y="969906"/>
                  <a:pt x="2723950" y="988194"/>
                  <a:pt x="2678711" y="1005199"/>
                </a:cubicBezTo>
                <a:close/>
                <a:moveTo>
                  <a:pt x="8158053" y="968623"/>
                </a:moveTo>
                <a:cubicBezTo>
                  <a:pt x="8208746" y="1029262"/>
                  <a:pt x="8272914" y="1030866"/>
                  <a:pt x="8310131" y="968623"/>
                </a:cubicBezTo>
                <a:cubicBezTo>
                  <a:pt x="8257514" y="968623"/>
                  <a:pt x="8210029" y="968623"/>
                  <a:pt x="8158053" y="968623"/>
                </a:cubicBezTo>
                <a:close/>
                <a:moveTo>
                  <a:pt x="9869745" y="1286256"/>
                </a:moveTo>
                <a:cubicBezTo>
                  <a:pt x="9893808" y="1296202"/>
                  <a:pt x="9914021" y="1307111"/>
                  <a:pt x="9935838" y="1312565"/>
                </a:cubicBezTo>
                <a:cubicBezTo>
                  <a:pt x="9952522" y="1316736"/>
                  <a:pt x="9976264" y="1320907"/>
                  <a:pt x="9986852" y="1312565"/>
                </a:cubicBezTo>
                <a:cubicBezTo>
                  <a:pt x="9998723" y="1302940"/>
                  <a:pt x="10003857" y="1278877"/>
                  <a:pt x="10002253" y="1261872"/>
                </a:cubicBezTo>
                <a:cubicBezTo>
                  <a:pt x="10001611" y="1254814"/>
                  <a:pt x="9973377" y="1242301"/>
                  <a:pt x="9962148" y="1245830"/>
                </a:cubicBezTo>
                <a:cubicBezTo>
                  <a:pt x="9927497" y="1257060"/>
                  <a:pt x="9895412" y="1274706"/>
                  <a:pt x="9869745" y="1286256"/>
                </a:cubicBezTo>
                <a:close/>
                <a:moveTo>
                  <a:pt x="2312630" y="1246151"/>
                </a:moveTo>
                <a:cubicBezTo>
                  <a:pt x="2401182" y="1213425"/>
                  <a:pt x="2416583" y="1164657"/>
                  <a:pt x="2364606" y="1127439"/>
                </a:cubicBezTo>
                <a:cubicBezTo>
                  <a:pt x="2343431" y="1145727"/>
                  <a:pt x="2322576" y="1163374"/>
                  <a:pt x="2294342" y="1187437"/>
                </a:cubicBezTo>
                <a:cubicBezTo>
                  <a:pt x="2320972" y="1184870"/>
                  <a:pt x="2335731" y="1183266"/>
                  <a:pt x="2351131" y="1181662"/>
                </a:cubicBezTo>
                <a:cubicBezTo>
                  <a:pt x="2336693" y="1205725"/>
                  <a:pt x="2324501" y="1225938"/>
                  <a:pt x="2312630" y="1246151"/>
                </a:cubicBezTo>
                <a:close/>
                <a:moveTo>
                  <a:pt x="9111916" y="621150"/>
                </a:moveTo>
                <a:cubicBezTo>
                  <a:pt x="9134695" y="579441"/>
                  <a:pt x="9152021" y="547357"/>
                  <a:pt x="9168705" y="516877"/>
                </a:cubicBezTo>
                <a:cubicBezTo>
                  <a:pt x="9136300" y="508535"/>
                  <a:pt x="9104857" y="500835"/>
                  <a:pt x="9080794" y="494739"/>
                </a:cubicBezTo>
                <a:cubicBezTo>
                  <a:pt x="9092023" y="541261"/>
                  <a:pt x="9101649" y="579762"/>
                  <a:pt x="9111916" y="621150"/>
                </a:cubicBezTo>
                <a:close/>
                <a:moveTo>
                  <a:pt x="2259049" y="862103"/>
                </a:moveTo>
                <a:cubicBezTo>
                  <a:pt x="2263541" y="861782"/>
                  <a:pt x="2268033" y="861461"/>
                  <a:pt x="2272204" y="861140"/>
                </a:cubicBezTo>
                <a:cubicBezTo>
                  <a:pt x="2270600" y="829056"/>
                  <a:pt x="2277658" y="792801"/>
                  <a:pt x="2264183" y="766813"/>
                </a:cubicBezTo>
                <a:cubicBezTo>
                  <a:pt x="2256162" y="751091"/>
                  <a:pt x="2216377" y="752054"/>
                  <a:pt x="2190710" y="745637"/>
                </a:cubicBezTo>
                <a:cubicBezTo>
                  <a:pt x="2187502" y="752054"/>
                  <a:pt x="2184293" y="758471"/>
                  <a:pt x="2181085" y="764567"/>
                </a:cubicBezTo>
                <a:cubicBezTo>
                  <a:pt x="2207073" y="797293"/>
                  <a:pt x="2233061" y="829698"/>
                  <a:pt x="2259049" y="862103"/>
                </a:cubicBezTo>
                <a:close/>
                <a:moveTo>
                  <a:pt x="4401312" y="456238"/>
                </a:moveTo>
                <a:cubicBezTo>
                  <a:pt x="4375966" y="486718"/>
                  <a:pt x="4354469" y="512706"/>
                  <a:pt x="4324952" y="547998"/>
                </a:cubicBezTo>
                <a:cubicBezTo>
                  <a:pt x="4364415" y="547998"/>
                  <a:pt x="4400350" y="547998"/>
                  <a:pt x="4451684" y="547998"/>
                </a:cubicBezTo>
                <a:cubicBezTo>
                  <a:pt x="4431150" y="510139"/>
                  <a:pt x="4413504" y="478376"/>
                  <a:pt x="4401312" y="456238"/>
                </a:cubicBezTo>
                <a:close/>
                <a:moveTo>
                  <a:pt x="5667997" y="629492"/>
                </a:moveTo>
                <a:cubicBezTo>
                  <a:pt x="5710027" y="613771"/>
                  <a:pt x="5741790" y="601900"/>
                  <a:pt x="5770345" y="590991"/>
                </a:cubicBezTo>
                <a:cubicBezTo>
                  <a:pt x="5736015" y="555699"/>
                  <a:pt x="5677301" y="554415"/>
                  <a:pt x="5627891" y="596125"/>
                </a:cubicBezTo>
                <a:cubicBezTo>
                  <a:pt x="5645538" y="610883"/>
                  <a:pt x="5662863" y="625001"/>
                  <a:pt x="5667997" y="629492"/>
                </a:cubicBezTo>
                <a:close/>
                <a:moveTo>
                  <a:pt x="9838623" y="1152786"/>
                </a:moveTo>
                <a:cubicBezTo>
                  <a:pt x="9842473" y="1154069"/>
                  <a:pt x="9857874" y="1159524"/>
                  <a:pt x="9867178" y="1162732"/>
                </a:cubicBezTo>
                <a:cubicBezTo>
                  <a:pt x="9883220" y="1145086"/>
                  <a:pt x="9895091" y="1131610"/>
                  <a:pt x="9899583" y="1126798"/>
                </a:cubicBezTo>
                <a:cubicBezTo>
                  <a:pt x="9888674" y="1088618"/>
                  <a:pt x="9879691" y="1057496"/>
                  <a:pt x="9870387" y="1026053"/>
                </a:cubicBezTo>
                <a:cubicBezTo>
                  <a:pt x="9863649" y="1025732"/>
                  <a:pt x="9857232" y="1025732"/>
                  <a:pt x="9850494" y="1025412"/>
                </a:cubicBezTo>
                <a:cubicBezTo>
                  <a:pt x="9846645" y="1065838"/>
                  <a:pt x="9842794" y="1105943"/>
                  <a:pt x="9838623" y="1152786"/>
                </a:cubicBezTo>
                <a:close/>
                <a:moveTo>
                  <a:pt x="1619611" y="968302"/>
                </a:moveTo>
                <a:cubicBezTo>
                  <a:pt x="1589452" y="970227"/>
                  <a:pt x="1559293" y="972152"/>
                  <a:pt x="1529775" y="973756"/>
                </a:cubicBezTo>
                <a:cubicBezTo>
                  <a:pt x="1529775" y="998140"/>
                  <a:pt x="1529775" y="1020278"/>
                  <a:pt x="1529775" y="1046908"/>
                </a:cubicBezTo>
                <a:cubicBezTo>
                  <a:pt x="1571806" y="1060704"/>
                  <a:pt x="1609665" y="1033433"/>
                  <a:pt x="1619611" y="968302"/>
                </a:cubicBezTo>
                <a:close/>
                <a:moveTo>
                  <a:pt x="9578420" y="508214"/>
                </a:moveTo>
                <a:cubicBezTo>
                  <a:pt x="9548582" y="513347"/>
                  <a:pt x="9523877" y="517518"/>
                  <a:pt x="9504305" y="520727"/>
                </a:cubicBezTo>
                <a:cubicBezTo>
                  <a:pt x="9512648" y="537411"/>
                  <a:pt x="9522594" y="549603"/>
                  <a:pt x="9524840" y="563078"/>
                </a:cubicBezTo>
                <a:cubicBezTo>
                  <a:pt x="9535748" y="624680"/>
                  <a:pt x="9554036" y="631417"/>
                  <a:pt x="9615959" y="593558"/>
                </a:cubicBezTo>
                <a:cubicBezTo>
                  <a:pt x="9602162" y="565324"/>
                  <a:pt x="9531257" y="564682"/>
                  <a:pt x="9578420" y="508214"/>
                </a:cubicBezTo>
                <a:close/>
                <a:moveTo>
                  <a:pt x="7573157" y="608638"/>
                </a:moveTo>
                <a:cubicBezTo>
                  <a:pt x="7570590" y="636551"/>
                  <a:pt x="7569307" y="651630"/>
                  <a:pt x="7568666" y="657726"/>
                </a:cubicBezTo>
                <a:cubicBezTo>
                  <a:pt x="7625134" y="661897"/>
                  <a:pt x="7675506" y="665748"/>
                  <a:pt x="7725878" y="669598"/>
                </a:cubicBezTo>
                <a:cubicBezTo>
                  <a:pt x="7726520" y="662860"/>
                  <a:pt x="7726840" y="656443"/>
                  <a:pt x="7727483" y="649705"/>
                </a:cubicBezTo>
                <a:cubicBezTo>
                  <a:pt x="7679356" y="636872"/>
                  <a:pt x="7631550" y="624359"/>
                  <a:pt x="7573157" y="608638"/>
                </a:cubicBezTo>
                <a:close/>
                <a:moveTo>
                  <a:pt x="7636043" y="506931"/>
                </a:moveTo>
                <a:cubicBezTo>
                  <a:pt x="7642138" y="521048"/>
                  <a:pt x="7646630" y="537090"/>
                  <a:pt x="7655935" y="549603"/>
                </a:cubicBezTo>
                <a:cubicBezTo>
                  <a:pt x="7661389" y="556982"/>
                  <a:pt x="7682244" y="563078"/>
                  <a:pt x="7682885" y="562115"/>
                </a:cubicBezTo>
                <a:cubicBezTo>
                  <a:pt x="7702457" y="528748"/>
                  <a:pt x="7720745" y="494418"/>
                  <a:pt x="7739033" y="460088"/>
                </a:cubicBezTo>
                <a:cubicBezTo>
                  <a:pt x="7736787" y="456879"/>
                  <a:pt x="7734541" y="453671"/>
                  <a:pt x="7732295" y="450462"/>
                </a:cubicBezTo>
                <a:cubicBezTo>
                  <a:pt x="7701173" y="468750"/>
                  <a:pt x="7670373" y="486718"/>
                  <a:pt x="7636043" y="506931"/>
                </a:cubicBezTo>
                <a:close/>
                <a:moveTo>
                  <a:pt x="2884692" y="716441"/>
                </a:moveTo>
                <a:cubicBezTo>
                  <a:pt x="2878916" y="711628"/>
                  <a:pt x="2873141" y="707136"/>
                  <a:pt x="2867366" y="702323"/>
                </a:cubicBezTo>
                <a:cubicBezTo>
                  <a:pt x="2846511" y="731841"/>
                  <a:pt x="2825015" y="761358"/>
                  <a:pt x="2805764" y="791838"/>
                </a:cubicBezTo>
                <a:cubicBezTo>
                  <a:pt x="2804802" y="793764"/>
                  <a:pt x="2821165" y="806276"/>
                  <a:pt x="2829507" y="813977"/>
                </a:cubicBezTo>
                <a:cubicBezTo>
                  <a:pt x="2849078" y="785422"/>
                  <a:pt x="2868970" y="756867"/>
                  <a:pt x="2887900" y="727670"/>
                </a:cubicBezTo>
                <a:cubicBezTo>
                  <a:pt x="2889504" y="725745"/>
                  <a:pt x="2885975" y="720291"/>
                  <a:pt x="2884692" y="716441"/>
                </a:cubicBezTo>
                <a:close/>
                <a:moveTo>
                  <a:pt x="6502186" y="707778"/>
                </a:moveTo>
                <a:cubicBezTo>
                  <a:pt x="6505395" y="715157"/>
                  <a:pt x="6508282" y="722537"/>
                  <a:pt x="6511491" y="730237"/>
                </a:cubicBezTo>
                <a:cubicBezTo>
                  <a:pt x="6579188" y="700398"/>
                  <a:pt x="6646886" y="670560"/>
                  <a:pt x="6714584" y="640722"/>
                </a:cubicBezTo>
                <a:cubicBezTo>
                  <a:pt x="6712338" y="635268"/>
                  <a:pt x="6710092" y="629813"/>
                  <a:pt x="6707846" y="624359"/>
                </a:cubicBezTo>
                <a:cubicBezTo>
                  <a:pt x="6639186" y="652272"/>
                  <a:pt x="6570847" y="679865"/>
                  <a:pt x="6502186" y="707778"/>
                </a:cubicBezTo>
                <a:close/>
                <a:moveTo>
                  <a:pt x="10693347" y="1013861"/>
                </a:moveTo>
                <a:cubicBezTo>
                  <a:pt x="10686609" y="976964"/>
                  <a:pt x="10683400" y="953543"/>
                  <a:pt x="10677626" y="931084"/>
                </a:cubicBezTo>
                <a:cubicBezTo>
                  <a:pt x="10675379" y="922742"/>
                  <a:pt x="10668000" y="913117"/>
                  <a:pt x="10660300" y="909587"/>
                </a:cubicBezTo>
                <a:cubicBezTo>
                  <a:pt x="10655167" y="907021"/>
                  <a:pt x="10640086" y="912475"/>
                  <a:pt x="10638482" y="916967"/>
                </a:cubicBezTo>
                <a:cubicBezTo>
                  <a:pt x="10631745" y="939426"/>
                  <a:pt x="10616666" y="970227"/>
                  <a:pt x="10625649" y="984344"/>
                </a:cubicBezTo>
                <a:cubicBezTo>
                  <a:pt x="10637520" y="1001348"/>
                  <a:pt x="10669605" y="1004557"/>
                  <a:pt x="10693347" y="1013861"/>
                </a:cubicBezTo>
                <a:close/>
                <a:moveTo>
                  <a:pt x="2698603" y="1357804"/>
                </a:moveTo>
                <a:cubicBezTo>
                  <a:pt x="2654327" y="1380584"/>
                  <a:pt x="2614542" y="1401439"/>
                  <a:pt x="2574758" y="1421972"/>
                </a:cubicBezTo>
                <a:cubicBezTo>
                  <a:pt x="2577325" y="1427748"/>
                  <a:pt x="2579892" y="1433844"/>
                  <a:pt x="2582458" y="1439619"/>
                </a:cubicBezTo>
                <a:cubicBezTo>
                  <a:pt x="2626734" y="1429031"/>
                  <a:pt x="2671011" y="1418764"/>
                  <a:pt x="2715928" y="1408176"/>
                </a:cubicBezTo>
                <a:cubicBezTo>
                  <a:pt x="2710474" y="1393418"/>
                  <a:pt x="2705341" y="1378017"/>
                  <a:pt x="2698603" y="1357804"/>
                </a:cubicBezTo>
                <a:close/>
                <a:moveTo>
                  <a:pt x="10092730" y="917929"/>
                </a:moveTo>
                <a:cubicBezTo>
                  <a:pt x="10093051" y="915042"/>
                  <a:pt x="10093372" y="912154"/>
                  <a:pt x="10093693" y="908946"/>
                </a:cubicBezTo>
                <a:cubicBezTo>
                  <a:pt x="10057758" y="885845"/>
                  <a:pt x="10021503" y="862745"/>
                  <a:pt x="9982040" y="837077"/>
                </a:cubicBezTo>
                <a:cubicBezTo>
                  <a:pt x="9970169" y="858894"/>
                  <a:pt x="9961185" y="874937"/>
                  <a:pt x="9953164" y="889695"/>
                </a:cubicBezTo>
                <a:cubicBezTo>
                  <a:pt x="10005782" y="900283"/>
                  <a:pt x="10049095" y="909267"/>
                  <a:pt x="10092730" y="917929"/>
                </a:cubicBezTo>
                <a:close/>
                <a:moveTo>
                  <a:pt x="4427300" y="682431"/>
                </a:moveTo>
                <a:cubicBezTo>
                  <a:pt x="4345806" y="630776"/>
                  <a:pt x="4307305" y="637193"/>
                  <a:pt x="4271051" y="699436"/>
                </a:cubicBezTo>
                <a:cubicBezTo>
                  <a:pt x="4319498" y="693982"/>
                  <a:pt x="4365057" y="688848"/>
                  <a:pt x="4427300" y="682431"/>
                </a:cubicBezTo>
                <a:close/>
                <a:moveTo>
                  <a:pt x="11691487" y="1401439"/>
                </a:moveTo>
                <a:cubicBezTo>
                  <a:pt x="11691807" y="1396626"/>
                  <a:pt x="11691807" y="1392134"/>
                  <a:pt x="11692128" y="1387322"/>
                </a:cubicBezTo>
                <a:cubicBezTo>
                  <a:pt x="11662931" y="1361333"/>
                  <a:pt x="11633735" y="1335024"/>
                  <a:pt x="11603897" y="1308394"/>
                </a:cubicBezTo>
                <a:cubicBezTo>
                  <a:pt x="11589138" y="1332137"/>
                  <a:pt x="11577588" y="1351066"/>
                  <a:pt x="11565396" y="1370638"/>
                </a:cubicBezTo>
                <a:cubicBezTo>
                  <a:pt x="11610313" y="1381546"/>
                  <a:pt x="11651060" y="1391492"/>
                  <a:pt x="11691487" y="1401439"/>
                </a:cubicBezTo>
                <a:close/>
                <a:moveTo>
                  <a:pt x="5085348" y="416453"/>
                </a:moveTo>
                <a:cubicBezTo>
                  <a:pt x="5085989" y="424474"/>
                  <a:pt x="5086631" y="432816"/>
                  <a:pt x="5087273" y="440837"/>
                </a:cubicBezTo>
                <a:cubicBezTo>
                  <a:pt x="5147591" y="433137"/>
                  <a:pt x="5207909" y="425116"/>
                  <a:pt x="5268228" y="417416"/>
                </a:cubicBezTo>
                <a:cubicBezTo>
                  <a:pt x="5267265" y="410357"/>
                  <a:pt x="5266623" y="402978"/>
                  <a:pt x="5265661" y="395919"/>
                </a:cubicBezTo>
                <a:cubicBezTo>
                  <a:pt x="5205663" y="402978"/>
                  <a:pt x="5145345" y="409715"/>
                  <a:pt x="5085348" y="416453"/>
                </a:cubicBezTo>
                <a:close/>
                <a:moveTo>
                  <a:pt x="3918766" y="403299"/>
                </a:moveTo>
                <a:cubicBezTo>
                  <a:pt x="3915878" y="390465"/>
                  <a:pt x="3912990" y="377631"/>
                  <a:pt x="3909782" y="364798"/>
                </a:cubicBezTo>
                <a:cubicBezTo>
                  <a:pt x="3870639" y="376990"/>
                  <a:pt x="3831497" y="389182"/>
                  <a:pt x="3792354" y="401374"/>
                </a:cubicBezTo>
                <a:cubicBezTo>
                  <a:pt x="3795241" y="411641"/>
                  <a:pt x="3797808" y="421587"/>
                  <a:pt x="3800696" y="431854"/>
                </a:cubicBezTo>
                <a:cubicBezTo>
                  <a:pt x="3840159" y="422228"/>
                  <a:pt x="3879302" y="412924"/>
                  <a:pt x="3918766" y="403299"/>
                </a:cubicBezTo>
                <a:close/>
                <a:moveTo>
                  <a:pt x="4743651" y="923705"/>
                </a:moveTo>
                <a:cubicBezTo>
                  <a:pt x="4739801" y="918892"/>
                  <a:pt x="4735630" y="914400"/>
                  <a:pt x="4731780" y="909587"/>
                </a:cubicBezTo>
                <a:cubicBezTo>
                  <a:pt x="4697771" y="906379"/>
                  <a:pt x="4663761" y="903171"/>
                  <a:pt x="4636169" y="900283"/>
                </a:cubicBezTo>
                <a:cubicBezTo>
                  <a:pt x="4643227" y="933009"/>
                  <a:pt x="4647719" y="954505"/>
                  <a:pt x="4652211" y="976002"/>
                </a:cubicBezTo>
                <a:cubicBezTo>
                  <a:pt x="4676916" y="961885"/>
                  <a:pt x="4710283" y="942955"/>
                  <a:pt x="4743651" y="923705"/>
                </a:cubicBezTo>
                <a:close/>
                <a:moveTo>
                  <a:pt x="5359988" y="888733"/>
                </a:moveTo>
                <a:cubicBezTo>
                  <a:pt x="5360309" y="892904"/>
                  <a:pt x="5360630" y="897075"/>
                  <a:pt x="5360951" y="901246"/>
                </a:cubicBezTo>
                <a:cubicBezTo>
                  <a:pt x="5390789" y="906058"/>
                  <a:pt x="5420628" y="910871"/>
                  <a:pt x="5452712" y="916004"/>
                </a:cubicBezTo>
                <a:cubicBezTo>
                  <a:pt x="5467470" y="899962"/>
                  <a:pt x="5485438" y="880712"/>
                  <a:pt x="5513672" y="850553"/>
                </a:cubicBezTo>
                <a:cubicBezTo>
                  <a:pt x="5452712" y="865632"/>
                  <a:pt x="5406190" y="877183"/>
                  <a:pt x="5359988" y="888733"/>
                </a:cubicBezTo>
                <a:close/>
                <a:moveTo>
                  <a:pt x="2762451" y="1083163"/>
                </a:moveTo>
                <a:cubicBezTo>
                  <a:pt x="2752184" y="1085730"/>
                  <a:pt x="2741917" y="1088297"/>
                  <a:pt x="2731329" y="1091184"/>
                </a:cubicBezTo>
                <a:cubicBezTo>
                  <a:pt x="2735500" y="1124552"/>
                  <a:pt x="2739992" y="1157599"/>
                  <a:pt x="2744163" y="1190966"/>
                </a:cubicBezTo>
                <a:cubicBezTo>
                  <a:pt x="2759242" y="1179416"/>
                  <a:pt x="2787155" y="1167545"/>
                  <a:pt x="2786835" y="1156636"/>
                </a:cubicBezTo>
                <a:cubicBezTo>
                  <a:pt x="2786193" y="1131610"/>
                  <a:pt x="2771434" y="1107547"/>
                  <a:pt x="2762451" y="1083163"/>
                </a:cubicBezTo>
                <a:close/>
                <a:moveTo>
                  <a:pt x="3010462" y="1393097"/>
                </a:moveTo>
                <a:cubicBezTo>
                  <a:pt x="3051208" y="1359087"/>
                  <a:pt x="3082330" y="1333099"/>
                  <a:pt x="3113452" y="1307111"/>
                </a:cubicBezTo>
                <a:cubicBezTo>
                  <a:pt x="3108960" y="1301657"/>
                  <a:pt x="3104147" y="1296523"/>
                  <a:pt x="3099656" y="1291069"/>
                </a:cubicBezTo>
                <a:cubicBezTo>
                  <a:pt x="3061475" y="1309678"/>
                  <a:pt x="3011424" y="1315453"/>
                  <a:pt x="3010462" y="1393097"/>
                </a:cubicBezTo>
                <a:close/>
                <a:moveTo>
                  <a:pt x="9340356" y="1145086"/>
                </a:moveTo>
                <a:cubicBezTo>
                  <a:pt x="9405165" y="1199308"/>
                  <a:pt x="9472542" y="1204442"/>
                  <a:pt x="9513610" y="1168507"/>
                </a:cubicBezTo>
                <a:cubicBezTo>
                  <a:pt x="9453933" y="1160165"/>
                  <a:pt x="9397144" y="1152465"/>
                  <a:pt x="9340356" y="1145086"/>
                </a:cubicBezTo>
                <a:close/>
                <a:moveTo>
                  <a:pt x="4144959" y="1024449"/>
                </a:moveTo>
                <a:cubicBezTo>
                  <a:pt x="4151697" y="1047550"/>
                  <a:pt x="4157151" y="1067442"/>
                  <a:pt x="4164531" y="1092468"/>
                </a:cubicBezTo>
                <a:cubicBezTo>
                  <a:pt x="4226133" y="1046266"/>
                  <a:pt x="4175439" y="994932"/>
                  <a:pt x="4176081" y="948089"/>
                </a:cubicBezTo>
                <a:cubicBezTo>
                  <a:pt x="4164531" y="976644"/>
                  <a:pt x="4152980" y="1004878"/>
                  <a:pt x="4144959" y="1024449"/>
                </a:cubicBezTo>
                <a:close/>
                <a:moveTo>
                  <a:pt x="10704255" y="1856714"/>
                </a:moveTo>
                <a:cubicBezTo>
                  <a:pt x="10703613" y="1851901"/>
                  <a:pt x="10703293" y="1847409"/>
                  <a:pt x="10702651" y="1842596"/>
                </a:cubicBezTo>
                <a:cubicBezTo>
                  <a:pt x="10682759" y="1827838"/>
                  <a:pt x="10662545" y="1813079"/>
                  <a:pt x="10643616" y="1798962"/>
                </a:cubicBezTo>
                <a:cubicBezTo>
                  <a:pt x="10625328" y="1808587"/>
                  <a:pt x="10604794" y="1819496"/>
                  <a:pt x="10584260" y="1830084"/>
                </a:cubicBezTo>
                <a:cubicBezTo>
                  <a:pt x="10584581" y="1836180"/>
                  <a:pt x="10584581" y="1842596"/>
                  <a:pt x="10584902" y="1848693"/>
                </a:cubicBezTo>
                <a:cubicBezTo>
                  <a:pt x="10624365" y="1851580"/>
                  <a:pt x="10664150" y="1854147"/>
                  <a:pt x="10704255" y="1856714"/>
                </a:cubicBezTo>
                <a:close/>
                <a:moveTo>
                  <a:pt x="8078162" y="804672"/>
                </a:moveTo>
                <a:cubicBezTo>
                  <a:pt x="8032924" y="813977"/>
                  <a:pt x="8001482" y="820714"/>
                  <a:pt x="7953355" y="830660"/>
                </a:cubicBezTo>
                <a:cubicBezTo>
                  <a:pt x="8007898" y="849269"/>
                  <a:pt x="8047682" y="864028"/>
                  <a:pt x="8027790" y="918892"/>
                </a:cubicBezTo>
                <a:cubicBezTo>
                  <a:pt x="8042870" y="884562"/>
                  <a:pt x="8058270" y="849911"/>
                  <a:pt x="8078162" y="804672"/>
                </a:cubicBezTo>
                <a:close/>
                <a:moveTo>
                  <a:pt x="11420695" y="1530417"/>
                </a:moveTo>
                <a:cubicBezTo>
                  <a:pt x="11427433" y="1520792"/>
                  <a:pt x="11434492" y="1511167"/>
                  <a:pt x="11441230" y="1501541"/>
                </a:cubicBezTo>
                <a:cubicBezTo>
                  <a:pt x="11413316" y="1481970"/>
                  <a:pt x="11385403" y="1462078"/>
                  <a:pt x="11357490" y="1442506"/>
                </a:cubicBezTo>
                <a:cubicBezTo>
                  <a:pt x="11352036" y="1452132"/>
                  <a:pt x="11340485" y="1468815"/>
                  <a:pt x="11342089" y="1470099"/>
                </a:cubicBezTo>
                <a:cubicBezTo>
                  <a:pt x="11367115" y="1491274"/>
                  <a:pt x="11394065" y="1510525"/>
                  <a:pt x="11420695" y="1530417"/>
                </a:cubicBezTo>
                <a:close/>
                <a:moveTo>
                  <a:pt x="9688148" y="1327324"/>
                </a:moveTo>
                <a:cubicBezTo>
                  <a:pt x="9605371" y="1321870"/>
                  <a:pt x="9601521" y="1323474"/>
                  <a:pt x="9579062" y="1371921"/>
                </a:cubicBezTo>
                <a:cubicBezTo>
                  <a:pt x="9603125" y="1373204"/>
                  <a:pt x="9626868" y="1374809"/>
                  <a:pt x="9654460" y="1376413"/>
                </a:cubicBezTo>
                <a:cubicBezTo>
                  <a:pt x="9661839" y="1365825"/>
                  <a:pt x="9674673" y="1346895"/>
                  <a:pt x="9688148" y="1327324"/>
                </a:cubicBezTo>
                <a:close/>
                <a:moveTo>
                  <a:pt x="3099977" y="1254814"/>
                </a:moveTo>
                <a:cubicBezTo>
                  <a:pt x="3015595" y="1214708"/>
                  <a:pt x="3015595" y="1214708"/>
                  <a:pt x="2979982" y="1273743"/>
                </a:cubicBezTo>
                <a:cubicBezTo>
                  <a:pt x="3016879" y="1267968"/>
                  <a:pt x="3049925" y="1262514"/>
                  <a:pt x="3099977" y="1254814"/>
                </a:cubicBezTo>
                <a:close/>
                <a:moveTo>
                  <a:pt x="9025609" y="718366"/>
                </a:moveTo>
                <a:cubicBezTo>
                  <a:pt x="9017909" y="720932"/>
                  <a:pt x="9010209" y="723499"/>
                  <a:pt x="9002509" y="726066"/>
                </a:cubicBezTo>
                <a:cubicBezTo>
                  <a:pt x="9003471" y="744033"/>
                  <a:pt x="8999300" y="774834"/>
                  <a:pt x="9006680" y="778042"/>
                </a:cubicBezTo>
                <a:cubicBezTo>
                  <a:pt x="9045501" y="794084"/>
                  <a:pt x="9087211" y="803068"/>
                  <a:pt x="9127958" y="814297"/>
                </a:cubicBezTo>
                <a:cubicBezTo>
                  <a:pt x="9129883" y="808522"/>
                  <a:pt x="9131808" y="802426"/>
                  <a:pt x="9134054" y="796651"/>
                </a:cubicBezTo>
                <a:cubicBezTo>
                  <a:pt x="9086249" y="787026"/>
                  <a:pt x="9024646" y="797934"/>
                  <a:pt x="9025609" y="718366"/>
                </a:cubicBezTo>
                <a:close/>
                <a:moveTo>
                  <a:pt x="10864676" y="956430"/>
                </a:moveTo>
                <a:cubicBezTo>
                  <a:pt x="10855372" y="960601"/>
                  <a:pt x="10837404" y="968943"/>
                  <a:pt x="10819438" y="976964"/>
                </a:cubicBezTo>
                <a:cubicBezTo>
                  <a:pt x="10908311" y="1048191"/>
                  <a:pt x="10908311" y="1048191"/>
                  <a:pt x="10916011" y="1038245"/>
                </a:cubicBezTo>
                <a:cubicBezTo>
                  <a:pt x="10897723" y="1009369"/>
                  <a:pt x="10882002" y="984023"/>
                  <a:pt x="10864676" y="956430"/>
                </a:cubicBezTo>
                <a:close/>
              </a:path>
            </a:pathLst>
          </a:custGeom>
          <a:gradFill>
            <a:gsLst>
              <a:gs pos="12000">
                <a:schemeClr val="bg1">
                  <a:alpha val="0"/>
                </a:schemeClr>
              </a:gs>
              <a:gs pos="66000">
                <a:schemeClr val="bg1"/>
              </a:gs>
            </a:gsLst>
            <a:lin ang="10800000" scaled="1"/>
          </a:gradFill>
          <a:ln w="3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 descr="D:\51PPT模板网\51pptmoban.com\图片.jpg">
            <a:extLst>
              <a:ext uri="{FF2B5EF4-FFF2-40B4-BE49-F238E27FC236}">
                <a16:creationId xmlns:a16="http://schemas.microsoft.com/office/drawing/2014/main" id="{F1A46745-8A8A-AAAE-1B50-B783AF1E796A}"/>
              </a:ext>
            </a:extLst>
          </p:cNvPr>
          <p:cNvGrpSpPr/>
          <p:nvPr/>
        </p:nvGrpSpPr>
        <p:grpSpPr>
          <a:xfrm>
            <a:off x="1059810" y="1046558"/>
            <a:ext cx="5799182" cy="2132569"/>
            <a:chOff x="1345464" y="485319"/>
            <a:chExt cx="5799182" cy="2132569"/>
          </a:xfrm>
          <a:effectLst>
            <a:outerShdw dist="38100" dir="2700000" algn="tl" rotWithShape="0">
              <a:srgbClr val="DF2924">
                <a:alpha val="27000"/>
              </a:srgbClr>
            </a:outerShdw>
          </a:effectLst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8C23B29-07B6-ADB5-4964-FAD3705DB3D8}"/>
                </a:ext>
              </a:extLst>
            </p:cNvPr>
            <p:cNvSpPr txBox="1"/>
            <p:nvPr/>
          </p:nvSpPr>
          <p:spPr>
            <a:xfrm>
              <a:off x="1345464" y="485319"/>
              <a:ext cx="1797003" cy="1956087"/>
            </a:xfrm>
            <a:custGeom>
              <a:avLst/>
              <a:gdLst/>
              <a:ahLst/>
              <a:cxnLst/>
              <a:rect l="l" t="t" r="r" b="b"/>
              <a:pathLst>
                <a:path w="963803" h="1049126">
                  <a:moveTo>
                    <a:pt x="111007" y="972945"/>
                  </a:moveTo>
                  <a:lnTo>
                    <a:pt x="111007" y="972945"/>
                  </a:lnTo>
                  <a:lnTo>
                    <a:pt x="111006" y="972946"/>
                  </a:lnTo>
                  <a:close/>
                  <a:moveTo>
                    <a:pt x="113183" y="970768"/>
                  </a:moveTo>
                  <a:lnTo>
                    <a:pt x="112821" y="971857"/>
                  </a:lnTo>
                  <a:lnTo>
                    <a:pt x="111007" y="972945"/>
                  </a:lnTo>
                  <a:close/>
                  <a:moveTo>
                    <a:pt x="156716" y="918530"/>
                  </a:moveTo>
                  <a:lnTo>
                    <a:pt x="152854" y="923164"/>
                  </a:lnTo>
                  <a:lnTo>
                    <a:pt x="152362" y="922883"/>
                  </a:lnTo>
                  <a:close/>
                  <a:moveTo>
                    <a:pt x="156716" y="914177"/>
                  </a:moveTo>
                  <a:lnTo>
                    <a:pt x="160908" y="920465"/>
                  </a:lnTo>
                  <a:lnTo>
                    <a:pt x="161613" y="919618"/>
                  </a:lnTo>
                  <a:cubicBezTo>
                    <a:pt x="162701" y="918893"/>
                    <a:pt x="163971" y="918530"/>
                    <a:pt x="165422" y="918530"/>
                  </a:cubicBezTo>
                  <a:lnTo>
                    <a:pt x="165422" y="922883"/>
                  </a:lnTo>
                  <a:lnTo>
                    <a:pt x="161069" y="927236"/>
                  </a:lnTo>
                  <a:lnTo>
                    <a:pt x="156716" y="927236"/>
                  </a:lnTo>
                  <a:lnTo>
                    <a:pt x="152362" y="931589"/>
                  </a:lnTo>
                  <a:lnTo>
                    <a:pt x="148009" y="931589"/>
                  </a:lnTo>
                  <a:lnTo>
                    <a:pt x="139303" y="940296"/>
                  </a:lnTo>
                  <a:lnTo>
                    <a:pt x="143656" y="927236"/>
                  </a:lnTo>
                  <a:cubicBezTo>
                    <a:pt x="146558" y="930138"/>
                    <a:pt x="149460" y="930138"/>
                    <a:pt x="152362" y="927236"/>
                  </a:cubicBezTo>
                  <a:cubicBezTo>
                    <a:pt x="150911" y="927236"/>
                    <a:pt x="150548" y="926511"/>
                    <a:pt x="151274" y="925060"/>
                  </a:cubicBezTo>
                  <a:lnTo>
                    <a:pt x="152854" y="923164"/>
                  </a:lnTo>
                  <a:lnTo>
                    <a:pt x="156171" y="925060"/>
                  </a:lnTo>
                  <a:cubicBezTo>
                    <a:pt x="157260" y="925060"/>
                    <a:pt x="158167" y="924334"/>
                    <a:pt x="158892" y="922883"/>
                  </a:cubicBezTo>
                  <a:lnTo>
                    <a:pt x="160447" y="921017"/>
                  </a:lnTo>
                  <a:lnTo>
                    <a:pt x="159981" y="921251"/>
                  </a:lnTo>
                  <a:cubicBezTo>
                    <a:pt x="159255" y="920888"/>
                    <a:pt x="158167" y="919981"/>
                    <a:pt x="156716" y="918530"/>
                  </a:cubicBezTo>
                  <a:close/>
                  <a:moveTo>
                    <a:pt x="165422" y="905470"/>
                  </a:moveTo>
                  <a:cubicBezTo>
                    <a:pt x="162520" y="908372"/>
                    <a:pt x="162520" y="909823"/>
                    <a:pt x="165422" y="909823"/>
                  </a:cubicBezTo>
                  <a:cubicBezTo>
                    <a:pt x="168324" y="909823"/>
                    <a:pt x="166873" y="911274"/>
                    <a:pt x="161069" y="914177"/>
                  </a:cubicBezTo>
                  <a:cubicBezTo>
                    <a:pt x="169775" y="914177"/>
                    <a:pt x="171226" y="911274"/>
                    <a:pt x="165422" y="905470"/>
                  </a:cubicBezTo>
                  <a:close/>
                  <a:moveTo>
                    <a:pt x="242692" y="903293"/>
                  </a:moveTo>
                  <a:cubicBezTo>
                    <a:pt x="243417" y="903293"/>
                    <a:pt x="243780" y="904019"/>
                    <a:pt x="243780" y="905470"/>
                  </a:cubicBezTo>
                  <a:lnTo>
                    <a:pt x="239427" y="905470"/>
                  </a:lnTo>
                  <a:cubicBezTo>
                    <a:pt x="240878" y="904019"/>
                    <a:pt x="241966" y="903293"/>
                    <a:pt x="242692" y="903293"/>
                  </a:cubicBezTo>
                  <a:close/>
                  <a:moveTo>
                    <a:pt x="222014" y="901117"/>
                  </a:moveTo>
                  <a:lnTo>
                    <a:pt x="228544" y="901117"/>
                  </a:lnTo>
                  <a:lnTo>
                    <a:pt x="226367" y="905470"/>
                  </a:lnTo>
                  <a:lnTo>
                    <a:pt x="231591" y="903729"/>
                  </a:lnTo>
                  <a:lnTo>
                    <a:pt x="230720" y="905470"/>
                  </a:lnTo>
                  <a:lnTo>
                    <a:pt x="226367" y="909823"/>
                  </a:lnTo>
                  <a:cubicBezTo>
                    <a:pt x="223465" y="909823"/>
                    <a:pt x="220563" y="911274"/>
                    <a:pt x="217661" y="914177"/>
                  </a:cubicBezTo>
                  <a:lnTo>
                    <a:pt x="213307" y="918530"/>
                  </a:lnTo>
                  <a:lnTo>
                    <a:pt x="200248" y="931589"/>
                  </a:lnTo>
                  <a:cubicBezTo>
                    <a:pt x="200248" y="928687"/>
                    <a:pt x="204601" y="922883"/>
                    <a:pt x="213307" y="914177"/>
                  </a:cubicBezTo>
                  <a:lnTo>
                    <a:pt x="217661" y="909098"/>
                  </a:lnTo>
                  <a:lnTo>
                    <a:pt x="219837" y="906558"/>
                  </a:lnTo>
                  <a:cubicBezTo>
                    <a:pt x="221288" y="904382"/>
                    <a:pt x="222014" y="902568"/>
                    <a:pt x="222014" y="901117"/>
                  </a:cubicBezTo>
                  <a:close/>
                  <a:moveTo>
                    <a:pt x="174128" y="901117"/>
                  </a:moveTo>
                  <a:lnTo>
                    <a:pt x="178482" y="905470"/>
                  </a:lnTo>
                  <a:lnTo>
                    <a:pt x="174128" y="905470"/>
                  </a:lnTo>
                  <a:lnTo>
                    <a:pt x="174128" y="909823"/>
                  </a:lnTo>
                  <a:cubicBezTo>
                    <a:pt x="171226" y="909823"/>
                    <a:pt x="169775" y="908372"/>
                    <a:pt x="169775" y="905470"/>
                  </a:cubicBezTo>
                  <a:cubicBezTo>
                    <a:pt x="169775" y="902568"/>
                    <a:pt x="171226" y="901117"/>
                    <a:pt x="174128" y="901117"/>
                  </a:cubicBezTo>
                  <a:close/>
                  <a:moveTo>
                    <a:pt x="228979" y="900246"/>
                  </a:moveTo>
                  <a:lnTo>
                    <a:pt x="230720" y="901117"/>
                  </a:lnTo>
                  <a:lnTo>
                    <a:pt x="228544" y="901117"/>
                  </a:lnTo>
                  <a:close/>
                  <a:moveTo>
                    <a:pt x="234725" y="897808"/>
                  </a:moveTo>
                  <a:lnTo>
                    <a:pt x="232897" y="903293"/>
                  </a:lnTo>
                  <a:lnTo>
                    <a:pt x="231591" y="903729"/>
                  </a:lnTo>
                  <a:lnTo>
                    <a:pt x="234529" y="897852"/>
                  </a:lnTo>
                  <a:close/>
                  <a:moveTo>
                    <a:pt x="953900" y="885336"/>
                  </a:moveTo>
                  <a:cubicBezTo>
                    <a:pt x="955713" y="884974"/>
                    <a:pt x="957709" y="885155"/>
                    <a:pt x="959885" y="885881"/>
                  </a:cubicBezTo>
                  <a:cubicBezTo>
                    <a:pt x="964238" y="887332"/>
                    <a:pt x="964964" y="890959"/>
                    <a:pt x="962062" y="896764"/>
                  </a:cubicBezTo>
                  <a:lnTo>
                    <a:pt x="949002" y="888057"/>
                  </a:lnTo>
                  <a:cubicBezTo>
                    <a:pt x="950453" y="886606"/>
                    <a:pt x="952086" y="885699"/>
                    <a:pt x="953900" y="885336"/>
                  </a:cubicBezTo>
                  <a:close/>
                  <a:moveTo>
                    <a:pt x="904926" y="876630"/>
                  </a:moveTo>
                  <a:cubicBezTo>
                    <a:pt x="904563" y="876267"/>
                    <a:pt x="904019" y="876449"/>
                    <a:pt x="903293" y="877174"/>
                  </a:cubicBezTo>
                  <a:cubicBezTo>
                    <a:pt x="901842" y="878625"/>
                    <a:pt x="901117" y="880802"/>
                    <a:pt x="901117" y="883704"/>
                  </a:cubicBezTo>
                  <a:cubicBezTo>
                    <a:pt x="904019" y="883704"/>
                    <a:pt x="905470" y="882253"/>
                    <a:pt x="905470" y="879351"/>
                  </a:cubicBezTo>
                  <a:cubicBezTo>
                    <a:pt x="905470" y="877900"/>
                    <a:pt x="905289" y="876993"/>
                    <a:pt x="904926" y="876630"/>
                  </a:cubicBezTo>
                  <a:close/>
                  <a:moveTo>
                    <a:pt x="235073" y="866291"/>
                  </a:moveTo>
                  <a:cubicBezTo>
                    <a:pt x="235073" y="869193"/>
                    <a:pt x="232897" y="871370"/>
                    <a:pt x="228544" y="872821"/>
                  </a:cubicBezTo>
                  <a:cubicBezTo>
                    <a:pt x="224191" y="874272"/>
                    <a:pt x="223465" y="876449"/>
                    <a:pt x="226367" y="879351"/>
                  </a:cubicBezTo>
                  <a:cubicBezTo>
                    <a:pt x="232171" y="873546"/>
                    <a:pt x="235073" y="869193"/>
                    <a:pt x="235073" y="866291"/>
                  </a:cubicBezTo>
                  <a:close/>
                  <a:moveTo>
                    <a:pt x="208954" y="866291"/>
                  </a:moveTo>
                  <a:lnTo>
                    <a:pt x="213307" y="866291"/>
                  </a:lnTo>
                  <a:lnTo>
                    <a:pt x="213307" y="870644"/>
                  </a:lnTo>
                  <a:close/>
                  <a:moveTo>
                    <a:pt x="204601" y="866291"/>
                  </a:moveTo>
                  <a:lnTo>
                    <a:pt x="204601" y="870644"/>
                  </a:lnTo>
                  <a:lnTo>
                    <a:pt x="200248" y="874998"/>
                  </a:lnTo>
                  <a:close/>
                  <a:moveTo>
                    <a:pt x="222014" y="853231"/>
                  </a:moveTo>
                  <a:lnTo>
                    <a:pt x="219837" y="857585"/>
                  </a:lnTo>
                  <a:lnTo>
                    <a:pt x="222558" y="855408"/>
                  </a:lnTo>
                  <a:cubicBezTo>
                    <a:pt x="223646" y="855408"/>
                    <a:pt x="224916" y="856134"/>
                    <a:pt x="226367" y="857585"/>
                  </a:cubicBezTo>
                  <a:cubicBezTo>
                    <a:pt x="223465" y="860487"/>
                    <a:pt x="220563" y="861938"/>
                    <a:pt x="217661" y="861938"/>
                  </a:cubicBezTo>
                  <a:lnTo>
                    <a:pt x="217661" y="857585"/>
                  </a:lnTo>
                  <a:cubicBezTo>
                    <a:pt x="217661" y="854682"/>
                    <a:pt x="219112" y="853231"/>
                    <a:pt x="222014" y="853231"/>
                  </a:cubicBezTo>
                  <a:close/>
                  <a:moveTo>
                    <a:pt x="242148" y="837753"/>
                  </a:moveTo>
                  <a:lnTo>
                    <a:pt x="242148" y="844525"/>
                  </a:lnTo>
                  <a:lnTo>
                    <a:pt x="241486" y="846608"/>
                  </a:lnTo>
                  <a:lnTo>
                    <a:pt x="241195" y="845613"/>
                  </a:lnTo>
                  <a:cubicBezTo>
                    <a:pt x="241105" y="844162"/>
                    <a:pt x="241241" y="842348"/>
                    <a:pt x="241603" y="840172"/>
                  </a:cubicBezTo>
                  <a:close/>
                  <a:moveTo>
                    <a:pt x="242675" y="835408"/>
                  </a:moveTo>
                  <a:lnTo>
                    <a:pt x="242148" y="837753"/>
                  </a:lnTo>
                  <a:lnTo>
                    <a:pt x="242148" y="835819"/>
                  </a:lnTo>
                  <a:close/>
                  <a:moveTo>
                    <a:pt x="246093" y="830377"/>
                  </a:moveTo>
                  <a:lnTo>
                    <a:pt x="247905" y="831343"/>
                  </a:lnTo>
                  <a:lnTo>
                    <a:pt x="242675" y="835408"/>
                  </a:lnTo>
                  <a:lnTo>
                    <a:pt x="242828" y="834730"/>
                  </a:lnTo>
                  <a:cubicBezTo>
                    <a:pt x="243735" y="831828"/>
                    <a:pt x="244823" y="830377"/>
                    <a:pt x="246093" y="830377"/>
                  </a:cubicBezTo>
                  <a:close/>
                  <a:moveTo>
                    <a:pt x="249479" y="830120"/>
                  </a:moveTo>
                  <a:lnTo>
                    <a:pt x="248133" y="831465"/>
                  </a:lnTo>
                  <a:lnTo>
                    <a:pt x="247905" y="831343"/>
                  </a:lnTo>
                  <a:close/>
                  <a:moveTo>
                    <a:pt x="879351" y="827112"/>
                  </a:moveTo>
                  <a:lnTo>
                    <a:pt x="883704" y="827112"/>
                  </a:lnTo>
                  <a:cubicBezTo>
                    <a:pt x="883704" y="830014"/>
                    <a:pt x="882978" y="831465"/>
                    <a:pt x="881527" y="831465"/>
                  </a:cubicBezTo>
                  <a:cubicBezTo>
                    <a:pt x="880076" y="831465"/>
                    <a:pt x="879351" y="830014"/>
                    <a:pt x="879351" y="827112"/>
                  </a:cubicBezTo>
                  <a:close/>
                  <a:moveTo>
                    <a:pt x="256840" y="822759"/>
                  </a:moveTo>
                  <a:lnTo>
                    <a:pt x="255888" y="825137"/>
                  </a:lnTo>
                  <a:lnTo>
                    <a:pt x="249479" y="830120"/>
                  </a:lnTo>
                  <a:close/>
                  <a:moveTo>
                    <a:pt x="609451" y="813122"/>
                  </a:moveTo>
                  <a:lnTo>
                    <a:pt x="610076" y="813427"/>
                  </a:lnTo>
                  <a:lnTo>
                    <a:pt x="609451" y="814052"/>
                  </a:lnTo>
                  <a:close/>
                  <a:moveTo>
                    <a:pt x="586499" y="799460"/>
                  </a:moveTo>
                  <a:lnTo>
                    <a:pt x="592412" y="802081"/>
                  </a:lnTo>
                  <a:lnTo>
                    <a:pt x="594184" y="803427"/>
                  </a:lnTo>
                  <a:lnTo>
                    <a:pt x="593534" y="805346"/>
                  </a:lnTo>
                  <a:close/>
                  <a:moveTo>
                    <a:pt x="580134" y="796640"/>
                  </a:moveTo>
                  <a:cubicBezTo>
                    <a:pt x="581631" y="796640"/>
                    <a:pt x="583496" y="797365"/>
                    <a:pt x="585729" y="798816"/>
                  </a:cubicBezTo>
                  <a:lnTo>
                    <a:pt x="586499" y="799460"/>
                  </a:lnTo>
                  <a:close/>
                  <a:moveTo>
                    <a:pt x="557212" y="779227"/>
                  </a:moveTo>
                  <a:lnTo>
                    <a:pt x="561565" y="779227"/>
                  </a:lnTo>
                  <a:cubicBezTo>
                    <a:pt x="561565" y="782129"/>
                    <a:pt x="560840" y="783580"/>
                    <a:pt x="559389" y="783580"/>
                  </a:cubicBezTo>
                  <a:cubicBezTo>
                    <a:pt x="557938" y="783580"/>
                    <a:pt x="557212" y="782129"/>
                    <a:pt x="557212" y="779227"/>
                  </a:cubicBezTo>
                  <a:close/>
                  <a:moveTo>
                    <a:pt x="444028" y="744401"/>
                  </a:moveTo>
                  <a:cubicBezTo>
                    <a:pt x="432420" y="750205"/>
                    <a:pt x="422262" y="757461"/>
                    <a:pt x="413556" y="766167"/>
                  </a:cubicBezTo>
                  <a:lnTo>
                    <a:pt x="400496" y="779227"/>
                  </a:lnTo>
                  <a:cubicBezTo>
                    <a:pt x="397594" y="779227"/>
                    <a:pt x="396143" y="780678"/>
                    <a:pt x="396143" y="783580"/>
                  </a:cubicBezTo>
                  <a:lnTo>
                    <a:pt x="396143" y="779227"/>
                  </a:lnTo>
                  <a:lnTo>
                    <a:pt x="387436" y="792286"/>
                  </a:lnTo>
                  <a:lnTo>
                    <a:pt x="383083" y="792286"/>
                  </a:lnTo>
                  <a:cubicBezTo>
                    <a:pt x="383083" y="795188"/>
                    <a:pt x="382358" y="796640"/>
                    <a:pt x="380907" y="796640"/>
                  </a:cubicBezTo>
                  <a:cubicBezTo>
                    <a:pt x="379455" y="796640"/>
                    <a:pt x="378730" y="798091"/>
                    <a:pt x="378730" y="800993"/>
                  </a:cubicBezTo>
                  <a:lnTo>
                    <a:pt x="365670" y="809699"/>
                  </a:lnTo>
                  <a:cubicBezTo>
                    <a:pt x="359866" y="815503"/>
                    <a:pt x="354062" y="818406"/>
                    <a:pt x="348257" y="818406"/>
                  </a:cubicBezTo>
                  <a:lnTo>
                    <a:pt x="343904" y="818406"/>
                  </a:lnTo>
                  <a:cubicBezTo>
                    <a:pt x="346806" y="821308"/>
                    <a:pt x="349708" y="824210"/>
                    <a:pt x="352611" y="827112"/>
                  </a:cubicBezTo>
                  <a:cubicBezTo>
                    <a:pt x="355513" y="830014"/>
                    <a:pt x="359866" y="832916"/>
                    <a:pt x="365670" y="835819"/>
                  </a:cubicBezTo>
                  <a:cubicBezTo>
                    <a:pt x="374377" y="838721"/>
                    <a:pt x="383083" y="844525"/>
                    <a:pt x="391790" y="853231"/>
                  </a:cubicBezTo>
                  <a:cubicBezTo>
                    <a:pt x="403398" y="861938"/>
                    <a:pt x="417909" y="869193"/>
                    <a:pt x="435322" y="874998"/>
                  </a:cubicBezTo>
                  <a:cubicBezTo>
                    <a:pt x="435322" y="869193"/>
                    <a:pt x="436047" y="864840"/>
                    <a:pt x="437498" y="861938"/>
                  </a:cubicBezTo>
                  <a:cubicBezTo>
                    <a:pt x="438950" y="859036"/>
                    <a:pt x="439675" y="854682"/>
                    <a:pt x="439675" y="848878"/>
                  </a:cubicBezTo>
                  <a:cubicBezTo>
                    <a:pt x="439675" y="828563"/>
                    <a:pt x="441126" y="816955"/>
                    <a:pt x="444028" y="814052"/>
                  </a:cubicBezTo>
                  <a:close/>
                  <a:moveTo>
                    <a:pt x="143656" y="740048"/>
                  </a:moveTo>
                  <a:lnTo>
                    <a:pt x="117537" y="757461"/>
                  </a:lnTo>
                  <a:cubicBezTo>
                    <a:pt x="117537" y="754558"/>
                    <a:pt x="121164" y="750931"/>
                    <a:pt x="128420" y="746577"/>
                  </a:cubicBezTo>
                  <a:cubicBezTo>
                    <a:pt x="135675" y="742224"/>
                    <a:pt x="140754" y="740048"/>
                    <a:pt x="143656" y="740048"/>
                  </a:cubicBezTo>
                  <a:close/>
                  <a:moveTo>
                    <a:pt x="150730" y="729165"/>
                  </a:moveTo>
                  <a:cubicBezTo>
                    <a:pt x="151818" y="729165"/>
                    <a:pt x="152362" y="729890"/>
                    <a:pt x="152362" y="731341"/>
                  </a:cubicBezTo>
                  <a:cubicBezTo>
                    <a:pt x="152362" y="734243"/>
                    <a:pt x="150911" y="735694"/>
                    <a:pt x="148009" y="735694"/>
                  </a:cubicBezTo>
                  <a:cubicBezTo>
                    <a:pt x="145107" y="738597"/>
                    <a:pt x="142205" y="740048"/>
                    <a:pt x="139303" y="740048"/>
                  </a:cubicBezTo>
                  <a:cubicBezTo>
                    <a:pt x="139303" y="737145"/>
                    <a:pt x="141479" y="734243"/>
                    <a:pt x="145832" y="731341"/>
                  </a:cubicBezTo>
                  <a:cubicBezTo>
                    <a:pt x="148009" y="729890"/>
                    <a:pt x="149642" y="729165"/>
                    <a:pt x="150730" y="729165"/>
                  </a:cubicBezTo>
                  <a:close/>
                  <a:moveTo>
                    <a:pt x="183651" y="713928"/>
                  </a:moveTo>
                  <a:lnTo>
                    <a:pt x="183651" y="713928"/>
                  </a:lnTo>
                  <a:lnTo>
                    <a:pt x="170591" y="722635"/>
                  </a:lnTo>
                  <a:close/>
                  <a:moveTo>
                    <a:pt x="195894" y="704134"/>
                  </a:moveTo>
                  <a:cubicBezTo>
                    <a:pt x="196439" y="704134"/>
                    <a:pt x="196711" y="704496"/>
                    <a:pt x="196711" y="705222"/>
                  </a:cubicBezTo>
                  <a:lnTo>
                    <a:pt x="183651" y="713928"/>
                  </a:lnTo>
                  <a:lnTo>
                    <a:pt x="189365" y="708487"/>
                  </a:lnTo>
                  <a:lnTo>
                    <a:pt x="192766" y="705766"/>
                  </a:lnTo>
                  <a:lnTo>
                    <a:pt x="193718" y="705222"/>
                  </a:lnTo>
                  <a:lnTo>
                    <a:pt x="194670" y="704678"/>
                  </a:lnTo>
                  <a:close/>
                  <a:moveTo>
                    <a:pt x="570272" y="639923"/>
                  </a:moveTo>
                  <a:cubicBezTo>
                    <a:pt x="570272" y="642826"/>
                    <a:pt x="569546" y="644277"/>
                    <a:pt x="568095" y="644277"/>
                  </a:cubicBezTo>
                  <a:cubicBezTo>
                    <a:pt x="566644" y="644277"/>
                    <a:pt x="565918" y="645728"/>
                    <a:pt x="565918" y="648630"/>
                  </a:cubicBezTo>
                  <a:cubicBezTo>
                    <a:pt x="571723" y="648630"/>
                    <a:pt x="574625" y="647179"/>
                    <a:pt x="574625" y="644277"/>
                  </a:cubicBezTo>
                  <a:cubicBezTo>
                    <a:pt x="571723" y="644277"/>
                    <a:pt x="570272" y="642826"/>
                    <a:pt x="570272" y="639923"/>
                  </a:cubicBezTo>
                  <a:close/>
                  <a:moveTo>
                    <a:pt x="278606" y="618702"/>
                  </a:moveTo>
                  <a:cubicBezTo>
                    <a:pt x="275704" y="619064"/>
                    <a:pt x="272801" y="621060"/>
                    <a:pt x="269899" y="624687"/>
                  </a:cubicBezTo>
                  <a:cubicBezTo>
                    <a:pt x="264095" y="631943"/>
                    <a:pt x="258291" y="638472"/>
                    <a:pt x="252486" y="644277"/>
                  </a:cubicBezTo>
                  <a:cubicBezTo>
                    <a:pt x="252486" y="650081"/>
                    <a:pt x="256840" y="648630"/>
                    <a:pt x="265546" y="639923"/>
                  </a:cubicBezTo>
                  <a:cubicBezTo>
                    <a:pt x="268448" y="637021"/>
                    <a:pt x="271350" y="635570"/>
                    <a:pt x="274253" y="635570"/>
                  </a:cubicBezTo>
                  <a:cubicBezTo>
                    <a:pt x="280057" y="632668"/>
                    <a:pt x="285136" y="631217"/>
                    <a:pt x="289489" y="631217"/>
                  </a:cubicBezTo>
                  <a:cubicBezTo>
                    <a:pt x="293842" y="631217"/>
                    <a:pt x="293116" y="628315"/>
                    <a:pt x="287312" y="622511"/>
                  </a:cubicBezTo>
                  <a:cubicBezTo>
                    <a:pt x="284410" y="619608"/>
                    <a:pt x="281508" y="618339"/>
                    <a:pt x="278606" y="618702"/>
                  </a:cubicBezTo>
                  <a:close/>
                  <a:moveTo>
                    <a:pt x="600744" y="613804"/>
                  </a:moveTo>
                  <a:cubicBezTo>
                    <a:pt x="597842" y="613804"/>
                    <a:pt x="592038" y="618157"/>
                    <a:pt x="583331" y="626864"/>
                  </a:cubicBezTo>
                  <a:lnTo>
                    <a:pt x="583331" y="635570"/>
                  </a:lnTo>
                  <a:close/>
                  <a:moveTo>
                    <a:pt x="892410" y="605098"/>
                  </a:moveTo>
                  <a:lnTo>
                    <a:pt x="892410" y="609451"/>
                  </a:lnTo>
                  <a:cubicBezTo>
                    <a:pt x="889508" y="609451"/>
                    <a:pt x="888057" y="608725"/>
                    <a:pt x="888057" y="607274"/>
                  </a:cubicBezTo>
                  <a:cubicBezTo>
                    <a:pt x="888057" y="605823"/>
                    <a:pt x="889508" y="605098"/>
                    <a:pt x="892410" y="605098"/>
                  </a:cubicBezTo>
                  <a:close/>
                  <a:moveTo>
                    <a:pt x="230720" y="587685"/>
                  </a:moveTo>
                  <a:cubicBezTo>
                    <a:pt x="230720" y="590587"/>
                    <a:pt x="229995" y="592038"/>
                    <a:pt x="228544" y="592038"/>
                  </a:cubicBezTo>
                  <a:cubicBezTo>
                    <a:pt x="227093" y="592038"/>
                    <a:pt x="226367" y="593489"/>
                    <a:pt x="226367" y="596391"/>
                  </a:cubicBezTo>
                  <a:lnTo>
                    <a:pt x="226367" y="592038"/>
                  </a:lnTo>
                  <a:close/>
                  <a:moveTo>
                    <a:pt x="287312" y="580429"/>
                  </a:moveTo>
                  <a:lnTo>
                    <a:pt x="287312" y="587685"/>
                  </a:lnTo>
                  <a:cubicBezTo>
                    <a:pt x="287312" y="590587"/>
                    <a:pt x="288763" y="590587"/>
                    <a:pt x="291665" y="587685"/>
                  </a:cubicBezTo>
                  <a:cubicBezTo>
                    <a:pt x="291665" y="584783"/>
                    <a:pt x="290940" y="582606"/>
                    <a:pt x="289489" y="581155"/>
                  </a:cubicBezTo>
                  <a:close/>
                  <a:moveTo>
                    <a:pt x="277517" y="555036"/>
                  </a:moveTo>
                  <a:cubicBezTo>
                    <a:pt x="275341" y="555036"/>
                    <a:pt x="274253" y="557212"/>
                    <a:pt x="274253" y="561565"/>
                  </a:cubicBezTo>
                  <a:lnTo>
                    <a:pt x="287312" y="561565"/>
                  </a:lnTo>
                  <a:cubicBezTo>
                    <a:pt x="282959" y="557212"/>
                    <a:pt x="279694" y="555036"/>
                    <a:pt x="277517" y="555036"/>
                  </a:cubicBezTo>
                  <a:close/>
                  <a:moveTo>
                    <a:pt x="309078" y="535446"/>
                  </a:moveTo>
                  <a:cubicBezTo>
                    <a:pt x="306176" y="535446"/>
                    <a:pt x="303274" y="536172"/>
                    <a:pt x="300372" y="537623"/>
                  </a:cubicBezTo>
                  <a:cubicBezTo>
                    <a:pt x="297470" y="539074"/>
                    <a:pt x="293116" y="539799"/>
                    <a:pt x="287312" y="539799"/>
                  </a:cubicBezTo>
                  <a:lnTo>
                    <a:pt x="278606" y="539799"/>
                  </a:lnTo>
                  <a:cubicBezTo>
                    <a:pt x="281508" y="539799"/>
                    <a:pt x="281508" y="541250"/>
                    <a:pt x="278606" y="544153"/>
                  </a:cubicBezTo>
                  <a:cubicBezTo>
                    <a:pt x="275704" y="547055"/>
                    <a:pt x="275704" y="548506"/>
                    <a:pt x="278606" y="548506"/>
                  </a:cubicBezTo>
                  <a:cubicBezTo>
                    <a:pt x="281508" y="551408"/>
                    <a:pt x="285861" y="552133"/>
                    <a:pt x="291665" y="550682"/>
                  </a:cubicBezTo>
                  <a:cubicBezTo>
                    <a:pt x="297470" y="549231"/>
                    <a:pt x="300372" y="551408"/>
                    <a:pt x="300372" y="557212"/>
                  </a:cubicBezTo>
                  <a:lnTo>
                    <a:pt x="291665" y="565919"/>
                  </a:lnTo>
                  <a:cubicBezTo>
                    <a:pt x="288763" y="565919"/>
                    <a:pt x="287312" y="567370"/>
                    <a:pt x="287312" y="570272"/>
                  </a:cubicBezTo>
                  <a:lnTo>
                    <a:pt x="296019" y="570272"/>
                  </a:lnTo>
                  <a:cubicBezTo>
                    <a:pt x="296019" y="573174"/>
                    <a:pt x="291665" y="575351"/>
                    <a:pt x="282959" y="576802"/>
                  </a:cubicBezTo>
                  <a:cubicBezTo>
                    <a:pt x="274253" y="578253"/>
                    <a:pt x="268448" y="578978"/>
                    <a:pt x="265546" y="578978"/>
                  </a:cubicBezTo>
                  <a:lnTo>
                    <a:pt x="274253" y="587685"/>
                  </a:lnTo>
                  <a:cubicBezTo>
                    <a:pt x="277155" y="590587"/>
                    <a:pt x="280057" y="592038"/>
                    <a:pt x="282959" y="592038"/>
                  </a:cubicBezTo>
                  <a:cubicBezTo>
                    <a:pt x="281508" y="590587"/>
                    <a:pt x="281145" y="588773"/>
                    <a:pt x="281871" y="586597"/>
                  </a:cubicBezTo>
                  <a:lnTo>
                    <a:pt x="286475" y="580150"/>
                  </a:lnTo>
                  <a:lnTo>
                    <a:pt x="282959" y="578978"/>
                  </a:lnTo>
                  <a:lnTo>
                    <a:pt x="286881" y="579582"/>
                  </a:lnTo>
                  <a:lnTo>
                    <a:pt x="287312" y="578978"/>
                  </a:lnTo>
                  <a:lnTo>
                    <a:pt x="287312" y="579648"/>
                  </a:lnTo>
                  <a:lnTo>
                    <a:pt x="290033" y="580067"/>
                  </a:lnTo>
                  <a:cubicBezTo>
                    <a:pt x="291847" y="580792"/>
                    <a:pt x="293117" y="581881"/>
                    <a:pt x="293842" y="583332"/>
                  </a:cubicBezTo>
                  <a:cubicBezTo>
                    <a:pt x="295293" y="586234"/>
                    <a:pt x="298921" y="584783"/>
                    <a:pt x="304725" y="578978"/>
                  </a:cubicBezTo>
                  <a:cubicBezTo>
                    <a:pt x="310529" y="573174"/>
                    <a:pt x="313432" y="567370"/>
                    <a:pt x="313432" y="561565"/>
                  </a:cubicBezTo>
                  <a:lnTo>
                    <a:pt x="313432" y="548506"/>
                  </a:lnTo>
                  <a:lnTo>
                    <a:pt x="313432" y="535446"/>
                  </a:lnTo>
                  <a:close/>
                  <a:moveTo>
                    <a:pt x="153813" y="510197"/>
                  </a:moveTo>
                  <a:lnTo>
                    <a:pt x="155083" y="510959"/>
                  </a:lnTo>
                  <a:lnTo>
                    <a:pt x="155008" y="511631"/>
                  </a:lnTo>
                  <a:close/>
                  <a:moveTo>
                    <a:pt x="452735" y="504974"/>
                  </a:moveTo>
                  <a:cubicBezTo>
                    <a:pt x="444028" y="504974"/>
                    <a:pt x="432420" y="512229"/>
                    <a:pt x="417909" y="526740"/>
                  </a:cubicBezTo>
                  <a:cubicBezTo>
                    <a:pt x="415007" y="526740"/>
                    <a:pt x="412105" y="528191"/>
                    <a:pt x="409202" y="531093"/>
                  </a:cubicBezTo>
                  <a:lnTo>
                    <a:pt x="404849" y="535446"/>
                  </a:lnTo>
                  <a:cubicBezTo>
                    <a:pt x="404849" y="538348"/>
                    <a:pt x="403398" y="539799"/>
                    <a:pt x="400496" y="539799"/>
                  </a:cubicBezTo>
                  <a:lnTo>
                    <a:pt x="391790" y="539799"/>
                  </a:lnTo>
                  <a:cubicBezTo>
                    <a:pt x="391790" y="542702"/>
                    <a:pt x="388887" y="547055"/>
                    <a:pt x="383083" y="552859"/>
                  </a:cubicBezTo>
                  <a:cubicBezTo>
                    <a:pt x="378730" y="552859"/>
                    <a:pt x="375465" y="553947"/>
                    <a:pt x="373288" y="556124"/>
                  </a:cubicBezTo>
                  <a:lnTo>
                    <a:pt x="371112" y="562654"/>
                  </a:lnTo>
                  <a:lnTo>
                    <a:pt x="374377" y="561565"/>
                  </a:lnTo>
                  <a:lnTo>
                    <a:pt x="370023" y="565919"/>
                  </a:lnTo>
                  <a:cubicBezTo>
                    <a:pt x="367121" y="568821"/>
                    <a:pt x="365670" y="574625"/>
                    <a:pt x="365670" y="583332"/>
                  </a:cubicBezTo>
                  <a:cubicBezTo>
                    <a:pt x="365670" y="600744"/>
                    <a:pt x="367121" y="612353"/>
                    <a:pt x="370023" y="618157"/>
                  </a:cubicBezTo>
                  <a:cubicBezTo>
                    <a:pt x="370023" y="629766"/>
                    <a:pt x="370023" y="641375"/>
                    <a:pt x="370023" y="652983"/>
                  </a:cubicBezTo>
                  <a:cubicBezTo>
                    <a:pt x="370023" y="664592"/>
                    <a:pt x="372926" y="676200"/>
                    <a:pt x="378730" y="687809"/>
                  </a:cubicBezTo>
                  <a:cubicBezTo>
                    <a:pt x="381632" y="687809"/>
                    <a:pt x="383083" y="684907"/>
                    <a:pt x="383083" y="679102"/>
                  </a:cubicBezTo>
                  <a:cubicBezTo>
                    <a:pt x="383083" y="682005"/>
                    <a:pt x="385985" y="680554"/>
                    <a:pt x="391790" y="674749"/>
                  </a:cubicBezTo>
                  <a:lnTo>
                    <a:pt x="396143" y="670396"/>
                  </a:lnTo>
                  <a:lnTo>
                    <a:pt x="396143" y="661690"/>
                  </a:lnTo>
                  <a:cubicBezTo>
                    <a:pt x="396143" y="655885"/>
                    <a:pt x="400496" y="652983"/>
                    <a:pt x="409202" y="652983"/>
                  </a:cubicBezTo>
                  <a:cubicBezTo>
                    <a:pt x="412105" y="647179"/>
                    <a:pt x="415007" y="643551"/>
                    <a:pt x="417909" y="642100"/>
                  </a:cubicBezTo>
                  <a:cubicBezTo>
                    <a:pt x="420811" y="640649"/>
                    <a:pt x="425164" y="637021"/>
                    <a:pt x="430969" y="631217"/>
                  </a:cubicBezTo>
                  <a:lnTo>
                    <a:pt x="444028" y="618157"/>
                  </a:lnTo>
                  <a:cubicBezTo>
                    <a:pt x="446930" y="612353"/>
                    <a:pt x="447656" y="607274"/>
                    <a:pt x="446205" y="602921"/>
                  </a:cubicBezTo>
                  <a:cubicBezTo>
                    <a:pt x="444754" y="598568"/>
                    <a:pt x="445479" y="593489"/>
                    <a:pt x="448382" y="587685"/>
                  </a:cubicBezTo>
                  <a:lnTo>
                    <a:pt x="448382" y="561565"/>
                  </a:lnTo>
                  <a:cubicBezTo>
                    <a:pt x="448382" y="552859"/>
                    <a:pt x="449107" y="543427"/>
                    <a:pt x="450558" y="533270"/>
                  </a:cubicBezTo>
                  <a:cubicBezTo>
                    <a:pt x="452009" y="523112"/>
                    <a:pt x="452735" y="513680"/>
                    <a:pt x="452735" y="504974"/>
                  </a:cubicBezTo>
                  <a:close/>
                  <a:moveTo>
                    <a:pt x="148009" y="504974"/>
                  </a:moveTo>
                  <a:lnTo>
                    <a:pt x="152362" y="504974"/>
                  </a:lnTo>
                  <a:cubicBezTo>
                    <a:pt x="150911" y="504974"/>
                    <a:pt x="150548" y="505699"/>
                    <a:pt x="151274" y="507150"/>
                  </a:cubicBezTo>
                  <a:lnTo>
                    <a:pt x="153813" y="510197"/>
                  </a:lnTo>
                  <a:lnTo>
                    <a:pt x="152362" y="509327"/>
                  </a:lnTo>
                  <a:close/>
                  <a:moveTo>
                    <a:pt x="739163" y="474501"/>
                  </a:moveTo>
                  <a:lnTo>
                    <a:pt x="708691" y="504974"/>
                  </a:lnTo>
                  <a:lnTo>
                    <a:pt x="695631" y="522386"/>
                  </a:lnTo>
                  <a:cubicBezTo>
                    <a:pt x="692729" y="528191"/>
                    <a:pt x="690552" y="531093"/>
                    <a:pt x="689101" y="531093"/>
                  </a:cubicBezTo>
                  <a:cubicBezTo>
                    <a:pt x="687650" y="531093"/>
                    <a:pt x="685473" y="533995"/>
                    <a:pt x="682571" y="539799"/>
                  </a:cubicBezTo>
                  <a:lnTo>
                    <a:pt x="682571" y="535446"/>
                  </a:lnTo>
                  <a:cubicBezTo>
                    <a:pt x="682571" y="549957"/>
                    <a:pt x="678218" y="557212"/>
                    <a:pt x="669512" y="557212"/>
                  </a:cubicBezTo>
                  <a:cubicBezTo>
                    <a:pt x="669512" y="554310"/>
                    <a:pt x="670237" y="552859"/>
                    <a:pt x="671688" y="552859"/>
                  </a:cubicBezTo>
                  <a:cubicBezTo>
                    <a:pt x="673139" y="552859"/>
                    <a:pt x="673865" y="551408"/>
                    <a:pt x="673865" y="548506"/>
                  </a:cubicBezTo>
                  <a:cubicBezTo>
                    <a:pt x="668061" y="548506"/>
                    <a:pt x="665158" y="551408"/>
                    <a:pt x="665158" y="557212"/>
                  </a:cubicBezTo>
                  <a:cubicBezTo>
                    <a:pt x="665158" y="560114"/>
                    <a:pt x="666609" y="561565"/>
                    <a:pt x="669512" y="561565"/>
                  </a:cubicBezTo>
                  <a:lnTo>
                    <a:pt x="673865" y="565919"/>
                  </a:lnTo>
                  <a:lnTo>
                    <a:pt x="699984" y="578978"/>
                  </a:lnTo>
                  <a:lnTo>
                    <a:pt x="730457" y="578978"/>
                  </a:lnTo>
                  <a:cubicBezTo>
                    <a:pt x="739753" y="581881"/>
                    <a:pt x="745852" y="580429"/>
                    <a:pt x="748754" y="574625"/>
                  </a:cubicBezTo>
                  <a:cubicBezTo>
                    <a:pt x="748754" y="568821"/>
                    <a:pt x="748028" y="562291"/>
                    <a:pt x="746577" y="555036"/>
                  </a:cubicBezTo>
                  <a:cubicBezTo>
                    <a:pt x="745126" y="547780"/>
                    <a:pt x="744401" y="541250"/>
                    <a:pt x="744401" y="535446"/>
                  </a:cubicBezTo>
                  <a:lnTo>
                    <a:pt x="744401" y="513680"/>
                  </a:lnTo>
                  <a:cubicBezTo>
                    <a:pt x="744401" y="504974"/>
                    <a:pt x="742950" y="499169"/>
                    <a:pt x="740047" y="496267"/>
                  </a:cubicBezTo>
                  <a:cubicBezTo>
                    <a:pt x="740047" y="484659"/>
                    <a:pt x="739753" y="477403"/>
                    <a:pt x="739163" y="474501"/>
                  </a:cubicBezTo>
                  <a:close/>
                  <a:moveTo>
                    <a:pt x="740047" y="452735"/>
                  </a:moveTo>
                  <a:cubicBezTo>
                    <a:pt x="734243" y="455637"/>
                    <a:pt x="730615" y="458539"/>
                    <a:pt x="729164" y="461441"/>
                  </a:cubicBezTo>
                  <a:cubicBezTo>
                    <a:pt x="727713" y="464344"/>
                    <a:pt x="724086" y="468697"/>
                    <a:pt x="718281" y="474501"/>
                  </a:cubicBezTo>
                  <a:lnTo>
                    <a:pt x="696515" y="500620"/>
                  </a:lnTo>
                  <a:cubicBezTo>
                    <a:pt x="693613" y="506425"/>
                    <a:pt x="690711" y="510052"/>
                    <a:pt x="687809" y="511503"/>
                  </a:cubicBezTo>
                  <a:cubicBezTo>
                    <a:pt x="684907" y="512954"/>
                    <a:pt x="682004" y="516582"/>
                    <a:pt x="679102" y="522386"/>
                  </a:cubicBezTo>
                  <a:cubicBezTo>
                    <a:pt x="667494" y="533995"/>
                    <a:pt x="661689" y="542702"/>
                    <a:pt x="661689" y="548506"/>
                  </a:cubicBezTo>
                  <a:cubicBezTo>
                    <a:pt x="667494" y="545604"/>
                    <a:pt x="671121" y="542702"/>
                    <a:pt x="672572" y="539799"/>
                  </a:cubicBezTo>
                  <a:cubicBezTo>
                    <a:pt x="674024" y="536897"/>
                    <a:pt x="677651" y="532544"/>
                    <a:pt x="683456" y="526740"/>
                  </a:cubicBezTo>
                  <a:lnTo>
                    <a:pt x="686528" y="521362"/>
                  </a:lnTo>
                  <a:lnTo>
                    <a:pt x="683456" y="522386"/>
                  </a:lnTo>
                  <a:lnTo>
                    <a:pt x="687809" y="518033"/>
                  </a:lnTo>
                  <a:lnTo>
                    <a:pt x="686938" y="520645"/>
                  </a:lnTo>
                  <a:lnTo>
                    <a:pt x="687809" y="519122"/>
                  </a:lnTo>
                  <a:cubicBezTo>
                    <a:pt x="689260" y="516945"/>
                    <a:pt x="690711" y="515131"/>
                    <a:pt x="692162" y="513680"/>
                  </a:cubicBezTo>
                  <a:cubicBezTo>
                    <a:pt x="695064" y="510778"/>
                    <a:pt x="697966" y="506425"/>
                    <a:pt x="700868" y="500620"/>
                  </a:cubicBezTo>
                  <a:cubicBezTo>
                    <a:pt x="715379" y="486110"/>
                    <a:pt x="724086" y="475952"/>
                    <a:pt x="726988" y="470148"/>
                  </a:cubicBezTo>
                  <a:cubicBezTo>
                    <a:pt x="735694" y="461441"/>
                    <a:pt x="740047" y="455637"/>
                    <a:pt x="740047" y="452735"/>
                  </a:cubicBezTo>
                  <a:close/>
                  <a:moveTo>
                    <a:pt x="655511" y="415171"/>
                  </a:moveTo>
                  <a:lnTo>
                    <a:pt x="656078" y="416821"/>
                  </a:lnTo>
                  <a:lnTo>
                    <a:pt x="656757" y="417040"/>
                  </a:lnTo>
                  <a:close/>
                  <a:moveTo>
                    <a:pt x="787389" y="393966"/>
                  </a:moveTo>
                  <a:cubicBezTo>
                    <a:pt x="788477" y="393966"/>
                    <a:pt x="789384" y="394692"/>
                    <a:pt x="790109" y="396143"/>
                  </a:cubicBezTo>
                  <a:cubicBezTo>
                    <a:pt x="791561" y="399045"/>
                    <a:pt x="790835" y="400496"/>
                    <a:pt x="787933" y="400496"/>
                  </a:cubicBezTo>
                  <a:lnTo>
                    <a:pt x="784001" y="409343"/>
                  </a:lnTo>
                  <a:lnTo>
                    <a:pt x="783580" y="410291"/>
                  </a:lnTo>
                  <a:cubicBezTo>
                    <a:pt x="780677" y="412468"/>
                    <a:pt x="776324" y="413556"/>
                    <a:pt x="770520" y="413556"/>
                  </a:cubicBezTo>
                  <a:lnTo>
                    <a:pt x="779226" y="404849"/>
                  </a:lnTo>
                  <a:lnTo>
                    <a:pt x="783580" y="396143"/>
                  </a:lnTo>
                  <a:cubicBezTo>
                    <a:pt x="785031" y="394692"/>
                    <a:pt x="786300" y="393966"/>
                    <a:pt x="787389" y="393966"/>
                  </a:cubicBezTo>
                  <a:close/>
                  <a:moveTo>
                    <a:pt x="313432" y="378730"/>
                  </a:moveTo>
                  <a:cubicBezTo>
                    <a:pt x="313432" y="381632"/>
                    <a:pt x="311980" y="383083"/>
                    <a:pt x="309078" y="383083"/>
                  </a:cubicBezTo>
                  <a:cubicBezTo>
                    <a:pt x="309078" y="385985"/>
                    <a:pt x="310529" y="386711"/>
                    <a:pt x="313432" y="385260"/>
                  </a:cubicBezTo>
                  <a:cubicBezTo>
                    <a:pt x="316334" y="383809"/>
                    <a:pt x="316334" y="381632"/>
                    <a:pt x="313432" y="378730"/>
                  </a:cubicBezTo>
                  <a:close/>
                  <a:moveTo>
                    <a:pt x="465794" y="348257"/>
                  </a:moveTo>
                  <a:lnTo>
                    <a:pt x="430969" y="361317"/>
                  </a:lnTo>
                  <a:lnTo>
                    <a:pt x="383083" y="374377"/>
                  </a:lnTo>
                  <a:cubicBezTo>
                    <a:pt x="377279" y="380181"/>
                    <a:pt x="370023" y="383083"/>
                    <a:pt x="361317" y="383083"/>
                  </a:cubicBezTo>
                  <a:cubicBezTo>
                    <a:pt x="358415" y="385985"/>
                    <a:pt x="355513" y="387437"/>
                    <a:pt x="352611" y="387437"/>
                  </a:cubicBezTo>
                  <a:cubicBezTo>
                    <a:pt x="349708" y="387437"/>
                    <a:pt x="346806" y="388888"/>
                    <a:pt x="343904" y="391790"/>
                  </a:cubicBezTo>
                  <a:cubicBezTo>
                    <a:pt x="343904" y="394692"/>
                    <a:pt x="345355" y="396143"/>
                    <a:pt x="348257" y="396143"/>
                  </a:cubicBezTo>
                  <a:lnTo>
                    <a:pt x="352611" y="391790"/>
                  </a:lnTo>
                  <a:cubicBezTo>
                    <a:pt x="355513" y="391790"/>
                    <a:pt x="356964" y="393241"/>
                    <a:pt x="356964" y="396143"/>
                  </a:cubicBezTo>
                  <a:cubicBezTo>
                    <a:pt x="356964" y="399045"/>
                    <a:pt x="358415" y="400496"/>
                    <a:pt x="361317" y="400496"/>
                  </a:cubicBezTo>
                  <a:cubicBezTo>
                    <a:pt x="361317" y="406300"/>
                    <a:pt x="364945" y="409928"/>
                    <a:pt x="372200" y="411379"/>
                  </a:cubicBezTo>
                  <a:cubicBezTo>
                    <a:pt x="379455" y="412830"/>
                    <a:pt x="384534" y="416458"/>
                    <a:pt x="387436" y="422262"/>
                  </a:cubicBezTo>
                  <a:cubicBezTo>
                    <a:pt x="387436" y="425164"/>
                    <a:pt x="385985" y="426615"/>
                    <a:pt x="383083" y="426615"/>
                  </a:cubicBezTo>
                  <a:cubicBezTo>
                    <a:pt x="380181" y="426615"/>
                    <a:pt x="380181" y="429518"/>
                    <a:pt x="383083" y="435322"/>
                  </a:cubicBezTo>
                  <a:lnTo>
                    <a:pt x="396143" y="448382"/>
                  </a:lnTo>
                  <a:lnTo>
                    <a:pt x="387436" y="448382"/>
                  </a:lnTo>
                  <a:cubicBezTo>
                    <a:pt x="390339" y="445479"/>
                    <a:pt x="390339" y="444028"/>
                    <a:pt x="387436" y="444028"/>
                  </a:cubicBezTo>
                  <a:cubicBezTo>
                    <a:pt x="381632" y="441126"/>
                    <a:pt x="377279" y="441126"/>
                    <a:pt x="374377" y="444028"/>
                  </a:cubicBezTo>
                  <a:cubicBezTo>
                    <a:pt x="371475" y="446931"/>
                    <a:pt x="370023" y="457088"/>
                    <a:pt x="370023" y="474501"/>
                  </a:cubicBezTo>
                  <a:cubicBezTo>
                    <a:pt x="371157" y="489012"/>
                    <a:pt x="370273" y="501346"/>
                    <a:pt x="367371" y="511503"/>
                  </a:cubicBezTo>
                  <a:cubicBezTo>
                    <a:pt x="364469" y="521661"/>
                    <a:pt x="364469" y="533995"/>
                    <a:pt x="367371" y="548506"/>
                  </a:cubicBezTo>
                  <a:cubicBezTo>
                    <a:pt x="370273" y="545604"/>
                    <a:pt x="370998" y="543427"/>
                    <a:pt x="369547" y="541976"/>
                  </a:cubicBezTo>
                  <a:cubicBezTo>
                    <a:pt x="368096" y="540525"/>
                    <a:pt x="368822" y="538348"/>
                    <a:pt x="371724" y="535446"/>
                  </a:cubicBezTo>
                  <a:lnTo>
                    <a:pt x="371724" y="544153"/>
                  </a:lnTo>
                  <a:lnTo>
                    <a:pt x="422942" y="518033"/>
                  </a:lnTo>
                  <a:cubicBezTo>
                    <a:pt x="431467" y="509327"/>
                    <a:pt x="440015" y="503523"/>
                    <a:pt x="448586" y="500620"/>
                  </a:cubicBezTo>
                  <a:cubicBezTo>
                    <a:pt x="454254" y="494816"/>
                    <a:pt x="457088" y="486110"/>
                    <a:pt x="457088" y="474501"/>
                  </a:cubicBezTo>
                  <a:cubicBezTo>
                    <a:pt x="457088" y="462892"/>
                    <a:pt x="457813" y="452735"/>
                    <a:pt x="459265" y="444028"/>
                  </a:cubicBezTo>
                  <a:cubicBezTo>
                    <a:pt x="460716" y="435322"/>
                    <a:pt x="461441" y="425164"/>
                    <a:pt x="461441" y="413556"/>
                  </a:cubicBezTo>
                  <a:cubicBezTo>
                    <a:pt x="461441" y="407752"/>
                    <a:pt x="462167" y="403398"/>
                    <a:pt x="463618" y="400496"/>
                  </a:cubicBezTo>
                  <a:cubicBezTo>
                    <a:pt x="465069" y="397594"/>
                    <a:pt x="465794" y="393241"/>
                    <a:pt x="465794" y="387437"/>
                  </a:cubicBezTo>
                  <a:lnTo>
                    <a:pt x="465794" y="356964"/>
                  </a:lnTo>
                  <a:lnTo>
                    <a:pt x="461291" y="357865"/>
                  </a:lnTo>
                  <a:lnTo>
                    <a:pt x="460897" y="360229"/>
                  </a:lnTo>
                  <a:cubicBezTo>
                    <a:pt x="460534" y="360954"/>
                    <a:pt x="459990" y="361317"/>
                    <a:pt x="459265" y="361317"/>
                  </a:cubicBezTo>
                  <a:cubicBezTo>
                    <a:pt x="458539" y="361317"/>
                    <a:pt x="457995" y="360954"/>
                    <a:pt x="457632" y="360229"/>
                  </a:cubicBezTo>
                  <a:lnTo>
                    <a:pt x="457369" y="358649"/>
                  </a:lnTo>
                  <a:lnTo>
                    <a:pt x="454911" y="359141"/>
                  </a:lnTo>
                  <a:cubicBezTo>
                    <a:pt x="453460" y="360592"/>
                    <a:pt x="449833" y="359866"/>
                    <a:pt x="444028" y="356964"/>
                  </a:cubicBezTo>
                  <a:cubicBezTo>
                    <a:pt x="446930" y="356964"/>
                    <a:pt x="451284" y="356964"/>
                    <a:pt x="457088" y="356964"/>
                  </a:cubicBezTo>
                  <a:cubicBezTo>
                    <a:pt x="462892" y="356964"/>
                    <a:pt x="465794" y="354062"/>
                    <a:pt x="465794" y="348257"/>
                  </a:cubicBezTo>
                  <a:close/>
                  <a:moveTo>
                    <a:pt x="568639" y="324315"/>
                  </a:moveTo>
                  <a:cubicBezTo>
                    <a:pt x="563561" y="324315"/>
                    <a:pt x="556668" y="325040"/>
                    <a:pt x="547961" y="326491"/>
                  </a:cubicBezTo>
                  <a:cubicBezTo>
                    <a:pt x="530549" y="329394"/>
                    <a:pt x="521842" y="333747"/>
                    <a:pt x="521842" y="339551"/>
                  </a:cubicBezTo>
                  <a:cubicBezTo>
                    <a:pt x="524744" y="336649"/>
                    <a:pt x="533451" y="335198"/>
                    <a:pt x="547961" y="335198"/>
                  </a:cubicBezTo>
                  <a:lnTo>
                    <a:pt x="578434" y="326491"/>
                  </a:lnTo>
                  <a:cubicBezTo>
                    <a:pt x="576983" y="325040"/>
                    <a:pt x="573718" y="324315"/>
                    <a:pt x="568639" y="324315"/>
                  </a:cubicBezTo>
                  <a:close/>
                  <a:moveTo>
                    <a:pt x="500620" y="195895"/>
                  </a:moveTo>
                  <a:cubicBezTo>
                    <a:pt x="497718" y="198797"/>
                    <a:pt x="496993" y="203150"/>
                    <a:pt x="498444" y="208954"/>
                  </a:cubicBezTo>
                  <a:cubicBezTo>
                    <a:pt x="499895" y="214759"/>
                    <a:pt x="500620" y="219112"/>
                    <a:pt x="500620" y="222014"/>
                  </a:cubicBezTo>
                  <a:cubicBezTo>
                    <a:pt x="500620" y="216210"/>
                    <a:pt x="501346" y="211856"/>
                    <a:pt x="502797" y="208954"/>
                  </a:cubicBezTo>
                  <a:cubicBezTo>
                    <a:pt x="504248" y="206052"/>
                    <a:pt x="503522" y="201699"/>
                    <a:pt x="500620" y="195895"/>
                  </a:cubicBezTo>
                  <a:close/>
                  <a:moveTo>
                    <a:pt x="495112" y="166044"/>
                  </a:moveTo>
                  <a:lnTo>
                    <a:pt x="496267" y="167055"/>
                  </a:lnTo>
                  <a:lnTo>
                    <a:pt x="497856" y="169637"/>
                  </a:lnTo>
                  <a:lnTo>
                    <a:pt x="496811" y="168687"/>
                  </a:lnTo>
                  <a:close/>
                  <a:moveTo>
                    <a:pt x="384171" y="150186"/>
                  </a:moveTo>
                  <a:cubicBezTo>
                    <a:pt x="384897" y="150186"/>
                    <a:pt x="385985" y="150911"/>
                    <a:pt x="387436" y="152362"/>
                  </a:cubicBezTo>
                  <a:lnTo>
                    <a:pt x="383083" y="152362"/>
                  </a:lnTo>
                  <a:cubicBezTo>
                    <a:pt x="383083" y="150911"/>
                    <a:pt x="383446" y="150186"/>
                    <a:pt x="384171" y="150186"/>
                  </a:cubicBezTo>
                  <a:close/>
                  <a:moveTo>
                    <a:pt x="565374" y="0"/>
                  </a:moveTo>
                  <a:lnTo>
                    <a:pt x="576802" y="17413"/>
                  </a:lnTo>
                  <a:cubicBezTo>
                    <a:pt x="579341" y="20315"/>
                    <a:pt x="580611" y="27570"/>
                    <a:pt x="580611" y="39179"/>
                  </a:cubicBezTo>
                  <a:cubicBezTo>
                    <a:pt x="585689" y="56592"/>
                    <a:pt x="588229" y="65298"/>
                    <a:pt x="588229" y="65298"/>
                  </a:cubicBezTo>
                  <a:lnTo>
                    <a:pt x="588229" y="74004"/>
                  </a:lnTo>
                  <a:cubicBezTo>
                    <a:pt x="588229" y="79809"/>
                    <a:pt x="589498" y="82711"/>
                    <a:pt x="592038" y="82711"/>
                  </a:cubicBezTo>
                  <a:cubicBezTo>
                    <a:pt x="594940" y="79809"/>
                    <a:pt x="596391" y="81260"/>
                    <a:pt x="596391" y="87064"/>
                  </a:cubicBezTo>
                  <a:cubicBezTo>
                    <a:pt x="596391" y="89966"/>
                    <a:pt x="594940" y="92868"/>
                    <a:pt x="592038" y="95771"/>
                  </a:cubicBezTo>
                  <a:cubicBezTo>
                    <a:pt x="594940" y="95771"/>
                    <a:pt x="596391" y="98673"/>
                    <a:pt x="596391" y="104477"/>
                  </a:cubicBezTo>
                  <a:cubicBezTo>
                    <a:pt x="599293" y="107379"/>
                    <a:pt x="600744" y="110281"/>
                    <a:pt x="600744" y="113183"/>
                  </a:cubicBezTo>
                  <a:lnTo>
                    <a:pt x="587957" y="126243"/>
                  </a:lnTo>
                  <a:cubicBezTo>
                    <a:pt x="593580" y="126243"/>
                    <a:pt x="594985" y="126243"/>
                    <a:pt x="592174" y="126243"/>
                  </a:cubicBezTo>
                  <a:cubicBezTo>
                    <a:pt x="589362" y="126243"/>
                    <a:pt x="587957" y="127694"/>
                    <a:pt x="587957" y="130596"/>
                  </a:cubicBezTo>
                  <a:cubicBezTo>
                    <a:pt x="587957" y="133498"/>
                    <a:pt x="586574" y="136401"/>
                    <a:pt x="583808" y="139303"/>
                  </a:cubicBezTo>
                  <a:cubicBezTo>
                    <a:pt x="583808" y="136401"/>
                    <a:pt x="583127" y="134950"/>
                    <a:pt x="581767" y="134950"/>
                  </a:cubicBezTo>
                  <a:cubicBezTo>
                    <a:pt x="580407" y="134950"/>
                    <a:pt x="579726" y="136401"/>
                    <a:pt x="579726" y="139303"/>
                  </a:cubicBezTo>
                  <a:cubicBezTo>
                    <a:pt x="576960" y="139303"/>
                    <a:pt x="575577" y="140754"/>
                    <a:pt x="575577" y="143656"/>
                  </a:cubicBezTo>
                  <a:lnTo>
                    <a:pt x="567347" y="143656"/>
                  </a:lnTo>
                  <a:lnTo>
                    <a:pt x="563266" y="148009"/>
                  </a:lnTo>
                  <a:cubicBezTo>
                    <a:pt x="563266" y="150911"/>
                    <a:pt x="562574" y="151637"/>
                    <a:pt x="561191" y="150186"/>
                  </a:cubicBezTo>
                  <a:cubicBezTo>
                    <a:pt x="559808" y="148735"/>
                    <a:pt x="559117" y="149460"/>
                    <a:pt x="559117" y="152362"/>
                  </a:cubicBezTo>
                  <a:cubicBezTo>
                    <a:pt x="556396" y="152362"/>
                    <a:pt x="555035" y="153088"/>
                    <a:pt x="555035" y="154539"/>
                  </a:cubicBezTo>
                  <a:cubicBezTo>
                    <a:pt x="555035" y="155990"/>
                    <a:pt x="553675" y="156716"/>
                    <a:pt x="550954" y="156716"/>
                  </a:cubicBezTo>
                  <a:cubicBezTo>
                    <a:pt x="553675" y="156716"/>
                    <a:pt x="552292" y="153814"/>
                    <a:pt x="546805" y="148009"/>
                  </a:cubicBezTo>
                  <a:cubicBezTo>
                    <a:pt x="546805" y="150911"/>
                    <a:pt x="545445" y="153814"/>
                    <a:pt x="542724" y="156716"/>
                  </a:cubicBezTo>
                  <a:lnTo>
                    <a:pt x="538575" y="156716"/>
                  </a:lnTo>
                  <a:lnTo>
                    <a:pt x="538575" y="152362"/>
                  </a:lnTo>
                  <a:lnTo>
                    <a:pt x="530345" y="152362"/>
                  </a:lnTo>
                  <a:lnTo>
                    <a:pt x="530345" y="156716"/>
                  </a:lnTo>
                  <a:lnTo>
                    <a:pt x="518033" y="156716"/>
                  </a:lnTo>
                  <a:cubicBezTo>
                    <a:pt x="515131" y="156716"/>
                    <a:pt x="512954" y="157441"/>
                    <a:pt x="511503" y="158892"/>
                  </a:cubicBezTo>
                  <a:cubicBezTo>
                    <a:pt x="510052" y="160343"/>
                    <a:pt x="507876" y="161069"/>
                    <a:pt x="504973" y="161069"/>
                  </a:cubicBezTo>
                  <a:lnTo>
                    <a:pt x="491914" y="161069"/>
                  </a:lnTo>
                  <a:lnTo>
                    <a:pt x="495112" y="166044"/>
                  </a:lnTo>
                  <a:lnTo>
                    <a:pt x="491914" y="163245"/>
                  </a:lnTo>
                  <a:cubicBezTo>
                    <a:pt x="489012" y="161794"/>
                    <a:pt x="486109" y="162520"/>
                    <a:pt x="483207" y="165422"/>
                  </a:cubicBezTo>
                  <a:cubicBezTo>
                    <a:pt x="477403" y="168324"/>
                    <a:pt x="475952" y="170501"/>
                    <a:pt x="478854" y="171952"/>
                  </a:cubicBezTo>
                  <a:cubicBezTo>
                    <a:pt x="481756" y="173403"/>
                    <a:pt x="484658" y="174129"/>
                    <a:pt x="487560" y="174129"/>
                  </a:cubicBezTo>
                  <a:lnTo>
                    <a:pt x="500620" y="191541"/>
                  </a:lnTo>
                  <a:cubicBezTo>
                    <a:pt x="506424" y="191541"/>
                    <a:pt x="506424" y="185737"/>
                    <a:pt x="500620" y="174129"/>
                  </a:cubicBezTo>
                  <a:lnTo>
                    <a:pt x="497856" y="169637"/>
                  </a:lnTo>
                  <a:lnTo>
                    <a:pt x="502797" y="174129"/>
                  </a:lnTo>
                  <a:cubicBezTo>
                    <a:pt x="507150" y="177031"/>
                    <a:pt x="510778" y="181384"/>
                    <a:pt x="513680" y="187188"/>
                  </a:cubicBezTo>
                  <a:cubicBezTo>
                    <a:pt x="519303" y="190090"/>
                    <a:pt x="520708" y="192993"/>
                    <a:pt x="517897" y="195895"/>
                  </a:cubicBezTo>
                  <a:cubicBezTo>
                    <a:pt x="515086" y="198797"/>
                    <a:pt x="515131" y="203150"/>
                    <a:pt x="518033" y="208954"/>
                  </a:cubicBezTo>
                  <a:cubicBezTo>
                    <a:pt x="523520" y="203150"/>
                    <a:pt x="527624" y="200248"/>
                    <a:pt x="530345" y="200248"/>
                  </a:cubicBezTo>
                  <a:cubicBezTo>
                    <a:pt x="524858" y="203150"/>
                    <a:pt x="522114" y="206778"/>
                    <a:pt x="522114" y="211131"/>
                  </a:cubicBezTo>
                  <a:cubicBezTo>
                    <a:pt x="522114" y="215484"/>
                    <a:pt x="520754" y="220563"/>
                    <a:pt x="518033" y="226367"/>
                  </a:cubicBezTo>
                  <a:lnTo>
                    <a:pt x="518033" y="261193"/>
                  </a:lnTo>
                  <a:cubicBezTo>
                    <a:pt x="518033" y="266997"/>
                    <a:pt x="519484" y="269899"/>
                    <a:pt x="522386" y="269899"/>
                  </a:cubicBezTo>
                  <a:cubicBezTo>
                    <a:pt x="526014" y="275704"/>
                    <a:pt x="533269" y="274253"/>
                    <a:pt x="544152" y="265546"/>
                  </a:cubicBezTo>
                  <a:cubicBezTo>
                    <a:pt x="546510" y="265546"/>
                    <a:pt x="548868" y="264095"/>
                    <a:pt x="551226" y="261193"/>
                  </a:cubicBezTo>
                  <a:lnTo>
                    <a:pt x="551226" y="256840"/>
                  </a:lnTo>
                  <a:lnTo>
                    <a:pt x="554763" y="256840"/>
                  </a:lnTo>
                  <a:lnTo>
                    <a:pt x="565374" y="256840"/>
                  </a:lnTo>
                  <a:cubicBezTo>
                    <a:pt x="550864" y="242329"/>
                    <a:pt x="543608" y="233623"/>
                    <a:pt x="543608" y="230720"/>
                  </a:cubicBezTo>
                  <a:cubicBezTo>
                    <a:pt x="540706" y="224916"/>
                    <a:pt x="542157" y="223465"/>
                    <a:pt x="547961" y="226367"/>
                  </a:cubicBezTo>
                  <a:cubicBezTo>
                    <a:pt x="553766" y="229269"/>
                    <a:pt x="558119" y="230720"/>
                    <a:pt x="561021" y="230720"/>
                  </a:cubicBezTo>
                  <a:cubicBezTo>
                    <a:pt x="563923" y="230720"/>
                    <a:pt x="566145" y="229995"/>
                    <a:pt x="567687" y="228544"/>
                  </a:cubicBezTo>
                  <a:cubicBezTo>
                    <a:pt x="569229" y="227093"/>
                    <a:pt x="571541" y="226367"/>
                    <a:pt x="574625" y="226367"/>
                  </a:cubicBezTo>
                  <a:cubicBezTo>
                    <a:pt x="577527" y="226367"/>
                    <a:pt x="579704" y="225642"/>
                    <a:pt x="581155" y="224191"/>
                  </a:cubicBezTo>
                  <a:cubicBezTo>
                    <a:pt x="582606" y="222740"/>
                    <a:pt x="584782" y="222014"/>
                    <a:pt x="587685" y="222014"/>
                  </a:cubicBezTo>
                  <a:lnTo>
                    <a:pt x="596391" y="230720"/>
                  </a:lnTo>
                  <a:cubicBezTo>
                    <a:pt x="596391" y="233623"/>
                    <a:pt x="597842" y="235074"/>
                    <a:pt x="600744" y="235074"/>
                  </a:cubicBezTo>
                  <a:cubicBezTo>
                    <a:pt x="603646" y="235074"/>
                    <a:pt x="605098" y="235799"/>
                    <a:pt x="605098" y="237250"/>
                  </a:cubicBezTo>
                  <a:cubicBezTo>
                    <a:pt x="605098" y="238701"/>
                    <a:pt x="606549" y="239427"/>
                    <a:pt x="609451" y="239427"/>
                  </a:cubicBezTo>
                  <a:lnTo>
                    <a:pt x="609451" y="230720"/>
                  </a:lnTo>
                  <a:cubicBezTo>
                    <a:pt x="612353" y="230720"/>
                    <a:pt x="613804" y="231446"/>
                    <a:pt x="613804" y="232897"/>
                  </a:cubicBezTo>
                  <a:cubicBezTo>
                    <a:pt x="613804" y="234348"/>
                    <a:pt x="615255" y="235074"/>
                    <a:pt x="618157" y="235074"/>
                  </a:cubicBezTo>
                  <a:cubicBezTo>
                    <a:pt x="615255" y="232172"/>
                    <a:pt x="615255" y="230720"/>
                    <a:pt x="618157" y="230720"/>
                  </a:cubicBezTo>
                  <a:lnTo>
                    <a:pt x="622510" y="230720"/>
                  </a:lnTo>
                  <a:lnTo>
                    <a:pt x="622510" y="235074"/>
                  </a:lnTo>
                  <a:lnTo>
                    <a:pt x="631217" y="235074"/>
                  </a:lnTo>
                  <a:cubicBezTo>
                    <a:pt x="634119" y="235074"/>
                    <a:pt x="635570" y="236525"/>
                    <a:pt x="635570" y="239427"/>
                  </a:cubicBezTo>
                  <a:cubicBezTo>
                    <a:pt x="635570" y="242329"/>
                    <a:pt x="637021" y="240878"/>
                    <a:pt x="639923" y="235074"/>
                  </a:cubicBezTo>
                  <a:cubicBezTo>
                    <a:pt x="642100" y="240878"/>
                    <a:pt x="642100" y="245231"/>
                    <a:pt x="639923" y="248133"/>
                  </a:cubicBezTo>
                  <a:lnTo>
                    <a:pt x="646453" y="248133"/>
                  </a:lnTo>
                  <a:cubicBezTo>
                    <a:pt x="648630" y="245231"/>
                    <a:pt x="650806" y="243780"/>
                    <a:pt x="652983" y="243780"/>
                  </a:cubicBezTo>
                  <a:cubicBezTo>
                    <a:pt x="652983" y="246682"/>
                    <a:pt x="654842" y="248133"/>
                    <a:pt x="658561" y="248133"/>
                  </a:cubicBezTo>
                  <a:lnTo>
                    <a:pt x="669784" y="248133"/>
                  </a:lnTo>
                  <a:cubicBezTo>
                    <a:pt x="673502" y="248133"/>
                    <a:pt x="675361" y="247408"/>
                    <a:pt x="675361" y="245957"/>
                  </a:cubicBezTo>
                  <a:cubicBezTo>
                    <a:pt x="675361" y="244506"/>
                    <a:pt x="677220" y="243780"/>
                    <a:pt x="680939" y="243780"/>
                  </a:cubicBezTo>
                  <a:cubicBezTo>
                    <a:pt x="684703" y="246682"/>
                    <a:pt x="688444" y="248133"/>
                    <a:pt x="692162" y="248133"/>
                  </a:cubicBezTo>
                  <a:cubicBezTo>
                    <a:pt x="695064" y="251035"/>
                    <a:pt x="699417" y="252487"/>
                    <a:pt x="705222" y="252487"/>
                  </a:cubicBezTo>
                  <a:cubicBezTo>
                    <a:pt x="716830" y="252487"/>
                    <a:pt x="725537" y="255389"/>
                    <a:pt x="731341" y="261193"/>
                  </a:cubicBezTo>
                  <a:cubicBezTo>
                    <a:pt x="737145" y="266997"/>
                    <a:pt x="741498" y="274253"/>
                    <a:pt x="744401" y="282959"/>
                  </a:cubicBezTo>
                  <a:cubicBezTo>
                    <a:pt x="747303" y="291666"/>
                    <a:pt x="744401" y="297470"/>
                    <a:pt x="735694" y="300372"/>
                  </a:cubicBezTo>
                  <a:cubicBezTo>
                    <a:pt x="732792" y="303274"/>
                    <a:pt x="728439" y="304725"/>
                    <a:pt x="722635" y="304725"/>
                  </a:cubicBezTo>
                  <a:cubicBezTo>
                    <a:pt x="719732" y="307627"/>
                    <a:pt x="716830" y="309078"/>
                    <a:pt x="713928" y="309078"/>
                  </a:cubicBezTo>
                  <a:lnTo>
                    <a:pt x="696515" y="322138"/>
                  </a:lnTo>
                  <a:cubicBezTo>
                    <a:pt x="696515" y="325040"/>
                    <a:pt x="695064" y="326491"/>
                    <a:pt x="692162" y="326491"/>
                  </a:cubicBezTo>
                  <a:cubicBezTo>
                    <a:pt x="689169" y="326491"/>
                    <a:pt x="687673" y="325766"/>
                    <a:pt x="687673" y="324315"/>
                  </a:cubicBezTo>
                  <a:cubicBezTo>
                    <a:pt x="687673" y="322864"/>
                    <a:pt x="686199" y="322138"/>
                    <a:pt x="683251" y="322138"/>
                  </a:cubicBezTo>
                  <a:lnTo>
                    <a:pt x="674273" y="330845"/>
                  </a:lnTo>
                  <a:lnTo>
                    <a:pt x="665362" y="330845"/>
                  </a:lnTo>
                  <a:cubicBezTo>
                    <a:pt x="653482" y="330845"/>
                    <a:pt x="643075" y="330119"/>
                    <a:pt x="634142" y="328668"/>
                  </a:cubicBezTo>
                  <a:cubicBezTo>
                    <a:pt x="625208" y="327217"/>
                    <a:pt x="614779" y="327942"/>
                    <a:pt x="602853" y="330845"/>
                  </a:cubicBezTo>
                  <a:cubicBezTo>
                    <a:pt x="576053" y="330845"/>
                    <a:pt x="552247" y="334722"/>
                    <a:pt x="531433" y="342476"/>
                  </a:cubicBezTo>
                  <a:cubicBezTo>
                    <a:pt x="522500" y="342476"/>
                    <a:pt x="518033" y="346330"/>
                    <a:pt x="518033" y="354039"/>
                  </a:cubicBezTo>
                  <a:lnTo>
                    <a:pt x="518033" y="387437"/>
                  </a:lnTo>
                  <a:cubicBezTo>
                    <a:pt x="518033" y="381632"/>
                    <a:pt x="519484" y="377279"/>
                    <a:pt x="522386" y="374377"/>
                  </a:cubicBezTo>
                  <a:lnTo>
                    <a:pt x="522386" y="439675"/>
                  </a:lnTo>
                  <a:lnTo>
                    <a:pt x="522386" y="465795"/>
                  </a:lnTo>
                  <a:cubicBezTo>
                    <a:pt x="522386" y="471599"/>
                    <a:pt x="523112" y="475227"/>
                    <a:pt x="524563" y="476678"/>
                  </a:cubicBezTo>
                  <a:cubicBezTo>
                    <a:pt x="526014" y="478129"/>
                    <a:pt x="523837" y="481756"/>
                    <a:pt x="518033" y="487561"/>
                  </a:cubicBezTo>
                  <a:lnTo>
                    <a:pt x="522386" y="487561"/>
                  </a:lnTo>
                  <a:lnTo>
                    <a:pt x="522386" y="504974"/>
                  </a:lnTo>
                  <a:lnTo>
                    <a:pt x="522386" y="509327"/>
                  </a:lnTo>
                  <a:lnTo>
                    <a:pt x="522386" y="513680"/>
                  </a:lnTo>
                  <a:lnTo>
                    <a:pt x="522386" y="526740"/>
                  </a:lnTo>
                  <a:lnTo>
                    <a:pt x="522386" y="548506"/>
                  </a:lnTo>
                  <a:lnTo>
                    <a:pt x="539799" y="557212"/>
                  </a:lnTo>
                  <a:lnTo>
                    <a:pt x="535446" y="574625"/>
                  </a:lnTo>
                  <a:cubicBezTo>
                    <a:pt x="529642" y="586234"/>
                    <a:pt x="532317" y="593489"/>
                    <a:pt x="543472" y="596391"/>
                  </a:cubicBezTo>
                  <a:cubicBezTo>
                    <a:pt x="543472" y="602196"/>
                    <a:pt x="546148" y="602196"/>
                    <a:pt x="551498" y="596391"/>
                  </a:cubicBezTo>
                  <a:lnTo>
                    <a:pt x="551498" y="592038"/>
                  </a:lnTo>
                  <a:lnTo>
                    <a:pt x="555512" y="587685"/>
                  </a:lnTo>
                  <a:cubicBezTo>
                    <a:pt x="555512" y="584783"/>
                    <a:pt x="556849" y="583332"/>
                    <a:pt x="559525" y="583332"/>
                  </a:cubicBezTo>
                  <a:cubicBezTo>
                    <a:pt x="562245" y="583332"/>
                    <a:pt x="563606" y="581881"/>
                    <a:pt x="563606" y="578978"/>
                  </a:cubicBezTo>
                  <a:lnTo>
                    <a:pt x="559525" y="578978"/>
                  </a:lnTo>
                  <a:lnTo>
                    <a:pt x="563606" y="574625"/>
                  </a:lnTo>
                  <a:lnTo>
                    <a:pt x="575645" y="561565"/>
                  </a:lnTo>
                  <a:lnTo>
                    <a:pt x="587685" y="548506"/>
                  </a:lnTo>
                  <a:cubicBezTo>
                    <a:pt x="585009" y="542702"/>
                    <a:pt x="585066" y="539074"/>
                    <a:pt x="587855" y="537623"/>
                  </a:cubicBezTo>
                  <a:cubicBezTo>
                    <a:pt x="590643" y="536172"/>
                    <a:pt x="590587" y="533995"/>
                    <a:pt x="587685" y="531093"/>
                  </a:cubicBezTo>
                  <a:lnTo>
                    <a:pt x="592038" y="509327"/>
                  </a:lnTo>
                  <a:cubicBezTo>
                    <a:pt x="592038" y="500620"/>
                    <a:pt x="591312" y="491914"/>
                    <a:pt x="589861" y="483207"/>
                  </a:cubicBezTo>
                  <a:cubicBezTo>
                    <a:pt x="588410" y="474501"/>
                    <a:pt x="587685" y="465795"/>
                    <a:pt x="587685" y="457088"/>
                  </a:cubicBezTo>
                  <a:cubicBezTo>
                    <a:pt x="593489" y="442577"/>
                    <a:pt x="593489" y="428067"/>
                    <a:pt x="587685" y="413556"/>
                  </a:cubicBezTo>
                  <a:lnTo>
                    <a:pt x="592038" y="387437"/>
                  </a:lnTo>
                  <a:cubicBezTo>
                    <a:pt x="589136" y="381632"/>
                    <a:pt x="586959" y="378730"/>
                    <a:pt x="585508" y="378730"/>
                  </a:cubicBezTo>
                  <a:cubicBezTo>
                    <a:pt x="584057" y="378730"/>
                    <a:pt x="581880" y="377279"/>
                    <a:pt x="578978" y="374377"/>
                  </a:cubicBezTo>
                  <a:cubicBezTo>
                    <a:pt x="584782" y="371475"/>
                    <a:pt x="583331" y="370024"/>
                    <a:pt x="574625" y="370024"/>
                  </a:cubicBezTo>
                  <a:cubicBezTo>
                    <a:pt x="565918" y="370024"/>
                    <a:pt x="563016" y="368573"/>
                    <a:pt x="565918" y="365670"/>
                  </a:cubicBezTo>
                  <a:lnTo>
                    <a:pt x="592038" y="370024"/>
                  </a:lnTo>
                  <a:cubicBezTo>
                    <a:pt x="595031" y="367121"/>
                    <a:pt x="595053" y="366396"/>
                    <a:pt x="592106" y="367847"/>
                  </a:cubicBezTo>
                  <a:cubicBezTo>
                    <a:pt x="589158" y="369298"/>
                    <a:pt x="587685" y="368573"/>
                    <a:pt x="587685" y="365670"/>
                  </a:cubicBezTo>
                  <a:lnTo>
                    <a:pt x="596527" y="365670"/>
                  </a:lnTo>
                  <a:cubicBezTo>
                    <a:pt x="599520" y="362768"/>
                    <a:pt x="602513" y="361317"/>
                    <a:pt x="605506" y="361317"/>
                  </a:cubicBezTo>
                  <a:cubicBezTo>
                    <a:pt x="608498" y="358415"/>
                    <a:pt x="611491" y="359141"/>
                    <a:pt x="614484" y="363494"/>
                  </a:cubicBezTo>
                  <a:cubicBezTo>
                    <a:pt x="617477" y="367847"/>
                    <a:pt x="620470" y="370024"/>
                    <a:pt x="623463" y="370024"/>
                  </a:cubicBezTo>
                  <a:cubicBezTo>
                    <a:pt x="620470" y="367121"/>
                    <a:pt x="620470" y="365670"/>
                    <a:pt x="623463" y="365670"/>
                  </a:cubicBezTo>
                  <a:lnTo>
                    <a:pt x="636998" y="383083"/>
                  </a:lnTo>
                  <a:cubicBezTo>
                    <a:pt x="642984" y="388888"/>
                    <a:pt x="645977" y="393241"/>
                    <a:pt x="645977" y="396143"/>
                  </a:cubicBezTo>
                  <a:lnTo>
                    <a:pt x="654956" y="413556"/>
                  </a:lnTo>
                  <a:lnTo>
                    <a:pt x="655305" y="414572"/>
                  </a:lnTo>
                  <a:lnTo>
                    <a:pt x="657336" y="413556"/>
                  </a:lnTo>
                  <a:lnTo>
                    <a:pt x="657336" y="417228"/>
                  </a:lnTo>
                  <a:lnTo>
                    <a:pt x="659445" y="417909"/>
                  </a:lnTo>
                  <a:lnTo>
                    <a:pt x="659445" y="430969"/>
                  </a:lnTo>
                  <a:cubicBezTo>
                    <a:pt x="662438" y="436773"/>
                    <a:pt x="663186" y="440401"/>
                    <a:pt x="661689" y="441852"/>
                  </a:cubicBezTo>
                  <a:cubicBezTo>
                    <a:pt x="660193" y="443303"/>
                    <a:pt x="659445" y="445479"/>
                    <a:pt x="659445" y="448382"/>
                  </a:cubicBezTo>
                  <a:lnTo>
                    <a:pt x="668423" y="461441"/>
                  </a:lnTo>
                  <a:lnTo>
                    <a:pt x="677402" y="448382"/>
                  </a:lnTo>
                  <a:lnTo>
                    <a:pt x="677402" y="444028"/>
                  </a:lnTo>
                  <a:cubicBezTo>
                    <a:pt x="677402" y="438224"/>
                    <a:pt x="680395" y="435322"/>
                    <a:pt x="686380" y="435322"/>
                  </a:cubicBezTo>
                  <a:cubicBezTo>
                    <a:pt x="695404" y="426615"/>
                    <a:pt x="701413" y="415007"/>
                    <a:pt x="704405" y="400496"/>
                  </a:cubicBezTo>
                  <a:cubicBezTo>
                    <a:pt x="719370" y="385985"/>
                    <a:pt x="728348" y="370024"/>
                    <a:pt x="731341" y="352611"/>
                  </a:cubicBezTo>
                  <a:cubicBezTo>
                    <a:pt x="737145" y="346806"/>
                    <a:pt x="737145" y="339551"/>
                    <a:pt x="731341" y="330845"/>
                  </a:cubicBezTo>
                  <a:lnTo>
                    <a:pt x="722635" y="322138"/>
                  </a:lnTo>
                  <a:lnTo>
                    <a:pt x="718281" y="322138"/>
                  </a:lnTo>
                  <a:lnTo>
                    <a:pt x="722635" y="317785"/>
                  </a:lnTo>
                  <a:lnTo>
                    <a:pt x="726988" y="322138"/>
                  </a:lnTo>
                  <a:cubicBezTo>
                    <a:pt x="726988" y="325040"/>
                    <a:pt x="728439" y="325040"/>
                    <a:pt x="731341" y="322138"/>
                  </a:cubicBezTo>
                  <a:lnTo>
                    <a:pt x="735286" y="322138"/>
                  </a:lnTo>
                  <a:lnTo>
                    <a:pt x="739163" y="326491"/>
                  </a:lnTo>
                  <a:lnTo>
                    <a:pt x="743108" y="326491"/>
                  </a:lnTo>
                  <a:cubicBezTo>
                    <a:pt x="748323" y="317785"/>
                    <a:pt x="752245" y="314883"/>
                    <a:pt x="754876" y="317785"/>
                  </a:cubicBezTo>
                  <a:lnTo>
                    <a:pt x="766575" y="335198"/>
                  </a:lnTo>
                  <a:cubicBezTo>
                    <a:pt x="766575" y="338100"/>
                    <a:pt x="767890" y="339551"/>
                    <a:pt x="770520" y="339551"/>
                  </a:cubicBezTo>
                  <a:lnTo>
                    <a:pt x="774125" y="343904"/>
                  </a:lnTo>
                  <a:lnTo>
                    <a:pt x="774125" y="352611"/>
                  </a:lnTo>
                  <a:lnTo>
                    <a:pt x="777798" y="356964"/>
                  </a:lnTo>
                  <a:cubicBezTo>
                    <a:pt x="777798" y="362768"/>
                    <a:pt x="776585" y="364945"/>
                    <a:pt x="774159" y="363494"/>
                  </a:cubicBezTo>
                  <a:cubicBezTo>
                    <a:pt x="771733" y="362043"/>
                    <a:pt x="770520" y="362768"/>
                    <a:pt x="770520" y="365670"/>
                  </a:cubicBezTo>
                  <a:lnTo>
                    <a:pt x="770520" y="370024"/>
                  </a:lnTo>
                  <a:cubicBezTo>
                    <a:pt x="770520" y="372926"/>
                    <a:pt x="771722" y="374377"/>
                    <a:pt x="774125" y="374377"/>
                  </a:cubicBezTo>
                  <a:cubicBezTo>
                    <a:pt x="776574" y="371475"/>
                    <a:pt x="779000" y="371475"/>
                    <a:pt x="781403" y="374377"/>
                  </a:cubicBezTo>
                  <a:cubicBezTo>
                    <a:pt x="779000" y="377279"/>
                    <a:pt x="776574" y="378730"/>
                    <a:pt x="774125" y="378730"/>
                  </a:cubicBezTo>
                  <a:lnTo>
                    <a:pt x="774125" y="383083"/>
                  </a:lnTo>
                  <a:cubicBezTo>
                    <a:pt x="776574" y="385985"/>
                    <a:pt x="775372" y="390339"/>
                    <a:pt x="770520" y="396143"/>
                  </a:cubicBezTo>
                  <a:lnTo>
                    <a:pt x="761814" y="404849"/>
                  </a:lnTo>
                  <a:lnTo>
                    <a:pt x="761814" y="413556"/>
                  </a:lnTo>
                  <a:cubicBezTo>
                    <a:pt x="758911" y="413556"/>
                    <a:pt x="757460" y="415007"/>
                    <a:pt x="757460" y="417909"/>
                  </a:cubicBezTo>
                  <a:lnTo>
                    <a:pt x="757460" y="430969"/>
                  </a:lnTo>
                  <a:cubicBezTo>
                    <a:pt x="760362" y="430969"/>
                    <a:pt x="763265" y="428067"/>
                    <a:pt x="766167" y="422262"/>
                  </a:cubicBezTo>
                  <a:cubicBezTo>
                    <a:pt x="769069" y="416458"/>
                    <a:pt x="771722" y="415007"/>
                    <a:pt x="774125" y="417909"/>
                  </a:cubicBezTo>
                  <a:cubicBezTo>
                    <a:pt x="763015" y="429518"/>
                    <a:pt x="757460" y="438224"/>
                    <a:pt x="757460" y="444028"/>
                  </a:cubicBezTo>
                  <a:lnTo>
                    <a:pt x="766167" y="483207"/>
                  </a:lnTo>
                  <a:cubicBezTo>
                    <a:pt x="771472" y="489012"/>
                    <a:pt x="774125" y="493365"/>
                    <a:pt x="774125" y="496267"/>
                  </a:cubicBezTo>
                  <a:lnTo>
                    <a:pt x="781403" y="504974"/>
                  </a:lnTo>
                  <a:cubicBezTo>
                    <a:pt x="781403" y="510778"/>
                    <a:pt x="782004" y="513680"/>
                    <a:pt x="783206" y="513680"/>
                  </a:cubicBezTo>
                  <a:cubicBezTo>
                    <a:pt x="784407" y="513680"/>
                    <a:pt x="785008" y="515131"/>
                    <a:pt x="785008" y="518033"/>
                  </a:cubicBezTo>
                  <a:cubicBezTo>
                    <a:pt x="785008" y="520935"/>
                    <a:pt x="786232" y="522386"/>
                    <a:pt x="788681" y="522386"/>
                  </a:cubicBezTo>
                  <a:lnTo>
                    <a:pt x="792286" y="531093"/>
                  </a:lnTo>
                  <a:cubicBezTo>
                    <a:pt x="799541" y="528191"/>
                    <a:pt x="804983" y="531093"/>
                    <a:pt x="808611" y="539799"/>
                  </a:cubicBezTo>
                  <a:cubicBezTo>
                    <a:pt x="812238" y="548506"/>
                    <a:pt x="814052" y="554310"/>
                    <a:pt x="814052" y="557212"/>
                  </a:cubicBezTo>
                  <a:lnTo>
                    <a:pt x="814052" y="544153"/>
                  </a:lnTo>
                  <a:cubicBezTo>
                    <a:pt x="816954" y="544153"/>
                    <a:pt x="818405" y="545604"/>
                    <a:pt x="818405" y="548506"/>
                  </a:cubicBezTo>
                  <a:cubicBezTo>
                    <a:pt x="818405" y="551408"/>
                    <a:pt x="819856" y="549957"/>
                    <a:pt x="822759" y="544153"/>
                  </a:cubicBezTo>
                  <a:cubicBezTo>
                    <a:pt x="825661" y="541250"/>
                    <a:pt x="825661" y="539799"/>
                    <a:pt x="822759" y="539799"/>
                  </a:cubicBezTo>
                  <a:cubicBezTo>
                    <a:pt x="819856" y="539799"/>
                    <a:pt x="821308" y="538348"/>
                    <a:pt x="827112" y="535446"/>
                  </a:cubicBezTo>
                  <a:cubicBezTo>
                    <a:pt x="827112" y="535446"/>
                    <a:pt x="830014" y="544153"/>
                    <a:pt x="835818" y="561565"/>
                  </a:cubicBezTo>
                  <a:cubicBezTo>
                    <a:pt x="835818" y="564468"/>
                    <a:pt x="837269" y="567370"/>
                    <a:pt x="840172" y="570272"/>
                  </a:cubicBezTo>
                  <a:lnTo>
                    <a:pt x="844525" y="570272"/>
                  </a:lnTo>
                  <a:lnTo>
                    <a:pt x="848878" y="570272"/>
                  </a:lnTo>
                  <a:cubicBezTo>
                    <a:pt x="848878" y="573174"/>
                    <a:pt x="850329" y="573174"/>
                    <a:pt x="853231" y="570272"/>
                  </a:cubicBezTo>
                  <a:lnTo>
                    <a:pt x="861938" y="583332"/>
                  </a:lnTo>
                  <a:cubicBezTo>
                    <a:pt x="861938" y="586234"/>
                    <a:pt x="864840" y="590587"/>
                    <a:pt x="870644" y="596391"/>
                  </a:cubicBezTo>
                  <a:cubicBezTo>
                    <a:pt x="873546" y="596391"/>
                    <a:pt x="876448" y="597842"/>
                    <a:pt x="879351" y="600744"/>
                  </a:cubicBezTo>
                  <a:cubicBezTo>
                    <a:pt x="882253" y="600744"/>
                    <a:pt x="883704" y="602196"/>
                    <a:pt x="883704" y="605098"/>
                  </a:cubicBezTo>
                  <a:cubicBezTo>
                    <a:pt x="886606" y="605098"/>
                    <a:pt x="888057" y="606549"/>
                    <a:pt x="888057" y="609451"/>
                  </a:cubicBezTo>
                  <a:lnTo>
                    <a:pt x="892410" y="609451"/>
                  </a:lnTo>
                  <a:lnTo>
                    <a:pt x="896763" y="609451"/>
                  </a:lnTo>
                  <a:cubicBezTo>
                    <a:pt x="893861" y="615255"/>
                    <a:pt x="893136" y="618157"/>
                    <a:pt x="894587" y="618157"/>
                  </a:cubicBezTo>
                  <a:cubicBezTo>
                    <a:pt x="896038" y="618157"/>
                    <a:pt x="896763" y="621060"/>
                    <a:pt x="896763" y="626864"/>
                  </a:cubicBezTo>
                  <a:cubicBezTo>
                    <a:pt x="896763" y="632668"/>
                    <a:pt x="890959" y="635570"/>
                    <a:pt x="879351" y="635570"/>
                  </a:cubicBezTo>
                  <a:cubicBezTo>
                    <a:pt x="879351" y="641375"/>
                    <a:pt x="876448" y="647179"/>
                    <a:pt x="870644" y="652983"/>
                  </a:cubicBezTo>
                  <a:cubicBezTo>
                    <a:pt x="867742" y="655885"/>
                    <a:pt x="864114" y="656611"/>
                    <a:pt x="859761" y="655160"/>
                  </a:cubicBezTo>
                  <a:cubicBezTo>
                    <a:pt x="855408" y="653709"/>
                    <a:pt x="850329" y="654434"/>
                    <a:pt x="844525" y="657336"/>
                  </a:cubicBezTo>
                  <a:cubicBezTo>
                    <a:pt x="830014" y="660239"/>
                    <a:pt x="817680" y="660964"/>
                    <a:pt x="807522" y="659513"/>
                  </a:cubicBezTo>
                  <a:cubicBezTo>
                    <a:pt x="797365" y="658062"/>
                    <a:pt x="785031" y="657336"/>
                    <a:pt x="770520" y="657336"/>
                  </a:cubicBezTo>
                  <a:cubicBezTo>
                    <a:pt x="761814" y="654434"/>
                    <a:pt x="741498" y="652983"/>
                    <a:pt x="709575" y="652983"/>
                  </a:cubicBezTo>
                  <a:cubicBezTo>
                    <a:pt x="695064" y="652983"/>
                    <a:pt x="682004" y="648630"/>
                    <a:pt x="670396" y="639923"/>
                  </a:cubicBezTo>
                  <a:cubicBezTo>
                    <a:pt x="667494" y="639923"/>
                    <a:pt x="666043" y="638472"/>
                    <a:pt x="666043" y="635570"/>
                  </a:cubicBezTo>
                  <a:lnTo>
                    <a:pt x="652983" y="626864"/>
                  </a:lnTo>
                  <a:cubicBezTo>
                    <a:pt x="655885" y="623962"/>
                    <a:pt x="654434" y="622511"/>
                    <a:pt x="648630" y="622511"/>
                  </a:cubicBezTo>
                  <a:lnTo>
                    <a:pt x="639923" y="613804"/>
                  </a:lnTo>
                  <a:cubicBezTo>
                    <a:pt x="637021" y="613804"/>
                    <a:pt x="635570" y="612353"/>
                    <a:pt x="635570" y="609451"/>
                  </a:cubicBezTo>
                  <a:cubicBezTo>
                    <a:pt x="635570" y="606549"/>
                    <a:pt x="634119" y="605098"/>
                    <a:pt x="631217" y="605098"/>
                  </a:cubicBezTo>
                  <a:cubicBezTo>
                    <a:pt x="628315" y="605098"/>
                    <a:pt x="625413" y="606549"/>
                    <a:pt x="622510" y="609451"/>
                  </a:cubicBezTo>
                  <a:lnTo>
                    <a:pt x="587685" y="644277"/>
                  </a:lnTo>
                  <a:lnTo>
                    <a:pt x="578978" y="644277"/>
                  </a:lnTo>
                  <a:cubicBezTo>
                    <a:pt x="576076" y="644277"/>
                    <a:pt x="574625" y="645728"/>
                    <a:pt x="574625" y="648630"/>
                  </a:cubicBezTo>
                  <a:cubicBezTo>
                    <a:pt x="574625" y="660239"/>
                    <a:pt x="576076" y="666043"/>
                    <a:pt x="578978" y="666043"/>
                  </a:cubicBezTo>
                  <a:lnTo>
                    <a:pt x="565918" y="666043"/>
                  </a:lnTo>
                  <a:cubicBezTo>
                    <a:pt x="560114" y="666043"/>
                    <a:pt x="560114" y="668945"/>
                    <a:pt x="565918" y="674749"/>
                  </a:cubicBezTo>
                  <a:cubicBezTo>
                    <a:pt x="560114" y="674749"/>
                    <a:pt x="557212" y="676926"/>
                    <a:pt x="557212" y="681279"/>
                  </a:cubicBezTo>
                  <a:cubicBezTo>
                    <a:pt x="557212" y="685632"/>
                    <a:pt x="554310" y="687809"/>
                    <a:pt x="548506" y="687809"/>
                  </a:cubicBezTo>
                  <a:lnTo>
                    <a:pt x="539799" y="679102"/>
                  </a:lnTo>
                  <a:cubicBezTo>
                    <a:pt x="536897" y="676200"/>
                    <a:pt x="536171" y="676200"/>
                    <a:pt x="537623" y="679102"/>
                  </a:cubicBezTo>
                  <a:cubicBezTo>
                    <a:pt x="539074" y="682005"/>
                    <a:pt x="538348" y="683456"/>
                    <a:pt x="535446" y="683456"/>
                  </a:cubicBezTo>
                  <a:cubicBezTo>
                    <a:pt x="538348" y="683456"/>
                    <a:pt x="536897" y="680554"/>
                    <a:pt x="531093" y="674749"/>
                  </a:cubicBezTo>
                  <a:cubicBezTo>
                    <a:pt x="531093" y="671847"/>
                    <a:pt x="530367" y="671847"/>
                    <a:pt x="528916" y="674749"/>
                  </a:cubicBezTo>
                  <a:cubicBezTo>
                    <a:pt x="527465" y="677651"/>
                    <a:pt x="526739" y="680554"/>
                    <a:pt x="526739" y="683456"/>
                  </a:cubicBezTo>
                  <a:cubicBezTo>
                    <a:pt x="526739" y="689260"/>
                    <a:pt x="527465" y="695790"/>
                    <a:pt x="528916" y="703045"/>
                  </a:cubicBezTo>
                  <a:cubicBezTo>
                    <a:pt x="530367" y="710301"/>
                    <a:pt x="529642" y="715379"/>
                    <a:pt x="526739" y="718281"/>
                  </a:cubicBezTo>
                  <a:lnTo>
                    <a:pt x="526739" y="735694"/>
                  </a:lnTo>
                  <a:cubicBezTo>
                    <a:pt x="532544" y="741499"/>
                    <a:pt x="538348" y="744401"/>
                    <a:pt x="544152" y="744401"/>
                  </a:cubicBezTo>
                  <a:lnTo>
                    <a:pt x="587685" y="757461"/>
                  </a:lnTo>
                  <a:cubicBezTo>
                    <a:pt x="602195" y="763265"/>
                    <a:pt x="617432" y="768344"/>
                    <a:pt x="633393" y="772697"/>
                  </a:cubicBezTo>
                  <a:cubicBezTo>
                    <a:pt x="649355" y="777050"/>
                    <a:pt x="664592" y="782129"/>
                    <a:pt x="679102" y="787933"/>
                  </a:cubicBezTo>
                  <a:cubicBezTo>
                    <a:pt x="684907" y="787933"/>
                    <a:pt x="689260" y="789384"/>
                    <a:pt x="692162" y="792286"/>
                  </a:cubicBezTo>
                  <a:cubicBezTo>
                    <a:pt x="697966" y="792286"/>
                    <a:pt x="701594" y="793012"/>
                    <a:pt x="703045" y="794463"/>
                  </a:cubicBezTo>
                  <a:cubicBezTo>
                    <a:pt x="704496" y="795914"/>
                    <a:pt x="706673" y="796640"/>
                    <a:pt x="709575" y="796640"/>
                  </a:cubicBezTo>
                  <a:cubicBezTo>
                    <a:pt x="715379" y="799542"/>
                    <a:pt x="721909" y="802444"/>
                    <a:pt x="729164" y="805346"/>
                  </a:cubicBezTo>
                  <a:cubicBezTo>
                    <a:pt x="736420" y="808248"/>
                    <a:pt x="742950" y="809699"/>
                    <a:pt x="748754" y="809699"/>
                  </a:cubicBezTo>
                  <a:lnTo>
                    <a:pt x="757460" y="809699"/>
                  </a:lnTo>
                  <a:lnTo>
                    <a:pt x="766167" y="809699"/>
                  </a:lnTo>
                  <a:lnTo>
                    <a:pt x="779226" y="809699"/>
                  </a:lnTo>
                  <a:cubicBezTo>
                    <a:pt x="782129" y="812601"/>
                    <a:pt x="787933" y="814052"/>
                    <a:pt x="796639" y="814052"/>
                  </a:cubicBezTo>
                  <a:lnTo>
                    <a:pt x="809699" y="814052"/>
                  </a:lnTo>
                  <a:lnTo>
                    <a:pt x="818405" y="814052"/>
                  </a:lnTo>
                  <a:lnTo>
                    <a:pt x="827112" y="822759"/>
                  </a:lnTo>
                  <a:cubicBezTo>
                    <a:pt x="832916" y="825661"/>
                    <a:pt x="837995" y="826387"/>
                    <a:pt x="842348" y="824935"/>
                  </a:cubicBezTo>
                  <a:cubicBezTo>
                    <a:pt x="846701" y="823484"/>
                    <a:pt x="851780" y="824210"/>
                    <a:pt x="857584" y="827112"/>
                  </a:cubicBezTo>
                  <a:cubicBezTo>
                    <a:pt x="866291" y="827112"/>
                    <a:pt x="873546" y="831465"/>
                    <a:pt x="879351" y="840172"/>
                  </a:cubicBezTo>
                  <a:cubicBezTo>
                    <a:pt x="876448" y="840172"/>
                    <a:pt x="876448" y="841623"/>
                    <a:pt x="879351" y="844525"/>
                  </a:cubicBezTo>
                  <a:lnTo>
                    <a:pt x="883704" y="844525"/>
                  </a:lnTo>
                  <a:lnTo>
                    <a:pt x="892410" y="853231"/>
                  </a:lnTo>
                  <a:cubicBezTo>
                    <a:pt x="895312" y="853231"/>
                    <a:pt x="896763" y="857585"/>
                    <a:pt x="896763" y="866291"/>
                  </a:cubicBezTo>
                  <a:cubicBezTo>
                    <a:pt x="899666" y="869193"/>
                    <a:pt x="901117" y="872095"/>
                    <a:pt x="901117" y="874998"/>
                  </a:cubicBezTo>
                  <a:lnTo>
                    <a:pt x="909823" y="874998"/>
                  </a:lnTo>
                  <a:cubicBezTo>
                    <a:pt x="909823" y="877900"/>
                    <a:pt x="911524" y="879351"/>
                    <a:pt x="914925" y="879351"/>
                  </a:cubicBezTo>
                  <a:cubicBezTo>
                    <a:pt x="914925" y="882253"/>
                    <a:pt x="916602" y="883704"/>
                    <a:pt x="919958" y="883704"/>
                  </a:cubicBezTo>
                  <a:cubicBezTo>
                    <a:pt x="919958" y="886606"/>
                    <a:pt x="921658" y="888057"/>
                    <a:pt x="925059" y="888057"/>
                  </a:cubicBezTo>
                  <a:cubicBezTo>
                    <a:pt x="928460" y="890959"/>
                    <a:pt x="930161" y="890959"/>
                    <a:pt x="930161" y="888057"/>
                  </a:cubicBezTo>
                  <a:cubicBezTo>
                    <a:pt x="936917" y="885155"/>
                    <a:pt x="938607" y="885881"/>
                    <a:pt x="935228" y="890234"/>
                  </a:cubicBezTo>
                  <a:cubicBezTo>
                    <a:pt x="931850" y="894587"/>
                    <a:pt x="933539" y="896764"/>
                    <a:pt x="940296" y="896764"/>
                  </a:cubicBezTo>
                  <a:lnTo>
                    <a:pt x="940296" y="909823"/>
                  </a:lnTo>
                  <a:cubicBezTo>
                    <a:pt x="940296" y="912725"/>
                    <a:pt x="941747" y="914177"/>
                    <a:pt x="944649" y="914177"/>
                  </a:cubicBezTo>
                  <a:lnTo>
                    <a:pt x="949002" y="918530"/>
                  </a:lnTo>
                  <a:lnTo>
                    <a:pt x="957709" y="927236"/>
                  </a:lnTo>
                  <a:cubicBezTo>
                    <a:pt x="960611" y="930138"/>
                    <a:pt x="960611" y="935943"/>
                    <a:pt x="957709" y="944649"/>
                  </a:cubicBezTo>
                  <a:cubicBezTo>
                    <a:pt x="954806" y="944649"/>
                    <a:pt x="953355" y="945375"/>
                    <a:pt x="953355" y="946826"/>
                  </a:cubicBezTo>
                  <a:cubicBezTo>
                    <a:pt x="953355" y="948277"/>
                    <a:pt x="951904" y="949002"/>
                    <a:pt x="949002" y="949002"/>
                  </a:cubicBezTo>
                  <a:cubicBezTo>
                    <a:pt x="949002" y="951904"/>
                    <a:pt x="947551" y="953356"/>
                    <a:pt x="944649" y="953356"/>
                  </a:cubicBezTo>
                  <a:cubicBezTo>
                    <a:pt x="944649" y="956258"/>
                    <a:pt x="943198" y="957709"/>
                    <a:pt x="940296" y="957709"/>
                  </a:cubicBezTo>
                  <a:cubicBezTo>
                    <a:pt x="937394" y="957709"/>
                    <a:pt x="935206" y="958434"/>
                    <a:pt x="933732" y="959885"/>
                  </a:cubicBezTo>
                  <a:cubicBezTo>
                    <a:pt x="932258" y="961336"/>
                    <a:pt x="930070" y="962062"/>
                    <a:pt x="927168" y="962062"/>
                  </a:cubicBezTo>
                  <a:cubicBezTo>
                    <a:pt x="924266" y="962062"/>
                    <a:pt x="919890" y="964964"/>
                    <a:pt x="914040" y="970768"/>
                  </a:cubicBezTo>
                  <a:cubicBezTo>
                    <a:pt x="914040" y="976573"/>
                    <a:pt x="909664" y="979475"/>
                    <a:pt x="900913" y="979475"/>
                  </a:cubicBezTo>
                  <a:cubicBezTo>
                    <a:pt x="898010" y="979475"/>
                    <a:pt x="895834" y="978024"/>
                    <a:pt x="894383" y="975122"/>
                  </a:cubicBezTo>
                  <a:cubicBezTo>
                    <a:pt x="892932" y="972220"/>
                    <a:pt x="890732" y="972220"/>
                    <a:pt x="887785" y="975122"/>
                  </a:cubicBezTo>
                  <a:cubicBezTo>
                    <a:pt x="881981" y="972220"/>
                    <a:pt x="879078" y="970043"/>
                    <a:pt x="879078" y="968592"/>
                  </a:cubicBezTo>
                  <a:cubicBezTo>
                    <a:pt x="879078" y="967141"/>
                    <a:pt x="876154" y="966415"/>
                    <a:pt x="870304" y="966415"/>
                  </a:cubicBezTo>
                  <a:cubicBezTo>
                    <a:pt x="864500" y="960611"/>
                    <a:pt x="860124" y="959160"/>
                    <a:pt x="857176" y="962062"/>
                  </a:cubicBezTo>
                  <a:cubicBezTo>
                    <a:pt x="857176" y="964964"/>
                    <a:pt x="857913" y="967141"/>
                    <a:pt x="859387" y="968592"/>
                  </a:cubicBezTo>
                  <a:cubicBezTo>
                    <a:pt x="860861" y="970043"/>
                    <a:pt x="861598" y="972220"/>
                    <a:pt x="861598" y="975122"/>
                  </a:cubicBezTo>
                  <a:cubicBezTo>
                    <a:pt x="855748" y="972220"/>
                    <a:pt x="852823" y="970043"/>
                    <a:pt x="852823" y="968592"/>
                  </a:cubicBezTo>
                  <a:cubicBezTo>
                    <a:pt x="852823" y="967141"/>
                    <a:pt x="849898" y="966415"/>
                    <a:pt x="844049" y="966415"/>
                  </a:cubicBezTo>
                  <a:cubicBezTo>
                    <a:pt x="844049" y="969317"/>
                    <a:pt x="842598" y="970768"/>
                    <a:pt x="839695" y="970768"/>
                  </a:cubicBezTo>
                  <a:cubicBezTo>
                    <a:pt x="836793" y="970768"/>
                    <a:pt x="835342" y="969317"/>
                    <a:pt x="835342" y="966415"/>
                  </a:cubicBezTo>
                  <a:lnTo>
                    <a:pt x="830989" y="962062"/>
                  </a:lnTo>
                  <a:cubicBezTo>
                    <a:pt x="828041" y="962062"/>
                    <a:pt x="823666" y="959160"/>
                    <a:pt x="817861" y="953356"/>
                  </a:cubicBezTo>
                  <a:lnTo>
                    <a:pt x="800380" y="944649"/>
                  </a:lnTo>
                  <a:lnTo>
                    <a:pt x="782831" y="931589"/>
                  </a:lnTo>
                  <a:cubicBezTo>
                    <a:pt x="777027" y="925785"/>
                    <a:pt x="771200" y="922883"/>
                    <a:pt x="765351" y="922883"/>
                  </a:cubicBezTo>
                  <a:lnTo>
                    <a:pt x="739095" y="922883"/>
                  </a:lnTo>
                  <a:cubicBezTo>
                    <a:pt x="733291" y="922883"/>
                    <a:pt x="730389" y="922157"/>
                    <a:pt x="730389" y="920706"/>
                  </a:cubicBezTo>
                  <a:cubicBezTo>
                    <a:pt x="730389" y="919255"/>
                    <a:pt x="727464" y="918530"/>
                    <a:pt x="721614" y="918530"/>
                  </a:cubicBezTo>
                  <a:cubicBezTo>
                    <a:pt x="724516" y="915628"/>
                    <a:pt x="727441" y="914177"/>
                    <a:pt x="730389" y="914177"/>
                  </a:cubicBezTo>
                  <a:cubicBezTo>
                    <a:pt x="736193" y="914177"/>
                    <a:pt x="740569" y="912725"/>
                    <a:pt x="743516" y="909823"/>
                  </a:cubicBezTo>
                  <a:cubicBezTo>
                    <a:pt x="740569" y="909823"/>
                    <a:pt x="736193" y="906921"/>
                    <a:pt x="730389" y="901117"/>
                  </a:cubicBezTo>
                  <a:cubicBezTo>
                    <a:pt x="724539" y="901117"/>
                    <a:pt x="720889" y="901842"/>
                    <a:pt x="719438" y="903293"/>
                  </a:cubicBezTo>
                  <a:cubicBezTo>
                    <a:pt x="717987" y="904745"/>
                    <a:pt x="714336" y="905470"/>
                    <a:pt x="708487" y="905470"/>
                  </a:cubicBezTo>
                  <a:cubicBezTo>
                    <a:pt x="705584" y="902568"/>
                    <a:pt x="702682" y="901117"/>
                    <a:pt x="699780" y="901117"/>
                  </a:cubicBezTo>
                  <a:cubicBezTo>
                    <a:pt x="696833" y="901117"/>
                    <a:pt x="695359" y="900391"/>
                    <a:pt x="695359" y="898940"/>
                  </a:cubicBezTo>
                  <a:cubicBezTo>
                    <a:pt x="695359" y="897489"/>
                    <a:pt x="693908" y="896764"/>
                    <a:pt x="691006" y="896764"/>
                  </a:cubicBezTo>
                  <a:lnTo>
                    <a:pt x="682231" y="896764"/>
                  </a:lnTo>
                  <a:cubicBezTo>
                    <a:pt x="682231" y="893862"/>
                    <a:pt x="682968" y="893136"/>
                    <a:pt x="684442" y="894587"/>
                  </a:cubicBezTo>
                  <a:cubicBezTo>
                    <a:pt x="685916" y="896038"/>
                    <a:pt x="686652" y="895313"/>
                    <a:pt x="686652" y="892410"/>
                  </a:cubicBezTo>
                  <a:lnTo>
                    <a:pt x="682231" y="888057"/>
                  </a:lnTo>
                  <a:cubicBezTo>
                    <a:pt x="679329" y="888057"/>
                    <a:pt x="679329" y="886606"/>
                    <a:pt x="682231" y="883704"/>
                  </a:cubicBezTo>
                  <a:lnTo>
                    <a:pt x="677878" y="879351"/>
                  </a:lnTo>
                  <a:lnTo>
                    <a:pt x="664750" y="879351"/>
                  </a:lnTo>
                  <a:lnTo>
                    <a:pt x="656044" y="879351"/>
                  </a:lnTo>
                  <a:lnTo>
                    <a:pt x="651691" y="879351"/>
                  </a:lnTo>
                  <a:cubicBezTo>
                    <a:pt x="657495" y="876449"/>
                    <a:pt x="657495" y="874998"/>
                    <a:pt x="651691" y="874998"/>
                  </a:cubicBezTo>
                  <a:cubicBezTo>
                    <a:pt x="645886" y="874998"/>
                    <a:pt x="641533" y="874998"/>
                    <a:pt x="638631" y="874998"/>
                  </a:cubicBezTo>
                  <a:lnTo>
                    <a:pt x="625571" y="874998"/>
                  </a:lnTo>
                  <a:cubicBezTo>
                    <a:pt x="619767" y="874998"/>
                    <a:pt x="613237" y="875723"/>
                    <a:pt x="605982" y="877174"/>
                  </a:cubicBezTo>
                  <a:cubicBezTo>
                    <a:pt x="598726" y="878625"/>
                    <a:pt x="592197" y="877900"/>
                    <a:pt x="586392" y="874998"/>
                  </a:cubicBezTo>
                  <a:cubicBezTo>
                    <a:pt x="589294" y="872095"/>
                    <a:pt x="595099" y="870644"/>
                    <a:pt x="603805" y="870644"/>
                  </a:cubicBezTo>
                  <a:lnTo>
                    <a:pt x="616865" y="870644"/>
                  </a:lnTo>
                  <a:cubicBezTo>
                    <a:pt x="616865" y="864840"/>
                    <a:pt x="615414" y="861938"/>
                    <a:pt x="612512" y="861938"/>
                  </a:cubicBezTo>
                  <a:cubicBezTo>
                    <a:pt x="612512" y="859036"/>
                    <a:pt x="611061" y="858310"/>
                    <a:pt x="608158" y="859761"/>
                  </a:cubicBezTo>
                  <a:cubicBezTo>
                    <a:pt x="605256" y="861212"/>
                    <a:pt x="603805" y="860487"/>
                    <a:pt x="603805" y="857585"/>
                  </a:cubicBezTo>
                  <a:cubicBezTo>
                    <a:pt x="624120" y="857585"/>
                    <a:pt x="637180" y="856133"/>
                    <a:pt x="642984" y="853231"/>
                  </a:cubicBezTo>
                  <a:lnTo>
                    <a:pt x="686652" y="857585"/>
                  </a:lnTo>
                  <a:cubicBezTo>
                    <a:pt x="683705" y="850329"/>
                    <a:pt x="679318" y="845795"/>
                    <a:pt x="673491" y="843981"/>
                  </a:cubicBezTo>
                  <a:cubicBezTo>
                    <a:pt x="667664" y="842167"/>
                    <a:pt x="663299" y="839446"/>
                    <a:pt x="660397" y="835819"/>
                  </a:cubicBezTo>
                  <a:lnTo>
                    <a:pt x="629176" y="822759"/>
                  </a:lnTo>
                  <a:lnTo>
                    <a:pt x="610076" y="813427"/>
                  </a:lnTo>
                  <a:lnTo>
                    <a:pt x="613804" y="809699"/>
                  </a:lnTo>
                  <a:cubicBezTo>
                    <a:pt x="615255" y="811150"/>
                    <a:pt x="617069" y="812239"/>
                    <a:pt x="619245" y="812964"/>
                  </a:cubicBezTo>
                  <a:lnTo>
                    <a:pt x="621486" y="813284"/>
                  </a:lnTo>
                  <a:lnTo>
                    <a:pt x="618157" y="810787"/>
                  </a:lnTo>
                  <a:cubicBezTo>
                    <a:pt x="616706" y="810062"/>
                    <a:pt x="615255" y="809699"/>
                    <a:pt x="613804" y="809699"/>
                  </a:cubicBezTo>
                  <a:lnTo>
                    <a:pt x="609451" y="805346"/>
                  </a:lnTo>
                  <a:lnTo>
                    <a:pt x="609451" y="813122"/>
                  </a:lnTo>
                  <a:lnTo>
                    <a:pt x="602445" y="809699"/>
                  </a:lnTo>
                  <a:lnTo>
                    <a:pt x="600744" y="808408"/>
                  </a:lnTo>
                  <a:lnTo>
                    <a:pt x="594184" y="803427"/>
                  </a:lnTo>
                  <a:lnTo>
                    <a:pt x="594640" y="802081"/>
                  </a:lnTo>
                  <a:cubicBezTo>
                    <a:pt x="595376" y="801355"/>
                    <a:pt x="596482" y="800993"/>
                    <a:pt x="597955" y="800993"/>
                  </a:cubicBezTo>
                  <a:lnTo>
                    <a:pt x="589045" y="796640"/>
                  </a:lnTo>
                  <a:lnTo>
                    <a:pt x="584624" y="796640"/>
                  </a:lnTo>
                  <a:lnTo>
                    <a:pt x="575713" y="787933"/>
                  </a:lnTo>
                  <a:lnTo>
                    <a:pt x="562313" y="779227"/>
                  </a:lnTo>
                  <a:lnTo>
                    <a:pt x="531093" y="766167"/>
                  </a:lnTo>
                  <a:cubicBezTo>
                    <a:pt x="531093" y="780678"/>
                    <a:pt x="531093" y="794463"/>
                    <a:pt x="531093" y="807523"/>
                  </a:cubicBezTo>
                  <a:cubicBezTo>
                    <a:pt x="531093" y="820582"/>
                    <a:pt x="533020" y="834367"/>
                    <a:pt x="536874" y="848878"/>
                  </a:cubicBezTo>
                  <a:cubicBezTo>
                    <a:pt x="540774" y="851780"/>
                    <a:pt x="542724" y="857585"/>
                    <a:pt x="542724" y="866291"/>
                  </a:cubicBezTo>
                  <a:cubicBezTo>
                    <a:pt x="546578" y="869193"/>
                    <a:pt x="548506" y="874998"/>
                    <a:pt x="548506" y="883704"/>
                  </a:cubicBezTo>
                  <a:cubicBezTo>
                    <a:pt x="551408" y="886606"/>
                    <a:pt x="552859" y="889508"/>
                    <a:pt x="552859" y="892410"/>
                  </a:cubicBezTo>
                  <a:cubicBezTo>
                    <a:pt x="552859" y="895313"/>
                    <a:pt x="553584" y="897489"/>
                    <a:pt x="555035" y="898940"/>
                  </a:cubicBezTo>
                  <a:cubicBezTo>
                    <a:pt x="556487" y="900391"/>
                    <a:pt x="557212" y="902568"/>
                    <a:pt x="557212" y="905470"/>
                  </a:cubicBezTo>
                  <a:cubicBezTo>
                    <a:pt x="557212" y="908372"/>
                    <a:pt x="554310" y="912725"/>
                    <a:pt x="548506" y="918530"/>
                  </a:cubicBezTo>
                  <a:cubicBezTo>
                    <a:pt x="544651" y="921432"/>
                    <a:pt x="546102" y="927236"/>
                    <a:pt x="552859" y="935943"/>
                  </a:cubicBezTo>
                  <a:lnTo>
                    <a:pt x="552859" y="944649"/>
                  </a:lnTo>
                  <a:cubicBezTo>
                    <a:pt x="552859" y="947551"/>
                    <a:pt x="552133" y="949002"/>
                    <a:pt x="550682" y="949002"/>
                  </a:cubicBezTo>
                  <a:cubicBezTo>
                    <a:pt x="549231" y="949002"/>
                    <a:pt x="548506" y="950453"/>
                    <a:pt x="548506" y="953356"/>
                  </a:cubicBezTo>
                  <a:lnTo>
                    <a:pt x="548506" y="966415"/>
                  </a:lnTo>
                  <a:lnTo>
                    <a:pt x="548506" y="983828"/>
                  </a:lnTo>
                  <a:cubicBezTo>
                    <a:pt x="545467" y="986730"/>
                    <a:pt x="540933" y="988181"/>
                    <a:pt x="534902" y="988181"/>
                  </a:cubicBezTo>
                  <a:lnTo>
                    <a:pt x="534902" y="1005594"/>
                  </a:lnTo>
                  <a:lnTo>
                    <a:pt x="534902" y="1014301"/>
                  </a:lnTo>
                  <a:cubicBezTo>
                    <a:pt x="534902" y="1017203"/>
                    <a:pt x="533383" y="1018654"/>
                    <a:pt x="530345" y="1018654"/>
                  </a:cubicBezTo>
                  <a:cubicBezTo>
                    <a:pt x="530345" y="1027360"/>
                    <a:pt x="527306" y="1031714"/>
                    <a:pt x="521230" y="1031714"/>
                  </a:cubicBezTo>
                  <a:lnTo>
                    <a:pt x="507626" y="1031714"/>
                  </a:lnTo>
                  <a:cubicBezTo>
                    <a:pt x="501550" y="1034616"/>
                    <a:pt x="497763" y="1038969"/>
                    <a:pt x="496267" y="1044773"/>
                  </a:cubicBezTo>
                  <a:cubicBezTo>
                    <a:pt x="494771" y="1050578"/>
                    <a:pt x="489465" y="1050578"/>
                    <a:pt x="480350" y="1044773"/>
                  </a:cubicBezTo>
                  <a:cubicBezTo>
                    <a:pt x="477312" y="1044773"/>
                    <a:pt x="471259" y="1040420"/>
                    <a:pt x="462189" y="1031714"/>
                  </a:cubicBezTo>
                  <a:lnTo>
                    <a:pt x="453143" y="1023007"/>
                  </a:lnTo>
                  <a:lnTo>
                    <a:pt x="453143" y="1018654"/>
                  </a:lnTo>
                  <a:cubicBezTo>
                    <a:pt x="453143" y="1015752"/>
                    <a:pt x="452383" y="1015026"/>
                    <a:pt x="450864" y="1016477"/>
                  </a:cubicBezTo>
                  <a:cubicBezTo>
                    <a:pt x="449345" y="1017928"/>
                    <a:pt x="448586" y="1017203"/>
                    <a:pt x="448586" y="1014301"/>
                  </a:cubicBezTo>
                  <a:cubicBezTo>
                    <a:pt x="448586" y="1011399"/>
                    <a:pt x="447066" y="1008496"/>
                    <a:pt x="444028" y="1005594"/>
                  </a:cubicBezTo>
                  <a:lnTo>
                    <a:pt x="444028" y="1001241"/>
                  </a:lnTo>
                  <a:cubicBezTo>
                    <a:pt x="441126" y="1004143"/>
                    <a:pt x="438224" y="1005594"/>
                    <a:pt x="435322" y="1005594"/>
                  </a:cubicBezTo>
                  <a:cubicBezTo>
                    <a:pt x="432420" y="1002692"/>
                    <a:pt x="431694" y="1000515"/>
                    <a:pt x="433145" y="999064"/>
                  </a:cubicBezTo>
                  <a:cubicBezTo>
                    <a:pt x="434596" y="997613"/>
                    <a:pt x="433871" y="995437"/>
                    <a:pt x="430969" y="992535"/>
                  </a:cubicBezTo>
                  <a:cubicBezTo>
                    <a:pt x="430969" y="989632"/>
                    <a:pt x="428066" y="985279"/>
                    <a:pt x="422262" y="979475"/>
                  </a:cubicBezTo>
                  <a:cubicBezTo>
                    <a:pt x="419360" y="976573"/>
                    <a:pt x="417909" y="973671"/>
                    <a:pt x="417909" y="970768"/>
                  </a:cubicBezTo>
                  <a:cubicBezTo>
                    <a:pt x="415007" y="970768"/>
                    <a:pt x="413556" y="969317"/>
                    <a:pt x="413556" y="966415"/>
                  </a:cubicBezTo>
                  <a:lnTo>
                    <a:pt x="409202" y="966415"/>
                  </a:lnTo>
                  <a:lnTo>
                    <a:pt x="409202" y="962062"/>
                  </a:lnTo>
                  <a:cubicBezTo>
                    <a:pt x="406300" y="962062"/>
                    <a:pt x="404849" y="961336"/>
                    <a:pt x="404849" y="959885"/>
                  </a:cubicBezTo>
                  <a:cubicBezTo>
                    <a:pt x="404849" y="958434"/>
                    <a:pt x="406300" y="957709"/>
                    <a:pt x="409202" y="957709"/>
                  </a:cubicBezTo>
                  <a:cubicBezTo>
                    <a:pt x="406300" y="954807"/>
                    <a:pt x="404849" y="951904"/>
                    <a:pt x="404849" y="949002"/>
                  </a:cubicBezTo>
                  <a:lnTo>
                    <a:pt x="400496" y="940296"/>
                  </a:lnTo>
                  <a:lnTo>
                    <a:pt x="387436" y="931589"/>
                  </a:lnTo>
                  <a:lnTo>
                    <a:pt x="370023" y="918530"/>
                  </a:lnTo>
                  <a:lnTo>
                    <a:pt x="352611" y="905470"/>
                  </a:lnTo>
                  <a:cubicBezTo>
                    <a:pt x="358415" y="905470"/>
                    <a:pt x="361317" y="904019"/>
                    <a:pt x="361317" y="901117"/>
                  </a:cubicBezTo>
                  <a:lnTo>
                    <a:pt x="348257" y="888057"/>
                  </a:lnTo>
                  <a:cubicBezTo>
                    <a:pt x="339551" y="888057"/>
                    <a:pt x="335198" y="883704"/>
                    <a:pt x="335198" y="874998"/>
                  </a:cubicBezTo>
                  <a:cubicBezTo>
                    <a:pt x="335198" y="869193"/>
                    <a:pt x="336649" y="867742"/>
                    <a:pt x="339551" y="870644"/>
                  </a:cubicBezTo>
                  <a:cubicBezTo>
                    <a:pt x="342453" y="873546"/>
                    <a:pt x="345355" y="874998"/>
                    <a:pt x="348257" y="874998"/>
                  </a:cubicBezTo>
                  <a:cubicBezTo>
                    <a:pt x="354062" y="880802"/>
                    <a:pt x="356964" y="882978"/>
                    <a:pt x="356964" y="881527"/>
                  </a:cubicBezTo>
                  <a:cubicBezTo>
                    <a:pt x="356964" y="880076"/>
                    <a:pt x="354062" y="876449"/>
                    <a:pt x="348257" y="870644"/>
                  </a:cubicBezTo>
                  <a:lnTo>
                    <a:pt x="326491" y="848878"/>
                  </a:lnTo>
                  <a:cubicBezTo>
                    <a:pt x="338100" y="848878"/>
                    <a:pt x="343904" y="850329"/>
                    <a:pt x="343904" y="853231"/>
                  </a:cubicBezTo>
                  <a:cubicBezTo>
                    <a:pt x="343904" y="844525"/>
                    <a:pt x="339551" y="840172"/>
                    <a:pt x="330844" y="840172"/>
                  </a:cubicBezTo>
                  <a:cubicBezTo>
                    <a:pt x="325040" y="834367"/>
                    <a:pt x="321412" y="834367"/>
                    <a:pt x="319961" y="840172"/>
                  </a:cubicBezTo>
                  <a:cubicBezTo>
                    <a:pt x="318510" y="845976"/>
                    <a:pt x="314883" y="850329"/>
                    <a:pt x="309078" y="853231"/>
                  </a:cubicBezTo>
                  <a:cubicBezTo>
                    <a:pt x="309078" y="847427"/>
                    <a:pt x="307627" y="845976"/>
                    <a:pt x="304725" y="848878"/>
                  </a:cubicBezTo>
                  <a:cubicBezTo>
                    <a:pt x="301823" y="851780"/>
                    <a:pt x="301823" y="853231"/>
                    <a:pt x="304725" y="853231"/>
                  </a:cubicBezTo>
                  <a:lnTo>
                    <a:pt x="300372" y="853231"/>
                  </a:lnTo>
                  <a:cubicBezTo>
                    <a:pt x="297470" y="856133"/>
                    <a:pt x="296019" y="860487"/>
                    <a:pt x="296019" y="866291"/>
                  </a:cubicBezTo>
                  <a:cubicBezTo>
                    <a:pt x="293116" y="863389"/>
                    <a:pt x="288038" y="864840"/>
                    <a:pt x="280782" y="870644"/>
                  </a:cubicBezTo>
                  <a:cubicBezTo>
                    <a:pt x="273527" y="876449"/>
                    <a:pt x="269899" y="880802"/>
                    <a:pt x="269899" y="883704"/>
                  </a:cubicBezTo>
                  <a:lnTo>
                    <a:pt x="278606" y="874998"/>
                  </a:lnTo>
                  <a:cubicBezTo>
                    <a:pt x="278606" y="880802"/>
                    <a:pt x="276429" y="884429"/>
                    <a:pt x="272076" y="885881"/>
                  </a:cubicBezTo>
                  <a:cubicBezTo>
                    <a:pt x="267723" y="887332"/>
                    <a:pt x="264095" y="889508"/>
                    <a:pt x="261193" y="892410"/>
                  </a:cubicBezTo>
                  <a:lnTo>
                    <a:pt x="262197" y="889397"/>
                  </a:lnTo>
                  <a:lnTo>
                    <a:pt x="260105" y="890234"/>
                  </a:lnTo>
                  <a:cubicBezTo>
                    <a:pt x="257928" y="891685"/>
                    <a:pt x="255389" y="893862"/>
                    <a:pt x="252486" y="896764"/>
                  </a:cubicBezTo>
                  <a:lnTo>
                    <a:pt x="252486" y="901117"/>
                  </a:lnTo>
                  <a:cubicBezTo>
                    <a:pt x="249584" y="904019"/>
                    <a:pt x="248133" y="904019"/>
                    <a:pt x="248133" y="901117"/>
                  </a:cubicBezTo>
                  <a:cubicBezTo>
                    <a:pt x="245231" y="901117"/>
                    <a:pt x="246682" y="898215"/>
                    <a:pt x="252486" y="892410"/>
                  </a:cubicBezTo>
                  <a:lnTo>
                    <a:pt x="261193" y="883704"/>
                  </a:lnTo>
                  <a:cubicBezTo>
                    <a:pt x="258291" y="883704"/>
                    <a:pt x="256114" y="884429"/>
                    <a:pt x="254663" y="885881"/>
                  </a:cubicBezTo>
                  <a:cubicBezTo>
                    <a:pt x="253212" y="887332"/>
                    <a:pt x="251035" y="888057"/>
                    <a:pt x="248133" y="888057"/>
                  </a:cubicBezTo>
                  <a:cubicBezTo>
                    <a:pt x="251035" y="885155"/>
                    <a:pt x="253937" y="882978"/>
                    <a:pt x="256840" y="881527"/>
                  </a:cubicBezTo>
                  <a:cubicBezTo>
                    <a:pt x="259742" y="880076"/>
                    <a:pt x="262644" y="876449"/>
                    <a:pt x="265546" y="870644"/>
                  </a:cubicBezTo>
                  <a:lnTo>
                    <a:pt x="287312" y="853231"/>
                  </a:lnTo>
                  <a:cubicBezTo>
                    <a:pt x="287312" y="850329"/>
                    <a:pt x="291665" y="845250"/>
                    <a:pt x="300372" y="837995"/>
                  </a:cubicBezTo>
                  <a:cubicBezTo>
                    <a:pt x="309078" y="830740"/>
                    <a:pt x="313432" y="825661"/>
                    <a:pt x="313432" y="822759"/>
                  </a:cubicBezTo>
                  <a:lnTo>
                    <a:pt x="269899" y="861938"/>
                  </a:lnTo>
                  <a:lnTo>
                    <a:pt x="248133" y="888057"/>
                  </a:lnTo>
                  <a:lnTo>
                    <a:pt x="243780" y="892410"/>
                  </a:lnTo>
                  <a:lnTo>
                    <a:pt x="239427" y="896764"/>
                  </a:lnTo>
                  <a:lnTo>
                    <a:pt x="234725" y="897808"/>
                  </a:lnTo>
                  <a:lnTo>
                    <a:pt x="235073" y="896764"/>
                  </a:lnTo>
                  <a:lnTo>
                    <a:pt x="234529" y="897852"/>
                  </a:lnTo>
                  <a:lnTo>
                    <a:pt x="229632" y="898940"/>
                  </a:lnTo>
                  <a:lnTo>
                    <a:pt x="228979" y="900246"/>
                  </a:lnTo>
                  <a:lnTo>
                    <a:pt x="226367" y="898940"/>
                  </a:lnTo>
                  <a:cubicBezTo>
                    <a:pt x="224916" y="898940"/>
                    <a:pt x="223465" y="899666"/>
                    <a:pt x="222014" y="901117"/>
                  </a:cubicBezTo>
                  <a:lnTo>
                    <a:pt x="222014" y="896764"/>
                  </a:lnTo>
                  <a:cubicBezTo>
                    <a:pt x="219112" y="896764"/>
                    <a:pt x="217661" y="899666"/>
                    <a:pt x="217661" y="905470"/>
                  </a:cubicBezTo>
                  <a:cubicBezTo>
                    <a:pt x="203150" y="911274"/>
                    <a:pt x="191541" y="919981"/>
                    <a:pt x="182835" y="931589"/>
                  </a:cubicBezTo>
                  <a:lnTo>
                    <a:pt x="152362" y="957709"/>
                  </a:lnTo>
                  <a:cubicBezTo>
                    <a:pt x="149460" y="954807"/>
                    <a:pt x="143656" y="957709"/>
                    <a:pt x="134949" y="966415"/>
                  </a:cubicBezTo>
                  <a:cubicBezTo>
                    <a:pt x="134949" y="963513"/>
                    <a:pt x="133498" y="963513"/>
                    <a:pt x="130596" y="966415"/>
                  </a:cubicBezTo>
                  <a:lnTo>
                    <a:pt x="130596" y="970768"/>
                  </a:lnTo>
                  <a:lnTo>
                    <a:pt x="121890" y="979475"/>
                  </a:lnTo>
                  <a:cubicBezTo>
                    <a:pt x="121890" y="973671"/>
                    <a:pt x="120439" y="972220"/>
                    <a:pt x="117537" y="975122"/>
                  </a:cubicBezTo>
                  <a:lnTo>
                    <a:pt x="117537" y="979475"/>
                  </a:lnTo>
                  <a:lnTo>
                    <a:pt x="117537" y="983828"/>
                  </a:lnTo>
                  <a:lnTo>
                    <a:pt x="113183" y="988181"/>
                  </a:lnTo>
                  <a:lnTo>
                    <a:pt x="113183" y="979475"/>
                  </a:lnTo>
                  <a:cubicBezTo>
                    <a:pt x="110281" y="979475"/>
                    <a:pt x="108830" y="980200"/>
                    <a:pt x="108830" y="981651"/>
                  </a:cubicBezTo>
                  <a:cubicBezTo>
                    <a:pt x="108830" y="983103"/>
                    <a:pt x="107379" y="983828"/>
                    <a:pt x="104477" y="983828"/>
                  </a:cubicBezTo>
                  <a:lnTo>
                    <a:pt x="105783" y="978169"/>
                  </a:lnTo>
                  <a:lnTo>
                    <a:pt x="104477" y="979475"/>
                  </a:lnTo>
                  <a:cubicBezTo>
                    <a:pt x="101575" y="979475"/>
                    <a:pt x="100849" y="978749"/>
                    <a:pt x="102300" y="977298"/>
                  </a:cubicBezTo>
                  <a:lnTo>
                    <a:pt x="107742" y="975484"/>
                  </a:lnTo>
                  <a:lnTo>
                    <a:pt x="111006" y="972946"/>
                  </a:lnTo>
                  <a:lnTo>
                    <a:pt x="108830" y="975122"/>
                  </a:lnTo>
                  <a:cubicBezTo>
                    <a:pt x="110281" y="975122"/>
                    <a:pt x="111369" y="974759"/>
                    <a:pt x="112095" y="974033"/>
                  </a:cubicBezTo>
                  <a:lnTo>
                    <a:pt x="112821" y="971857"/>
                  </a:lnTo>
                  <a:lnTo>
                    <a:pt x="121890" y="966415"/>
                  </a:lnTo>
                  <a:cubicBezTo>
                    <a:pt x="124792" y="966415"/>
                    <a:pt x="129145" y="963513"/>
                    <a:pt x="134949" y="957709"/>
                  </a:cubicBezTo>
                  <a:cubicBezTo>
                    <a:pt x="140754" y="951904"/>
                    <a:pt x="148009" y="946100"/>
                    <a:pt x="156716" y="940296"/>
                  </a:cubicBezTo>
                  <a:cubicBezTo>
                    <a:pt x="165422" y="934492"/>
                    <a:pt x="168324" y="928687"/>
                    <a:pt x="165422" y="922883"/>
                  </a:cubicBezTo>
                  <a:cubicBezTo>
                    <a:pt x="168324" y="922883"/>
                    <a:pt x="171952" y="921432"/>
                    <a:pt x="176305" y="918530"/>
                  </a:cubicBezTo>
                  <a:lnTo>
                    <a:pt x="177393" y="914177"/>
                  </a:lnTo>
                  <a:lnTo>
                    <a:pt x="178482" y="909823"/>
                  </a:lnTo>
                  <a:cubicBezTo>
                    <a:pt x="181384" y="909823"/>
                    <a:pt x="184286" y="908372"/>
                    <a:pt x="187188" y="905470"/>
                  </a:cubicBezTo>
                  <a:cubicBezTo>
                    <a:pt x="190090" y="902568"/>
                    <a:pt x="190090" y="899666"/>
                    <a:pt x="187188" y="896764"/>
                  </a:cubicBezTo>
                  <a:cubicBezTo>
                    <a:pt x="187188" y="902568"/>
                    <a:pt x="184286" y="905470"/>
                    <a:pt x="178482" y="905470"/>
                  </a:cubicBezTo>
                  <a:cubicBezTo>
                    <a:pt x="178482" y="899666"/>
                    <a:pt x="179933" y="896764"/>
                    <a:pt x="182835" y="896764"/>
                  </a:cubicBezTo>
                  <a:cubicBezTo>
                    <a:pt x="185737" y="896764"/>
                    <a:pt x="189365" y="895313"/>
                    <a:pt x="193718" y="892410"/>
                  </a:cubicBezTo>
                  <a:lnTo>
                    <a:pt x="193718" y="901117"/>
                  </a:lnTo>
                  <a:lnTo>
                    <a:pt x="200248" y="896764"/>
                  </a:lnTo>
                  <a:cubicBezTo>
                    <a:pt x="203059" y="890959"/>
                    <a:pt x="203037" y="889508"/>
                    <a:pt x="200180" y="892410"/>
                  </a:cubicBezTo>
                  <a:cubicBezTo>
                    <a:pt x="197323" y="895313"/>
                    <a:pt x="195895" y="895313"/>
                    <a:pt x="195895" y="892410"/>
                  </a:cubicBezTo>
                  <a:cubicBezTo>
                    <a:pt x="192992" y="892410"/>
                    <a:pt x="194443" y="889508"/>
                    <a:pt x="200248" y="883704"/>
                  </a:cubicBezTo>
                  <a:lnTo>
                    <a:pt x="204465" y="883704"/>
                  </a:lnTo>
                  <a:lnTo>
                    <a:pt x="208614" y="883704"/>
                  </a:lnTo>
                  <a:cubicBezTo>
                    <a:pt x="208614" y="880802"/>
                    <a:pt x="207231" y="879351"/>
                    <a:pt x="204465" y="879351"/>
                  </a:cubicBezTo>
                  <a:cubicBezTo>
                    <a:pt x="207231" y="876449"/>
                    <a:pt x="210020" y="874998"/>
                    <a:pt x="212831" y="874998"/>
                  </a:cubicBezTo>
                  <a:cubicBezTo>
                    <a:pt x="215643" y="877900"/>
                    <a:pt x="215643" y="879351"/>
                    <a:pt x="212831" y="879351"/>
                  </a:cubicBezTo>
                  <a:lnTo>
                    <a:pt x="217049" y="879351"/>
                  </a:lnTo>
                  <a:cubicBezTo>
                    <a:pt x="219815" y="876449"/>
                    <a:pt x="220506" y="872821"/>
                    <a:pt x="219123" y="868468"/>
                  </a:cubicBezTo>
                  <a:cubicBezTo>
                    <a:pt x="217740" y="864114"/>
                    <a:pt x="219837" y="863389"/>
                    <a:pt x="225415" y="866291"/>
                  </a:cubicBezTo>
                  <a:cubicBezTo>
                    <a:pt x="225415" y="860487"/>
                    <a:pt x="226798" y="857585"/>
                    <a:pt x="229564" y="857585"/>
                  </a:cubicBezTo>
                  <a:lnTo>
                    <a:pt x="229564" y="866291"/>
                  </a:lnTo>
                  <a:cubicBezTo>
                    <a:pt x="232376" y="863389"/>
                    <a:pt x="233781" y="860487"/>
                    <a:pt x="233781" y="857585"/>
                  </a:cubicBezTo>
                  <a:cubicBezTo>
                    <a:pt x="233781" y="854682"/>
                    <a:pt x="235187" y="851780"/>
                    <a:pt x="237998" y="848878"/>
                  </a:cubicBezTo>
                  <a:cubicBezTo>
                    <a:pt x="239381" y="848878"/>
                    <a:pt x="240419" y="848515"/>
                    <a:pt x="241110" y="847790"/>
                  </a:cubicBezTo>
                  <a:lnTo>
                    <a:pt x="241486" y="846608"/>
                  </a:lnTo>
                  <a:lnTo>
                    <a:pt x="242148" y="848878"/>
                  </a:lnTo>
                  <a:cubicBezTo>
                    <a:pt x="243236" y="850329"/>
                    <a:pt x="245231" y="850329"/>
                    <a:pt x="248133" y="848878"/>
                  </a:cubicBezTo>
                  <a:lnTo>
                    <a:pt x="248133" y="835819"/>
                  </a:lnTo>
                  <a:cubicBezTo>
                    <a:pt x="251035" y="832916"/>
                    <a:pt x="253212" y="830377"/>
                    <a:pt x="254663" y="828200"/>
                  </a:cubicBezTo>
                  <a:lnTo>
                    <a:pt x="255888" y="825137"/>
                  </a:lnTo>
                  <a:lnTo>
                    <a:pt x="258948" y="822759"/>
                  </a:lnTo>
                  <a:cubicBezTo>
                    <a:pt x="261714" y="819857"/>
                    <a:pt x="263097" y="816955"/>
                    <a:pt x="263097" y="814052"/>
                  </a:cubicBezTo>
                  <a:cubicBezTo>
                    <a:pt x="263097" y="811150"/>
                    <a:pt x="265909" y="809699"/>
                    <a:pt x="271532" y="809699"/>
                  </a:cubicBezTo>
                  <a:cubicBezTo>
                    <a:pt x="271532" y="809699"/>
                    <a:pt x="270126" y="814052"/>
                    <a:pt x="267315" y="822759"/>
                  </a:cubicBezTo>
                  <a:cubicBezTo>
                    <a:pt x="270126" y="822759"/>
                    <a:pt x="272926" y="822033"/>
                    <a:pt x="275715" y="820582"/>
                  </a:cubicBezTo>
                  <a:cubicBezTo>
                    <a:pt x="278504" y="819131"/>
                    <a:pt x="277109" y="816955"/>
                    <a:pt x="271532" y="814052"/>
                  </a:cubicBezTo>
                  <a:lnTo>
                    <a:pt x="274170" y="808906"/>
                  </a:lnTo>
                  <a:lnTo>
                    <a:pt x="271532" y="809699"/>
                  </a:lnTo>
                  <a:cubicBezTo>
                    <a:pt x="271532" y="804711"/>
                    <a:pt x="272223" y="802841"/>
                    <a:pt x="273606" y="804088"/>
                  </a:cubicBezTo>
                  <a:cubicBezTo>
                    <a:pt x="274989" y="805335"/>
                    <a:pt x="275681" y="804711"/>
                    <a:pt x="275681" y="802217"/>
                  </a:cubicBezTo>
                  <a:cubicBezTo>
                    <a:pt x="275681" y="799723"/>
                    <a:pt x="274298" y="797252"/>
                    <a:pt x="271532" y="794803"/>
                  </a:cubicBezTo>
                  <a:lnTo>
                    <a:pt x="267315" y="794803"/>
                  </a:lnTo>
                  <a:cubicBezTo>
                    <a:pt x="267315" y="792309"/>
                    <a:pt x="268720" y="791062"/>
                    <a:pt x="271532" y="791062"/>
                  </a:cubicBezTo>
                  <a:cubicBezTo>
                    <a:pt x="268720" y="791062"/>
                    <a:pt x="267315" y="790438"/>
                    <a:pt x="267315" y="789191"/>
                  </a:cubicBezTo>
                  <a:lnTo>
                    <a:pt x="264478" y="787933"/>
                  </a:lnTo>
                  <a:lnTo>
                    <a:pt x="263097" y="787321"/>
                  </a:lnTo>
                  <a:cubicBezTo>
                    <a:pt x="260331" y="787321"/>
                    <a:pt x="258948" y="786697"/>
                    <a:pt x="258948" y="785450"/>
                  </a:cubicBezTo>
                  <a:cubicBezTo>
                    <a:pt x="258948" y="784203"/>
                    <a:pt x="257542" y="783580"/>
                    <a:pt x="254731" y="783580"/>
                  </a:cubicBezTo>
                  <a:cubicBezTo>
                    <a:pt x="251965" y="780587"/>
                    <a:pt x="249176" y="779091"/>
                    <a:pt x="246365" y="779091"/>
                  </a:cubicBezTo>
                  <a:lnTo>
                    <a:pt x="246365" y="774601"/>
                  </a:lnTo>
                  <a:cubicBezTo>
                    <a:pt x="251942" y="780587"/>
                    <a:pt x="257520" y="783580"/>
                    <a:pt x="263097" y="783580"/>
                  </a:cubicBezTo>
                  <a:cubicBezTo>
                    <a:pt x="271486" y="783580"/>
                    <a:pt x="278492" y="786482"/>
                    <a:pt x="284115" y="792286"/>
                  </a:cubicBezTo>
                  <a:cubicBezTo>
                    <a:pt x="289693" y="792286"/>
                    <a:pt x="292482" y="790835"/>
                    <a:pt x="292482" y="787933"/>
                  </a:cubicBezTo>
                  <a:cubicBezTo>
                    <a:pt x="292482" y="785031"/>
                    <a:pt x="293865" y="782083"/>
                    <a:pt x="296631" y="779091"/>
                  </a:cubicBezTo>
                  <a:lnTo>
                    <a:pt x="313432" y="756576"/>
                  </a:lnTo>
                  <a:cubicBezTo>
                    <a:pt x="322138" y="747552"/>
                    <a:pt x="326491" y="741544"/>
                    <a:pt x="326491" y="738551"/>
                  </a:cubicBezTo>
                  <a:cubicBezTo>
                    <a:pt x="323589" y="738551"/>
                    <a:pt x="322138" y="737055"/>
                    <a:pt x="322138" y="734062"/>
                  </a:cubicBezTo>
                  <a:lnTo>
                    <a:pt x="317785" y="729573"/>
                  </a:lnTo>
                  <a:cubicBezTo>
                    <a:pt x="314883" y="723542"/>
                    <a:pt x="312706" y="720526"/>
                    <a:pt x="311255" y="720526"/>
                  </a:cubicBezTo>
                  <a:cubicBezTo>
                    <a:pt x="309804" y="720526"/>
                    <a:pt x="309078" y="717533"/>
                    <a:pt x="309078" y="711548"/>
                  </a:cubicBezTo>
                  <a:cubicBezTo>
                    <a:pt x="309078" y="702524"/>
                    <a:pt x="307627" y="696515"/>
                    <a:pt x="304725" y="693523"/>
                  </a:cubicBezTo>
                  <a:cubicBezTo>
                    <a:pt x="310529" y="690530"/>
                    <a:pt x="310529" y="683025"/>
                    <a:pt x="304725" y="671008"/>
                  </a:cubicBezTo>
                  <a:cubicBezTo>
                    <a:pt x="298921" y="658992"/>
                    <a:pt x="294568" y="651532"/>
                    <a:pt x="291665" y="648630"/>
                  </a:cubicBezTo>
                  <a:cubicBezTo>
                    <a:pt x="294568" y="648630"/>
                    <a:pt x="296019" y="644277"/>
                    <a:pt x="296019" y="635570"/>
                  </a:cubicBezTo>
                  <a:cubicBezTo>
                    <a:pt x="287312" y="638472"/>
                    <a:pt x="278606" y="644277"/>
                    <a:pt x="269899" y="652983"/>
                  </a:cubicBezTo>
                  <a:lnTo>
                    <a:pt x="261193" y="658207"/>
                  </a:lnTo>
                  <a:lnTo>
                    <a:pt x="248133" y="666043"/>
                  </a:lnTo>
                  <a:cubicBezTo>
                    <a:pt x="251035" y="666043"/>
                    <a:pt x="253212" y="665317"/>
                    <a:pt x="254663" y="663866"/>
                  </a:cubicBezTo>
                  <a:cubicBezTo>
                    <a:pt x="256114" y="662415"/>
                    <a:pt x="258291" y="661690"/>
                    <a:pt x="261193" y="661690"/>
                  </a:cubicBezTo>
                  <a:cubicBezTo>
                    <a:pt x="261193" y="664592"/>
                    <a:pt x="253212" y="670396"/>
                    <a:pt x="237250" y="679102"/>
                  </a:cubicBezTo>
                  <a:cubicBezTo>
                    <a:pt x="221288" y="687809"/>
                    <a:pt x="211856" y="693613"/>
                    <a:pt x="208954" y="696515"/>
                  </a:cubicBezTo>
                  <a:lnTo>
                    <a:pt x="194670" y="704678"/>
                  </a:lnTo>
                  <a:lnTo>
                    <a:pt x="193446" y="705222"/>
                  </a:lnTo>
                  <a:lnTo>
                    <a:pt x="192766" y="705766"/>
                  </a:lnTo>
                  <a:lnTo>
                    <a:pt x="178482" y="713928"/>
                  </a:lnTo>
                  <a:cubicBezTo>
                    <a:pt x="175580" y="713928"/>
                    <a:pt x="171226" y="716830"/>
                    <a:pt x="165422" y="722635"/>
                  </a:cubicBezTo>
                  <a:cubicBezTo>
                    <a:pt x="159618" y="722635"/>
                    <a:pt x="155265" y="724086"/>
                    <a:pt x="152362" y="726988"/>
                  </a:cubicBezTo>
                  <a:cubicBezTo>
                    <a:pt x="146558" y="729890"/>
                    <a:pt x="141479" y="732792"/>
                    <a:pt x="137126" y="735694"/>
                  </a:cubicBezTo>
                  <a:cubicBezTo>
                    <a:pt x="132773" y="738597"/>
                    <a:pt x="127694" y="741499"/>
                    <a:pt x="121890" y="744401"/>
                  </a:cubicBezTo>
                  <a:cubicBezTo>
                    <a:pt x="116085" y="750205"/>
                    <a:pt x="111732" y="753107"/>
                    <a:pt x="108830" y="753107"/>
                  </a:cubicBezTo>
                  <a:cubicBezTo>
                    <a:pt x="105928" y="756009"/>
                    <a:pt x="103026" y="757461"/>
                    <a:pt x="100124" y="757461"/>
                  </a:cubicBezTo>
                  <a:cubicBezTo>
                    <a:pt x="94319" y="763265"/>
                    <a:pt x="89241" y="766892"/>
                    <a:pt x="84887" y="768344"/>
                  </a:cubicBezTo>
                  <a:cubicBezTo>
                    <a:pt x="80534" y="769795"/>
                    <a:pt x="75455" y="773422"/>
                    <a:pt x="69651" y="779227"/>
                  </a:cubicBezTo>
                  <a:cubicBezTo>
                    <a:pt x="58042" y="790835"/>
                    <a:pt x="49336" y="796640"/>
                    <a:pt x="43532" y="796640"/>
                  </a:cubicBezTo>
                  <a:cubicBezTo>
                    <a:pt x="46434" y="793737"/>
                    <a:pt x="46434" y="793012"/>
                    <a:pt x="43532" y="794463"/>
                  </a:cubicBezTo>
                  <a:cubicBezTo>
                    <a:pt x="40630" y="795914"/>
                    <a:pt x="40630" y="793737"/>
                    <a:pt x="43532" y="787933"/>
                  </a:cubicBezTo>
                  <a:cubicBezTo>
                    <a:pt x="40630" y="785031"/>
                    <a:pt x="34825" y="783580"/>
                    <a:pt x="26119" y="783580"/>
                  </a:cubicBezTo>
                  <a:cubicBezTo>
                    <a:pt x="26119" y="780678"/>
                    <a:pt x="26844" y="779227"/>
                    <a:pt x="28295" y="779227"/>
                  </a:cubicBezTo>
                  <a:cubicBezTo>
                    <a:pt x="29747" y="779227"/>
                    <a:pt x="30472" y="777776"/>
                    <a:pt x="30472" y="774873"/>
                  </a:cubicBezTo>
                  <a:lnTo>
                    <a:pt x="34825" y="774873"/>
                  </a:lnTo>
                  <a:cubicBezTo>
                    <a:pt x="34825" y="769069"/>
                    <a:pt x="30472" y="766167"/>
                    <a:pt x="21766" y="766167"/>
                  </a:cubicBezTo>
                  <a:lnTo>
                    <a:pt x="21766" y="761814"/>
                  </a:lnTo>
                  <a:cubicBezTo>
                    <a:pt x="21766" y="756009"/>
                    <a:pt x="17413" y="753107"/>
                    <a:pt x="8706" y="753107"/>
                  </a:cubicBezTo>
                  <a:cubicBezTo>
                    <a:pt x="2902" y="747303"/>
                    <a:pt x="0" y="742950"/>
                    <a:pt x="0" y="740048"/>
                  </a:cubicBezTo>
                  <a:lnTo>
                    <a:pt x="4353" y="740048"/>
                  </a:lnTo>
                  <a:lnTo>
                    <a:pt x="4353" y="731341"/>
                  </a:lnTo>
                  <a:lnTo>
                    <a:pt x="21766" y="709575"/>
                  </a:lnTo>
                  <a:lnTo>
                    <a:pt x="34825" y="709575"/>
                  </a:lnTo>
                  <a:cubicBezTo>
                    <a:pt x="37728" y="709575"/>
                    <a:pt x="37728" y="711026"/>
                    <a:pt x="34825" y="713928"/>
                  </a:cubicBezTo>
                  <a:cubicBezTo>
                    <a:pt x="31923" y="716830"/>
                    <a:pt x="33374" y="719733"/>
                    <a:pt x="39178" y="722635"/>
                  </a:cubicBezTo>
                  <a:lnTo>
                    <a:pt x="39178" y="713928"/>
                  </a:lnTo>
                  <a:lnTo>
                    <a:pt x="42103" y="722635"/>
                  </a:lnTo>
                  <a:cubicBezTo>
                    <a:pt x="44008" y="725537"/>
                    <a:pt x="45935" y="725537"/>
                    <a:pt x="47885" y="722635"/>
                  </a:cubicBezTo>
                  <a:lnTo>
                    <a:pt x="79174" y="709575"/>
                  </a:lnTo>
                  <a:lnTo>
                    <a:pt x="141683" y="670396"/>
                  </a:lnTo>
                  <a:lnTo>
                    <a:pt x="265546" y="600744"/>
                  </a:lnTo>
                  <a:cubicBezTo>
                    <a:pt x="265546" y="597842"/>
                    <a:pt x="264095" y="594940"/>
                    <a:pt x="261193" y="592038"/>
                  </a:cubicBezTo>
                  <a:lnTo>
                    <a:pt x="261193" y="587685"/>
                  </a:lnTo>
                  <a:lnTo>
                    <a:pt x="256840" y="583332"/>
                  </a:lnTo>
                  <a:lnTo>
                    <a:pt x="239427" y="583332"/>
                  </a:lnTo>
                  <a:cubicBezTo>
                    <a:pt x="239427" y="586234"/>
                    <a:pt x="233622" y="587685"/>
                    <a:pt x="222014" y="587685"/>
                  </a:cubicBezTo>
                  <a:lnTo>
                    <a:pt x="222014" y="592038"/>
                  </a:lnTo>
                  <a:cubicBezTo>
                    <a:pt x="219112" y="592038"/>
                    <a:pt x="217661" y="590587"/>
                    <a:pt x="217661" y="587685"/>
                  </a:cubicBezTo>
                  <a:cubicBezTo>
                    <a:pt x="211856" y="587685"/>
                    <a:pt x="207503" y="586234"/>
                    <a:pt x="204601" y="583332"/>
                  </a:cubicBezTo>
                  <a:lnTo>
                    <a:pt x="200248" y="583332"/>
                  </a:lnTo>
                  <a:cubicBezTo>
                    <a:pt x="194443" y="583332"/>
                    <a:pt x="190090" y="584783"/>
                    <a:pt x="187188" y="587685"/>
                  </a:cubicBezTo>
                  <a:cubicBezTo>
                    <a:pt x="169775" y="593489"/>
                    <a:pt x="161069" y="596391"/>
                    <a:pt x="161069" y="596391"/>
                  </a:cubicBezTo>
                  <a:cubicBezTo>
                    <a:pt x="163971" y="593489"/>
                    <a:pt x="167599" y="589861"/>
                    <a:pt x="171952" y="585508"/>
                  </a:cubicBezTo>
                  <a:cubicBezTo>
                    <a:pt x="176305" y="581155"/>
                    <a:pt x="178482" y="577527"/>
                    <a:pt x="178482" y="574625"/>
                  </a:cubicBezTo>
                  <a:cubicBezTo>
                    <a:pt x="181384" y="571723"/>
                    <a:pt x="177031" y="570272"/>
                    <a:pt x="165422" y="570272"/>
                  </a:cubicBezTo>
                  <a:cubicBezTo>
                    <a:pt x="165422" y="567370"/>
                    <a:pt x="163971" y="565919"/>
                    <a:pt x="161069" y="565919"/>
                  </a:cubicBezTo>
                  <a:lnTo>
                    <a:pt x="156716" y="565919"/>
                  </a:lnTo>
                  <a:cubicBezTo>
                    <a:pt x="156716" y="563017"/>
                    <a:pt x="155265" y="561565"/>
                    <a:pt x="152362" y="561565"/>
                  </a:cubicBezTo>
                  <a:cubicBezTo>
                    <a:pt x="149460" y="558663"/>
                    <a:pt x="148009" y="555761"/>
                    <a:pt x="148009" y="552859"/>
                  </a:cubicBezTo>
                  <a:lnTo>
                    <a:pt x="148009" y="548506"/>
                  </a:lnTo>
                  <a:cubicBezTo>
                    <a:pt x="145107" y="548506"/>
                    <a:pt x="143656" y="547055"/>
                    <a:pt x="143656" y="544153"/>
                  </a:cubicBezTo>
                  <a:cubicBezTo>
                    <a:pt x="137852" y="538348"/>
                    <a:pt x="134949" y="533995"/>
                    <a:pt x="134949" y="531093"/>
                  </a:cubicBezTo>
                  <a:cubicBezTo>
                    <a:pt x="132047" y="528191"/>
                    <a:pt x="134949" y="522386"/>
                    <a:pt x="143656" y="513680"/>
                  </a:cubicBezTo>
                  <a:lnTo>
                    <a:pt x="148009" y="522386"/>
                  </a:lnTo>
                  <a:cubicBezTo>
                    <a:pt x="150911" y="522386"/>
                    <a:pt x="153088" y="520210"/>
                    <a:pt x="154539" y="515857"/>
                  </a:cubicBezTo>
                  <a:lnTo>
                    <a:pt x="155008" y="511631"/>
                  </a:lnTo>
                  <a:lnTo>
                    <a:pt x="156716" y="513680"/>
                  </a:lnTo>
                  <a:cubicBezTo>
                    <a:pt x="159618" y="510778"/>
                    <a:pt x="162520" y="509327"/>
                    <a:pt x="165422" y="509327"/>
                  </a:cubicBezTo>
                  <a:cubicBezTo>
                    <a:pt x="168324" y="512229"/>
                    <a:pt x="175580" y="513680"/>
                    <a:pt x="187188" y="513680"/>
                  </a:cubicBezTo>
                  <a:lnTo>
                    <a:pt x="226367" y="504974"/>
                  </a:lnTo>
                  <a:lnTo>
                    <a:pt x="235073" y="504974"/>
                  </a:lnTo>
                  <a:cubicBezTo>
                    <a:pt x="235073" y="502071"/>
                    <a:pt x="236525" y="500620"/>
                    <a:pt x="239427" y="500620"/>
                  </a:cubicBezTo>
                  <a:cubicBezTo>
                    <a:pt x="242329" y="500620"/>
                    <a:pt x="243780" y="502071"/>
                    <a:pt x="243780" y="504974"/>
                  </a:cubicBezTo>
                  <a:lnTo>
                    <a:pt x="252486" y="504974"/>
                  </a:lnTo>
                  <a:cubicBezTo>
                    <a:pt x="258291" y="504974"/>
                    <a:pt x="264095" y="505699"/>
                    <a:pt x="269899" y="507150"/>
                  </a:cubicBezTo>
                  <a:cubicBezTo>
                    <a:pt x="275704" y="508601"/>
                    <a:pt x="281508" y="509327"/>
                    <a:pt x="287312" y="509327"/>
                  </a:cubicBezTo>
                  <a:lnTo>
                    <a:pt x="300372" y="509327"/>
                  </a:lnTo>
                  <a:cubicBezTo>
                    <a:pt x="300372" y="512229"/>
                    <a:pt x="303274" y="513680"/>
                    <a:pt x="309078" y="513680"/>
                  </a:cubicBezTo>
                  <a:lnTo>
                    <a:pt x="313432" y="513680"/>
                  </a:lnTo>
                  <a:cubicBezTo>
                    <a:pt x="319236" y="510778"/>
                    <a:pt x="322138" y="504248"/>
                    <a:pt x="322138" y="494091"/>
                  </a:cubicBezTo>
                  <a:cubicBezTo>
                    <a:pt x="322138" y="483933"/>
                    <a:pt x="322138" y="475952"/>
                    <a:pt x="322138" y="470148"/>
                  </a:cubicBezTo>
                  <a:cubicBezTo>
                    <a:pt x="325040" y="461441"/>
                    <a:pt x="327217" y="453460"/>
                    <a:pt x="328668" y="446205"/>
                  </a:cubicBezTo>
                  <a:cubicBezTo>
                    <a:pt x="330119" y="438950"/>
                    <a:pt x="330844" y="430969"/>
                    <a:pt x="330844" y="422262"/>
                  </a:cubicBezTo>
                  <a:cubicBezTo>
                    <a:pt x="330844" y="419360"/>
                    <a:pt x="330119" y="417184"/>
                    <a:pt x="328668" y="415732"/>
                  </a:cubicBezTo>
                  <a:cubicBezTo>
                    <a:pt x="327217" y="414281"/>
                    <a:pt x="326491" y="412105"/>
                    <a:pt x="326491" y="409203"/>
                  </a:cubicBezTo>
                  <a:lnTo>
                    <a:pt x="317785" y="400496"/>
                  </a:lnTo>
                  <a:cubicBezTo>
                    <a:pt x="317785" y="403398"/>
                    <a:pt x="314883" y="404849"/>
                    <a:pt x="309078" y="404849"/>
                  </a:cubicBezTo>
                  <a:cubicBezTo>
                    <a:pt x="303274" y="404849"/>
                    <a:pt x="299646" y="405575"/>
                    <a:pt x="298195" y="407026"/>
                  </a:cubicBezTo>
                  <a:cubicBezTo>
                    <a:pt x="296744" y="408477"/>
                    <a:pt x="294568" y="409203"/>
                    <a:pt x="291665" y="409203"/>
                  </a:cubicBezTo>
                  <a:cubicBezTo>
                    <a:pt x="285861" y="412105"/>
                    <a:pt x="280057" y="415007"/>
                    <a:pt x="274253" y="417909"/>
                  </a:cubicBezTo>
                  <a:cubicBezTo>
                    <a:pt x="268448" y="420811"/>
                    <a:pt x="262644" y="422262"/>
                    <a:pt x="256840" y="422262"/>
                  </a:cubicBezTo>
                  <a:lnTo>
                    <a:pt x="263805" y="417038"/>
                  </a:lnTo>
                  <a:lnTo>
                    <a:pt x="254663" y="422262"/>
                  </a:lnTo>
                  <a:cubicBezTo>
                    <a:pt x="250310" y="425164"/>
                    <a:pt x="245231" y="426615"/>
                    <a:pt x="239427" y="426615"/>
                  </a:cubicBezTo>
                  <a:cubicBezTo>
                    <a:pt x="239427" y="423713"/>
                    <a:pt x="244506" y="420086"/>
                    <a:pt x="254663" y="415732"/>
                  </a:cubicBezTo>
                  <a:cubicBezTo>
                    <a:pt x="259742" y="413556"/>
                    <a:pt x="263551" y="412286"/>
                    <a:pt x="266090" y="411923"/>
                  </a:cubicBezTo>
                  <a:lnTo>
                    <a:pt x="268976" y="413160"/>
                  </a:lnTo>
                  <a:lnTo>
                    <a:pt x="274253" y="409203"/>
                  </a:lnTo>
                  <a:lnTo>
                    <a:pt x="269899" y="409203"/>
                  </a:lnTo>
                  <a:cubicBezTo>
                    <a:pt x="272801" y="406300"/>
                    <a:pt x="276429" y="405575"/>
                    <a:pt x="280782" y="407026"/>
                  </a:cubicBezTo>
                  <a:cubicBezTo>
                    <a:pt x="285136" y="408477"/>
                    <a:pt x="287312" y="406300"/>
                    <a:pt x="287312" y="400496"/>
                  </a:cubicBezTo>
                  <a:cubicBezTo>
                    <a:pt x="275704" y="406300"/>
                    <a:pt x="265546" y="409928"/>
                    <a:pt x="256840" y="411379"/>
                  </a:cubicBezTo>
                  <a:cubicBezTo>
                    <a:pt x="248133" y="412830"/>
                    <a:pt x="237976" y="416458"/>
                    <a:pt x="226367" y="422262"/>
                  </a:cubicBezTo>
                  <a:cubicBezTo>
                    <a:pt x="214758" y="428067"/>
                    <a:pt x="203875" y="432420"/>
                    <a:pt x="193718" y="435322"/>
                  </a:cubicBezTo>
                  <a:cubicBezTo>
                    <a:pt x="183560" y="438224"/>
                    <a:pt x="175580" y="441126"/>
                    <a:pt x="169775" y="444028"/>
                  </a:cubicBezTo>
                  <a:cubicBezTo>
                    <a:pt x="175580" y="438224"/>
                    <a:pt x="181384" y="435322"/>
                    <a:pt x="187188" y="435322"/>
                  </a:cubicBezTo>
                  <a:cubicBezTo>
                    <a:pt x="187188" y="432420"/>
                    <a:pt x="184286" y="431694"/>
                    <a:pt x="178482" y="433145"/>
                  </a:cubicBezTo>
                  <a:cubicBezTo>
                    <a:pt x="172677" y="434596"/>
                    <a:pt x="168324" y="435322"/>
                    <a:pt x="165422" y="435322"/>
                  </a:cubicBezTo>
                  <a:cubicBezTo>
                    <a:pt x="165422" y="432420"/>
                    <a:pt x="168324" y="430969"/>
                    <a:pt x="174128" y="430969"/>
                  </a:cubicBezTo>
                  <a:cubicBezTo>
                    <a:pt x="179933" y="430969"/>
                    <a:pt x="184286" y="430969"/>
                    <a:pt x="187188" y="430969"/>
                  </a:cubicBezTo>
                  <a:cubicBezTo>
                    <a:pt x="190090" y="428067"/>
                    <a:pt x="192992" y="426615"/>
                    <a:pt x="195895" y="426615"/>
                  </a:cubicBezTo>
                  <a:lnTo>
                    <a:pt x="208954" y="417909"/>
                  </a:lnTo>
                  <a:cubicBezTo>
                    <a:pt x="229269" y="412105"/>
                    <a:pt x="240878" y="407752"/>
                    <a:pt x="243780" y="404849"/>
                  </a:cubicBezTo>
                  <a:cubicBezTo>
                    <a:pt x="249584" y="401947"/>
                    <a:pt x="256114" y="400496"/>
                    <a:pt x="263370" y="400496"/>
                  </a:cubicBezTo>
                  <a:cubicBezTo>
                    <a:pt x="270625" y="400496"/>
                    <a:pt x="274253" y="397594"/>
                    <a:pt x="274253" y="391790"/>
                  </a:cubicBezTo>
                  <a:cubicBezTo>
                    <a:pt x="268448" y="391790"/>
                    <a:pt x="262644" y="394692"/>
                    <a:pt x="256840" y="400496"/>
                  </a:cubicBezTo>
                  <a:cubicBezTo>
                    <a:pt x="251035" y="400496"/>
                    <a:pt x="246682" y="401222"/>
                    <a:pt x="243780" y="402673"/>
                  </a:cubicBezTo>
                  <a:cubicBezTo>
                    <a:pt x="240878" y="404124"/>
                    <a:pt x="237976" y="404849"/>
                    <a:pt x="235073" y="404849"/>
                  </a:cubicBezTo>
                  <a:cubicBezTo>
                    <a:pt x="229269" y="407752"/>
                    <a:pt x="225642" y="408477"/>
                    <a:pt x="224191" y="407026"/>
                  </a:cubicBezTo>
                  <a:cubicBezTo>
                    <a:pt x="222739" y="405575"/>
                    <a:pt x="220563" y="406300"/>
                    <a:pt x="217661" y="409203"/>
                  </a:cubicBezTo>
                  <a:cubicBezTo>
                    <a:pt x="211856" y="409203"/>
                    <a:pt x="206052" y="412105"/>
                    <a:pt x="200248" y="417909"/>
                  </a:cubicBezTo>
                  <a:cubicBezTo>
                    <a:pt x="194443" y="417909"/>
                    <a:pt x="188639" y="418635"/>
                    <a:pt x="182835" y="420086"/>
                  </a:cubicBezTo>
                  <a:cubicBezTo>
                    <a:pt x="177031" y="421537"/>
                    <a:pt x="171226" y="422262"/>
                    <a:pt x="165422" y="422262"/>
                  </a:cubicBezTo>
                  <a:cubicBezTo>
                    <a:pt x="159618" y="425164"/>
                    <a:pt x="154539" y="425890"/>
                    <a:pt x="150186" y="424439"/>
                  </a:cubicBezTo>
                  <a:cubicBezTo>
                    <a:pt x="145832" y="422988"/>
                    <a:pt x="140754" y="422262"/>
                    <a:pt x="134949" y="422262"/>
                  </a:cubicBezTo>
                  <a:cubicBezTo>
                    <a:pt x="134949" y="419360"/>
                    <a:pt x="133498" y="417909"/>
                    <a:pt x="130596" y="417909"/>
                  </a:cubicBezTo>
                  <a:lnTo>
                    <a:pt x="121890" y="417909"/>
                  </a:lnTo>
                  <a:cubicBezTo>
                    <a:pt x="121890" y="417909"/>
                    <a:pt x="113183" y="415007"/>
                    <a:pt x="95770" y="409203"/>
                  </a:cubicBezTo>
                  <a:cubicBezTo>
                    <a:pt x="89241" y="407026"/>
                    <a:pt x="82711" y="399952"/>
                    <a:pt x="76181" y="387981"/>
                  </a:cubicBezTo>
                  <a:lnTo>
                    <a:pt x="74004" y="383446"/>
                  </a:lnTo>
                  <a:lnTo>
                    <a:pt x="69651" y="374377"/>
                  </a:lnTo>
                  <a:cubicBezTo>
                    <a:pt x="75455" y="374377"/>
                    <a:pt x="79083" y="377279"/>
                    <a:pt x="80534" y="383083"/>
                  </a:cubicBezTo>
                  <a:cubicBezTo>
                    <a:pt x="81985" y="388888"/>
                    <a:pt x="84162" y="393241"/>
                    <a:pt x="87064" y="396143"/>
                  </a:cubicBezTo>
                  <a:cubicBezTo>
                    <a:pt x="104477" y="401947"/>
                    <a:pt x="113183" y="404849"/>
                    <a:pt x="113183" y="404849"/>
                  </a:cubicBezTo>
                  <a:cubicBezTo>
                    <a:pt x="121890" y="404849"/>
                    <a:pt x="132047" y="403398"/>
                    <a:pt x="143656" y="400496"/>
                  </a:cubicBezTo>
                  <a:cubicBezTo>
                    <a:pt x="155265" y="397594"/>
                    <a:pt x="165422" y="394692"/>
                    <a:pt x="174128" y="391790"/>
                  </a:cubicBezTo>
                  <a:lnTo>
                    <a:pt x="304725" y="339551"/>
                  </a:lnTo>
                  <a:cubicBezTo>
                    <a:pt x="327942" y="330845"/>
                    <a:pt x="349708" y="322864"/>
                    <a:pt x="370023" y="315608"/>
                  </a:cubicBezTo>
                  <a:cubicBezTo>
                    <a:pt x="390339" y="308353"/>
                    <a:pt x="412105" y="301823"/>
                    <a:pt x="435322" y="296019"/>
                  </a:cubicBezTo>
                  <a:cubicBezTo>
                    <a:pt x="458539" y="290214"/>
                    <a:pt x="468697" y="287312"/>
                    <a:pt x="465794" y="287312"/>
                  </a:cubicBezTo>
                  <a:cubicBezTo>
                    <a:pt x="471599" y="281281"/>
                    <a:pt x="474501" y="278266"/>
                    <a:pt x="474501" y="278266"/>
                  </a:cubicBezTo>
                  <a:lnTo>
                    <a:pt x="474501" y="255615"/>
                  </a:lnTo>
                  <a:cubicBezTo>
                    <a:pt x="474501" y="243553"/>
                    <a:pt x="475226" y="231480"/>
                    <a:pt x="476677" y="219395"/>
                  </a:cubicBezTo>
                  <a:cubicBezTo>
                    <a:pt x="478129" y="207311"/>
                    <a:pt x="478854" y="195237"/>
                    <a:pt x="478854" y="183175"/>
                  </a:cubicBezTo>
                  <a:cubicBezTo>
                    <a:pt x="478854" y="168438"/>
                    <a:pt x="473050" y="162520"/>
                    <a:pt x="461441" y="165422"/>
                  </a:cubicBezTo>
                  <a:cubicBezTo>
                    <a:pt x="455637" y="168324"/>
                    <a:pt x="450558" y="169050"/>
                    <a:pt x="446205" y="167599"/>
                  </a:cubicBezTo>
                  <a:cubicBezTo>
                    <a:pt x="441852" y="166148"/>
                    <a:pt x="436773" y="166873"/>
                    <a:pt x="430969" y="169775"/>
                  </a:cubicBezTo>
                  <a:cubicBezTo>
                    <a:pt x="428066" y="169775"/>
                    <a:pt x="426615" y="170501"/>
                    <a:pt x="426615" y="171952"/>
                  </a:cubicBezTo>
                  <a:cubicBezTo>
                    <a:pt x="426615" y="173403"/>
                    <a:pt x="425164" y="174129"/>
                    <a:pt x="422262" y="174129"/>
                  </a:cubicBezTo>
                  <a:lnTo>
                    <a:pt x="404849" y="174129"/>
                  </a:lnTo>
                  <a:cubicBezTo>
                    <a:pt x="401947" y="174129"/>
                    <a:pt x="391790" y="177031"/>
                    <a:pt x="374377" y="182835"/>
                  </a:cubicBezTo>
                  <a:cubicBezTo>
                    <a:pt x="377279" y="179933"/>
                    <a:pt x="380181" y="178482"/>
                    <a:pt x="383083" y="178482"/>
                  </a:cubicBezTo>
                  <a:cubicBezTo>
                    <a:pt x="383083" y="175580"/>
                    <a:pt x="384534" y="174129"/>
                    <a:pt x="387436" y="174129"/>
                  </a:cubicBezTo>
                  <a:cubicBezTo>
                    <a:pt x="381632" y="171725"/>
                    <a:pt x="375102" y="172575"/>
                    <a:pt x="367847" y="176679"/>
                  </a:cubicBezTo>
                  <a:cubicBezTo>
                    <a:pt x="360591" y="180783"/>
                    <a:pt x="354062" y="182835"/>
                    <a:pt x="348257" y="182835"/>
                  </a:cubicBezTo>
                  <a:cubicBezTo>
                    <a:pt x="351159" y="179933"/>
                    <a:pt x="354062" y="178482"/>
                    <a:pt x="356964" y="178482"/>
                  </a:cubicBezTo>
                  <a:cubicBezTo>
                    <a:pt x="359866" y="178482"/>
                    <a:pt x="362768" y="177031"/>
                    <a:pt x="365670" y="174129"/>
                  </a:cubicBezTo>
                  <a:lnTo>
                    <a:pt x="370023" y="174129"/>
                  </a:lnTo>
                  <a:lnTo>
                    <a:pt x="370023" y="170524"/>
                  </a:lnTo>
                  <a:cubicBezTo>
                    <a:pt x="370023" y="168075"/>
                    <a:pt x="371475" y="166851"/>
                    <a:pt x="374377" y="166851"/>
                  </a:cubicBezTo>
                  <a:cubicBezTo>
                    <a:pt x="377279" y="164447"/>
                    <a:pt x="381632" y="163245"/>
                    <a:pt x="387436" y="163245"/>
                  </a:cubicBezTo>
                  <a:lnTo>
                    <a:pt x="400496" y="155967"/>
                  </a:lnTo>
                  <a:lnTo>
                    <a:pt x="404849" y="152362"/>
                  </a:lnTo>
                  <a:lnTo>
                    <a:pt x="404849" y="148009"/>
                  </a:lnTo>
                  <a:lnTo>
                    <a:pt x="391790" y="148009"/>
                  </a:lnTo>
                  <a:cubicBezTo>
                    <a:pt x="385985" y="145107"/>
                    <a:pt x="381632" y="145107"/>
                    <a:pt x="378730" y="148009"/>
                  </a:cubicBezTo>
                  <a:cubicBezTo>
                    <a:pt x="370023" y="148009"/>
                    <a:pt x="364219" y="149460"/>
                    <a:pt x="361317" y="152362"/>
                  </a:cubicBezTo>
                  <a:lnTo>
                    <a:pt x="361317" y="148009"/>
                  </a:lnTo>
                  <a:lnTo>
                    <a:pt x="365670" y="148009"/>
                  </a:lnTo>
                  <a:cubicBezTo>
                    <a:pt x="368572" y="145107"/>
                    <a:pt x="372926" y="143656"/>
                    <a:pt x="378730" y="143656"/>
                  </a:cubicBezTo>
                  <a:cubicBezTo>
                    <a:pt x="375828" y="137852"/>
                    <a:pt x="373651" y="136401"/>
                    <a:pt x="372200" y="139303"/>
                  </a:cubicBezTo>
                  <a:cubicBezTo>
                    <a:pt x="370749" y="142205"/>
                    <a:pt x="368572" y="143656"/>
                    <a:pt x="365670" y="143656"/>
                  </a:cubicBezTo>
                  <a:cubicBezTo>
                    <a:pt x="362768" y="143656"/>
                    <a:pt x="360591" y="144382"/>
                    <a:pt x="359140" y="145833"/>
                  </a:cubicBezTo>
                  <a:cubicBezTo>
                    <a:pt x="357689" y="147284"/>
                    <a:pt x="355513" y="148009"/>
                    <a:pt x="352611" y="148009"/>
                  </a:cubicBezTo>
                  <a:cubicBezTo>
                    <a:pt x="352611" y="145107"/>
                    <a:pt x="351159" y="143656"/>
                    <a:pt x="348257" y="143656"/>
                  </a:cubicBezTo>
                  <a:lnTo>
                    <a:pt x="348257" y="148009"/>
                  </a:lnTo>
                  <a:lnTo>
                    <a:pt x="309078" y="156716"/>
                  </a:lnTo>
                  <a:cubicBezTo>
                    <a:pt x="306176" y="153814"/>
                    <a:pt x="310529" y="150186"/>
                    <a:pt x="322138" y="145833"/>
                  </a:cubicBezTo>
                  <a:cubicBezTo>
                    <a:pt x="333747" y="141479"/>
                    <a:pt x="341002" y="139303"/>
                    <a:pt x="343904" y="139303"/>
                  </a:cubicBezTo>
                  <a:cubicBezTo>
                    <a:pt x="349708" y="136401"/>
                    <a:pt x="356964" y="134224"/>
                    <a:pt x="365670" y="132773"/>
                  </a:cubicBezTo>
                  <a:cubicBezTo>
                    <a:pt x="374377" y="131322"/>
                    <a:pt x="381632" y="127694"/>
                    <a:pt x="387436" y="121890"/>
                  </a:cubicBezTo>
                  <a:cubicBezTo>
                    <a:pt x="399045" y="116086"/>
                    <a:pt x="410654" y="111007"/>
                    <a:pt x="422262" y="106654"/>
                  </a:cubicBezTo>
                  <a:cubicBezTo>
                    <a:pt x="433871" y="102300"/>
                    <a:pt x="445479" y="97222"/>
                    <a:pt x="457088" y="91417"/>
                  </a:cubicBezTo>
                  <a:cubicBezTo>
                    <a:pt x="471599" y="85613"/>
                    <a:pt x="484658" y="78358"/>
                    <a:pt x="496267" y="69651"/>
                  </a:cubicBezTo>
                  <a:cubicBezTo>
                    <a:pt x="507876" y="60945"/>
                    <a:pt x="520935" y="53689"/>
                    <a:pt x="535446" y="47885"/>
                  </a:cubicBezTo>
                  <a:cubicBezTo>
                    <a:pt x="538348" y="47885"/>
                    <a:pt x="542701" y="44983"/>
                    <a:pt x="548506" y="39179"/>
                  </a:cubicBezTo>
                  <a:cubicBezTo>
                    <a:pt x="551408" y="39179"/>
                    <a:pt x="555761" y="36276"/>
                    <a:pt x="561565" y="30472"/>
                  </a:cubicBezTo>
                  <a:cubicBezTo>
                    <a:pt x="564105" y="24668"/>
                    <a:pt x="564740" y="19589"/>
                    <a:pt x="563470" y="15236"/>
                  </a:cubicBezTo>
                  <a:cubicBezTo>
                    <a:pt x="562200" y="10883"/>
                    <a:pt x="562835" y="5804"/>
                    <a:pt x="5653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A7D9CC-E43D-B1F7-EC6A-2A3B5360594A}"/>
                </a:ext>
              </a:extLst>
            </p:cNvPr>
            <p:cNvSpPr txBox="1"/>
            <p:nvPr/>
          </p:nvSpPr>
          <p:spPr>
            <a:xfrm>
              <a:off x="3041152" y="1091145"/>
              <a:ext cx="1517696" cy="1057637"/>
            </a:xfrm>
            <a:custGeom>
              <a:avLst/>
              <a:gdLst/>
              <a:ahLst/>
              <a:cxnLst/>
              <a:rect l="l" t="t" r="r" b="b"/>
              <a:pathLst>
                <a:path w="1215007" h="846702">
                  <a:moveTo>
                    <a:pt x="21767" y="833643"/>
                  </a:moveTo>
                  <a:lnTo>
                    <a:pt x="21767" y="835819"/>
                  </a:lnTo>
                  <a:cubicBezTo>
                    <a:pt x="18864" y="837270"/>
                    <a:pt x="18864" y="840898"/>
                    <a:pt x="21767" y="846702"/>
                  </a:cubicBezTo>
                  <a:lnTo>
                    <a:pt x="17413" y="846702"/>
                  </a:lnTo>
                  <a:cubicBezTo>
                    <a:pt x="17413" y="840898"/>
                    <a:pt x="18864" y="836545"/>
                    <a:pt x="21767" y="833643"/>
                  </a:cubicBezTo>
                  <a:close/>
                  <a:moveTo>
                    <a:pt x="18502" y="827113"/>
                  </a:moveTo>
                  <a:cubicBezTo>
                    <a:pt x="19227" y="827113"/>
                    <a:pt x="20316" y="827838"/>
                    <a:pt x="21767" y="829289"/>
                  </a:cubicBezTo>
                  <a:lnTo>
                    <a:pt x="21767" y="833643"/>
                  </a:lnTo>
                  <a:lnTo>
                    <a:pt x="13060" y="833643"/>
                  </a:lnTo>
                  <a:cubicBezTo>
                    <a:pt x="15962" y="833643"/>
                    <a:pt x="17413" y="832191"/>
                    <a:pt x="17413" y="829289"/>
                  </a:cubicBezTo>
                  <a:cubicBezTo>
                    <a:pt x="17413" y="827838"/>
                    <a:pt x="17776" y="827113"/>
                    <a:pt x="18502" y="827113"/>
                  </a:cubicBezTo>
                  <a:close/>
                  <a:moveTo>
                    <a:pt x="3265" y="822759"/>
                  </a:moveTo>
                  <a:cubicBezTo>
                    <a:pt x="3991" y="822759"/>
                    <a:pt x="4354" y="823485"/>
                    <a:pt x="4354" y="824936"/>
                  </a:cubicBezTo>
                  <a:cubicBezTo>
                    <a:pt x="4354" y="827838"/>
                    <a:pt x="2903" y="827838"/>
                    <a:pt x="0" y="824936"/>
                  </a:cubicBezTo>
                  <a:cubicBezTo>
                    <a:pt x="1452" y="823485"/>
                    <a:pt x="2540" y="822759"/>
                    <a:pt x="3265" y="822759"/>
                  </a:cubicBezTo>
                  <a:close/>
                  <a:moveTo>
                    <a:pt x="43533" y="794464"/>
                  </a:moveTo>
                  <a:cubicBezTo>
                    <a:pt x="49337" y="797366"/>
                    <a:pt x="50788" y="801719"/>
                    <a:pt x="47886" y="807523"/>
                  </a:cubicBezTo>
                  <a:cubicBezTo>
                    <a:pt x="44984" y="813328"/>
                    <a:pt x="42082" y="816230"/>
                    <a:pt x="39179" y="816230"/>
                  </a:cubicBezTo>
                  <a:cubicBezTo>
                    <a:pt x="36277" y="813328"/>
                    <a:pt x="36277" y="809700"/>
                    <a:pt x="39179" y="805347"/>
                  </a:cubicBezTo>
                  <a:cubicBezTo>
                    <a:pt x="42082" y="800993"/>
                    <a:pt x="43533" y="797366"/>
                    <a:pt x="43533" y="794464"/>
                  </a:cubicBezTo>
                  <a:close/>
                  <a:moveTo>
                    <a:pt x="65299" y="756826"/>
                  </a:moveTo>
                  <a:lnTo>
                    <a:pt x="65299" y="768344"/>
                  </a:lnTo>
                  <a:cubicBezTo>
                    <a:pt x="62397" y="774149"/>
                    <a:pt x="60946" y="774149"/>
                    <a:pt x="60946" y="768344"/>
                  </a:cubicBezTo>
                  <a:cubicBezTo>
                    <a:pt x="60946" y="765442"/>
                    <a:pt x="61671" y="763265"/>
                    <a:pt x="63122" y="761814"/>
                  </a:cubicBezTo>
                  <a:lnTo>
                    <a:pt x="64644" y="757249"/>
                  </a:lnTo>
                  <a:close/>
                  <a:moveTo>
                    <a:pt x="69652" y="748568"/>
                  </a:moveTo>
                  <a:cubicBezTo>
                    <a:pt x="71103" y="748919"/>
                    <a:pt x="72554" y="749798"/>
                    <a:pt x="74005" y="751203"/>
                  </a:cubicBezTo>
                  <a:lnTo>
                    <a:pt x="65299" y="756826"/>
                  </a:lnTo>
                  <a:lnTo>
                    <a:pt x="65299" y="755285"/>
                  </a:lnTo>
                  <a:lnTo>
                    <a:pt x="64644" y="757249"/>
                  </a:lnTo>
                  <a:lnTo>
                    <a:pt x="60946" y="759638"/>
                  </a:lnTo>
                  <a:cubicBezTo>
                    <a:pt x="58043" y="765442"/>
                    <a:pt x="55141" y="769795"/>
                    <a:pt x="52239" y="772697"/>
                  </a:cubicBezTo>
                  <a:cubicBezTo>
                    <a:pt x="49337" y="775600"/>
                    <a:pt x="47886" y="779953"/>
                    <a:pt x="47886" y="785757"/>
                  </a:cubicBezTo>
                  <a:lnTo>
                    <a:pt x="52239" y="785757"/>
                  </a:lnTo>
                  <a:cubicBezTo>
                    <a:pt x="52239" y="788659"/>
                    <a:pt x="51514" y="789385"/>
                    <a:pt x="50063" y="787934"/>
                  </a:cubicBezTo>
                  <a:cubicBezTo>
                    <a:pt x="48611" y="786483"/>
                    <a:pt x="46435" y="788659"/>
                    <a:pt x="43533" y="794464"/>
                  </a:cubicBezTo>
                  <a:cubicBezTo>
                    <a:pt x="43533" y="800268"/>
                    <a:pt x="40631" y="806072"/>
                    <a:pt x="34826" y="811876"/>
                  </a:cubicBezTo>
                  <a:cubicBezTo>
                    <a:pt x="31924" y="811876"/>
                    <a:pt x="30473" y="813328"/>
                    <a:pt x="30473" y="816230"/>
                  </a:cubicBezTo>
                  <a:lnTo>
                    <a:pt x="26120" y="816230"/>
                  </a:lnTo>
                  <a:cubicBezTo>
                    <a:pt x="23218" y="813328"/>
                    <a:pt x="23218" y="811876"/>
                    <a:pt x="26120" y="811876"/>
                  </a:cubicBezTo>
                  <a:cubicBezTo>
                    <a:pt x="29022" y="811876"/>
                    <a:pt x="31199" y="809700"/>
                    <a:pt x="32650" y="805347"/>
                  </a:cubicBezTo>
                  <a:cubicBezTo>
                    <a:pt x="34101" y="800993"/>
                    <a:pt x="36277" y="797366"/>
                    <a:pt x="39179" y="794464"/>
                  </a:cubicBezTo>
                  <a:cubicBezTo>
                    <a:pt x="44984" y="788705"/>
                    <a:pt x="48611" y="782231"/>
                    <a:pt x="50063" y="775044"/>
                  </a:cubicBezTo>
                  <a:cubicBezTo>
                    <a:pt x="51514" y="767857"/>
                    <a:pt x="55141" y="761384"/>
                    <a:pt x="60946" y="755625"/>
                  </a:cubicBezTo>
                  <a:cubicBezTo>
                    <a:pt x="60946" y="755625"/>
                    <a:pt x="61671" y="753465"/>
                    <a:pt x="63122" y="749146"/>
                  </a:cubicBezTo>
                  <a:lnTo>
                    <a:pt x="63302" y="748611"/>
                  </a:lnTo>
                  <a:lnTo>
                    <a:pt x="65299" y="749095"/>
                  </a:lnTo>
                  <a:cubicBezTo>
                    <a:pt x="66750" y="748392"/>
                    <a:pt x="68201" y="748216"/>
                    <a:pt x="69652" y="748568"/>
                  </a:cubicBezTo>
                  <a:close/>
                  <a:moveTo>
                    <a:pt x="64972" y="743639"/>
                  </a:moveTo>
                  <a:lnTo>
                    <a:pt x="63302" y="748611"/>
                  </a:lnTo>
                  <a:lnTo>
                    <a:pt x="63122" y="748568"/>
                  </a:lnTo>
                  <a:close/>
                  <a:moveTo>
                    <a:pt x="1054569" y="740048"/>
                  </a:moveTo>
                  <a:cubicBezTo>
                    <a:pt x="1053843" y="740048"/>
                    <a:pt x="1053480" y="740774"/>
                    <a:pt x="1053480" y="742225"/>
                  </a:cubicBezTo>
                  <a:lnTo>
                    <a:pt x="1057834" y="742225"/>
                  </a:lnTo>
                  <a:cubicBezTo>
                    <a:pt x="1056383" y="740774"/>
                    <a:pt x="1055294" y="740048"/>
                    <a:pt x="1054569" y="740048"/>
                  </a:cubicBezTo>
                  <a:close/>
                  <a:moveTo>
                    <a:pt x="1048039" y="740048"/>
                  </a:moveTo>
                  <a:cubicBezTo>
                    <a:pt x="1047313" y="740048"/>
                    <a:pt x="1046225" y="740774"/>
                    <a:pt x="1044774" y="742225"/>
                  </a:cubicBezTo>
                  <a:lnTo>
                    <a:pt x="1049127" y="742225"/>
                  </a:lnTo>
                  <a:cubicBezTo>
                    <a:pt x="1049127" y="740774"/>
                    <a:pt x="1048764" y="740048"/>
                    <a:pt x="1048039" y="740048"/>
                  </a:cubicBezTo>
                  <a:close/>
                  <a:moveTo>
                    <a:pt x="65299" y="724812"/>
                  </a:moveTo>
                  <a:cubicBezTo>
                    <a:pt x="65299" y="727714"/>
                    <a:pt x="63848" y="732793"/>
                    <a:pt x="60946" y="740048"/>
                  </a:cubicBezTo>
                  <a:cubicBezTo>
                    <a:pt x="58043" y="747304"/>
                    <a:pt x="55141" y="749480"/>
                    <a:pt x="52239" y="746578"/>
                  </a:cubicBezTo>
                  <a:cubicBezTo>
                    <a:pt x="55141" y="743676"/>
                    <a:pt x="56593" y="739323"/>
                    <a:pt x="56593" y="733518"/>
                  </a:cubicBezTo>
                  <a:cubicBezTo>
                    <a:pt x="56593" y="727714"/>
                    <a:pt x="59495" y="724812"/>
                    <a:pt x="65299" y="724812"/>
                  </a:cubicBezTo>
                  <a:close/>
                  <a:moveTo>
                    <a:pt x="65843" y="721547"/>
                  </a:moveTo>
                  <a:lnTo>
                    <a:pt x="65299" y="724812"/>
                  </a:lnTo>
                  <a:cubicBezTo>
                    <a:pt x="65299" y="723361"/>
                    <a:pt x="65480" y="722273"/>
                    <a:pt x="65843" y="721547"/>
                  </a:cubicBezTo>
                  <a:close/>
                  <a:moveTo>
                    <a:pt x="69652" y="716106"/>
                  </a:moveTo>
                  <a:cubicBezTo>
                    <a:pt x="69652" y="719008"/>
                    <a:pt x="68927" y="720459"/>
                    <a:pt x="67476" y="720459"/>
                  </a:cubicBezTo>
                  <a:lnTo>
                    <a:pt x="65843" y="721547"/>
                  </a:lnTo>
                  <a:lnTo>
                    <a:pt x="66387" y="718282"/>
                  </a:lnTo>
                  <a:cubicBezTo>
                    <a:pt x="67113" y="716831"/>
                    <a:pt x="68201" y="716106"/>
                    <a:pt x="69652" y="716106"/>
                  </a:cubicBezTo>
                  <a:close/>
                  <a:moveTo>
                    <a:pt x="47886" y="707399"/>
                  </a:moveTo>
                  <a:cubicBezTo>
                    <a:pt x="44984" y="707399"/>
                    <a:pt x="43533" y="710301"/>
                    <a:pt x="43533" y="716106"/>
                  </a:cubicBezTo>
                  <a:cubicBezTo>
                    <a:pt x="43533" y="713203"/>
                    <a:pt x="44258" y="711752"/>
                    <a:pt x="45709" y="711752"/>
                  </a:cubicBezTo>
                  <a:cubicBezTo>
                    <a:pt x="47160" y="711752"/>
                    <a:pt x="47886" y="710301"/>
                    <a:pt x="47886" y="707399"/>
                  </a:cubicBezTo>
                  <a:close/>
                  <a:moveTo>
                    <a:pt x="124067" y="698693"/>
                  </a:moveTo>
                  <a:lnTo>
                    <a:pt x="121891" y="703046"/>
                  </a:lnTo>
                  <a:cubicBezTo>
                    <a:pt x="121891" y="701595"/>
                    <a:pt x="122072" y="700506"/>
                    <a:pt x="122435" y="699781"/>
                  </a:cubicBezTo>
                  <a:close/>
                  <a:moveTo>
                    <a:pt x="69652" y="689986"/>
                  </a:moveTo>
                  <a:cubicBezTo>
                    <a:pt x="66750" y="692888"/>
                    <a:pt x="65299" y="695065"/>
                    <a:pt x="65299" y="696516"/>
                  </a:cubicBezTo>
                  <a:cubicBezTo>
                    <a:pt x="65299" y="697967"/>
                    <a:pt x="62397" y="700144"/>
                    <a:pt x="56593" y="703046"/>
                  </a:cubicBezTo>
                  <a:cubicBezTo>
                    <a:pt x="56593" y="700144"/>
                    <a:pt x="58043" y="697241"/>
                    <a:pt x="60946" y="694339"/>
                  </a:cubicBezTo>
                  <a:cubicBezTo>
                    <a:pt x="63848" y="691437"/>
                    <a:pt x="66750" y="689986"/>
                    <a:pt x="69652" y="689986"/>
                  </a:cubicBezTo>
                  <a:close/>
                  <a:moveTo>
                    <a:pt x="54416" y="685633"/>
                  </a:moveTo>
                  <a:lnTo>
                    <a:pt x="52239" y="689986"/>
                  </a:lnTo>
                  <a:cubicBezTo>
                    <a:pt x="52239" y="688535"/>
                    <a:pt x="52421" y="687447"/>
                    <a:pt x="52783" y="686721"/>
                  </a:cubicBezTo>
                  <a:close/>
                  <a:moveTo>
                    <a:pt x="221435" y="643840"/>
                  </a:moveTo>
                  <a:lnTo>
                    <a:pt x="220927" y="645366"/>
                  </a:lnTo>
                  <a:cubicBezTo>
                    <a:pt x="220201" y="646091"/>
                    <a:pt x="219113" y="646454"/>
                    <a:pt x="217662" y="646454"/>
                  </a:cubicBezTo>
                  <a:close/>
                  <a:moveTo>
                    <a:pt x="230721" y="633394"/>
                  </a:moveTo>
                  <a:lnTo>
                    <a:pt x="233182" y="633394"/>
                  </a:lnTo>
                  <a:lnTo>
                    <a:pt x="231810" y="633887"/>
                  </a:lnTo>
                  <a:cubicBezTo>
                    <a:pt x="231084" y="634670"/>
                    <a:pt x="230721" y="635843"/>
                    <a:pt x="230721" y="637407"/>
                  </a:cubicBezTo>
                  <a:lnTo>
                    <a:pt x="221435" y="643840"/>
                  </a:lnTo>
                  <a:lnTo>
                    <a:pt x="222015" y="642101"/>
                  </a:lnTo>
                  <a:cubicBezTo>
                    <a:pt x="224917" y="642101"/>
                    <a:pt x="227819" y="639199"/>
                    <a:pt x="230721" y="633394"/>
                  </a:cubicBezTo>
                  <a:close/>
                  <a:moveTo>
                    <a:pt x="104478" y="624688"/>
                  </a:moveTo>
                  <a:lnTo>
                    <a:pt x="100125" y="629041"/>
                  </a:lnTo>
                  <a:lnTo>
                    <a:pt x="100125" y="633394"/>
                  </a:lnTo>
                  <a:cubicBezTo>
                    <a:pt x="103027" y="633394"/>
                    <a:pt x="105204" y="631943"/>
                    <a:pt x="106654" y="629041"/>
                  </a:cubicBezTo>
                  <a:cubicBezTo>
                    <a:pt x="108106" y="626139"/>
                    <a:pt x="107380" y="624688"/>
                    <a:pt x="104478" y="624688"/>
                  </a:cubicBezTo>
                  <a:close/>
                  <a:moveTo>
                    <a:pt x="200249" y="620335"/>
                  </a:moveTo>
                  <a:lnTo>
                    <a:pt x="200249" y="624688"/>
                  </a:lnTo>
                  <a:cubicBezTo>
                    <a:pt x="197347" y="624688"/>
                    <a:pt x="195895" y="623962"/>
                    <a:pt x="195895" y="622511"/>
                  </a:cubicBezTo>
                  <a:cubicBezTo>
                    <a:pt x="195895" y="621060"/>
                    <a:pt x="197347" y="620335"/>
                    <a:pt x="200249" y="620335"/>
                  </a:cubicBezTo>
                  <a:close/>
                  <a:moveTo>
                    <a:pt x="265547" y="585849"/>
                  </a:moveTo>
                  <a:lnTo>
                    <a:pt x="273914" y="585849"/>
                  </a:lnTo>
                  <a:lnTo>
                    <a:pt x="269900" y="589862"/>
                  </a:lnTo>
                  <a:lnTo>
                    <a:pt x="265547" y="594215"/>
                  </a:lnTo>
                  <a:cubicBezTo>
                    <a:pt x="266998" y="594215"/>
                    <a:pt x="268086" y="593853"/>
                    <a:pt x="268812" y="593127"/>
                  </a:cubicBezTo>
                  <a:lnTo>
                    <a:pt x="269900" y="589862"/>
                  </a:lnTo>
                  <a:lnTo>
                    <a:pt x="268812" y="596392"/>
                  </a:lnTo>
                  <a:cubicBezTo>
                    <a:pt x="268086" y="597843"/>
                    <a:pt x="266998" y="598569"/>
                    <a:pt x="265547" y="598569"/>
                  </a:cubicBezTo>
                  <a:cubicBezTo>
                    <a:pt x="262645" y="598569"/>
                    <a:pt x="262645" y="600020"/>
                    <a:pt x="265547" y="602922"/>
                  </a:cubicBezTo>
                  <a:cubicBezTo>
                    <a:pt x="262645" y="602922"/>
                    <a:pt x="261194" y="604373"/>
                    <a:pt x="261194" y="607275"/>
                  </a:cubicBezTo>
                  <a:lnTo>
                    <a:pt x="252488" y="615981"/>
                  </a:lnTo>
                  <a:cubicBezTo>
                    <a:pt x="249585" y="618884"/>
                    <a:pt x="246683" y="620335"/>
                    <a:pt x="243781" y="620335"/>
                  </a:cubicBezTo>
                  <a:cubicBezTo>
                    <a:pt x="243781" y="623237"/>
                    <a:pt x="243055" y="625413"/>
                    <a:pt x="241604" y="626864"/>
                  </a:cubicBezTo>
                  <a:cubicBezTo>
                    <a:pt x="240153" y="628315"/>
                    <a:pt x="239428" y="630492"/>
                    <a:pt x="239428" y="633394"/>
                  </a:cubicBezTo>
                  <a:lnTo>
                    <a:pt x="233182" y="633394"/>
                  </a:lnTo>
                  <a:lnTo>
                    <a:pt x="235075" y="632714"/>
                  </a:lnTo>
                  <a:cubicBezTo>
                    <a:pt x="235075" y="626456"/>
                    <a:pt x="236526" y="623327"/>
                    <a:pt x="239428" y="623327"/>
                  </a:cubicBezTo>
                  <a:lnTo>
                    <a:pt x="243781" y="618634"/>
                  </a:lnTo>
                  <a:lnTo>
                    <a:pt x="256841" y="604622"/>
                  </a:lnTo>
                  <a:cubicBezTo>
                    <a:pt x="256841" y="598364"/>
                    <a:pt x="259743" y="592107"/>
                    <a:pt x="265547" y="585849"/>
                  </a:cubicBezTo>
                  <a:close/>
                  <a:moveTo>
                    <a:pt x="275356" y="584958"/>
                  </a:moveTo>
                  <a:lnTo>
                    <a:pt x="274254" y="585849"/>
                  </a:lnTo>
                  <a:lnTo>
                    <a:pt x="273914" y="585849"/>
                  </a:lnTo>
                  <a:lnTo>
                    <a:pt x="274254" y="585509"/>
                  </a:lnTo>
                  <a:close/>
                  <a:moveTo>
                    <a:pt x="282960" y="581156"/>
                  </a:moveTo>
                  <a:cubicBezTo>
                    <a:pt x="280058" y="582607"/>
                    <a:pt x="277881" y="583695"/>
                    <a:pt x="276430" y="584421"/>
                  </a:cubicBezTo>
                  <a:lnTo>
                    <a:pt x="275356" y="584958"/>
                  </a:lnTo>
                  <a:lnTo>
                    <a:pt x="278607" y="582329"/>
                  </a:lnTo>
                  <a:cubicBezTo>
                    <a:pt x="280058" y="581547"/>
                    <a:pt x="281509" y="581156"/>
                    <a:pt x="282960" y="581156"/>
                  </a:cubicBezTo>
                  <a:close/>
                  <a:moveTo>
                    <a:pt x="274254" y="576802"/>
                  </a:moveTo>
                  <a:lnTo>
                    <a:pt x="278607" y="576802"/>
                  </a:lnTo>
                  <a:cubicBezTo>
                    <a:pt x="278607" y="579705"/>
                    <a:pt x="277156" y="581156"/>
                    <a:pt x="274254" y="581156"/>
                  </a:cubicBezTo>
                  <a:close/>
                  <a:moveTo>
                    <a:pt x="161614" y="576258"/>
                  </a:moveTo>
                  <a:cubicBezTo>
                    <a:pt x="160526" y="575895"/>
                    <a:pt x="159619" y="576802"/>
                    <a:pt x="158893" y="578979"/>
                  </a:cubicBezTo>
                  <a:cubicBezTo>
                    <a:pt x="157442" y="583332"/>
                    <a:pt x="158168" y="586960"/>
                    <a:pt x="161070" y="589862"/>
                  </a:cubicBezTo>
                  <a:cubicBezTo>
                    <a:pt x="163972" y="584058"/>
                    <a:pt x="165423" y="581156"/>
                    <a:pt x="165423" y="581156"/>
                  </a:cubicBezTo>
                  <a:cubicBezTo>
                    <a:pt x="163972" y="578253"/>
                    <a:pt x="162702" y="576621"/>
                    <a:pt x="161614" y="576258"/>
                  </a:cubicBezTo>
                  <a:close/>
                  <a:moveTo>
                    <a:pt x="285137" y="563743"/>
                  </a:moveTo>
                  <a:cubicBezTo>
                    <a:pt x="286588" y="563743"/>
                    <a:pt x="287313" y="565194"/>
                    <a:pt x="287313" y="568096"/>
                  </a:cubicBezTo>
                  <a:lnTo>
                    <a:pt x="282960" y="568096"/>
                  </a:lnTo>
                  <a:cubicBezTo>
                    <a:pt x="282960" y="565194"/>
                    <a:pt x="283686" y="563743"/>
                    <a:pt x="285137" y="563743"/>
                  </a:cubicBezTo>
                  <a:close/>
                  <a:moveTo>
                    <a:pt x="296020" y="559389"/>
                  </a:moveTo>
                  <a:lnTo>
                    <a:pt x="292755" y="565919"/>
                  </a:lnTo>
                  <a:cubicBezTo>
                    <a:pt x="292029" y="567370"/>
                    <a:pt x="291667" y="568096"/>
                    <a:pt x="291667" y="568096"/>
                  </a:cubicBezTo>
                  <a:lnTo>
                    <a:pt x="287313" y="572449"/>
                  </a:lnTo>
                  <a:lnTo>
                    <a:pt x="278607" y="581156"/>
                  </a:lnTo>
                  <a:cubicBezTo>
                    <a:pt x="278607" y="572449"/>
                    <a:pt x="281509" y="568096"/>
                    <a:pt x="287313" y="568096"/>
                  </a:cubicBezTo>
                  <a:lnTo>
                    <a:pt x="291667" y="563743"/>
                  </a:lnTo>
                  <a:close/>
                  <a:moveTo>
                    <a:pt x="282960" y="555036"/>
                  </a:moveTo>
                  <a:lnTo>
                    <a:pt x="282960" y="559389"/>
                  </a:lnTo>
                  <a:lnTo>
                    <a:pt x="278607" y="563743"/>
                  </a:lnTo>
                  <a:cubicBezTo>
                    <a:pt x="281509" y="557938"/>
                    <a:pt x="282960" y="555036"/>
                    <a:pt x="282960" y="555036"/>
                  </a:cubicBezTo>
                  <a:close/>
                  <a:moveTo>
                    <a:pt x="296020" y="546330"/>
                  </a:moveTo>
                  <a:lnTo>
                    <a:pt x="299285" y="548506"/>
                  </a:lnTo>
                  <a:lnTo>
                    <a:pt x="297108" y="552860"/>
                  </a:lnTo>
                  <a:cubicBezTo>
                    <a:pt x="296383" y="554311"/>
                    <a:pt x="296020" y="555036"/>
                    <a:pt x="296020" y="555036"/>
                  </a:cubicBezTo>
                  <a:cubicBezTo>
                    <a:pt x="293117" y="555036"/>
                    <a:pt x="291667" y="554311"/>
                    <a:pt x="291667" y="552860"/>
                  </a:cubicBezTo>
                  <a:cubicBezTo>
                    <a:pt x="291667" y="551409"/>
                    <a:pt x="293117" y="550683"/>
                    <a:pt x="296020" y="550683"/>
                  </a:cubicBezTo>
                  <a:lnTo>
                    <a:pt x="291667" y="550683"/>
                  </a:lnTo>
                  <a:cubicBezTo>
                    <a:pt x="291667" y="547781"/>
                    <a:pt x="293117" y="546330"/>
                    <a:pt x="296020" y="546330"/>
                  </a:cubicBezTo>
                  <a:close/>
                  <a:moveTo>
                    <a:pt x="282960" y="546330"/>
                  </a:moveTo>
                  <a:lnTo>
                    <a:pt x="287313" y="546330"/>
                  </a:lnTo>
                  <a:cubicBezTo>
                    <a:pt x="287313" y="549232"/>
                    <a:pt x="285862" y="550683"/>
                    <a:pt x="282960" y="550683"/>
                  </a:cubicBezTo>
                  <a:close/>
                  <a:moveTo>
                    <a:pt x="304726" y="533270"/>
                  </a:moveTo>
                  <a:cubicBezTo>
                    <a:pt x="298922" y="533270"/>
                    <a:pt x="297471" y="534721"/>
                    <a:pt x="300373" y="537623"/>
                  </a:cubicBezTo>
                  <a:cubicBezTo>
                    <a:pt x="303275" y="537623"/>
                    <a:pt x="304001" y="536898"/>
                    <a:pt x="302550" y="535447"/>
                  </a:cubicBezTo>
                  <a:cubicBezTo>
                    <a:pt x="301098" y="533996"/>
                    <a:pt x="301824" y="533270"/>
                    <a:pt x="304726" y="533270"/>
                  </a:cubicBezTo>
                  <a:close/>
                  <a:moveTo>
                    <a:pt x="309079" y="524564"/>
                  </a:moveTo>
                  <a:cubicBezTo>
                    <a:pt x="309079" y="527466"/>
                    <a:pt x="308354" y="528917"/>
                    <a:pt x="306903" y="528917"/>
                  </a:cubicBezTo>
                  <a:lnTo>
                    <a:pt x="305270" y="530005"/>
                  </a:lnTo>
                  <a:lnTo>
                    <a:pt x="305815" y="526740"/>
                  </a:lnTo>
                  <a:cubicBezTo>
                    <a:pt x="306540" y="525289"/>
                    <a:pt x="307628" y="524564"/>
                    <a:pt x="309079" y="524564"/>
                  </a:cubicBezTo>
                  <a:close/>
                  <a:moveTo>
                    <a:pt x="348258" y="485385"/>
                  </a:moveTo>
                  <a:lnTo>
                    <a:pt x="348258" y="489738"/>
                  </a:lnTo>
                  <a:lnTo>
                    <a:pt x="352612" y="489738"/>
                  </a:lnTo>
                  <a:cubicBezTo>
                    <a:pt x="352612" y="486836"/>
                    <a:pt x="351161" y="485385"/>
                    <a:pt x="348258" y="485385"/>
                  </a:cubicBezTo>
                  <a:close/>
                  <a:moveTo>
                    <a:pt x="448382" y="481031"/>
                  </a:moveTo>
                  <a:lnTo>
                    <a:pt x="452736" y="485385"/>
                  </a:lnTo>
                  <a:lnTo>
                    <a:pt x="444029" y="485385"/>
                  </a:lnTo>
                  <a:cubicBezTo>
                    <a:pt x="444029" y="482483"/>
                    <a:pt x="445480" y="481031"/>
                    <a:pt x="448382" y="481031"/>
                  </a:cubicBezTo>
                  <a:close/>
                  <a:moveTo>
                    <a:pt x="439676" y="472325"/>
                  </a:moveTo>
                  <a:lnTo>
                    <a:pt x="444029" y="472325"/>
                  </a:lnTo>
                  <a:lnTo>
                    <a:pt x="444029" y="476678"/>
                  </a:lnTo>
                  <a:cubicBezTo>
                    <a:pt x="441127" y="476678"/>
                    <a:pt x="439676" y="475227"/>
                    <a:pt x="439676" y="472325"/>
                  </a:cubicBezTo>
                  <a:close/>
                  <a:moveTo>
                    <a:pt x="422263" y="463619"/>
                  </a:moveTo>
                  <a:lnTo>
                    <a:pt x="426616" y="467972"/>
                  </a:lnTo>
                  <a:lnTo>
                    <a:pt x="425573" y="467724"/>
                  </a:lnTo>
                  <a:close/>
                  <a:moveTo>
                    <a:pt x="250311" y="454912"/>
                  </a:moveTo>
                  <a:lnTo>
                    <a:pt x="249223" y="457089"/>
                  </a:lnTo>
                  <a:lnTo>
                    <a:pt x="248134" y="467972"/>
                  </a:lnTo>
                  <a:close/>
                  <a:moveTo>
                    <a:pt x="422263" y="446206"/>
                  </a:moveTo>
                  <a:cubicBezTo>
                    <a:pt x="428067" y="446206"/>
                    <a:pt x="431695" y="449108"/>
                    <a:pt x="433146" y="454912"/>
                  </a:cubicBezTo>
                  <a:cubicBezTo>
                    <a:pt x="434597" y="460716"/>
                    <a:pt x="436774" y="465070"/>
                    <a:pt x="439676" y="467972"/>
                  </a:cubicBezTo>
                  <a:cubicBezTo>
                    <a:pt x="436774" y="467972"/>
                    <a:pt x="433146" y="465070"/>
                    <a:pt x="428793" y="459265"/>
                  </a:cubicBezTo>
                  <a:cubicBezTo>
                    <a:pt x="424440" y="453461"/>
                    <a:pt x="422263" y="449108"/>
                    <a:pt x="422263" y="446206"/>
                  </a:cubicBezTo>
                  <a:close/>
                  <a:moveTo>
                    <a:pt x="413557" y="433146"/>
                  </a:moveTo>
                  <a:lnTo>
                    <a:pt x="422263" y="446206"/>
                  </a:lnTo>
                  <a:cubicBezTo>
                    <a:pt x="419361" y="446206"/>
                    <a:pt x="417910" y="444755"/>
                    <a:pt x="417910" y="441852"/>
                  </a:cubicBezTo>
                  <a:cubicBezTo>
                    <a:pt x="417910" y="441852"/>
                    <a:pt x="416459" y="438950"/>
                    <a:pt x="413557" y="433146"/>
                  </a:cubicBezTo>
                  <a:close/>
                  <a:moveTo>
                    <a:pt x="259017" y="424440"/>
                  </a:moveTo>
                  <a:lnTo>
                    <a:pt x="261194" y="428793"/>
                  </a:lnTo>
                  <a:lnTo>
                    <a:pt x="261194" y="433146"/>
                  </a:lnTo>
                  <a:lnTo>
                    <a:pt x="261194" y="437499"/>
                  </a:lnTo>
                  <a:cubicBezTo>
                    <a:pt x="258292" y="440401"/>
                    <a:pt x="256841" y="440401"/>
                    <a:pt x="256841" y="437499"/>
                  </a:cubicBezTo>
                  <a:cubicBezTo>
                    <a:pt x="256841" y="431695"/>
                    <a:pt x="257566" y="427342"/>
                    <a:pt x="259017" y="424440"/>
                  </a:cubicBezTo>
                  <a:close/>
                  <a:moveTo>
                    <a:pt x="260699" y="418305"/>
                  </a:moveTo>
                  <a:lnTo>
                    <a:pt x="260650" y="418998"/>
                  </a:lnTo>
                  <a:lnTo>
                    <a:pt x="259017" y="424440"/>
                  </a:lnTo>
                  <a:lnTo>
                    <a:pt x="257929" y="422263"/>
                  </a:lnTo>
                  <a:close/>
                  <a:moveTo>
                    <a:pt x="341003" y="406543"/>
                  </a:moveTo>
                  <a:lnTo>
                    <a:pt x="343905" y="411380"/>
                  </a:lnTo>
                  <a:cubicBezTo>
                    <a:pt x="343905" y="408478"/>
                    <a:pt x="343180" y="407027"/>
                    <a:pt x="341728" y="407027"/>
                  </a:cubicBezTo>
                  <a:close/>
                  <a:moveTo>
                    <a:pt x="261194" y="402673"/>
                  </a:moveTo>
                  <a:cubicBezTo>
                    <a:pt x="258292" y="402673"/>
                    <a:pt x="256841" y="403399"/>
                    <a:pt x="256841" y="404850"/>
                  </a:cubicBezTo>
                  <a:cubicBezTo>
                    <a:pt x="256841" y="406301"/>
                    <a:pt x="258292" y="407027"/>
                    <a:pt x="261194" y="407027"/>
                  </a:cubicBezTo>
                  <a:close/>
                  <a:moveTo>
                    <a:pt x="274254" y="272077"/>
                  </a:moveTo>
                  <a:cubicBezTo>
                    <a:pt x="277156" y="277881"/>
                    <a:pt x="278607" y="280783"/>
                    <a:pt x="278607" y="280783"/>
                  </a:cubicBezTo>
                  <a:cubicBezTo>
                    <a:pt x="278607" y="283685"/>
                    <a:pt x="280058" y="285136"/>
                    <a:pt x="282960" y="285136"/>
                  </a:cubicBezTo>
                  <a:cubicBezTo>
                    <a:pt x="277156" y="288039"/>
                    <a:pt x="274979" y="290941"/>
                    <a:pt x="276430" y="293843"/>
                  </a:cubicBezTo>
                  <a:cubicBezTo>
                    <a:pt x="277881" y="296745"/>
                    <a:pt x="277156" y="298196"/>
                    <a:pt x="274254" y="298196"/>
                  </a:cubicBezTo>
                  <a:lnTo>
                    <a:pt x="274254" y="285136"/>
                  </a:lnTo>
                  <a:lnTo>
                    <a:pt x="274254" y="280783"/>
                  </a:lnTo>
                  <a:close/>
                  <a:moveTo>
                    <a:pt x="496268" y="219838"/>
                  </a:moveTo>
                  <a:lnTo>
                    <a:pt x="504974" y="228545"/>
                  </a:lnTo>
                  <a:cubicBezTo>
                    <a:pt x="504974" y="231447"/>
                    <a:pt x="506426" y="232898"/>
                    <a:pt x="509328" y="232898"/>
                  </a:cubicBezTo>
                  <a:cubicBezTo>
                    <a:pt x="520936" y="235800"/>
                    <a:pt x="523838" y="244506"/>
                    <a:pt x="518034" y="259017"/>
                  </a:cubicBezTo>
                  <a:cubicBezTo>
                    <a:pt x="512230" y="270626"/>
                    <a:pt x="506426" y="282234"/>
                    <a:pt x="500621" y="293843"/>
                  </a:cubicBezTo>
                  <a:cubicBezTo>
                    <a:pt x="494817" y="305452"/>
                    <a:pt x="487562" y="317060"/>
                    <a:pt x="478855" y="328669"/>
                  </a:cubicBezTo>
                  <a:cubicBezTo>
                    <a:pt x="473051" y="337375"/>
                    <a:pt x="467246" y="346082"/>
                    <a:pt x="461442" y="354788"/>
                  </a:cubicBezTo>
                  <a:cubicBezTo>
                    <a:pt x="455638" y="363494"/>
                    <a:pt x="448382" y="370750"/>
                    <a:pt x="439676" y="376554"/>
                  </a:cubicBezTo>
                  <a:cubicBezTo>
                    <a:pt x="433872" y="382358"/>
                    <a:pt x="430244" y="387437"/>
                    <a:pt x="428793" y="391790"/>
                  </a:cubicBezTo>
                  <a:cubicBezTo>
                    <a:pt x="427342" y="396144"/>
                    <a:pt x="423714" y="401222"/>
                    <a:pt x="417910" y="407027"/>
                  </a:cubicBezTo>
                  <a:cubicBezTo>
                    <a:pt x="415008" y="412831"/>
                    <a:pt x="411380" y="417910"/>
                    <a:pt x="407027" y="422263"/>
                  </a:cubicBezTo>
                  <a:cubicBezTo>
                    <a:pt x="402674" y="426616"/>
                    <a:pt x="403399" y="430244"/>
                    <a:pt x="409203" y="433146"/>
                  </a:cubicBezTo>
                  <a:lnTo>
                    <a:pt x="404850" y="437499"/>
                  </a:lnTo>
                  <a:cubicBezTo>
                    <a:pt x="404850" y="440401"/>
                    <a:pt x="408727" y="444755"/>
                    <a:pt x="416481" y="450559"/>
                  </a:cubicBezTo>
                  <a:cubicBezTo>
                    <a:pt x="420336" y="453461"/>
                    <a:pt x="421300" y="457089"/>
                    <a:pt x="419372" y="461442"/>
                  </a:cubicBezTo>
                  <a:cubicBezTo>
                    <a:pt x="418409" y="463619"/>
                    <a:pt x="418531" y="465251"/>
                    <a:pt x="419738" y="466339"/>
                  </a:cubicBezTo>
                  <a:lnTo>
                    <a:pt x="425573" y="467724"/>
                  </a:lnTo>
                  <a:lnTo>
                    <a:pt x="431038" y="474502"/>
                  </a:lnTo>
                  <a:cubicBezTo>
                    <a:pt x="431038" y="478855"/>
                    <a:pt x="432511" y="482483"/>
                    <a:pt x="435459" y="485385"/>
                  </a:cubicBezTo>
                  <a:cubicBezTo>
                    <a:pt x="441354" y="491189"/>
                    <a:pt x="444301" y="495542"/>
                    <a:pt x="444301" y="498444"/>
                  </a:cubicBezTo>
                  <a:cubicBezTo>
                    <a:pt x="444301" y="501347"/>
                    <a:pt x="445752" y="505700"/>
                    <a:pt x="448655" y="511504"/>
                  </a:cubicBezTo>
                  <a:cubicBezTo>
                    <a:pt x="451602" y="517898"/>
                    <a:pt x="454550" y="521820"/>
                    <a:pt x="457497" y="523271"/>
                  </a:cubicBezTo>
                  <a:cubicBezTo>
                    <a:pt x="460444" y="524722"/>
                    <a:pt x="463369" y="528350"/>
                    <a:pt x="466271" y="534154"/>
                  </a:cubicBezTo>
                  <a:lnTo>
                    <a:pt x="479399" y="551567"/>
                  </a:lnTo>
                  <a:cubicBezTo>
                    <a:pt x="479399" y="548665"/>
                    <a:pt x="476497" y="538508"/>
                    <a:pt x="470693" y="521095"/>
                  </a:cubicBezTo>
                  <a:cubicBezTo>
                    <a:pt x="470693" y="518147"/>
                    <a:pt x="469967" y="517410"/>
                    <a:pt x="468516" y="518884"/>
                  </a:cubicBezTo>
                  <a:cubicBezTo>
                    <a:pt x="467065" y="520358"/>
                    <a:pt x="464888" y="518125"/>
                    <a:pt x="461986" y="512184"/>
                  </a:cubicBezTo>
                  <a:cubicBezTo>
                    <a:pt x="461986" y="509237"/>
                    <a:pt x="461261" y="507015"/>
                    <a:pt x="459810" y="505518"/>
                  </a:cubicBezTo>
                  <a:cubicBezTo>
                    <a:pt x="458359" y="504022"/>
                    <a:pt x="457633" y="500304"/>
                    <a:pt x="457633" y="494363"/>
                  </a:cubicBezTo>
                  <a:cubicBezTo>
                    <a:pt x="463437" y="494363"/>
                    <a:pt x="466339" y="497333"/>
                    <a:pt x="466339" y="503274"/>
                  </a:cubicBezTo>
                  <a:cubicBezTo>
                    <a:pt x="463437" y="506267"/>
                    <a:pt x="466158" y="512207"/>
                    <a:pt x="474502" y="521095"/>
                  </a:cubicBezTo>
                  <a:lnTo>
                    <a:pt x="474502" y="529801"/>
                  </a:lnTo>
                  <a:lnTo>
                    <a:pt x="478855" y="534154"/>
                  </a:lnTo>
                  <a:cubicBezTo>
                    <a:pt x="478855" y="537057"/>
                    <a:pt x="479581" y="538508"/>
                    <a:pt x="481032" y="538508"/>
                  </a:cubicBezTo>
                  <a:cubicBezTo>
                    <a:pt x="482483" y="538508"/>
                    <a:pt x="483208" y="539959"/>
                    <a:pt x="483208" y="542861"/>
                  </a:cubicBezTo>
                  <a:cubicBezTo>
                    <a:pt x="486110" y="548665"/>
                    <a:pt x="488287" y="552293"/>
                    <a:pt x="489738" y="553744"/>
                  </a:cubicBezTo>
                  <a:cubicBezTo>
                    <a:pt x="491189" y="555195"/>
                    <a:pt x="493366" y="558823"/>
                    <a:pt x="496268" y="564627"/>
                  </a:cubicBezTo>
                  <a:cubicBezTo>
                    <a:pt x="502072" y="570431"/>
                    <a:pt x="504974" y="577687"/>
                    <a:pt x="504974" y="586393"/>
                  </a:cubicBezTo>
                  <a:cubicBezTo>
                    <a:pt x="510779" y="598002"/>
                    <a:pt x="515132" y="608159"/>
                    <a:pt x="518034" y="616866"/>
                  </a:cubicBezTo>
                  <a:cubicBezTo>
                    <a:pt x="520936" y="625572"/>
                    <a:pt x="523838" y="634279"/>
                    <a:pt x="526740" y="642985"/>
                  </a:cubicBezTo>
                  <a:lnTo>
                    <a:pt x="526740" y="647338"/>
                  </a:lnTo>
                  <a:lnTo>
                    <a:pt x="526740" y="651691"/>
                  </a:lnTo>
                  <a:cubicBezTo>
                    <a:pt x="526740" y="654594"/>
                    <a:pt x="525289" y="656045"/>
                    <a:pt x="522387" y="656045"/>
                  </a:cubicBezTo>
                  <a:cubicBezTo>
                    <a:pt x="519485" y="656045"/>
                    <a:pt x="519485" y="657496"/>
                    <a:pt x="522387" y="660398"/>
                  </a:cubicBezTo>
                  <a:cubicBezTo>
                    <a:pt x="522387" y="666202"/>
                    <a:pt x="520936" y="669104"/>
                    <a:pt x="518034" y="669104"/>
                  </a:cubicBezTo>
                  <a:cubicBezTo>
                    <a:pt x="515132" y="669104"/>
                    <a:pt x="514406" y="670555"/>
                    <a:pt x="515857" y="673458"/>
                  </a:cubicBezTo>
                  <a:cubicBezTo>
                    <a:pt x="517308" y="676360"/>
                    <a:pt x="519485" y="677811"/>
                    <a:pt x="522387" y="677811"/>
                  </a:cubicBezTo>
                  <a:cubicBezTo>
                    <a:pt x="516583" y="683615"/>
                    <a:pt x="515857" y="688694"/>
                    <a:pt x="520211" y="693047"/>
                  </a:cubicBezTo>
                  <a:cubicBezTo>
                    <a:pt x="524564" y="697400"/>
                    <a:pt x="526740" y="702479"/>
                    <a:pt x="526740" y="708283"/>
                  </a:cubicBezTo>
                  <a:cubicBezTo>
                    <a:pt x="518034" y="708283"/>
                    <a:pt x="510779" y="698126"/>
                    <a:pt x="504974" y="677811"/>
                  </a:cubicBezTo>
                  <a:cubicBezTo>
                    <a:pt x="504974" y="680713"/>
                    <a:pt x="502072" y="673458"/>
                    <a:pt x="496268" y="656045"/>
                  </a:cubicBezTo>
                  <a:lnTo>
                    <a:pt x="491915" y="651691"/>
                  </a:lnTo>
                  <a:cubicBezTo>
                    <a:pt x="489012" y="651691"/>
                    <a:pt x="488287" y="652417"/>
                    <a:pt x="489738" y="653868"/>
                  </a:cubicBezTo>
                  <a:cubicBezTo>
                    <a:pt x="491189" y="655319"/>
                    <a:pt x="490464" y="656045"/>
                    <a:pt x="487562" y="656045"/>
                  </a:cubicBezTo>
                  <a:cubicBezTo>
                    <a:pt x="490464" y="647338"/>
                    <a:pt x="491189" y="644436"/>
                    <a:pt x="489738" y="647338"/>
                  </a:cubicBezTo>
                  <a:cubicBezTo>
                    <a:pt x="488287" y="650240"/>
                    <a:pt x="484659" y="651691"/>
                    <a:pt x="478855" y="651691"/>
                  </a:cubicBezTo>
                  <a:lnTo>
                    <a:pt x="482855" y="659690"/>
                  </a:lnTo>
                  <a:lnTo>
                    <a:pt x="483208" y="659514"/>
                  </a:lnTo>
                  <a:lnTo>
                    <a:pt x="483208" y="660398"/>
                  </a:lnTo>
                  <a:lnTo>
                    <a:pt x="483208" y="663867"/>
                  </a:lnTo>
                  <a:lnTo>
                    <a:pt x="481474" y="661265"/>
                  </a:lnTo>
                  <a:lnTo>
                    <a:pt x="474502" y="664751"/>
                  </a:lnTo>
                  <a:lnTo>
                    <a:pt x="474502" y="669104"/>
                  </a:lnTo>
                  <a:cubicBezTo>
                    <a:pt x="477404" y="674909"/>
                    <a:pt x="478129" y="677085"/>
                    <a:pt x="476679" y="675634"/>
                  </a:cubicBezTo>
                  <a:cubicBezTo>
                    <a:pt x="475227" y="674183"/>
                    <a:pt x="474502" y="674909"/>
                    <a:pt x="474502" y="677811"/>
                  </a:cubicBezTo>
                  <a:cubicBezTo>
                    <a:pt x="474502" y="680713"/>
                    <a:pt x="475227" y="682890"/>
                    <a:pt x="476679" y="684341"/>
                  </a:cubicBezTo>
                  <a:cubicBezTo>
                    <a:pt x="478129" y="685792"/>
                    <a:pt x="478855" y="687968"/>
                    <a:pt x="478855" y="690870"/>
                  </a:cubicBezTo>
                  <a:cubicBezTo>
                    <a:pt x="470149" y="690870"/>
                    <a:pt x="465795" y="682164"/>
                    <a:pt x="465795" y="664751"/>
                  </a:cubicBezTo>
                  <a:lnTo>
                    <a:pt x="454912" y="664751"/>
                  </a:lnTo>
                  <a:cubicBezTo>
                    <a:pt x="456726" y="666202"/>
                    <a:pt x="457633" y="667290"/>
                    <a:pt x="457633" y="668016"/>
                  </a:cubicBezTo>
                  <a:lnTo>
                    <a:pt x="457099" y="668230"/>
                  </a:lnTo>
                  <a:lnTo>
                    <a:pt x="454912" y="669104"/>
                  </a:lnTo>
                  <a:lnTo>
                    <a:pt x="449471" y="669104"/>
                  </a:lnTo>
                  <a:lnTo>
                    <a:pt x="454912" y="673458"/>
                  </a:lnTo>
                  <a:cubicBezTo>
                    <a:pt x="447657" y="679262"/>
                    <a:pt x="449471" y="685066"/>
                    <a:pt x="460354" y="690870"/>
                  </a:cubicBezTo>
                  <a:cubicBezTo>
                    <a:pt x="449471" y="690870"/>
                    <a:pt x="444029" y="685066"/>
                    <a:pt x="444029" y="673458"/>
                  </a:cubicBezTo>
                  <a:cubicBezTo>
                    <a:pt x="441309" y="664751"/>
                    <a:pt x="437205" y="657496"/>
                    <a:pt x="431718" y="651691"/>
                  </a:cubicBezTo>
                  <a:lnTo>
                    <a:pt x="427569" y="647338"/>
                  </a:lnTo>
                  <a:cubicBezTo>
                    <a:pt x="424848" y="644436"/>
                    <a:pt x="423488" y="640083"/>
                    <a:pt x="423488" y="634279"/>
                  </a:cubicBezTo>
                  <a:cubicBezTo>
                    <a:pt x="423488" y="631376"/>
                    <a:pt x="422104" y="629925"/>
                    <a:pt x="419338" y="629925"/>
                  </a:cubicBezTo>
                  <a:lnTo>
                    <a:pt x="411108" y="599453"/>
                  </a:lnTo>
                  <a:cubicBezTo>
                    <a:pt x="408387" y="584942"/>
                    <a:pt x="405655" y="571882"/>
                    <a:pt x="402912" y="560274"/>
                  </a:cubicBezTo>
                  <a:cubicBezTo>
                    <a:pt x="400168" y="548665"/>
                    <a:pt x="397436" y="539959"/>
                    <a:pt x="394715" y="534154"/>
                  </a:cubicBezTo>
                  <a:lnTo>
                    <a:pt x="382336" y="507763"/>
                  </a:lnTo>
                  <a:lnTo>
                    <a:pt x="370025" y="481031"/>
                  </a:lnTo>
                  <a:cubicBezTo>
                    <a:pt x="360547" y="486836"/>
                    <a:pt x="351058" y="495542"/>
                    <a:pt x="341558" y="507151"/>
                  </a:cubicBezTo>
                  <a:cubicBezTo>
                    <a:pt x="332058" y="518759"/>
                    <a:pt x="324134" y="528917"/>
                    <a:pt x="317786" y="537623"/>
                  </a:cubicBezTo>
                  <a:cubicBezTo>
                    <a:pt x="311981" y="543428"/>
                    <a:pt x="308354" y="547781"/>
                    <a:pt x="306903" y="550683"/>
                  </a:cubicBezTo>
                  <a:lnTo>
                    <a:pt x="296020" y="559389"/>
                  </a:lnTo>
                  <a:lnTo>
                    <a:pt x="300373" y="555036"/>
                  </a:lnTo>
                  <a:cubicBezTo>
                    <a:pt x="300373" y="552134"/>
                    <a:pt x="303275" y="547781"/>
                    <a:pt x="309079" y="541977"/>
                  </a:cubicBezTo>
                  <a:cubicBezTo>
                    <a:pt x="314884" y="536172"/>
                    <a:pt x="316335" y="531819"/>
                    <a:pt x="313433" y="528917"/>
                  </a:cubicBezTo>
                  <a:lnTo>
                    <a:pt x="309079" y="533270"/>
                  </a:lnTo>
                  <a:cubicBezTo>
                    <a:pt x="309079" y="536172"/>
                    <a:pt x="307628" y="539074"/>
                    <a:pt x="304726" y="541977"/>
                  </a:cubicBezTo>
                  <a:lnTo>
                    <a:pt x="300373" y="541977"/>
                  </a:lnTo>
                  <a:lnTo>
                    <a:pt x="304726" y="533270"/>
                  </a:lnTo>
                  <a:cubicBezTo>
                    <a:pt x="309079" y="528917"/>
                    <a:pt x="312344" y="524926"/>
                    <a:pt x="314521" y="521299"/>
                  </a:cubicBezTo>
                  <a:lnTo>
                    <a:pt x="316640" y="514941"/>
                  </a:lnTo>
                  <a:lnTo>
                    <a:pt x="313433" y="515857"/>
                  </a:lnTo>
                  <a:cubicBezTo>
                    <a:pt x="313433" y="512955"/>
                    <a:pt x="314158" y="511504"/>
                    <a:pt x="315609" y="511504"/>
                  </a:cubicBezTo>
                  <a:cubicBezTo>
                    <a:pt x="317060" y="511504"/>
                    <a:pt x="317786" y="510053"/>
                    <a:pt x="317786" y="507151"/>
                  </a:cubicBezTo>
                  <a:lnTo>
                    <a:pt x="319092" y="509763"/>
                  </a:lnTo>
                  <a:lnTo>
                    <a:pt x="330845" y="494091"/>
                  </a:lnTo>
                  <a:cubicBezTo>
                    <a:pt x="333748" y="488287"/>
                    <a:pt x="335924" y="484659"/>
                    <a:pt x="337375" y="483208"/>
                  </a:cubicBezTo>
                  <a:cubicBezTo>
                    <a:pt x="338826" y="481757"/>
                    <a:pt x="341003" y="478129"/>
                    <a:pt x="343905" y="472325"/>
                  </a:cubicBezTo>
                  <a:lnTo>
                    <a:pt x="356965" y="459265"/>
                  </a:lnTo>
                  <a:cubicBezTo>
                    <a:pt x="362769" y="453461"/>
                    <a:pt x="364220" y="449108"/>
                    <a:pt x="361318" y="446206"/>
                  </a:cubicBezTo>
                  <a:cubicBezTo>
                    <a:pt x="358416" y="443304"/>
                    <a:pt x="355514" y="438950"/>
                    <a:pt x="352612" y="433146"/>
                  </a:cubicBezTo>
                  <a:lnTo>
                    <a:pt x="339552" y="411380"/>
                  </a:lnTo>
                  <a:cubicBezTo>
                    <a:pt x="330845" y="402673"/>
                    <a:pt x="326492" y="395418"/>
                    <a:pt x="326492" y="389614"/>
                  </a:cubicBezTo>
                  <a:cubicBezTo>
                    <a:pt x="332297" y="392516"/>
                    <a:pt x="335924" y="396144"/>
                    <a:pt x="337375" y="400497"/>
                  </a:cubicBezTo>
                  <a:lnTo>
                    <a:pt x="339887" y="404683"/>
                  </a:lnTo>
                  <a:lnTo>
                    <a:pt x="339552" y="402673"/>
                  </a:lnTo>
                  <a:cubicBezTo>
                    <a:pt x="345356" y="405576"/>
                    <a:pt x="348258" y="409203"/>
                    <a:pt x="348258" y="413557"/>
                  </a:cubicBezTo>
                  <a:cubicBezTo>
                    <a:pt x="348258" y="417910"/>
                    <a:pt x="349709" y="421537"/>
                    <a:pt x="352612" y="424440"/>
                  </a:cubicBezTo>
                  <a:cubicBezTo>
                    <a:pt x="355242" y="418635"/>
                    <a:pt x="353722" y="412831"/>
                    <a:pt x="348054" y="407027"/>
                  </a:cubicBezTo>
                  <a:cubicBezTo>
                    <a:pt x="342386" y="401222"/>
                    <a:pt x="338101" y="395418"/>
                    <a:pt x="335199" y="389614"/>
                  </a:cubicBezTo>
                  <a:cubicBezTo>
                    <a:pt x="332297" y="380907"/>
                    <a:pt x="325041" y="370750"/>
                    <a:pt x="313433" y="359141"/>
                  </a:cubicBezTo>
                  <a:cubicBezTo>
                    <a:pt x="307628" y="359141"/>
                    <a:pt x="304726" y="356239"/>
                    <a:pt x="304726" y="350435"/>
                  </a:cubicBezTo>
                  <a:cubicBezTo>
                    <a:pt x="301824" y="350435"/>
                    <a:pt x="300373" y="349709"/>
                    <a:pt x="300373" y="348258"/>
                  </a:cubicBezTo>
                  <a:cubicBezTo>
                    <a:pt x="300373" y="346807"/>
                    <a:pt x="298922" y="346082"/>
                    <a:pt x="296020" y="346082"/>
                  </a:cubicBezTo>
                  <a:lnTo>
                    <a:pt x="282960" y="337375"/>
                  </a:lnTo>
                  <a:lnTo>
                    <a:pt x="278607" y="337375"/>
                  </a:lnTo>
                  <a:cubicBezTo>
                    <a:pt x="278607" y="334473"/>
                    <a:pt x="280058" y="333022"/>
                    <a:pt x="282960" y="333022"/>
                  </a:cubicBezTo>
                  <a:lnTo>
                    <a:pt x="291667" y="341728"/>
                  </a:lnTo>
                  <a:cubicBezTo>
                    <a:pt x="300373" y="341728"/>
                    <a:pt x="306177" y="343179"/>
                    <a:pt x="309079" y="346082"/>
                  </a:cubicBezTo>
                  <a:cubicBezTo>
                    <a:pt x="317786" y="348984"/>
                    <a:pt x="327943" y="356239"/>
                    <a:pt x="339552" y="367848"/>
                  </a:cubicBezTo>
                  <a:lnTo>
                    <a:pt x="348258" y="376554"/>
                  </a:lnTo>
                  <a:lnTo>
                    <a:pt x="352612" y="376554"/>
                  </a:lnTo>
                  <a:lnTo>
                    <a:pt x="360434" y="385261"/>
                  </a:lnTo>
                  <a:cubicBezTo>
                    <a:pt x="363064" y="388163"/>
                    <a:pt x="365683" y="393241"/>
                    <a:pt x="368290" y="400497"/>
                  </a:cubicBezTo>
                  <a:cubicBezTo>
                    <a:pt x="370897" y="407752"/>
                    <a:pt x="373516" y="411380"/>
                    <a:pt x="376146" y="411380"/>
                  </a:cubicBezTo>
                  <a:cubicBezTo>
                    <a:pt x="376146" y="405576"/>
                    <a:pt x="374831" y="401222"/>
                    <a:pt x="372201" y="398320"/>
                  </a:cubicBezTo>
                  <a:cubicBezTo>
                    <a:pt x="369571" y="395418"/>
                    <a:pt x="368256" y="392516"/>
                    <a:pt x="368256" y="389614"/>
                  </a:cubicBezTo>
                  <a:lnTo>
                    <a:pt x="356557" y="372201"/>
                  </a:lnTo>
                  <a:cubicBezTo>
                    <a:pt x="361771" y="372201"/>
                    <a:pt x="365683" y="375829"/>
                    <a:pt x="368290" y="383084"/>
                  </a:cubicBezTo>
                  <a:cubicBezTo>
                    <a:pt x="370897" y="390339"/>
                    <a:pt x="373516" y="395418"/>
                    <a:pt x="376146" y="398320"/>
                  </a:cubicBezTo>
                  <a:lnTo>
                    <a:pt x="387846" y="411380"/>
                  </a:lnTo>
                  <a:cubicBezTo>
                    <a:pt x="390475" y="411380"/>
                    <a:pt x="391791" y="408478"/>
                    <a:pt x="391791" y="402673"/>
                  </a:cubicBezTo>
                  <a:cubicBezTo>
                    <a:pt x="394693" y="391065"/>
                    <a:pt x="403399" y="382358"/>
                    <a:pt x="417910" y="376554"/>
                  </a:cubicBezTo>
                  <a:lnTo>
                    <a:pt x="426616" y="359141"/>
                  </a:lnTo>
                  <a:lnTo>
                    <a:pt x="439676" y="346082"/>
                  </a:lnTo>
                  <a:cubicBezTo>
                    <a:pt x="445480" y="340277"/>
                    <a:pt x="451285" y="330120"/>
                    <a:pt x="457089" y="315609"/>
                  </a:cubicBezTo>
                  <a:lnTo>
                    <a:pt x="465795" y="306903"/>
                  </a:lnTo>
                  <a:cubicBezTo>
                    <a:pt x="465795" y="304000"/>
                    <a:pt x="466521" y="301098"/>
                    <a:pt x="467972" y="298196"/>
                  </a:cubicBezTo>
                  <a:cubicBezTo>
                    <a:pt x="469423" y="295294"/>
                    <a:pt x="470149" y="292392"/>
                    <a:pt x="470149" y="289490"/>
                  </a:cubicBezTo>
                  <a:cubicBezTo>
                    <a:pt x="481757" y="277881"/>
                    <a:pt x="489012" y="267723"/>
                    <a:pt x="491915" y="259017"/>
                  </a:cubicBezTo>
                  <a:cubicBezTo>
                    <a:pt x="497719" y="244506"/>
                    <a:pt x="497719" y="234349"/>
                    <a:pt x="491915" y="228545"/>
                  </a:cubicBezTo>
                  <a:cubicBezTo>
                    <a:pt x="494817" y="228545"/>
                    <a:pt x="496268" y="225642"/>
                    <a:pt x="496268" y="219838"/>
                  </a:cubicBezTo>
                  <a:close/>
                  <a:moveTo>
                    <a:pt x="65299" y="128420"/>
                  </a:moveTo>
                  <a:cubicBezTo>
                    <a:pt x="76907" y="128420"/>
                    <a:pt x="84163" y="129871"/>
                    <a:pt x="87065" y="132774"/>
                  </a:cubicBezTo>
                  <a:cubicBezTo>
                    <a:pt x="92869" y="138578"/>
                    <a:pt x="98674" y="142206"/>
                    <a:pt x="104478" y="143657"/>
                  </a:cubicBezTo>
                  <a:cubicBezTo>
                    <a:pt x="110282" y="145108"/>
                    <a:pt x="116086" y="148735"/>
                    <a:pt x="121891" y="154540"/>
                  </a:cubicBezTo>
                  <a:cubicBezTo>
                    <a:pt x="130597" y="157442"/>
                    <a:pt x="137853" y="160344"/>
                    <a:pt x="143657" y="163246"/>
                  </a:cubicBezTo>
                  <a:cubicBezTo>
                    <a:pt x="149461" y="166148"/>
                    <a:pt x="155266" y="169050"/>
                    <a:pt x="161070" y="171953"/>
                  </a:cubicBezTo>
                  <a:cubicBezTo>
                    <a:pt x="166874" y="177757"/>
                    <a:pt x="171953" y="182836"/>
                    <a:pt x="176306" y="187189"/>
                  </a:cubicBezTo>
                  <a:cubicBezTo>
                    <a:pt x="180659" y="191542"/>
                    <a:pt x="185738" y="195170"/>
                    <a:pt x="191542" y="198072"/>
                  </a:cubicBezTo>
                  <a:lnTo>
                    <a:pt x="204602" y="206778"/>
                  </a:lnTo>
                  <a:lnTo>
                    <a:pt x="208955" y="211132"/>
                  </a:lnTo>
                  <a:cubicBezTo>
                    <a:pt x="214759" y="211132"/>
                    <a:pt x="216936" y="210406"/>
                    <a:pt x="215485" y="208955"/>
                  </a:cubicBezTo>
                  <a:cubicBezTo>
                    <a:pt x="214034" y="207504"/>
                    <a:pt x="216211" y="208229"/>
                    <a:pt x="222015" y="211132"/>
                  </a:cubicBezTo>
                  <a:lnTo>
                    <a:pt x="235075" y="228545"/>
                  </a:lnTo>
                  <a:cubicBezTo>
                    <a:pt x="246683" y="228545"/>
                    <a:pt x="249585" y="231447"/>
                    <a:pt x="243781" y="237251"/>
                  </a:cubicBezTo>
                  <a:cubicBezTo>
                    <a:pt x="246683" y="243055"/>
                    <a:pt x="248860" y="245957"/>
                    <a:pt x="250311" y="245957"/>
                  </a:cubicBezTo>
                  <a:cubicBezTo>
                    <a:pt x="251762" y="245957"/>
                    <a:pt x="253939" y="247408"/>
                    <a:pt x="256841" y="250311"/>
                  </a:cubicBezTo>
                  <a:cubicBezTo>
                    <a:pt x="256841" y="256115"/>
                    <a:pt x="258292" y="259017"/>
                    <a:pt x="261194" y="259017"/>
                  </a:cubicBezTo>
                  <a:cubicBezTo>
                    <a:pt x="264096" y="264821"/>
                    <a:pt x="265547" y="267723"/>
                    <a:pt x="265547" y="267723"/>
                  </a:cubicBezTo>
                  <a:cubicBezTo>
                    <a:pt x="271352" y="273528"/>
                    <a:pt x="274254" y="277881"/>
                    <a:pt x="274254" y="280783"/>
                  </a:cubicBezTo>
                  <a:cubicBezTo>
                    <a:pt x="268449" y="298196"/>
                    <a:pt x="265547" y="306903"/>
                    <a:pt x="265547" y="306903"/>
                  </a:cubicBezTo>
                  <a:lnTo>
                    <a:pt x="265547" y="319962"/>
                  </a:lnTo>
                  <a:cubicBezTo>
                    <a:pt x="265547" y="322864"/>
                    <a:pt x="264822" y="323590"/>
                    <a:pt x="263370" y="322139"/>
                  </a:cubicBezTo>
                  <a:cubicBezTo>
                    <a:pt x="261919" y="320688"/>
                    <a:pt x="261194" y="321413"/>
                    <a:pt x="261194" y="324315"/>
                  </a:cubicBezTo>
                  <a:cubicBezTo>
                    <a:pt x="264096" y="327218"/>
                    <a:pt x="264096" y="328669"/>
                    <a:pt x="261194" y="328669"/>
                  </a:cubicBezTo>
                  <a:cubicBezTo>
                    <a:pt x="264096" y="331571"/>
                    <a:pt x="264096" y="333022"/>
                    <a:pt x="261194" y="333022"/>
                  </a:cubicBezTo>
                  <a:cubicBezTo>
                    <a:pt x="264096" y="338826"/>
                    <a:pt x="265547" y="341728"/>
                    <a:pt x="265547" y="341728"/>
                  </a:cubicBezTo>
                  <a:cubicBezTo>
                    <a:pt x="265547" y="347533"/>
                    <a:pt x="264096" y="350435"/>
                    <a:pt x="261194" y="350435"/>
                  </a:cubicBezTo>
                  <a:cubicBezTo>
                    <a:pt x="258292" y="350435"/>
                    <a:pt x="258292" y="353337"/>
                    <a:pt x="261194" y="359141"/>
                  </a:cubicBezTo>
                  <a:cubicBezTo>
                    <a:pt x="264096" y="353337"/>
                    <a:pt x="265547" y="350435"/>
                    <a:pt x="265547" y="350435"/>
                  </a:cubicBezTo>
                  <a:lnTo>
                    <a:pt x="265547" y="389614"/>
                  </a:lnTo>
                  <a:lnTo>
                    <a:pt x="265547" y="411380"/>
                  </a:lnTo>
                  <a:lnTo>
                    <a:pt x="260699" y="418305"/>
                  </a:lnTo>
                  <a:lnTo>
                    <a:pt x="261194" y="411380"/>
                  </a:lnTo>
                  <a:cubicBezTo>
                    <a:pt x="258292" y="411380"/>
                    <a:pt x="256115" y="412831"/>
                    <a:pt x="254664" y="415733"/>
                  </a:cubicBezTo>
                  <a:cubicBezTo>
                    <a:pt x="253213" y="418635"/>
                    <a:pt x="253939" y="420086"/>
                    <a:pt x="256841" y="420086"/>
                  </a:cubicBezTo>
                  <a:cubicBezTo>
                    <a:pt x="256841" y="422989"/>
                    <a:pt x="255390" y="425891"/>
                    <a:pt x="252488" y="428793"/>
                  </a:cubicBezTo>
                  <a:cubicBezTo>
                    <a:pt x="249585" y="431695"/>
                    <a:pt x="249585" y="434597"/>
                    <a:pt x="252488" y="437499"/>
                  </a:cubicBezTo>
                  <a:cubicBezTo>
                    <a:pt x="255390" y="434597"/>
                    <a:pt x="256841" y="433872"/>
                    <a:pt x="256841" y="435323"/>
                  </a:cubicBezTo>
                  <a:cubicBezTo>
                    <a:pt x="256841" y="436774"/>
                    <a:pt x="255390" y="438950"/>
                    <a:pt x="252488" y="441852"/>
                  </a:cubicBezTo>
                  <a:cubicBezTo>
                    <a:pt x="258292" y="444755"/>
                    <a:pt x="259743" y="447657"/>
                    <a:pt x="256841" y="450559"/>
                  </a:cubicBezTo>
                  <a:cubicBezTo>
                    <a:pt x="253939" y="453461"/>
                    <a:pt x="252488" y="456363"/>
                    <a:pt x="252488" y="459265"/>
                  </a:cubicBezTo>
                  <a:lnTo>
                    <a:pt x="251835" y="463836"/>
                  </a:lnTo>
                  <a:lnTo>
                    <a:pt x="252488" y="463619"/>
                  </a:lnTo>
                  <a:lnTo>
                    <a:pt x="251762" y="464344"/>
                  </a:lnTo>
                  <a:lnTo>
                    <a:pt x="250311" y="474502"/>
                  </a:lnTo>
                  <a:cubicBezTo>
                    <a:pt x="248860" y="478855"/>
                    <a:pt x="248134" y="483934"/>
                    <a:pt x="248134" y="489738"/>
                  </a:cubicBezTo>
                  <a:cubicBezTo>
                    <a:pt x="245232" y="495542"/>
                    <a:pt x="243781" y="502798"/>
                    <a:pt x="243781" y="511504"/>
                  </a:cubicBezTo>
                  <a:cubicBezTo>
                    <a:pt x="243781" y="520210"/>
                    <a:pt x="240879" y="527466"/>
                    <a:pt x="235075" y="533270"/>
                  </a:cubicBezTo>
                  <a:cubicBezTo>
                    <a:pt x="235075" y="530368"/>
                    <a:pt x="235800" y="527466"/>
                    <a:pt x="237251" y="524564"/>
                  </a:cubicBezTo>
                  <a:cubicBezTo>
                    <a:pt x="238702" y="521662"/>
                    <a:pt x="239428" y="518759"/>
                    <a:pt x="239428" y="515857"/>
                  </a:cubicBezTo>
                  <a:cubicBezTo>
                    <a:pt x="242330" y="512955"/>
                    <a:pt x="243781" y="505700"/>
                    <a:pt x="243781" y="494091"/>
                  </a:cubicBezTo>
                  <a:lnTo>
                    <a:pt x="248134" y="467972"/>
                  </a:lnTo>
                  <a:lnTo>
                    <a:pt x="247590" y="467700"/>
                  </a:lnTo>
                  <a:cubicBezTo>
                    <a:pt x="246502" y="469332"/>
                    <a:pt x="243781" y="476678"/>
                    <a:pt x="239428" y="489738"/>
                  </a:cubicBezTo>
                  <a:cubicBezTo>
                    <a:pt x="239428" y="492640"/>
                    <a:pt x="236526" y="502798"/>
                    <a:pt x="230721" y="520210"/>
                  </a:cubicBezTo>
                  <a:cubicBezTo>
                    <a:pt x="230721" y="531819"/>
                    <a:pt x="229270" y="539074"/>
                    <a:pt x="226368" y="541977"/>
                  </a:cubicBezTo>
                  <a:cubicBezTo>
                    <a:pt x="223466" y="544879"/>
                    <a:pt x="222015" y="549232"/>
                    <a:pt x="222015" y="555036"/>
                  </a:cubicBezTo>
                  <a:cubicBezTo>
                    <a:pt x="219113" y="557938"/>
                    <a:pt x="218387" y="560115"/>
                    <a:pt x="219838" y="561566"/>
                  </a:cubicBezTo>
                  <a:cubicBezTo>
                    <a:pt x="221289" y="563017"/>
                    <a:pt x="220564" y="565194"/>
                    <a:pt x="217662" y="568096"/>
                  </a:cubicBezTo>
                  <a:lnTo>
                    <a:pt x="213308" y="581156"/>
                  </a:lnTo>
                  <a:cubicBezTo>
                    <a:pt x="207504" y="581156"/>
                    <a:pt x="204602" y="582607"/>
                    <a:pt x="204602" y="585509"/>
                  </a:cubicBezTo>
                  <a:lnTo>
                    <a:pt x="204602" y="594215"/>
                  </a:lnTo>
                  <a:lnTo>
                    <a:pt x="195895" y="598569"/>
                  </a:lnTo>
                  <a:cubicBezTo>
                    <a:pt x="195895" y="592764"/>
                    <a:pt x="197347" y="587685"/>
                    <a:pt x="200249" y="583332"/>
                  </a:cubicBezTo>
                  <a:cubicBezTo>
                    <a:pt x="203151" y="578979"/>
                    <a:pt x="204602" y="573900"/>
                    <a:pt x="204602" y="568096"/>
                  </a:cubicBezTo>
                  <a:cubicBezTo>
                    <a:pt x="210406" y="565194"/>
                    <a:pt x="213308" y="557938"/>
                    <a:pt x="213308" y="546330"/>
                  </a:cubicBezTo>
                  <a:lnTo>
                    <a:pt x="200249" y="563743"/>
                  </a:lnTo>
                  <a:cubicBezTo>
                    <a:pt x="203151" y="569547"/>
                    <a:pt x="201700" y="575351"/>
                    <a:pt x="195895" y="581156"/>
                  </a:cubicBezTo>
                  <a:lnTo>
                    <a:pt x="195895" y="589862"/>
                  </a:lnTo>
                  <a:cubicBezTo>
                    <a:pt x="192993" y="589862"/>
                    <a:pt x="190091" y="591313"/>
                    <a:pt x="187189" y="594215"/>
                  </a:cubicBezTo>
                  <a:cubicBezTo>
                    <a:pt x="187189" y="597117"/>
                    <a:pt x="186464" y="599294"/>
                    <a:pt x="185013" y="600745"/>
                  </a:cubicBezTo>
                  <a:cubicBezTo>
                    <a:pt x="183561" y="602196"/>
                    <a:pt x="182836" y="605824"/>
                    <a:pt x="182836" y="611628"/>
                  </a:cubicBezTo>
                  <a:cubicBezTo>
                    <a:pt x="182836" y="617432"/>
                    <a:pt x="178369" y="624688"/>
                    <a:pt x="169436" y="633394"/>
                  </a:cubicBezTo>
                  <a:cubicBezTo>
                    <a:pt x="169436" y="630492"/>
                    <a:pt x="167940" y="629041"/>
                    <a:pt x="164947" y="629041"/>
                  </a:cubicBezTo>
                  <a:cubicBezTo>
                    <a:pt x="164947" y="631943"/>
                    <a:pt x="163451" y="634845"/>
                    <a:pt x="160458" y="637748"/>
                  </a:cubicBezTo>
                  <a:lnTo>
                    <a:pt x="151547" y="655160"/>
                  </a:lnTo>
                  <a:cubicBezTo>
                    <a:pt x="151547" y="652258"/>
                    <a:pt x="148554" y="660602"/>
                    <a:pt x="142569" y="680191"/>
                  </a:cubicBezTo>
                  <a:cubicBezTo>
                    <a:pt x="139667" y="683094"/>
                    <a:pt x="136764" y="684545"/>
                    <a:pt x="133862" y="684545"/>
                  </a:cubicBezTo>
                  <a:cubicBezTo>
                    <a:pt x="135313" y="684545"/>
                    <a:pt x="135313" y="685633"/>
                    <a:pt x="133862" y="687810"/>
                  </a:cubicBezTo>
                  <a:lnTo>
                    <a:pt x="125825" y="696851"/>
                  </a:lnTo>
                  <a:lnTo>
                    <a:pt x="125700" y="697604"/>
                  </a:lnTo>
                  <a:cubicBezTo>
                    <a:pt x="125337" y="698330"/>
                    <a:pt x="124793" y="698693"/>
                    <a:pt x="124067" y="698693"/>
                  </a:cubicBezTo>
                  <a:lnTo>
                    <a:pt x="125156" y="696516"/>
                  </a:lnTo>
                  <a:cubicBezTo>
                    <a:pt x="125881" y="695065"/>
                    <a:pt x="126244" y="694339"/>
                    <a:pt x="126244" y="694339"/>
                  </a:cubicBezTo>
                  <a:lnTo>
                    <a:pt x="126238" y="694373"/>
                  </a:lnTo>
                  <a:lnTo>
                    <a:pt x="128965" y="686237"/>
                  </a:lnTo>
                  <a:cubicBezTo>
                    <a:pt x="132230" y="676493"/>
                    <a:pt x="133862" y="671621"/>
                    <a:pt x="133862" y="671621"/>
                  </a:cubicBezTo>
                  <a:lnTo>
                    <a:pt x="146378" y="645910"/>
                  </a:lnTo>
                  <a:cubicBezTo>
                    <a:pt x="152182" y="640106"/>
                    <a:pt x="150912" y="635752"/>
                    <a:pt x="142569" y="632850"/>
                  </a:cubicBezTo>
                  <a:lnTo>
                    <a:pt x="134950" y="641557"/>
                  </a:lnTo>
                  <a:cubicBezTo>
                    <a:pt x="134950" y="647270"/>
                    <a:pt x="133499" y="650127"/>
                    <a:pt x="130597" y="650127"/>
                  </a:cubicBezTo>
                  <a:cubicBezTo>
                    <a:pt x="136402" y="652938"/>
                    <a:pt x="136402" y="654344"/>
                    <a:pt x="130597" y="654344"/>
                  </a:cubicBezTo>
                  <a:cubicBezTo>
                    <a:pt x="124793" y="654344"/>
                    <a:pt x="123342" y="657156"/>
                    <a:pt x="126244" y="662779"/>
                  </a:cubicBezTo>
                  <a:lnTo>
                    <a:pt x="121891" y="662779"/>
                  </a:lnTo>
                  <a:cubicBezTo>
                    <a:pt x="124793" y="659967"/>
                    <a:pt x="124793" y="658561"/>
                    <a:pt x="121891" y="658561"/>
                  </a:cubicBezTo>
                  <a:cubicBezTo>
                    <a:pt x="118989" y="658561"/>
                    <a:pt x="117538" y="659967"/>
                    <a:pt x="117538" y="662779"/>
                  </a:cubicBezTo>
                  <a:cubicBezTo>
                    <a:pt x="117538" y="668401"/>
                    <a:pt x="116086" y="671213"/>
                    <a:pt x="113184" y="671213"/>
                  </a:cubicBezTo>
                  <a:cubicBezTo>
                    <a:pt x="113184" y="676790"/>
                    <a:pt x="111733" y="680985"/>
                    <a:pt x="108831" y="683796"/>
                  </a:cubicBezTo>
                  <a:cubicBezTo>
                    <a:pt x="100125" y="692231"/>
                    <a:pt x="97222" y="696448"/>
                    <a:pt x="100125" y="696448"/>
                  </a:cubicBezTo>
                  <a:cubicBezTo>
                    <a:pt x="97222" y="699259"/>
                    <a:pt x="95771" y="702071"/>
                    <a:pt x="95771" y="704882"/>
                  </a:cubicBezTo>
                  <a:lnTo>
                    <a:pt x="95771" y="709100"/>
                  </a:lnTo>
                  <a:cubicBezTo>
                    <a:pt x="87065" y="717534"/>
                    <a:pt x="82712" y="720345"/>
                    <a:pt x="82712" y="717534"/>
                  </a:cubicBezTo>
                  <a:cubicBezTo>
                    <a:pt x="79810" y="723157"/>
                    <a:pt x="78358" y="725968"/>
                    <a:pt x="78358" y="725968"/>
                  </a:cubicBezTo>
                  <a:lnTo>
                    <a:pt x="82712" y="730185"/>
                  </a:lnTo>
                  <a:cubicBezTo>
                    <a:pt x="76907" y="730185"/>
                    <a:pt x="74005" y="731569"/>
                    <a:pt x="74005" y="734335"/>
                  </a:cubicBezTo>
                  <a:lnTo>
                    <a:pt x="74005" y="738552"/>
                  </a:lnTo>
                  <a:lnTo>
                    <a:pt x="69652" y="738552"/>
                  </a:lnTo>
                  <a:cubicBezTo>
                    <a:pt x="72554" y="741363"/>
                    <a:pt x="71103" y="742769"/>
                    <a:pt x="65299" y="742769"/>
                  </a:cubicBezTo>
                  <a:lnTo>
                    <a:pt x="64972" y="743639"/>
                  </a:lnTo>
                  <a:lnTo>
                    <a:pt x="65843" y="741047"/>
                  </a:lnTo>
                  <a:cubicBezTo>
                    <a:pt x="66931" y="737808"/>
                    <a:pt x="68201" y="734029"/>
                    <a:pt x="69652" y="729709"/>
                  </a:cubicBezTo>
                  <a:cubicBezTo>
                    <a:pt x="72554" y="723950"/>
                    <a:pt x="74005" y="721071"/>
                    <a:pt x="74005" y="721071"/>
                  </a:cubicBezTo>
                  <a:cubicBezTo>
                    <a:pt x="74005" y="718214"/>
                    <a:pt x="72554" y="715335"/>
                    <a:pt x="69652" y="712432"/>
                  </a:cubicBezTo>
                  <a:cubicBezTo>
                    <a:pt x="72554" y="706674"/>
                    <a:pt x="74731" y="703080"/>
                    <a:pt x="76182" y="701651"/>
                  </a:cubicBezTo>
                  <a:cubicBezTo>
                    <a:pt x="77633" y="700223"/>
                    <a:pt x="79810" y="696629"/>
                    <a:pt x="82712" y="690870"/>
                  </a:cubicBezTo>
                  <a:lnTo>
                    <a:pt x="91418" y="669240"/>
                  </a:lnTo>
                  <a:cubicBezTo>
                    <a:pt x="91418" y="666383"/>
                    <a:pt x="92869" y="663504"/>
                    <a:pt x="95771" y="660602"/>
                  </a:cubicBezTo>
                  <a:cubicBezTo>
                    <a:pt x="98674" y="657700"/>
                    <a:pt x="100125" y="654798"/>
                    <a:pt x="100125" y="651895"/>
                  </a:cubicBezTo>
                  <a:lnTo>
                    <a:pt x="100125" y="647542"/>
                  </a:lnTo>
                  <a:lnTo>
                    <a:pt x="100125" y="638836"/>
                  </a:lnTo>
                  <a:lnTo>
                    <a:pt x="82712" y="664955"/>
                  </a:lnTo>
                  <a:cubicBezTo>
                    <a:pt x="79810" y="667495"/>
                    <a:pt x="77633" y="670850"/>
                    <a:pt x="76182" y="675022"/>
                  </a:cubicBezTo>
                  <a:cubicBezTo>
                    <a:pt x="74731" y="679194"/>
                    <a:pt x="72554" y="681280"/>
                    <a:pt x="69652" y="681280"/>
                  </a:cubicBezTo>
                  <a:cubicBezTo>
                    <a:pt x="69652" y="684182"/>
                    <a:pt x="68927" y="686358"/>
                    <a:pt x="67476" y="687810"/>
                  </a:cubicBezTo>
                  <a:cubicBezTo>
                    <a:pt x="66024" y="689261"/>
                    <a:pt x="65299" y="688535"/>
                    <a:pt x="65299" y="685633"/>
                  </a:cubicBezTo>
                  <a:lnTo>
                    <a:pt x="65299" y="681280"/>
                  </a:lnTo>
                  <a:lnTo>
                    <a:pt x="60946" y="676927"/>
                  </a:lnTo>
                  <a:lnTo>
                    <a:pt x="65299" y="672573"/>
                  </a:lnTo>
                  <a:cubicBezTo>
                    <a:pt x="68201" y="672573"/>
                    <a:pt x="69652" y="669671"/>
                    <a:pt x="69652" y="663867"/>
                  </a:cubicBezTo>
                  <a:lnTo>
                    <a:pt x="74005" y="659514"/>
                  </a:lnTo>
                  <a:cubicBezTo>
                    <a:pt x="74005" y="656611"/>
                    <a:pt x="75456" y="653709"/>
                    <a:pt x="78358" y="650807"/>
                  </a:cubicBezTo>
                  <a:cubicBezTo>
                    <a:pt x="78358" y="645003"/>
                    <a:pt x="76907" y="640650"/>
                    <a:pt x="74005" y="637748"/>
                  </a:cubicBezTo>
                  <a:cubicBezTo>
                    <a:pt x="79810" y="634845"/>
                    <a:pt x="83437" y="632669"/>
                    <a:pt x="84888" y="631218"/>
                  </a:cubicBezTo>
                  <a:cubicBezTo>
                    <a:pt x="86340" y="629767"/>
                    <a:pt x="89967" y="627590"/>
                    <a:pt x="95771" y="624688"/>
                  </a:cubicBezTo>
                  <a:cubicBezTo>
                    <a:pt x="89967" y="624688"/>
                    <a:pt x="87065" y="621786"/>
                    <a:pt x="87065" y="615981"/>
                  </a:cubicBezTo>
                  <a:lnTo>
                    <a:pt x="87065" y="607275"/>
                  </a:lnTo>
                  <a:cubicBezTo>
                    <a:pt x="87065" y="604373"/>
                    <a:pt x="88516" y="602196"/>
                    <a:pt x="91418" y="600745"/>
                  </a:cubicBezTo>
                  <a:cubicBezTo>
                    <a:pt x="94320" y="599294"/>
                    <a:pt x="94320" y="597117"/>
                    <a:pt x="91418" y="594215"/>
                  </a:cubicBezTo>
                  <a:cubicBezTo>
                    <a:pt x="91418" y="591313"/>
                    <a:pt x="92869" y="589862"/>
                    <a:pt x="95771" y="589862"/>
                  </a:cubicBezTo>
                  <a:lnTo>
                    <a:pt x="95771" y="581156"/>
                  </a:lnTo>
                  <a:cubicBezTo>
                    <a:pt x="98674" y="581156"/>
                    <a:pt x="100125" y="579705"/>
                    <a:pt x="100125" y="576802"/>
                  </a:cubicBezTo>
                  <a:lnTo>
                    <a:pt x="108831" y="568096"/>
                  </a:lnTo>
                  <a:lnTo>
                    <a:pt x="100125" y="568096"/>
                  </a:lnTo>
                  <a:lnTo>
                    <a:pt x="104478" y="563743"/>
                  </a:lnTo>
                  <a:lnTo>
                    <a:pt x="100125" y="563743"/>
                  </a:lnTo>
                  <a:cubicBezTo>
                    <a:pt x="100125" y="557938"/>
                    <a:pt x="101576" y="555036"/>
                    <a:pt x="104478" y="555036"/>
                  </a:cubicBezTo>
                  <a:cubicBezTo>
                    <a:pt x="107380" y="555036"/>
                    <a:pt x="108831" y="553585"/>
                    <a:pt x="108831" y="550683"/>
                  </a:cubicBezTo>
                  <a:cubicBezTo>
                    <a:pt x="111733" y="547781"/>
                    <a:pt x="113184" y="544879"/>
                    <a:pt x="113184" y="541977"/>
                  </a:cubicBezTo>
                  <a:lnTo>
                    <a:pt x="113184" y="537623"/>
                  </a:lnTo>
                  <a:cubicBezTo>
                    <a:pt x="116086" y="537623"/>
                    <a:pt x="117538" y="536172"/>
                    <a:pt x="117538" y="533270"/>
                  </a:cubicBezTo>
                  <a:cubicBezTo>
                    <a:pt x="111733" y="530368"/>
                    <a:pt x="111008" y="527466"/>
                    <a:pt x="115361" y="524564"/>
                  </a:cubicBezTo>
                  <a:cubicBezTo>
                    <a:pt x="119714" y="521662"/>
                    <a:pt x="120440" y="518759"/>
                    <a:pt x="117538" y="515857"/>
                  </a:cubicBezTo>
                  <a:cubicBezTo>
                    <a:pt x="114635" y="512955"/>
                    <a:pt x="114635" y="511504"/>
                    <a:pt x="117538" y="511504"/>
                  </a:cubicBezTo>
                  <a:cubicBezTo>
                    <a:pt x="120440" y="511504"/>
                    <a:pt x="121891" y="510053"/>
                    <a:pt x="121891" y="507151"/>
                  </a:cubicBezTo>
                  <a:cubicBezTo>
                    <a:pt x="118989" y="504249"/>
                    <a:pt x="118989" y="502072"/>
                    <a:pt x="121891" y="500621"/>
                  </a:cubicBezTo>
                  <a:cubicBezTo>
                    <a:pt x="124793" y="499170"/>
                    <a:pt x="124793" y="498444"/>
                    <a:pt x="121891" y="498444"/>
                  </a:cubicBezTo>
                  <a:lnTo>
                    <a:pt x="130597" y="485385"/>
                  </a:lnTo>
                  <a:lnTo>
                    <a:pt x="130597" y="472325"/>
                  </a:lnTo>
                  <a:lnTo>
                    <a:pt x="134950" y="467972"/>
                  </a:lnTo>
                  <a:lnTo>
                    <a:pt x="134950" y="459265"/>
                  </a:lnTo>
                  <a:cubicBezTo>
                    <a:pt x="137853" y="459265"/>
                    <a:pt x="140029" y="458540"/>
                    <a:pt x="141480" y="457089"/>
                  </a:cubicBezTo>
                  <a:cubicBezTo>
                    <a:pt x="142931" y="455638"/>
                    <a:pt x="142206" y="454912"/>
                    <a:pt x="139304" y="454912"/>
                  </a:cubicBezTo>
                  <a:cubicBezTo>
                    <a:pt x="136402" y="452010"/>
                    <a:pt x="136402" y="449108"/>
                    <a:pt x="139304" y="446206"/>
                  </a:cubicBezTo>
                  <a:cubicBezTo>
                    <a:pt x="139304" y="440401"/>
                    <a:pt x="137853" y="436048"/>
                    <a:pt x="134950" y="433146"/>
                  </a:cubicBezTo>
                  <a:cubicBezTo>
                    <a:pt x="140755" y="433146"/>
                    <a:pt x="142206" y="431695"/>
                    <a:pt x="139304" y="428793"/>
                  </a:cubicBezTo>
                  <a:cubicBezTo>
                    <a:pt x="139304" y="422989"/>
                    <a:pt x="140029" y="418635"/>
                    <a:pt x="141480" y="415733"/>
                  </a:cubicBezTo>
                  <a:cubicBezTo>
                    <a:pt x="142931" y="412831"/>
                    <a:pt x="143657" y="408478"/>
                    <a:pt x="143657" y="402673"/>
                  </a:cubicBezTo>
                  <a:cubicBezTo>
                    <a:pt x="149461" y="379456"/>
                    <a:pt x="152363" y="363494"/>
                    <a:pt x="152363" y="354788"/>
                  </a:cubicBezTo>
                  <a:cubicBezTo>
                    <a:pt x="152363" y="337375"/>
                    <a:pt x="153089" y="319962"/>
                    <a:pt x="154540" y="302549"/>
                  </a:cubicBezTo>
                  <a:cubicBezTo>
                    <a:pt x="155991" y="285136"/>
                    <a:pt x="155266" y="267723"/>
                    <a:pt x="152363" y="250311"/>
                  </a:cubicBezTo>
                  <a:lnTo>
                    <a:pt x="152363" y="224191"/>
                  </a:lnTo>
                  <a:cubicBezTo>
                    <a:pt x="149461" y="215485"/>
                    <a:pt x="145108" y="208229"/>
                    <a:pt x="139304" y="202425"/>
                  </a:cubicBezTo>
                  <a:lnTo>
                    <a:pt x="104478" y="167599"/>
                  </a:lnTo>
                  <a:lnTo>
                    <a:pt x="69652" y="132774"/>
                  </a:lnTo>
                  <a:cubicBezTo>
                    <a:pt x="63848" y="132774"/>
                    <a:pt x="62397" y="131322"/>
                    <a:pt x="65299" y="128420"/>
                  </a:cubicBezTo>
                  <a:close/>
                  <a:moveTo>
                    <a:pt x="564211" y="0"/>
                  </a:moveTo>
                  <a:cubicBezTo>
                    <a:pt x="565316" y="0"/>
                    <a:pt x="566237" y="726"/>
                    <a:pt x="566974" y="2177"/>
                  </a:cubicBezTo>
                  <a:cubicBezTo>
                    <a:pt x="568447" y="5079"/>
                    <a:pt x="570658" y="5079"/>
                    <a:pt x="573606" y="2177"/>
                  </a:cubicBezTo>
                  <a:cubicBezTo>
                    <a:pt x="573606" y="5079"/>
                    <a:pt x="575057" y="6530"/>
                    <a:pt x="577959" y="6530"/>
                  </a:cubicBezTo>
                  <a:cubicBezTo>
                    <a:pt x="577959" y="6530"/>
                    <a:pt x="580906" y="7981"/>
                    <a:pt x="586801" y="10883"/>
                  </a:cubicBezTo>
                  <a:cubicBezTo>
                    <a:pt x="589749" y="16688"/>
                    <a:pt x="591948" y="17413"/>
                    <a:pt x="593399" y="13060"/>
                  </a:cubicBezTo>
                  <a:cubicBezTo>
                    <a:pt x="594850" y="8707"/>
                    <a:pt x="598523" y="7981"/>
                    <a:pt x="604418" y="10883"/>
                  </a:cubicBezTo>
                  <a:lnTo>
                    <a:pt x="613261" y="19590"/>
                  </a:lnTo>
                  <a:lnTo>
                    <a:pt x="622035" y="19590"/>
                  </a:lnTo>
                  <a:cubicBezTo>
                    <a:pt x="622035" y="22492"/>
                    <a:pt x="623509" y="22492"/>
                    <a:pt x="626456" y="19590"/>
                  </a:cubicBezTo>
                  <a:cubicBezTo>
                    <a:pt x="632306" y="19590"/>
                    <a:pt x="636705" y="21041"/>
                    <a:pt x="639652" y="23943"/>
                  </a:cubicBezTo>
                  <a:lnTo>
                    <a:pt x="648495" y="37003"/>
                  </a:lnTo>
                  <a:cubicBezTo>
                    <a:pt x="648495" y="39905"/>
                    <a:pt x="649946" y="41356"/>
                    <a:pt x="652848" y="41356"/>
                  </a:cubicBezTo>
                  <a:cubicBezTo>
                    <a:pt x="658743" y="47160"/>
                    <a:pt x="661690" y="47160"/>
                    <a:pt x="661690" y="41356"/>
                  </a:cubicBezTo>
                  <a:cubicBezTo>
                    <a:pt x="664592" y="38454"/>
                    <a:pt x="665318" y="34826"/>
                    <a:pt x="663867" y="30473"/>
                  </a:cubicBezTo>
                  <a:cubicBezTo>
                    <a:pt x="662416" y="26120"/>
                    <a:pt x="663141" y="22492"/>
                    <a:pt x="666044" y="19590"/>
                  </a:cubicBezTo>
                  <a:cubicBezTo>
                    <a:pt x="668946" y="16688"/>
                    <a:pt x="672574" y="19590"/>
                    <a:pt x="676927" y="28296"/>
                  </a:cubicBezTo>
                  <a:cubicBezTo>
                    <a:pt x="681280" y="37003"/>
                    <a:pt x="683456" y="42807"/>
                    <a:pt x="683456" y="45709"/>
                  </a:cubicBezTo>
                  <a:cubicBezTo>
                    <a:pt x="683456" y="51513"/>
                    <a:pt x="684908" y="54416"/>
                    <a:pt x="687810" y="54416"/>
                  </a:cubicBezTo>
                  <a:cubicBezTo>
                    <a:pt x="690712" y="54416"/>
                    <a:pt x="693614" y="55867"/>
                    <a:pt x="696516" y="58769"/>
                  </a:cubicBezTo>
                  <a:cubicBezTo>
                    <a:pt x="699418" y="61671"/>
                    <a:pt x="700869" y="67475"/>
                    <a:pt x="700869" y="76182"/>
                  </a:cubicBezTo>
                  <a:lnTo>
                    <a:pt x="700869" y="89241"/>
                  </a:lnTo>
                  <a:cubicBezTo>
                    <a:pt x="697967" y="89241"/>
                    <a:pt x="696516" y="90692"/>
                    <a:pt x="696516" y="93595"/>
                  </a:cubicBezTo>
                  <a:cubicBezTo>
                    <a:pt x="693614" y="96497"/>
                    <a:pt x="692163" y="102301"/>
                    <a:pt x="692163" y="111007"/>
                  </a:cubicBezTo>
                  <a:cubicBezTo>
                    <a:pt x="689261" y="113910"/>
                    <a:pt x="687810" y="116812"/>
                    <a:pt x="687810" y="119714"/>
                  </a:cubicBezTo>
                  <a:cubicBezTo>
                    <a:pt x="684908" y="122616"/>
                    <a:pt x="683456" y="125518"/>
                    <a:pt x="683456" y="128420"/>
                  </a:cubicBezTo>
                  <a:lnTo>
                    <a:pt x="681280" y="132774"/>
                  </a:lnTo>
                  <a:lnTo>
                    <a:pt x="682912" y="131685"/>
                  </a:lnTo>
                  <a:cubicBezTo>
                    <a:pt x="683275" y="132411"/>
                    <a:pt x="683456" y="134225"/>
                    <a:pt x="683456" y="137127"/>
                  </a:cubicBezTo>
                  <a:cubicBezTo>
                    <a:pt x="683456" y="140029"/>
                    <a:pt x="682731" y="141480"/>
                    <a:pt x="681280" y="141480"/>
                  </a:cubicBezTo>
                  <a:cubicBezTo>
                    <a:pt x="679829" y="141480"/>
                    <a:pt x="679103" y="142931"/>
                    <a:pt x="679103" y="145833"/>
                  </a:cubicBezTo>
                  <a:lnTo>
                    <a:pt x="670397" y="167599"/>
                  </a:lnTo>
                  <a:lnTo>
                    <a:pt x="670397" y="185012"/>
                  </a:lnTo>
                  <a:cubicBezTo>
                    <a:pt x="658788" y="257566"/>
                    <a:pt x="650082" y="328669"/>
                    <a:pt x="644277" y="398320"/>
                  </a:cubicBezTo>
                  <a:cubicBezTo>
                    <a:pt x="641375" y="436048"/>
                    <a:pt x="641375" y="472325"/>
                    <a:pt x="644277" y="507151"/>
                  </a:cubicBezTo>
                  <a:lnTo>
                    <a:pt x="657337" y="563743"/>
                  </a:lnTo>
                  <a:cubicBezTo>
                    <a:pt x="660239" y="572449"/>
                    <a:pt x="663141" y="579705"/>
                    <a:pt x="666044" y="585509"/>
                  </a:cubicBezTo>
                  <a:cubicBezTo>
                    <a:pt x="668946" y="591313"/>
                    <a:pt x="671848" y="597117"/>
                    <a:pt x="674750" y="602922"/>
                  </a:cubicBezTo>
                  <a:lnTo>
                    <a:pt x="687810" y="620335"/>
                  </a:lnTo>
                  <a:cubicBezTo>
                    <a:pt x="690712" y="620335"/>
                    <a:pt x="693614" y="621786"/>
                    <a:pt x="696516" y="624688"/>
                  </a:cubicBezTo>
                  <a:lnTo>
                    <a:pt x="705223" y="633394"/>
                  </a:lnTo>
                  <a:cubicBezTo>
                    <a:pt x="711027" y="642101"/>
                    <a:pt x="725538" y="649356"/>
                    <a:pt x="748755" y="655160"/>
                  </a:cubicBezTo>
                  <a:cubicBezTo>
                    <a:pt x="766168" y="660965"/>
                    <a:pt x="774874" y="663867"/>
                    <a:pt x="774874" y="663867"/>
                  </a:cubicBezTo>
                  <a:cubicBezTo>
                    <a:pt x="777776" y="666769"/>
                    <a:pt x="780678" y="666769"/>
                    <a:pt x="783581" y="663867"/>
                  </a:cubicBezTo>
                  <a:cubicBezTo>
                    <a:pt x="783581" y="666769"/>
                    <a:pt x="785032" y="668220"/>
                    <a:pt x="787934" y="668220"/>
                  </a:cubicBezTo>
                  <a:cubicBezTo>
                    <a:pt x="816955" y="674024"/>
                    <a:pt x="834368" y="676927"/>
                    <a:pt x="840173" y="676927"/>
                  </a:cubicBezTo>
                  <a:cubicBezTo>
                    <a:pt x="848879" y="679829"/>
                    <a:pt x="864841" y="681280"/>
                    <a:pt x="888058" y="681280"/>
                  </a:cubicBezTo>
                  <a:cubicBezTo>
                    <a:pt x="890960" y="684182"/>
                    <a:pt x="899666" y="685633"/>
                    <a:pt x="914177" y="685633"/>
                  </a:cubicBezTo>
                  <a:cubicBezTo>
                    <a:pt x="925786" y="685633"/>
                    <a:pt x="933041" y="687084"/>
                    <a:pt x="935943" y="689986"/>
                  </a:cubicBezTo>
                  <a:lnTo>
                    <a:pt x="966416" y="694339"/>
                  </a:lnTo>
                  <a:lnTo>
                    <a:pt x="992535" y="689986"/>
                  </a:lnTo>
                  <a:cubicBezTo>
                    <a:pt x="1012850" y="695790"/>
                    <a:pt x="1027361" y="695790"/>
                    <a:pt x="1036068" y="689986"/>
                  </a:cubicBezTo>
                  <a:cubicBezTo>
                    <a:pt x="1038970" y="698693"/>
                    <a:pt x="1048402" y="703046"/>
                    <a:pt x="1064363" y="703046"/>
                  </a:cubicBezTo>
                  <a:cubicBezTo>
                    <a:pt x="1080325" y="703046"/>
                    <a:pt x="1091208" y="701595"/>
                    <a:pt x="1097013" y="698693"/>
                  </a:cubicBezTo>
                  <a:cubicBezTo>
                    <a:pt x="1105719" y="698693"/>
                    <a:pt x="1115151" y="698693"/>
                    <a:pt x="1125308" y="698693"/>
                  </a:cubicBezTo>
                  <a:cubicBezTo>
                    <a:pt x="1135466" y="698693"/>
                    <a:pt x="1144898" y="697241"/>
                    <a:pt x="1153604" y="694339"/>
                  </a:cubicBezTo>
                  <a:cubicBezTo>
                    <a:pt x="1150702" y="697241"/>
                    <a:pt x="1146349" y="698693"/>
                    <a:pt x="1140545" y="698693"/>
                  </a:cubicBezTo>
                  <a:cubicBezTo>
                    <a:pt x="1143447" y="703771"/>
                    <a:pt x="1149251" y="705041"/>
                    <a:pt x="1157958" y="702502"/>
                  </a:cubicBezTo>
                  <a:cubicBezTo>
                    <a:pt x="1166664" y="699962"/>
                    <a:pt x="1172468" y="697241"/>
                    <a:pt x="1175371" y="694339"/>
                  </a:cubicBezTo>
                  <a:cubicBezTo>
                    <a:pt x="1178273" y="694339"/>
                    <a:pt x="1191332" y="691437"/>
                    <a:pt x="1214550" y="685633"/>
                  </a:cubicBezTo>
                  <a:cubicBezTo>
                    <a:pt x="1217451" y="691437"/>
                    <a:pt x="1206568" y="696969"/>
                    <a:pt x="1181900" y="702230"/>
                  </a:cubicBezTo>
                  <a:cubicBezTo>
                    <a:pt x="1157232" y="707490"/>
                    <a:pt x="1141996" y="710120"/>
                    <a:pt x="1136192" y="710120"/>
                  </a:cubicBezTo>
                  <a:cubicBezTo>
                    <a:pt x="1115877" y="715199"/>
                    <a:pt x="1104268" y="719008"/>
                    <a:pt x="1101366" y="721547"/>
                  </a:cubicBezTo>
                  <a:lnTo>
                    <a:pt x="1092659" y="725356"/>
                  </a:lnTo>
                  <a:lnTo>
                    <a:pt x="1088306" y="725356"/>
                  </a:lnTo>
                  <a:cubicBezTo>
                    <a:pt x="1085404" y="725356"/>
                    <a:pt x="1083953" y="725991"/>
                    <a:pt x="1083953" y="727261"/>
                  </a:cubicBezTo>
                  <a:cubicBezTo>
                    <a:pt x="1083953" y="728530"/>
                    <a:pt x="1082502" y="729165"/>
                    <a:pt x="1079600" y="729165"/>
                  </a:cubicBezTo>
                  <a:lnTo>
                    <a:pt x="1075246" y="729165"/>
                  </a:lnTo>
                  <a:cubicBezTo>
                    <a:pt x="1066540" y="729165"/>
                    <a:pt x="1060736" y="730616"/>
                    <a:pt x="1057834" y="733518"/>
                  </a:cubicBezTo>
                  <a:lnTo>
                    <a:pt x="1062187" y="733518"/>
                  </a:lnTo>
                  <a:lnTo>
                    <a:pt x="1070893" y="733518"/>
                  </a:lnTo>
                  <a:cubicBezTo>
                    <a:pt x="1091208" y="733518"/>
                    <a:pt x="1102817" y="730616"/>
                    <a:pt x="1105719" y="724812"/>
                  </a:cubicBezTo>
                  <a:cubicBezTo>
                    <a:pt x="1108621" y="721910"/>
                    <a:pt x="1110798" y="721184"/>
                    <a:pt x="1112249" y="722635"/>
                  </a:cubicBezTo>
                  <a:cubicBezTo>
                    <a:pt x="1113700" y="724086"/>
                    <a:pt x="1115877" y="723361"/>
                    <a:pt x="1118779" y="720459"/>
                  </a:cubicBezTo>
                  <a:cubicBezTo>
                    <a:pt x="1124583" y="720459"/>
                    <a:pt x="1128211" y="719733"/>
                    <a:pt x="1129662" y="718282"/>
                  </a:cubicBezTo>
                  <a:cubicBezTo>
                    <a:pt x="1131113" y="716831"/>
                    <a:pt x="1134740" y="716106"/>
                    <a:pt x="1140545" y="716106"/>
                  </a:cubicBezTo>
                  <a:cubicBezTo>
                    <a:pt x="1143447" y="716106"/>
                    <a:pt x="1148526" y="714654"/>
                    <a:pt x="1155781" y="711752"/>
                  </a:cubicBezTo>
                  <a:cubicBezTo>
                    <a:pt x="1163036" y="708850"/>
                    <a:pt x="1168115" y="708850"/>
                    <a:pt x="1171017" y="711752"/>
                  </a:cubicBezTo>
                  <a:lnTo>
                    <a:pt x="1153604" y="720459"/>
                  </a:lnTo>
                  <a:lnTo>
                    <a:pt x="1149251" y="724812"/>
                  </a:lnTo>
                  <a:cubicBezTo>
                    <a:pt x="1149251" y="727714"/>
                    <a:pt x="1147800" y="729165"/>
                    <a:pt x="1144898" y="729165"/>
                  </a:cubicBezTo>
                  <a:cubicBezTo>
                    <a:pt x="1141996" y="729165"/>
                    <a:pt x="1131838" y="732067"/>
                    <a:pt x="1114425" y="737872"/>
                  </a:cubicBezTo>
                  <a:cubicBezTo>
                    <a:pt x="1108621" y="740774"/>
                    <a:pt x="1104994" y="742950"/>
                    <a:pt x="1103542" y="744401"/>
                  </a:cubicBezTo>
                  <a:cubicBezTo>
                    <a:pt x="1102091" y="745853"/>
                    <a:pt x="1098464" y="748029"/>
                    <a:pt x="1092659" y="750931"/>
                  </a:cubicBezTo>
                  <a:cubicBezTo>
                    <a:pt x="1086855" y="750931"/>
                    <a:pt x="1081051" y="753833"/>
                    <a:pt x="1075246" y="759638"/>
                  </a:cubicBezTo>
                  <a:cubicBezTo>
                    <a:pt x="1072344" y="759638"/>
                    <a:pt x="1069442" y="760363"/>
                    <a:pt x="1066540" y="761814"/>
                  </a:cubicBezTo>
                  <a:cubicBezTo>
                    <a:pt x="1063638" y="763265"/>
                    <a:pt x="1060736" y="763991"/>
                    <a:pt x="1057834" y="763991"/>
                  </a:cubicBezTo>
                  <a:cubicBezTo>
                    <a:pt x="1057834" y="766893"/>
                    <a:pt x="1054932" y="768344"/>
                    <a:pt x="1049127" y="768344"/>
                  </a:cubicBezTo>
                  <a:cubicBezTo>
                    <a:pt x="1046225" y="768344"/>
                    <a:pt x="1041872" y="771246"/>
                    <a:pt x="1036068" y="777051"/>
                  </a:cubicBezTo>
                  <a:cubicBezTo>
                    <a:pt x="1033165" y="777051"/>
                    <a:pt x="1030263" y="777776"/>
                    <a:pt x="1027361" y="779227"/>
                  </a:cubicBezTo>
                  <a:cubicBezTo>
                    <a:pt x="1024459" y="780678"/>
                    <a:pt x="1021557" y="781404"/>
                    <a:pt x="1018655" y="781404"/>
                  </a:cubicBezTo>
                  <a:cubicBezTo>
                    <a:pt x="1012850" y="784306"/>
                    <a:pt x="1008497" y="785757"/>
                    <a:pt x="1005595" y="785757"/>
                  </a:cubicBezTo>
                  <a:cubicBezTo>
                    <a:pt x="1002693" y="785757"/>
                    <a:pt x="998340" y="788659"/>
                    <a:pt x="992535" y="794464"/>
                  </a:cubicBezTo>
                  <a:lnTo>
                    <a:pt x="1014301" y="794464"/>
                  </a:lnTo>
                  <a:lnTo>
                    <a:pt x="983829" y="803170"/>
                  </a:lnTo>
                  <a:cubicBezTo>
                    <a:pt x="978024" y="806072"/>
                    <a:pt x="971495" y="808974"/>
                    <a:pt x="964239" y="811876"/>
                  </a:cubicBezTo>
                  <a:cubicBezTo>
                    <a:pt x="956984" y="814779"/>
                    <a:pt x="950454" y="816230"/>
                    <a:pt x="944650" y="816230"/>
                  </a:cubicBezTo>
                  <a:cubicBezTo>
                    <a:pt x="938846" y="816230"/>
                    <a:pt x="934492" y="817681"/>
                    <a:pt x="931590" y="820583"/>
                  </a:cubicBezTo>
                  <a:lnTo>
                    <a:pt x="914177" y="820583"/>
                  </a:lnTo>
                  <a:cubicBezTo>
                    <a:pt x="902569" y="820583"/>
                    <a:pt x="895313" y="822034"/>
                    <a:pt x="892411" y="824936"/>
                  </a:cubicBezTo>
                  <a:cubicBezTo>
                    <a:pt x="880802" y="827838"/>
                    <a:pt x="870645" y="828564"/>
                    <a:pt x="861938" y="827113"/>
                  </a:cubicBezTo>
                  <a:cubicBezTo>
                    <a:pt x="853232" y="825662"/>
                    <a:pt x="843075" y="824936"/>
                    <a:pt x="831466" y="824936"/>
                  </a:cubicBezTo>
                  <a:lnTo>
                    <a:pt x="827113" y="824936"/>
                  </a:lnTo>
                  <a:lnTo>
                    <a:pt x="818406" y="824936"/>
                  </a:lnTo>
                  <a:cubicBezTo>
                    <a:pt x="818406" y="819132"/>
                    <a:pt x="814053" y="820583"/>
                    <a:pt x="805347" y="829289"/>
                  </a:cubicBezTo>
                  <a:cubicBezTo>
                    <a:pt x="802445" y="826387"/>
                    <a:pt x="799542" y="824936"/>
                    <a:pt x="796640" y="824936"/>
                  </a:cubicBezTo>
                  <a:lnTo>
                    <a:pt x="787934" y="824936"/>
                  </a:lnTo>
                  <a:cubicBezTo>
                    <a:pt x="785032" y="822034"/>
                    <a:pt x="782129" y="820583"/>
                    <a:pt x="779227" y="820583"/>
                  </a:cubicBezTo>
                  <a:cubicBezTo>
                    <a:pt x="779227" y="823485"/>
                    <a:pt x="778502" y="824936"/>
                    <a:pt x="777051" y="824936"/>
                  </a:cubicBezTo>
                  <a:cubicBezTo>
                    <a:pt x="775600" y="824936"/>
                    <a:pt x="774874" y="823485"/>
                    <a:pt x="774874" y="820583"/>
                  </a:cubicBezTo>
                  <a:lnTo>
                    <a:pt x="774874" y="816230"/>
                  </a:lnTo>
                  <a:lnTo>
                    <a:pt x="761814" y="816230"/>
                  </a:lnTo>
                  <a:lnTo>
                    <a:pt x="744402" y="816230"/>
                  </a:lnTo>
                  <a:cubicBezTo>
                    <a:pt x="744402" y="816230"/>
                    <a:pt x="741500" y="814779"/>
                    <a:pt x="735695" y="811876"/>
                  </a:cubicBezTo>
                  <a:cubicBezTo>
                    <a:pt x="738597" y="808974"/>
                    <a:pt x="741500" y="807523"/>
                    <a:pt x="744402" y="807523"/>
                  </a:cubicBezTo>
                  <a:cubicBezTo>
                    <a:pt x="741500" y="804621"/>
                    <a:pt x="738597" y="803170"/>
                    <a:pt x="735695" y="803170"/>
                  </a:cubicBezTo>
                  <a:cubicBezTo>
                    <a:pt x="735695" y="800268"/>
                    <a:pt x="734970" y="798817"/>
                    <a:pt x="733519" y="798817"/>
                  </a:cubicBezTo>
                  <a:cubicBezTo>
                    <a:pt x="732067" y="798817"/>
                    <a:pt x="731342" y="800268"/>
                    <a:pt x="731342" y="803170"/>
                  </a:cubicBezTo>
                  <a:lnTo>
                    <a:pt x="726989" y="803170"/>
                  </a:lnTo>
                  <a:lnTo>
                    <a:pt x="718282" y="803170"/>
                  </a:lnTo>
                  <a:lnTo>
                    <a:pt x="713929" y="798817"/>
                  </a:lnTo>
                  <a:cubicBezTo>
                    <a:pt x="711027" y="798817"/>
                    <a:pt x="708850" y="798091"/>
                    <a:pt x="707399" y="796640"/>
                  </a:cubicBezTo>
                  <a:cubicBezTo>
                    <a:pt x="705948" y="795189"/>
                    <a:pt x="703772" y="794464"/>
                    <a:pt x="700869" y="794464"/>
                  </a:cubicBezTo>
                  <a:cubicBezTo>
                    <a:pt x="695065" y="794464"/>
                    <a:pt x="691437" y="792287"/>
                    <a:pt x="689986" y="787934"/>
                  </a:cubicBezTo>
                  <a:cubicBezTo>
                    <a:pt x="688535" y="783580"/>
                    <a:pt x="684908" y="781404"/>
                    <a:pt x="679103" y="781404"/>
                  </a:cubicBezTo>
                  <a:cubicBezTo>
                    <a:pt x="676201" y="781404"/>
                    <a:pt x="674750" y="779953"/>
                    <a:pt x="674750" y="777051"/>
                  </a:cubicBezTo>
                  <a:lnTo>
                    <a:pt x="670397" y="777051"/>
                  </a:lnTo>
                  <a:lnTo>
                    <a:pt x="666044" y="777051"/>
                  </a:lnTo>
                  <a:lnTo>
                    <a:pt x="666044" y="772697"/>
                  </a:lnTo>
                  <a:cubicBezTo>
                    <a:pt x="660239" y="766893"/>
                    <a:pt x="655886" y="763991"/>
                    <a:pt x="652984" y="763991"/>
                  </a:cubicBezTo>
                  <a:cubicBezTo>
                    <a:pt x="650082" y="763991"/>
                    <a:pt x="647180" y="762540"/>
                    <a:pt x="644277" y="759638"/>
                  </a:cubicBezTo>
                  <a:lnTo>
                    <a:pt x="618158" y="729165"/>
                  </a:lnTo>
                  <a:lnTo>
                    <a:pt x="578979" y="668220"/>
                  </a:lnTo>
                  <a:lnTo>
                    <a:pt x="565919" y="620335"/>
                  </a:lnTo>
                  <a:cubicBezTo>
                    <a:pt x="563017" y="617432"/>
                    <a:pt x="561566" y="613079"/>
                    <a:pt x="561566" y="607275"/>
                  </a:cubicBezTo>
                  <a:lnTo>
                    <a:pt x="561566" y="598569"/>
                  </a:lnTo>
                  <a:cubicBezTo>
                    <a:pt x="561566" y="589862"/>
                    <a:pt x="558664" y="582607"/>
                    <a:pt x="552860" y="576802"/>
                  </a:cubicBezTo>
                  <a:cubicBezTo>
                    <a:pt x="552860" y="562292"/>
                    <a:pt x="551409" y="553585"/>
                    <a:pt x="548507" y="550683"/>
                  </a:cubicBezTo>
                  <a:lnTo>
                    <a:pt x="548507" y="541977"/>
                  </a:lnTo>
                  <a:cubicBezTo>
                    <a:pt x="548507" y="539074"/>
                    <a:pt x="549232" y="537623"/>
                    <a:pt x="550683" y="537623"/>
                  </a:cubicBezTo>
                  <a:cubicBezTo>
                    <a:pt x="552134" y="537623"/>
                    <a:pt x="552860" y="536172"/>
                    <a:pt x="552860" y="533270"/>
                  </a:cubicBezTo>
                  <a:cubicBezTo>
                    <a:pt x="552860" y="527466"/>
                    <a:pt x="552134" y="523113"/>
                    <a:pt x="550683" y="520210"/>
                  </a:cubicBezTo>
                  <a:cubicBezTo>
                    <a:pt x="549232" y="517308"/>
                    <a:pt x="548507" y="514406"/>
                    <a:pt x="548507" y="511504"/>
                  </a:cubicBezTo>
                  <a:lnTo>
                    <a:pt x="548507" y="489738"/>
                  </a:lnTo>
                  <a:cubicBezTo>
                    <a:pt x="545604" y="469423"/>
                    <a:pt x="544153" y="449833"/>
                    <a:pt x="544153" y="430969"/>
                  </a:cubicBezTo>
                  <a:cubicBezTo>
                    <a:pt x="544153" y="412105"/>
                    <a:pt x="544153" y="392516"/>
                    <a:pt x="544153" y="372201"/>
                  </a:cubicBezTo>
                  <a:cubicBezTo>
                    <a:pt x="544153" y="363494"/>
                    <a:pt x="544879" y="354788"/>
                    <a:pt x="546330" y="346082"/>
                  </a:cubicBezTo>
                  <a:cubicBezTo>
                    <a:pt x="547781" y="337375"/>
                    <a:pt x="548507" y="328669"/>
                    <a:pt x="548507" y="319962"/>
                  </a:cubicBezTo>
                  <a:lnTo>
                    <a:pt x="557213" y="272077"/>
                  </a:lnTo>
                  <a:cubicBezTo>
                    <a:pt x="557213" y="260468"/>
                    <a:pt x="557939" y="250311"/>
                    <a:pt x="559390" y="241604"/>
                  </a:cubicBezTo>
                  <a:cubicBezTo>
                    <a:pt x="560841" y="232898"/>
                    <a:pt x="561566" y="224191"/>
                    <a:pt x="561566" y="215485"/>
                  </a:cubicBezTo>
                  <a:cubicBezTo>
                    <a:pt x="561566" y="200974"/>
                    <a:pt x="563017" y="192268"/>
                    <a:pt x="565919" y="189365"/>
                  </a:cubicBezTo>
                  <a:cubicBezTo>
                    <a:pt x="565919" y="186463"/>
                    <a:pt x="566645" y="185012"/>
                    <a:pt x="568096" y="185012"/>
                  </a:cubicBezTo>
                  <a:cubicBezTo>
                    <a:pt x="569547" y="185012"/>
                    <a:pt x="570273" y="183561"/>
                    <a:pt x="570273" y="180659"/>
                  </a:cubicBezTo>
                  <a:lnTo>
                    <a:pt x="565919" y="176306"/>
                  </a:lnTo>
                  <a:cubicBezTo>
                    <a:pt x="568822" y="173404"/>
                    <a:pt x="570273" y="164697"/>
                    <a:pt x="570273" y="150186"/>
                  </a:cubicBezTo>
                  <a:lnTo>
                    <a:pt x="570273" y="124067"/>
                  </a:lnTo>
                  <a:cubicBezTo>
                    <a:pt x="573175" y="115361"/>
                    <a:pt x="574626" y="99399"/>
                    <a:pt x="574626" y="76182"/>
                  </a:cubicBezTo>
                  <a:cubicBezTo>
                    <a:pt x="577528" y="64573"/>
                    <a:pt x="574626" y="58769"/>
                    <a:pt x="565919" y="58769"/>
                  </a:cubicBezTo>
                  <a:cubicBezTo>
                    <a:pt x="551409" y="58769"/>
                    <a:pt x="542702" y="60220"/>
                    <a:pt x="539800" y="63122"/>
                  </a:cubicBezTo>
                  <a:cubicBezTo>
                    <a:pt x="510779" y="63122"/>
                    <a:pt x="491915" y="64573"/>
                    <a:pt x="483208" y="67475"/>
                  </a:cubicBezTo>
                  <a:cubicBezTo>
                    <a:pt x="477404" y="67475"/>
                    <a:pt x="473051" y="68201"/>
                    <a:pt x="470149" y="69652"/>
                  </a:cubicBezTo>
                  <a:cubicBezTo>
                    <a:pt x="467246" y="71103"/>
                    <a:pt x="462893" y="71828"/>
                    <a:pt x="457089" y="71828"/>
                  </a:cubicBezTo>
                  <a:lnTo>
                    <a:pt x="448382" y="71828"/>
                  </a:lnTo>
                  <a:cubicBezTo>
                    <a:pt x="439676" y="71828"/>
                    <a:pt x="430244" y="74731"/>
                    <a:pt x="420087" y="80535"/>
                  </a:cubicBezTo>
                  <a:cubicBezTo>
                    <a:pt x="409929" y="86339"/>
                    <a:pt x="399046" y="89241"/>
                    <a:pt x="387437" y="89241"/>
                  </a:cubicBezTo>
                  <a:cubicBezTo>
                    <a:pt x="396144" y="80535"/>
                    <a:pt x="409203" y="76182"/>
                    <a:pt x="426616" y="76182"/>
                  </a:cubicBezTo>
                  <a:cubicBezTo>
                    <a:pt x="432421" y="73280"/>
                    <a:pt x="438951" y="71828"/>
                    <a:pt x="446206" y="71828"/>
                  </a:cubicBezTo>
                  <a:cubicBezTo>
                    <a:pt x="453461" y="71828"/>
                    <a:pt x="458540" y="68926"/>
                    <a:pt x="461442" y="63122"/>
                  </a:cubicBezTo>
                  <a:cubicBezTo>
                    <a:pt x="458540" y="63122"/>
                    <a:pt x="448382" y="66024"/>
                    <a:pt x="430970" y="71828"/>
                  </a:cubicBezTo>
                  <a:cubicBezTo>
                    <a:pt x="425165" y="71828"/>
                    <a:pt x="420087" y="72554"/>
                    <a:pt x="415733" y="74005"/>
                  </a:cubicBezTo>
                  <a:cubicBezTo>
                    <a:pt x="411380" y="75456"/>
                    <a:pt x="406301" y="76182"/>
                    <a:pt x="400497" y="76182"/>
                  </a:cubicBezTo>
                  <a:lnTo>
                    <a:pt x="370025" y="89241"/>
                  </a:lnTo>
                  <a:cubicBezTo>
                    <a:pt x="352612" y="89241"/>
                    <a:pt x="342454" y="90692"/>
                    <a:pt x="339552" y="93595"/>
                  </a:cubicBezTo>
                  <a:cubicBezTo>
                    <a:pt x="333748" y="93595"/>
                    <a:pt x="327218" y="94320"/>
                    <a:pt x="319962" y="95771"/>
                  </a:cubicBezTo>
                  <a:cubicBezTo>
                    <a:pt x="312707" y="97222"/>
                    <a:pt x="306177" y="97948"/>
                    <a:pt x="300373" y="97948"/>
                  </a:cubicBezTo>
                  <a:cubicBezTo>
                    <a:pt x="294569" y="97948"/>
                    <a:pt x="289490" y="98673"/>
                    <a:pt x="285137" y="100124"/>
                  </a:cubicBezTo>
                  <a:cubicBezTo>
                    <a:pt x="280783" y="101575"/>
                    <a:pt x="275705" y="100850"/>
                    <a:pt x="269900" y="97948"/>
                  </a:cubicBezTo>
                  <a:cubicBezTo>
                    <a:pt x="266998" y="97948"/>
                    <a:pt x="264096" y="96497"/>
                    <a:pt x="261194" y="93595"/>
                  </a:cubicBezTo>
                  <a:cubicBezTo>
                    <a:pt x="258292" y="90692"/>
                    <a:pt x="253939" y="89241"/>
                    <a:pt x="248134" y="89241"/>
                  </a:cubicBezTo>
                  <a:lnTo>
                    <a:pt x="235075" y="76182"/>
                  </a:lnTo>
                  <a:cubicBezTo>
                    <a:pt x="237977" y="79084"/>
                    <a:pt x="243055" y="79809"/>
                    <a:pt x="250311" y="78358"/>
                  </a:cubicBezTo>
                  <a:cubicBezTo>
                    <a:pt x="257566" y="76907"/>
                    <a:pt x="262645" y="76182"/>
                    <a:pt x="265547" y="76182"/>
                  </a:cubicBezTo>
                  <a:cubicBezTo>
                    <a:pt x="275705" y="73280"/>
                    <a:pt x="280783" y="71828"/>
                    <a:pt x="280783" y="71828"/>
                  </a:cubicBezTo>
                  <a:lnTo>
                    <a:pt x="288401" y="71828"/>
                  </a:lnTo>
                  <a:cubicBezTo>
                    <a:pt x="290941" y="71828"/>
                    <a:pt x="292211" y="70377"/>
                    <a:pt x="292211" y="67475"/>
                  </a:cubicBezTo>
                  <a:cubicBezTo>
                    <a:pt x="294750" y="67475"/>
                    <a:pt x="296020" y="68926"/>
                    <a:pt x="296020" y="71828"/>
                  </a:cubicBezTo>
                  <a:cubicBezTo>
                    <a:pt x="298967" y="68926"/>
                    <a:pt x="301915" y="67475"/>
                    <a:pt x="304862" y="67475"/>
                  </a:cubicBezTo>
                  <a:lnTo>
                    <a:pt x="313637" y="63122"/>
                  </a:lnTo>
                  <a:cubicBezTo>
                    <a:pt x="325381" y="63122"/>
                    <a:pt x="332727" y="62396"/>
                    <a:pt x="335675" y="60945"/>
                  </a:cubicBezTo>
                  <a:cubicBezTo>
                    <a:pt x="338622" y="62396"/>
                    <a:pt x="343021" y="61671"/>
                    <a:pt x="348870" y="58769"/>
                  </a:cubicBezTo>
                  <a:lnTo>
                    <a:pt x="366487" y="58769"/>
                  </a:lnTo>
                  <a:lnTo>
                    <a:pt x="375330" y="58769"/>
                  </a:lnTo>
                  <a:cubicBezTo>
                    <a:pt x="378277" y="58769"/>
                    <a:pt x="381202" y="57114"/>
                    <a:pt x="384105" y="53803"/>
                  </a:cubicBezTo>
                  <a:cubicBezTo>
                    <a:pt x="387052" y="50493"/>
                    <a:pt x="392947" y="48838"/>
                    <a:pt x="401789" y="48838"/>
                  </a:cubicBezTo>
                  <a:cubicBezTo>
                    <a:pt x="404691" y="48838"/>
                    <a:pt x="406880" y="47172"/>
                    <a:pt x="408353" y="43839"/>
                  </a:cubicBezTo>
                  <a:cubicBezTo>
                    <a:pt x="409827" y="40506"/>
                    <a:pt x="412038" y="38839"/>
                    <a:pt x="414985" y="38839"/>
                  </a:cubicBezTo>
                  <a:cubicBezTo>
                    <a:pt x="420835" y="38839"/>
                    <a:pt x="424496" y="38012"/>
                    <a:pt x="425970" y="36356"/>
                  </a:cubicBezTo>
                  <a:cubicBezTo>
                    <a:pt x="427444" y="34701"/>
                    <a:pt x="429654" y="33874"/>
                    <a:pt x="432602" y="33874"/>
                  </a:cubicBezTo>
                  <a:cubicBezTo>
                    <a:pt x="441399" y="33874"/>
                    <a:pt x="447272" y="32219"/>
                    <a:pt x="450219" y="28908"/>
                  </a:cubicBezTo>
                  <a:lnTo>
                    <a:pt x="459061" y="28908"/>
                  </a:lnTo>
                  <a:cubicBezTo>
                    <a:pt x="459061" y="28908"/>
                    <a:pt x="461986" y="27253"/>
                    <a:pt x="467836" y="23943"/>
                  </a:cubicBezTo>
                  <a:lnTo>
                    <a:pt x="489874" y="23943"/>
                  </a:lnTo>
                  <a:lnTo>
                    <a:pt x="494295" y="23943"/>
                  </a:lnTo>
                  <a:lnTo>
                    <a:pt x="503070" y="23943"/>
                  </a:lnTo>
                  <a:cubicBezTo>
                    <a:pt x="506017" y="21041"/>
                    <a:pt x="511890" y="19590"/>
                    <a:pt x="520687" y="19590"/>
                  </a:cubicBezTo>
                  <a:cubicBezTo>
                    <a:pt x="532431" y="19590"/>
                    <a:pt x="541251" y="16688"/>
                    <a:pt x="547146" y="10883"/>
                  </a:cubicBezTo>
                  <a:cubicBezTo>
                    <a:pt x="552996" y="5079"/>
                    <a:pt x="557395" y="2177"/>
                    <a:pt x="560342" y="2177"/>
                  </a:cubicBezTo>
                  <a:cubicBezTo>
                    <a:pt x="561816" y="726"/>
                    <a:pt x="563105" y="0"/>
                    <a:pt x="5642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A21038C-56F6-1CBA-70CF-CF2D6DA56941}"/>
                </a:ext>
              </a:extLst>
            </p:cNvPr>
            <p:cNvSpPr txBox="1"/>
            <p:nvPr/>
          </p:nvSpPr>
          <p:spPr>
            <a:xfrm>
              <a:off x="4113242" y="604496"/>
              <a:ext cx="1221413" cy="1544286"/>
            </a:xfrm>
            <a:custGeom>
              <a:avLst/>
              <a:gdLst/>
              <a:ahLst/>
              <a:cxnLst/>
              <a:rect l="l" t="t" r="r" b="b"/>
              <a:pathLst>
                <a:path w="902084" h="1140544">
                  <a:moveTo>
                    <a:pt x="335198" y="1101365"/>
                  </a:moveTo>
                  <a:cubicBezTo>
                    <a:pt x="332296" y="1104267"/>
                    <a:pt x="330845" y="1107169"/>
                    <a:pt x="330845" y="1110071"/>
                  </a:cubicBezTo>
                  <a:cubicBezTo>
                    <a:pt x="330845" y="1112974"/>
                    <a:pt x="327942" y="1114425"/>
                    <a:pt x="322138" y="1114425"/>
                  </a:cubicBezTo>
                  <a:cubicBezTo>
                    <a:pt x="322138" y="1111523"/>
                    <a:pt x="323589" y="1108620"/>
                    <a:pt x="326491" y="1105718"/>
                  </a:cubicBezTo>
                  <a:cubicBezTo>
                    <a:pt x="329393" y="1102816"/>
                    <a:pt x="332296" y="1101365"/>
                    <a:pt x="335198" y="1101365"/>
                  </a:cubicBezTo>
                  <a:close/>
                  <a:moveTo>
                    <a:pt x="361317" y="1053480"/>
                  </a:moveTo>
                  <a:cubicBezTo>
                    <a:pt x="358415" y="1053480"/>
                    <a:pt x="356964" y="1057833"/>
                    <a:pt x="356964" y="1066539"/>
                  </a:cubicBezTo>
                  <a:lnTo>
                    <a:pt x="356964" y="1062186"/>
                  </a:lnTo>
                  <a:cubicBezTo>
                    <a:pt x="356964" y="1056382"/>
                    <a:pt x="358415" y="1053480"/>
                    <a:pt x="361317" y="1053480"/>
                  </a:cubicBezTo>
                  <a:close/>
                  <a:moveTo>
                    <a:pt x="355263" y="1049126"/>
                  </a:moveTo>
                  <a:lnTo>
                    <a:pt x="355600" y="1050078"/>
                  </a:lnTo>
                  <a:lnTo>
                    <a:pt x="355297" y="1051303"/>
                  </a:lnTo>
                  <a:cubicBezTo>
                    <a:pt x="352237" y="1058558"/>
                    <a:pt x="350706" y="1065088"/>
                    <a:pt x="350706" y="1070892"/>
                  </a:cubicBezTo>
                  <a:lnTo>
                    <a:pt x="350706" y="1062186"/>
                  </a:lnTo>
                  <a:cubicBezTo>
                    <a:pt x="350706" y="1059284"/>
                    <a:pt x="351466" y="1057107"/>
                    <a:pt x="352985" y="1055656"/>
                  </a:cubicBezTo>
                  <a:cubicBezTo>
                    <a:pt x="354504" y="1054205"/>
                    <a:pt x="355263" y="1052028"/>
                    <a:pt x="355263" y="1049126"/>
                  </a:cubicBezTo>
                  <a:close/>
                  <a:moveTo>
                    <a:pt x="883704" y="1044773"/>
                  </a:moveTo>
                  <a:lnTo>
                    <a:pt x="883704" y="1046994"/>
                  </a:lnTo>
                  <a:lnTo>
                    <a:pt x="883568" y="1046814"/>
                  </a:lnTo>
                  <a:lnTo>
                    <a:pt x="882793" y="1045684"/>
                  </a:lnTo>
                  <a:close/>
                  <a:moveTo>
                    <a:pt x="474501" y="988181"/>
                  </a:moveTo>
                  <a:lnTo>
                    <a:pt x="471236" y="993623"/>
                  </a:lnTo>
                  <a:cubicBezTo>
                    <a:pt x="470510" y="994348"/>
                    <a:pt x="470148" y="993986"/>
                    <a:pt x="470148" y="992534"/>
                  </a:cubicBezTo>
                  <a:close/>
                  <a:moveTo>
                    <a:pt x="505246" y="983828"/>
                  </a:moveTo>
                  <a:cubicBezTo>
                    <a:pt x="502162" y="995437"/>
                    <a:pt x="496267" y="1001241"/>
                    <a:pt x="487561" y="1001241"/>
                  </a:cubicBezTo>
                  <a:close/>
                  <a:moveTo>
                    <a:pt x="478854" y="983828"/>
                  </a:moveTo>
                  <a:lnTo>
                    <a:pt x="474501" y="988181"/>
                  </a:lnTo>
                  <a:lnTo>
                    <a:pt x="475952" y="986005"/>
                  </a:lnTo>
                  <a:close/>
                  <a:moveTo>
                    <a:pt x="458954" y="983206"/>
                  </a:moveTo>
                  <a:lnTo>
                    <a:pt x="457088" y="986005"/>
                  </a:lnTo>
                  <a:cubicBezTo>
                    <a:pt x="454186" y="987456"/>
                    <a:pt x="449833" y="988181"/>
                    <a:pt x="444028" y="988181"/>
                  </a:cubicBezTo>
                  <a:cubicBezTo>
                    <a:pt x="446930" y="986730"/>
                    <a:pt x="449107" y="985823"/>
                    <a:pt x="450558" y="985460"/>
                  </a:cubicBezTo>
                  <a:lnTo>
                    <a:pt x="451491" y="985694"/>
                  </a:lnTo>
                  <a:lnTo>
                    <a:pt x="457088" y="983828"/>
                  </a:lnTo>
                  <a:close/>
                  <a:moveTo>
                    <a:pt x="474501" y="981651"/>
                  </a:moveTo>
                  <a:lnTo>
                    <a:pt x="472635" y="981962"/>
                  </a:lnTo>
                  <a:lnTo>
                    <a:pt x="473630" y="982957"/>
                  </a:lnTo>
                  <a:close/>
                  <a:moveTo>
                    <a:pt x="461441" y="979475"/>
                  </a:moveTo>
                  <a:cubicBezTo>
                    <a:pt x="461441" y="980926"/>
                    <a:pt x="461078" y="982014"/>
                    <a:pt x="460353" y="982740"/>
                  </a:cubicBezTo>
                  <a:lnTo>
                    <a:pt x="458954" y="983206"/>
                  </a:lnTo>
                  <a:close/>
                  <a:moveTo>
                    <a:pt x="532997" y="975122"/>
                  </a:moveTo>
                  <a:lnTo>
                    <a:pt x="532997" y="977471"/>
                  </a:lnTo>
                  <a:lnTo>
                    <a:pt x="527284" y="981107"/>
                  </a:lnTo>
                  <a:cubicBezTo>
                    <a:pt x="525470" y="981470"/>
                    <a:pt x="523837" y="980926"/>
                    <a:pt x="522386" y="979475"/>
                  </a:cubicBezTo>
                  <a:lnTo>
                    <a:pt x="523099" y="978227"/>
                  </a:lnTo>
                  <a:close/>
                  <a:moveTo>
                    <a:pt x="574625" y="947914"/>
                  </a:moveTo>
                  <a:cubicBezTo>
                    <a:pt x="576076" y="948639"/>
                    <a:pt x="577527" y="949002"/>
                    <a:pt x="578978" y="949002"/>
                  </a:cubicBezTo>
                  <a:lnTo>
                    <a:pt x="574625" y="953355"/>
                  </a:lnTo>
                  <a:close/>
                  <a:moveTo>
                    <a:pt x="796639" y="944649"/>
                  </a:moveTo>
                  <a:cubicBezTo>
                    <a:pt x="799542" y="944649"/>
                    <a:pt x="806797" y="949728"/>
                    <a:pt x="818405" y="959885"/>
                  </a:cubicBezTo>
                  <a:cubicBezTo>
                    <a:pt x="830014" y="970043"/>
                    <a:pt x="834367" y="976573"/>
                    <a:pt x="831465" y="979475"/>
                  </a:cubicBezTo>
                  <a:cubicBezTo>
                    <a:pt x="828563" y="976573"/>
                    <a:pt x="821308" y="970768"/>
                    <a:pt x="809699" y="962062"/>
                  </a:cubicBezTo>
                  <a:cubicBezTo>
                    <a:pt x="798090" y="953355"/>
                    <a:pt x="793737" y="947551"/>
                    <a:pt x="796639" y="944649"/>
                  </a:cubicBezTo>
                  <a:close/>
                  <a:moveTo>
                    <a:pt x="430969" y="944649"/>
                  </a:moveTo>
                  <a:cubicBezTo>
                    <a:pt x="433871" y="947551"/>
                    <a:pt x="436773" y="949002"/>
                    <a:pt x="439675" y="949002"/>
                  </a:cubicBezTo>
                  <a:lnTo>
                    <a:pt x="444028" y="953355"/>
                  </a:lnTo>
                  <a:cubicBezTo>
                    <a:pt x="441126" y="950453"/>
                    <a:pt x="438224" y="949002"/>
                    <a:pt x="435322" y="949002"/>
                  </a:cubicBezTo>
                  <a:cubicBezTo>
                    <a:pt x="432420" y="949002"/>
                    <a:pt x="430969" y="947551"/>
                    <a:pt x="430969" y="944649"/>
                  </a:cubicBezTo>
                  <a:close/>
                  <a:moveTo>
                    <a:pt x="578978" y="940296"/>
                  </a:moveTo>
                  <a:cubicBezTo>
                    <a:pt x="581880" y="940296"/>
                    <a:pt x="582606" y="941747"/>
                    <a:pt x="581155" y="944649"/>
                  </a:cubicBezTo>
                  <a:cubicBezTo>
                    <a:pt x="579704" y="947551"/>
                    <a:pt x="577527" y="947551"/>
                    <a:pt x="574625" y="944649"/>
                  </a:cubicBezTo>
                  <a:cubicBezTo>
                    <a:pt x="577527" y="944649"/>
                    <a:pt x="578978" y="943198"/>
                    <a:pt x="578978" y="940296"/>
                  </a:cubicBezTo>
                  <a:close/>
                  <a:moveTo>
                    <a:pt x="596391" y="931589"/>
                  </a:moveTo>
                  <a:cubicBezTo>
                    <a:pt x="596391" y="934491"/>
                    <a:pt x="597842" y="935943"/>
                    <a:pt x="600744" y="935943"/>
                  </a:cubicBezTo>
                  <a:lnTo>
                    <a:pt x="600744" y="940296"/>
                  </a:lnTo>
                  <a:lnTo>
                    <a:pt x="605098" y="940296"/>
                  </a:lnTo>
                  <a:cubicBezTo>
                    <a:pt x="605098" y="943198"/>
                    <a:pt x="602195" y="944649"/>
                    <a:pt x="596391" y="944649"/>
                  </a:cubicBezTo>
                  <a:cubicBezTo>
                    <a:pt x="599293" y="938845"/>
                    <a:pt x="599293" y="937394"/>
                    <a:pt x="596391" y="940296"/>
                  </a:cubicBezTo>
                  <a:cubicBezTo>
                    <a:pt x="593489" y="943198"/>
                    <a:pt x="592038" y="943198"/>
                    <a:pt x="592038" y="940296"/>
                  </a:cubicBezTo>
                  <a:cubicBezTo>
                    <a:pt x="594940" y="937394"/>
                    <a:pt x="596391" y="934491"/>
                    <a:pt x="596391" y="931589"/>
                  </a:cubicBezTo>
                  <a:close/>
                  <a:moveTo>
                    <a:pt x="618157" y="929413"/>
                  </a:moveTo>
                  <a:lnTo>
                    <a:pt x="618157" y="931589"/>
                  </a:lnTo>
                  <a:cubicBezTo>
                    <a:pt x="612353" y="931589"/>
                    <a:pt x="610176" y="933040"/>
                    <a:pt x="611627" y="935943"/>
                  </a:cubicBezTo>
                  <a:cubicBezTo>
                    <a:pt x="613078" y="938845"/>
                    <a:pt x="610902" y="940296"/>
                    <a:pt x="605098" y="940296"/>
                  </a:cubicBezTo>
                  <a:cubicBezTo>
                    <a:pt x="608000" y="934491"/>
                    <a:pt x="610902" y="931589"/>
                    <a:pt x="613804" y="931589"/>
                  </a:cubicBezTo>
                  <a:close/>
                  <a:moveTo>
                    <a:pt x="426615" y="927236"/>
                  </a:moveTo>
                  <a:lnTo>
                    <a:pt x="427856" y="928167"/>
                  </a:lnTo>
                  <a:lnTo>
                    <a:pt x="426099" y="927753"/>
                  </a:lnTo>
                  <a:close/>
                  <a:moveTo>
                    <a:pt x="409203" y="927236"/>
                  </a:moveTo>
                  <a:lnTo>
                    <a:pt x="413321" y="927824"/>
                  </a:lnTo>
                  <a:lnTo>
                    <a:pt x="414644" y="929413"/>
                  </a:lnTo>
                  <a:cubicBezTo>
                    <a:pt x="415370" y="930864"/>
                    <a:pt x="415007" y="931589"/>
                    <a:pt x="413556" y="931589"/>
                  </a:cubicBezTo>
                  <a:close/>
                  <a:moveTo>
                    <a:pt x="410125" y="923990"/>
                  </a:moveTo>
                  <a:lnTo>
                    <a:pt x="426099" y="927753"/>
                  </a:lnTo>
                  <a:lnTo>
                    <a:pt x="422262" y="931589"/>
                  </a:lnTo>
                  <a:cubicBezTo>
                    <a:pt x="420811" y="930138"/>
                    <a:pt x="418997" y="929050"/>
                    <a:pt x="416821" y="928324"/>
                  </a:cubicBezTo>
                  <a:lnTo>
                    <a:pt x="413321" y="927824"/>
                  </a:lnTo>
                  <a:close/>
                  <a:moveTo>
                    <a:pt x="626118" y="919276"/>
                  </a:moveTo>
                  <a:lnTo>
                    <a:pt x="622510" y="922883"/>
                  </a:lnTo>
                  <a:cubicBezTo>
                    <a:pt x="621059" y="925785"/>
                    <a:pt x="619608" y="927962"/>
                    <a:pt x="618157" y="929413"/>
                  </a:cubicBezTo>
                  <a:lnTo>
                    <a:pt x="618157" y="927236"/>
                  </a:lnTo>
                  <a:lnTo>
                    <a:pt x="618157" y="922883"/>
                  </a:lnTo>
                  <a:cubicBezTo>
                    <a:pt x="619631" y="921432"/>
                    <a:pt x="621473" y="920344"/>
                    <a:pt x="623684" y="919618"/>
                  </a:cubicBezTo>
                  <a:close/>
                  <a:moveTo>
                    <a:pt x="399439" y="918866"/>
                  </a:moveTo>
                  <a:lnTo>
                    <a:pt x="401941" y="919618"/>
                  </a:lnTo>
                  <a:cubicBezTo>
                    <a:pt x="403154" y="920344"/>
                    <a:pt x="404373" y="921432"/>
                    <a:pt x="405598" y="922883"/>
                  </a:cubicBezTo>
                  <a:lnTo>
                    <a:pt x="409203" y="922883"/>
                  </a:lnTo>
                  <a:lnTo>
                    <a:pt x="410125" y="923990"/>
                  </a:lnTo>
                  <a:lnTo>
                    <a:pt x="404849" y="922747"/>
                  </a:lnTo>
                  <a:cubicBezTo>
                    <a:pt x="402673" y="922010"/>
                    <a:pt x="400950" y="920899"/>
                    <a:pt x="399680" y="919414"/>
                  </a:cubicBezTo>
                  <a:close/>
                  <a:moveTo>
                    <a:pt x="762902" y="916353"/>
                  </a:moveTo>
                  <a:cubicBezTo>
                    <a:pt x="763627" y="916353"/>
                    <a:pt x="764716" y="917079"/>
                    <a:pt x="766167" y="918530"/>
                  </a:cubicBezTo>
                  <a:lnTo>
                    <a:pt x="761814" y="918530"/>
                  </a:lnTo>
                  <a:cubicBezTo>
                    <a:pt x="761814" y="917079"/>
                    <a:pt x="762176" y="916353"/>
                    <a:pt x="762902" y="916353"/>
                  </a:cubicBezTo>
                  <a:close/>
                  <a:moveTo>
                    <a:pt x="618157" y="914176"/>
                  </a:moveTo>
                  <a:cubicBezTo>
                    <a:pt x="621059" y="914176"/>
                    <a:pt x="622510" y="914902"/>
                    <a:pt x="622510" y="916353"/>
                  </a:cubicBezTo>
                  <a:cubicBezTo>
                    <a:pt x="622510" y="917804"/>
                    <a:pt x="621059" y="918530"/>
                    <a:pt x="618157" y="918530"/>
                  </a:cubicBezTo>
                  <a:close/>
                  <a:moveTo>
                    <a:pt x="692162" y="848878"/>
                  </a:moveTo>
                  <a:lnTo>
                    <a:pt x="692162" y="853231"/>
                  </a:lnTo>
                  <a:cubicBezTo>
                    <a:pt x="692162" y="856133"/>
                    <a:pt x="690711" y="857585"/>
                    <a:pt x="687809" y="857585"/>
                  </a:cubicBezTo>
                  <a:cubicBezTo>
                    <a:pt x="690711" y="854682"/>
                    <a:pt x="692162" y="851780"/>
                    <a:pt x="692162" y="848878"/>
                  </a:cubicBezTo>
                  <a:close/>
                  <a:moveTo>
                    <a:pt x="704133" y="818406"/>
                  </a:moveTo>
                  <a:cubicBezTo>
                    <a:pt x="704133" y="819857"/>
                    <a:pt x="703816" y="820582"/>
                    <a:pt x="703181" y="820582"/>
                  </a:cubicBezTo>
                  <a:lnTo>
                    <a:pt x="702610" y="820147"/>
                  </a:lnTo>
                  <a:close/>
                  <a:moveTo>
                    <a:pt x="709575" y="809699"/>
                  </a:moveTo>
                  <a:lnTo>
                    <a:pt x="711752" y="809699"/>
                  </a:lnTo>
                  <a:lnTo>
                    <a:pt x="713928" y="809699"/>
                  </a:lnTo>
                  <a:cubicBezTo>
                    <a:pt x="713928" y="812601"/>
                    <a:pt x="713203" y="814052"/>
                    <a:pt x="711752" y="814052"/>
                  </a:cubicBezTo>
                  <a:cubicBezTo>
                    <a:pt x="710300" y="814052"/>
                    <a:pt x="709575" y="815503"/>
                    <a:pt x="709575" y="818406"/>
                  </a:cubicBezTo>
                  <a:close/>
                  <a:moveTo>
                    <a:pt x="426615" y="787933"/>
                  </a:moveTo>
                  <a:cubicBezTo>
                    <a:pt x="426615" y="799542"/>
                    <a:pt x="425164" y="805346"/>
                    <a:pt x="422262" y="805346"/>
                  </a:cubicBezTo>
                  <a:lnTo>
                    <a:pt x="422262" y="796639"/>
                  </a:lnTo>
                  <a:cubicBezTo>
                    <a:pt x="422262" y="793737"/>
                    <a:pt x="423713" y="790835"/>
                    <a:pt x="426615" y="787933"/>
                  </a:cubicBezTo>
                  <a:close/>
                  <a:moveTo>
                    <a:pt x="509368" y="784200"/>
                  </a:moveTo>
                  <a:lnTo>
                    <a:pt x="513680" y="788613"/>
                  </a:lnTo>
                  <a:cubicBezTo>
                    <a:pt x="515131" y="787139"/>
                    <a:pt x="515494" y="786034"/>
                    <a:pt x="514768" y="785297"/>
                  </a:cubicBezTo>
                  <a:close/>
                  <a:moveTo>
                    <a:pt x="726988" y="774873"/>
                  </a:moveTo>
                  <a:lnTo>
                    <a:pt x="731341" y="774873"/>
                  </a:lnTo>
                  <a:cubicBezTo>
                    <a:pt x="731341" y="777775"/>
                    <a:pt x="729890" y="779227"/>
                    <a:pt x="726988" y="779227"/>
                  </a:cubicBezTo>
                  <a:close/>
                  <a:moveTo>
                    <a:pt x="426615" y="770520"/>
                  </a:moveTo>
                  <a:cubicBezTo>
                    <a:pt x="426615" y="773422"/>
                    <a:pt x="425890" y="775599"/>
                    <a:pt x="424439" y="777050"/>
                  </a:cubicBezTo>
                  <a:cubicBezTo>
                    <a:pt x="422988" y="778501"/>
                    <a:pt x="422262" y="780678"/>
                    <a:pt x="422262" y="783580"/>
                  </a:cubicBezTo>
                  <a:lnTo>
                    <a:pt x="422262" y="779227"/>
                  </a:lnTo>
                  <a:cubicBezTo>
                    <a:pt x="422262" y="773422"/>
                    <a:pt x="423713" y="770520"/>
                    <a:pt x="426615" y="770520"/>
                  </a:cubicBezTo>
                  <a:close/>
                  <a:moveTo>
                    <a:pt x="435322" y="744401"/>
                  </a:moveTo>
                  <a:cubicBezTo>
                    <a:pt x="435322" y="747303"/>
                    <a:pt x="434596" y="754558"/>
                    <a:pt x="433145" y="766167"/>
                  </a:cubicBezTo>
                  <a:cubicBezTo>
                    <a:pt x="431694" y="777775"/>
                    <a:pt x="429518" y="782129"/>
                    <a:pt x="426615" y="779227"/>
                  </a:cubicBezTo>
                  <a:cubicBezTo>
                    <a:pt x="426615" y="776324"/>
                    <a:pt x="427341" y="769795"/>
                    <a:pt x="428792" y="759637"/>
                  </a:cubicBezTo>
                  <a:cubicBezTo>
                    <a:pt x="430243" y="749479"/>
                    <a:pt x="432420" y="744401"/>
                    <a:pt x="435322" y="744401"/>
                  </a:cubicBezTo>
                  <a:close/>
                  <a:moveTo>
                    <a:pt x="430969" y="744401"/>
                  </a:moveTo>
                  <a:lnTo>
                    <a:pt x="430969" y="748754"/>
                  </a:lnTo>
                  <a:lnTo>
                    <a:pt x="426615" y="748754"/>
                  </a:lnTo>
                  <a:cubicBezTo>
                    <a:pt x="429518" y="748754"/>
                    <a:pt x="430969" y="747303"/>
                    <a:pt x="430969" y="744401"/>
                  </a:cubicBezTo>
                  <a:close/>
                  <a:moveTo>
                    <a:pt x="439675" y="718281"/>
                  </a:moveTo>
                  <a:lnTo>
                    <a:pt x="439675" y="726988"/>
                  </a:lnTo>
                  <a:cubicBezTo>
                    <a:pt x="436773" y="726988"/>
                    <a:pt x="435322" y="725537"/>
                    <a:pt x="435322" y="722635"/>
                  </a:cubicBezTo>
                  <a:cubicBezTo>
                    <a:pt x="435322" y="719732"/>
                    <a:pt x="436773" y="718281"/>
                    <a:pt x="439675" y="718281"/>
                  </a:cubicBezTo>
                  <a:close/>
                  <a:moveTo>
                    <a:pt x="744401" y="700868"/>
                  </a:moveTo>
                  <a:cubicBezTo>
                    <a:pt x="735694" y="709575"/>
                    <a:pt x="728439" y="722635"/>
                    <a:pt x="722635" y="740047"/>
                  </a:cubicBezTo>
                  <a:cubicBezTo>
                    <a:pt x="722635" y="742950"/>
                    <a:pt x="721909" y="745126"/>
                    <a:pt x="720458" y="746577"/>
                  </a:cubicBezTo>
                  <a:cubicBezTo>
                    <a:pt x="719007" y="748028"/>
                    <a:pt x="718281" y="750205"/>
                    <a:pt x="718281" y="753107"/>
                  </a:cubicBezTo>
                  <a:lnTo>
                    <a:pt x="713928" y="753107"/>
                  </a:lnTo>
                  <a:lnTo>
                    <a:pt x="713928" y="757460"/>
                  </a:lnTo>
                  <a:cubicBezTo>
                    <a:pt x="711026" y="760363"/>
                    <a:pt x="709575" y="760363"/>
                    <a:pt x="709575" y="757460"/>
                  </a:cubicBezTo>
                  <a:cubicBezTo>
                    <a:pt x="712477" y="771971"/>
                    <a:pt x="705222" y="787933"/>
                    <a:pt x="687809" y="805346"/>
                  </a:cubicBezTo>
                  <a:lnTo>
                    <a:pt x="679102" y="822759"/>
                  </a:lnTo>
                  <a:lnTo>
                    <a:pt x="670396" y="831465"/>
                  </a:lnTo>
                  <a:cubicBezTo>
                    <a:pt x="670396" y="834367"/>
                    <a:pt x="668945" y="837269"/>
                    <a:pt x="666043" y="840172"/>
                  </a:cubicBezTo>
                  <a:cubicBezTo>
                    <a:pt x="663141" y="843074"/>
                    <a:pt x="661689" y="845976"/>
                    <a:pt x="661689" y="848878"/>
                  </a:cubicBezTo>
                  <a:cubicBezTo>
                    <a:pt x="661689" y="851780"/>
                    <a:pt x="663141" y="853231"/>
                    <a:pt x="666043" y="853231"/>
                  </a:cubicBezTo>
                  <a:cubicBezTo>
                    <a:pt x="668945" y="853231"/>
                    <a:pt x="670396" y="854682"/>
                    <a:pt x="670396" y="857585"/>
                  </a:cubicBezTo>
                  <a:cubicBezTo>
                    <a:pt x="670396" y="848878"/>
                    <a:pt x="677651" y="837269"/>
                    <a:pt x="692162" y="822759"/>
                  </a:cubicBezTo>
                  <a:lnTo>
                    <a:pt x="700868" y="805346"/>
                  </a:lnTo>
                  <a:lnTo>
                    <a:pt x="713928" y="779227"/>
                  </a:lnTo>
                  <a:cubicBezTo>
                    <a:pt x="719732" y="764716"/>
                    <a:pt x="725537" y="752382"/>
                    <a:pt x="731341" y="742224"/>
                  </a:cubicBezTo>
                  <a:cubicBezTo>
                    <a:pt x="737145" y="732067"/>
                    <a:pt x="741499" y="719732"/>
                    <a:pt x="744401" y="705222"/>
                  </a:cubicBezTo>
                  <a:cubicBezTo>
                    <a:pt x="741499" y="705222"/>
                    <a:pt x="741499" y="703771"/>
                    <a:pt x="744401" y="700868"/>
                  </a:cubicBezTo>
                  <a:close/>
                  <a:moveTo>
                    <a:pt x="326491" y="661689"/>
                  </a:moveTo>
                  <a:lnTo>
                    <a:pt x="324315" y="666043"/>
                  </a:lnTo>
                  <a:lnTo>
                    <a:pt x="325947" y="664954"/>
                  </a:lnTo>
                  <a:cubicBezTo>
                    <a:pt x="326310" y="664229"/>
                    <a:pt x="326491" y="663141"/>
                    <a:pt x="326491" y="661689"/>
                  </a:cubicBezTo>
                  <a:close/>
                  <a:moveTo>
                    <a:pt x="448382" y="639923"/>
                  </a:moveTo>
                  <a:lnTo>
                    <a:pt x="448382" y="648630"/>
                  </a:lnTo>
                  <a:cubicBezTo>
                    <a:pt x="445479" y="651532"/>
                    <a:pt x="444028" y="654434"/>
                    <a:pt x="444028" y="657336"/>
                  </a:cubicBezTo>
                  <a:cubicBezTo>
                    <a:pt x="444028" y="654434"/>
                    <a:pt x="444754" y="651532"/>
                    <a:pt x="446205" y="648630"/>
                  </a:cubicBezTo>
                  <a:cubicBezTo>
                    <a:pt x="447656" y="645728"/>
                    <a:pt x="448382" y="642826"/>
                    <a:pt x="448382" y="639923"/>
                  </a:cubicBezTo>
                  <a:close/>
                  <a:moveTo>
                    <a:pt x="333637" y="632960"/>
                  </a:moveTo>
                  <a:lnTo>
                    <a:pt x="325607" y="652983"/>
                  </a:lnTo>
                  <a:lnTo>
                    <a:pt x="328260" y="652983"/>
                  </a:lnTo>
                  <a:lnTo>
                    <a:pt x="329144" y="652983"/>
                  </a:lnTo>
                  <a:cubicBezTo>
                    <a:pt x="329144" y="658787"/>
                    <a:pt x="326809" y="661689"/>
                    <a:pt x="322138" y="661689"/>
                  </a:cubicBezTo>
                  <a:cubicBezTo>
                    <a:pt x="326809" y="655885"/>
                    <a:pt x="326809" y="652983"/>
                    <a:pt x="322138" y="652983"/>
                  </a:cubicBezTo>
                  <a:lnTo>
                    <a:pt x="313432" y="661689"/>
                  </a:lnTo>
                  <a:cubicBezTo>
                    <a:pt x="310530" y="664592"/>
                    <a:pt x="309078" y="667494"/>
                    <a:pt x="309078" y="670396"/>
                  </a:cubicBezTo>
                  <a:lnTo>
                    <a:pt x="309078" y="666043"/>
                  </a:lnTo>
                  <a:cubicBezTo>
                    <a:pt x="306176" y="666043"/>
                    <a:pt x="304725" y="667494"/>
                    <a:pt x="304725" y="670396"/>
                  </a:cubicBezTo>
                  <a:cubicBezTo>
                    <a:pt x="304725" y="673298"/>
                    <a:pt x="303274" y="674749"/>
                    <a:pt x="300372" y="674749"/>
                  </a:cubicBezTo>
                  <a:lnTo>
                    <a:pt x="287312" y="687809"/>
                  </a:lnTo>
                  <a:cubicBezTo>
                    <a:pt x="284410" y="687809"/>
                    <a:pt x="282234" y="688534"/>
                    <a:pt x="280782" y="689985"/>
                  </a:cubicBezTo>
                  <a:cubicBezTo>
                    <a:pt x="279331" y="691437"/>
                    <a:pt x="277155" y="692162"/>
                    <a:pt x="274253" y="692162"/>
                  </a:cubicBezTo>
                  <a:cubicBezTo>
                    <a:pt x="274253" y="695064"/>
                    <a:pt x="272076" y="699417"/>
                    <a:pt x="267723" y="705222"/>
                  </a:cubicBezTo>
                  <a:cubicBezTo>
                    <a:pt x="263370" y="711026"/>
                    <a:pt x="262644" y="713928"/>
                    <a:pt x="265546" y="713928"/>
                  </a:cubicBezTo>
                  <a:cubicBezTo>
                    <a:pt x="271351" y="708124"/>
                    <a:pt x="277155" y="703771"/>
                    <a:pt x="282959" y="700868"/>
                  </a:cubicBezTo>
                  <a:cubicBezTo>
                    <a:pt x="288763" y="697966"/>
                    <a:pt x="294568" y="693613"/>
                    <a:pt x="300372" y="687809"/>
                  </a:cubicBezTo>
                  <a:lnTo>
                    <a:pt x="304725" y="683456"/>
                  </a:lnTo>
                  <a:cubicBezTo>
                    <a:pt x="304725" y="680553"/>
                    <a:pt x="305451" y="679828"/>
                    <a:pt x="306902" y="681279"/>
                  </a:cubicBezTo>
                  <a:cubicBezTo>
                    <a:pt x="308353" y="682730"/>
                    <a:pt x="309078" y="682005"/>
                    <a:pt x="309078" y="679102"/>
                  </a:cubicBezTo>
                  <a:lnTo>
                    <a:pt x="322138" y="666043"/>
                  </a:lnTo>
                  <a:cubicBezTo>
                    <a:pt x="325698" y="663140"/>
                    <a:pt x="328963" y="658787"/>
                    <a:pt x="331933" y="652983"/>
                  </a:cubicBezTo>
                  <a:lnTo>
                    <a:pt x="333822" y="648613"/>
                  </a:lnTo>
                  <a:lnTo>
                    <a:pt x="328260" y="652983"/>
                  </a:lnTo>
                  <a:cubicBezTo>
                    <a:pt x="329564" y="647904"/>
                    <a:pt x="330704" y="643551"/>
                    <a:pt x="331682" y="639923"/>
                  </a:cubicBezTo>
                  <a:close/>
                  <a:moveTo>
                    <a:pt x="352611" y="583331"/>
                  </a:moveTo>
                  <a:lnTo>
                    <a:pt x="356964" y="587685"/>
                  </a:lnTo>
                  <a:lnTo>
                    <a:pt x="352611" y="587685"/>
                  </a:lnTo>
                  <a:cubicBezTo>
                    <a:pt x="349709" y="587685"/>
                    <a:pt x="349709" y="586234"/>
                    <a:pt x="352611" y="583331"/>
                  </a:cubicBezTo>
                  <a:close/>
                  <a:moveTo>
                    <a:pt x="165422" y="535446"/>
                  </a:moveTo>
                  <a:lnTo>
                    <a:pt x="165422" y="539799"/>
                  </a:lnTo>
                  <a:lnTo>
                    <a:pt x="161069" y="544152"/>
                  </a:lnTo>
                  <a:cubicBezTo>
                    <a:pt x="161069" y="541250"/>
                    <a:pt x="161794" y="539799"/>
                    <a:pt x="163245" y="539799"/>
                  </a:cubicBezTo>
                  <a:cubicBezTo>
                    <a:pt x="164697" y="539799"/>
                    <a:pt x="165422" y="538348"/>
                    <a:pt x="165422" y="535446"/>
                  </a:cubicBezTo>
                  <a:close/>
                  <a:moveTo>
                    <a:pt x="685632" y="496267"/>
                  </a:moveTo>
                  <a:cubicBezTo>
                    <a:pt x="684181" y="496267"/>
                    <a:pt x="683456" y="497718"/>
                    <a:pt x="683456" y="500620"/>
                  </a:cubicBezTo>
                  <a:lnTo>
                    <a:pt x="687809" y="500620"/>
                  </a:lnTo>
                  <a:cubicBezTo>
                    <a:pt x="687809" y="497718"/>
                    <a:pt x="687083" y="496267"/>
                    <a:pt x="685632" y="496267"/>
                  </a:cubicBezTo>
                  <a:close/>
                  <a:moveTo>
                    <a:pt x="709575" y="487561"/>
                  </a:moveTo>
                  <a:cubicBezTo>
                    <a:pt x="706673" y="487561"/>
                    <a:pt x="705222" y="489012"/>
                    <a:pt x="705222" y="491914"/>
                  </a:cubicBezTo>
                  <a:lnTo>
                    <a:pt x="709575" y="491914"/>
                  </a:lnTo>
                  <a:close/>
                  <a:moveTo>
                    <a:pt x="396143" y="478854"/>
                  </a:moveTo>
                  <a:lnTo>
                    <a:pt x="396143" y="500620"/>
                  </a:lnTo>
                  <a:cubicBezTo>
                    <a:pt x="393241" y="497718"/>
                    <a:pt x="391790" y="493365"/>
                    <a:pt x="391790" y="487561"/>
                  </a:cubicBezTo>
                  <a:cubicBezTo>
                    <a:pt x="391790" y="481756"/>
                    <a:pt x="393241" y="478854"/>
                    <a:pt x="396143" y="478854"/>
                  </a:cubicBezTo>
                  <a:close/>
                  <a:moveTo>
                    <a:pt x="713928" y="461441"/>
                  </a:moveTo>
                  <a:lnTo>
                    <a:pt x="705222" y="470148"/>
                  </a:lnTo>
                  <a:lnTo>
                    <a:pt x="709575" y="470148"/>
                  </a:lnTo>
                  <a:lnTo>
                    <a:pt x="709575" y="474501"/>
                  </a:lnTo>
                  <a:cubicBezTo>
                    <a:pt x="709575" y="465794"/>
                    <a:pt x="711026" y="461441"/>
                    <a:pt x="713928" y="461441"/>
                  </a:cubicBezTo>
                  <a:close/>
                  <a:moveTo>
                    <a:pt x="587685" y="443144"/>
                  </a:moveTo>
                  <a:cubicBezTo>
                    <a:pt x="584783" y="446046"/>
                    <a:pt x="583331" y="454753"/>
                    <a:pt x="583331" y="469263"/>
                  </a:cubicBezTo>
                  <a:lnTo>
                    <a:pt x="578094" y="494567"/>
                  </a:lnTo>
                  <a:cubicBezTo>
                    <a:pt x="578094" y="500189"/>
                    <a:pt x="577663" y="510041"/>
                    <a:pt x="576802" y="524121"/>
                  </a:cubicBezTo>
                  <a:cubicBezTo>
                    <a:pt x="575940" y="538201"/>
                    <a:pt x="573763" y="545241"/>
                    <a:pt x="570272" y="545241"/>
                  </a:cubicBezTo>
                  <a:lnTo>
                    <a:pt x="570272" y="549458"/>
                  </a:lnTo>
                  <a:lnTo>
                    <a:pt x="570272" y="557212"/>
                  </a:lnTo>
                  <a:lnTo>
                    <a:pt x="570272" y="557892"/>
                  </a:lnTo>
                  <a:cubicBezTo>
                    <a:pt x="570272" y="563515"/>
                    <a:pt x="569393" y="568084"/>
                    <a:pt x="567636" y="571598"/>
                  </a:cubicBezTo>
                  <a:lnTo>
                    <a:pt x="566449" y="572706"/>
                  </a:lnTo>
                  <a:lnTo>
                    <a:pt x="559729" y="578978"/>
                  </a:lnTo>
                  <a:lnTo>
                    <a:pt x="601357" y="565919"/>
                  </a:lnTo>
                  <a:cubicBezTo>
                    <a:pt x="607524" y="563016"/>
                    <a:pt x="612908" y="561565"/>
                    <a:pt x="617511" y="561565"/>
                  </a:cubicBezTo>
                  <a:cubicBezTo>
                    <a:pt x="622114" y="561565"/>
                    <a:pt x="627499" y="558663"/>
                    <a:pt x="633666" y="552859"/>
                  </a:cubicBezTo>
                  <a:cubicBezTo>
                    <a:pt x="636749" y="549957"/>
                    <a:pt x="638291" y="545604"/>
                    <a:pt x="638291" y="539799"/>
                  </a:cubicBezTo>
                  <a:lnTo>
                    <a:pt x="642916" y="535446"/>
                  </a:lnTo>
                  <a:lnTo>
                    <a:pt x="656792" y="526740"/>
                  </a:lnTo>
                  <a:cubicBezTo>
                    <a:pt x="662959" y="526740"/>
                    <a:pt x="666043" y="523837"/>
                    <a:pt x="666043" y="518033"/>
                  </a:cubicBezTo>
                  <a:lnTo>
                    <a:pt x="661417" y="522386"/>
                  </a:lnTo>
                  <a:cubicBezTo>
                    <a:pt x="658334" y="522386"/>
                    <a:pt x="655250" y="520935"/>
                    <a:pt x="652167" y="518033"/>
                  </a:cubicBezTo>
                  <a:lnTo>
                    <a:pt x="666043" y="509327"/>
                  </a:lnTo>
                  <a:lnTo>
                    <a:pt x="661621" y="504973"/>
                  </a:lnTo>
                  <a:lnTo>
                    <a:pt x="666043" y="500620"/>
                  </a:lnTo>
                  <a:lnTo>
                    <a:pt x="644073" y="500620"/>
                  </a:lnTo>
                  <a:cubicBezTo>
                    <a:pt x="638223" y="512229"/>
                    <a:pt x="632373" y="515131"/>
                    <a:pt x="626524" y="509327"/>
                  </a:cubicBezTo>
                  <a:cubicBezTo>
                    <a:pt x="620674" y="509327"/>
                    <a:pt x="618486" y="507876"/>
                    <a:pt x="619960" y="504973"/>
                  </a:cubicBezTo>
                  <a:cubicBezTo>
                    <a:pt x="621434" y="502071"/>
                    <a:pt x="620697" y="498013"/>
                    <a:pt x="617749" y="492798"/>
                  </a:cubicBezTo>
                  <a:cubicBezTo>
                    <a:pt x="623599" y="492798"/>
                    <a:pt x="624324" y="491494"/>
                    <a:pt x="619926" y="488887"/>
                  </a:cubicBezTo>
                  <a:cubicBezTo>
                    <a:pt x="615527" y="486280"/>
                    <a:pt x="614802" y="483661"/>
                    <a:pt x="617749" y="481031"/>
                  </a:cubicBezTo>
                  <a:cubicBezTo>
                    <a:pt x="617749" y="483661"/>
                    <a:pt x="619223" y="483661"/>
                    <a:pt x="622170" y="481031"/>
                  </a:cubicBezTo>
                  <a:cubicBezTo>
                    <a:pt x="619223" y="478401"/>
                    <a:pt x="616275" y="477086"/>
                    <a:pt x="613328" y="477086"/>
                  </a:cubicBezTo>
                  <a:cubicBezTo>
                    <a:pt x="613328" y="484931"/>
                    <a:pt x="611877" y="490168"/>
                    <a:pt x="608975" y="492798"/>
                  </a:cubicBezTo>
                  <a:cubicBezTo>
                    <a:pt x="606027" y="492798"/>
                    <a:pt x="606753" y="489533"/>
                    <a:pt x="611151" y="483003"/>
                  </a:cubicBezTo>
                  <a:cubicBezTo>
                    <a:pt x="615550" y="476473"/>
                    <a:pt x="614824" y="471893"/>
                    <a:pt x="608975" y="469263"/>
                  </a:cubicBezTo>
                  <a:cubicBezTo>
                    <a:pt x="608975" y="471893"/>
                    <a:pt x="608238" y="473855"/>
                    <a:pt x="606764" y="475147"/>
                  </a:cubicBezTo>
                  <a:cubicBezTo>
                    <a:pt x="605290" y="476439"/>
                    <a:pt x="604553" y="479716"/>
                    <a:pt x="604553" y="484976"/>
                  </a:cubicBezTo>
                  <a:cubicBezTo>
                    <a:pt x="604553" y="479716"/>
                    <a:pt x="605290" y="475782"/>
                    <a:pt x="606764" y="473174"/>
                  </a:cubicBezTo>
                  <a:cubicBezTo>
                    <a:pt x="608238" y="470567"/>
                    <a:pt x="607501" y="466656"/>
                    <a:pt x="604553" y="461441"/>
                  </a:cubicBezTo>
                  <a:cubicBezTo>
                    <a:pt x="610403" y="461441"/>
                    <a:pt x="610403" y="458539"/>
                    <a:pt x="604553" y="452735"/>
                  </a:cubicBezTo>
                  <a:cubicBezTo>
                    <a:pt x="607501" y="455637"/>
                    <a:pt x="606050" y="459899"/>
                    <a:pt x="600200" y="465522"/>
                  </a:cubicBezTo>
                  <a:cubicBezTo>
                    <a:pt x="600200" y="471009"/>
                    <a:pt x="599463" y="475793"/>
                    <a:pt x="597990" y="479874"/>
                  </a:cubicBezTo>
                  <a:cubicBezTo>
                    <a:pt x="596516" y="483956"/>
                    <a:pt x="595779" y="488740"/>
                    <a:pt x="595779" y="494226"/>
                  </a:cubicBezTo>
                  <a:cubicBezTo>
                    <a:pt x="592877" y="496947"/>
                    <a:pt x="590689" y="503772"/>
                    <a:pt x="589215" y="514700"/>
                  </a:cubicBezTo>
                  <a:cubicBezTo>
                    <a:pt x="587741" y="525629"/>
                    <a:pt x="584080" y="531093"/>
                    <a:pt x="578230" y="531093"/>
                  </a:cubicBezTo>
                  <a:lnTo>
                    <a:pt x="583331" y="485724"/>
                  </a:lnTo>
                  <a:cubicBezTo>
                    <a:pt x="583331" y="480237"/>
                    <a:pt x="584783" y="473220"/>
                    <a:pt x="587685" y="464672"/>
                  </a:cubicBezTo>
                  <a:cubicBezTo>
                    <a:pt x="590587" y="456124"/>
                    <a:pt x="590587" y="448948"/>
                    <a:pt x="587685" y="443144"/>
                  </a:cubicBezTo>
                  <a:close/>
                  <a:moveTo>
                    <a:pt x="723394" y="443063"/>
                  </a:moveTo>
                  <a:lnTo>
                    <a:pt x="716105" y="458856"/>
                  </a:lnTo>
                  <a:cubicBezTo>
                    <a:pt x="719007" y="458856"/>
                    <a:pt x="721184" y="454503"/>
                    <a:pt x="722635" y="445797"/>
                  </a:cubicBezTo>
                  <a:close/>
                  <a:moveTo>
                    <a:pt x="768343" y="363086"/>
                  </a:moveTo>
                  <a:cubicBezTo>
                    <a:pt x="759637" y="363086"/>
                    <a:pt x="755284" y="368890"/>
                    <a:pt x="755284" y="380498"/>
                  </a:cubicBezTo>
                  <a:cubicBezTo>
                    <a:pt x="746577" y="389205"/>
                    <a:pt x="742224" y="396460"/>
                    <a:pt x="742224" y="402265"/>
                  </a:cubicBezTo>
                  <a:cubicBezTo>
                    <a:pt x="736420" y="410971"/>
                    <a:pt x="732067" y="420403"/>
                    <a:pt x="729164" y="430560"/>
                  </a:cubicBezTo>
                  <a:lnTo>
                    <a:pt x="727502" y="434162"/>
                  </a:lnTo>
                  <a:lnTo>
                    <a:pt x="729164" y="432737"/>
                  </a:lnTo>
                  <a:cubicBezTo>
                    <a:pt x="729164" y="438541"/>
                    <a:pt x="729890" y="441444"/>
                    <a:pt x="731341" y="441444"/>
                  </a:cubicBezTo>
                  <a:cubicBezTo>
                    <a:pt x="732792" y="441444"/>
                    <a:pt x="730616" y="442895"/>
                    <a:pt x="724811" y="445797"/>
                  </a:cubicBezTo>
                  <a:cubicBezTo>
                    <a:pt x="727713" y="448699"/>
                    <a:pt x="727713" y="453052"/>
                    <a:pt x="724811" y="458856"/>
                  </a:cubicBezTo>
                  <a:cubicBezTo>
                    <a:pt x="721909" y="464661"/>
                    <a:pt x="719007" y="469014"/>
                    <a:pt x="716105" y="471916"/>
                  </a:cubicBezTo>
                  <a:lnTo>
                    <a:pt x="716105" y="477358"/>
                  </a:lnTo>
                  <a:lnTo>
                    <a:pt x="737871" y="439267"/>
                  </a:lnTo>
                  <a:cubicBezTo>
                    <a:pt x="743675" y="423305"/>
                    <a:pt x="750931" y="408069"/>
                    <a:pt x="759637" y="393558"/>
                  </a:cubicBezTo>
                  <a:cubicBezTo>
                    <a:pt x="756735" y="393558"/>
                    <a:pt x="754558" y="395735"/>
                    <a:pt x="753107" y="400088"/>
                  </a:cubicBezTo>
                  <a:cubicBezTo>
                    <a:pt x="751656" y="404441"/>
                    <a:pt x="749479" y="408069"/>
                    <a:pt x="746577" y="410971"/>
                  </a:cubicBezTo>
                  <a:lnTo>
                    <a:pt x="746577" y="415324"/>
                  </a:lnTo>
                  <a:cubicBezTo>
                    <a:pt x="743675" y="415324"/>
                    <a:pt x="742224" y="416775"/>
                    <a:pt x="742224" y="419677"/>
                  </a:cubicBezTo>
                  <a:cubicBezTo>
                    <a:pt x="739322" y="422580"/>
                    <a:pt x="737871" y="424756"/>
                    <a:pt x="737871" y="426207"/>
                  </a:cubicBezTo>
                  <a:cubicBezTo>
                    <a:pt x="737871" y="427658"/>
                    <a:pt x="739322" y="426933"/>
                    <a:pt x="742224" y="424031"/>
                  </a:cubicBezTo>
                  <a:lnTo>
                    <a:pt x="733518" y="432737"/>
                  </a:lnTo>
                  <a:cubicBezTo>
                    <a:pt x="733518" y="429835"/>
                    <a:pt x="735694" y="424031"/>
                    <a:pt x="740047" y="415324"/>
                  </a:cubicBezTo>
                  <a:cubicBezTo>
                    <a:pt x="744401" y="406618"/>
                    <a:pt x="748028" y="400813"/>
                    <a:pt x="750931" y="397911"/>
                  </a:cubicBezTo>
                  <a:cubicBezTo>
                    <a:pt x="753833" y="392107"/>
                    <a:pt x="757460" y="386303"/>
                    <a:pt x="761814" y="380498"/>
                  </a:cubicBezTo>
                  <a:cubicBezTo>
                    <a:pt x="766167" y="374694"/>
                    <a:pt x="768343" y="368890"/>
                    <a:pt x="768343" y="363086"/>
                  </a:cubicBezTo>
                  <a:close/>
                  <a:moveTo>
                    <a:pt x="570272" y="348257"/>
                  </a:moveTo>
                  <a:cubicBezTo>
                    <a:pt x="554582" y="354062"/>
                    <a:pt x="542044" y="361317"/>
                    <a:pt x="532657" y="370023"/>
                  </a:cubicBezTo>
                  <a:lnTo>
                    <a:pt x="495043" y="387436"/>
                  </a:lnTo>
                  <a:cubicBezTo>
                    <a:pt x="491914" y="387436"/>
                    <a:pt x="487220" y="390339"/>
                    <a:pt x="480963" y="396143"/>
                  </a:cubicBezTo>
                  <a:cubicBezTo>
                    <a:pt x="474660" y="396143"/>
                    <a:pt x="471508" y="399045"/>
                    <a:pt x="471508" y="404849"/>
                  </a:cubicBezTo>
                  <a:cubicBezTo>
                    <a:pt x="468379" y="404849"/>
                    <a:pt x="466815" y="404124"/>
                    <a:pt x="466815" y="402673"/>
                  </a:cubicBezTo>
                  <a:cubicBezTo>
                    <a:pt x="466815" y="401222"/>
                    <a:pt x="465250" y="400496"/>
                    <a:pt x="462121" y="400496"/>
                  </a:cubicBezTo>
                  <a:cubicBezTo>
                    <a:pt x="465250" y="397594"/>
                    <a:pt x="465250" y="396143"/>
                    <a:pt x="462121" y="396143"/>
                  </a:cubicBezTo>
                  <a:lnTo>
                    <a:pt x="457428" y="396143"/>
                  </a:lnTo>
                  <a:lnTo>
                    <a:pt x="457428" y="391790"/>
                  </a:lnTo>
                  <a:lnTo>
                    <a:pt x="452735" y="391790"/>
                  </a:lnTo>
                  <a:lnTo>
                    <a:pt x="452735" y="409203"/>
                  </a:lnTo>
                  <a:cubicBezTo>
                    <a:pt x="452735" y="426615"/>
                    <a:pt x="451284" y="438224"/>
                    <a:pt x="448382" y="444028"/>
                  </a:cubicBezTo>
                  <a:cubicBezTo>
                    <a:pt x="451284" y="444028"/>
                    <a:pt x="452735" y="438950"/>
                    <a:pt x="452735" y="428792"/>
                  </a:cubicBezTo>
                  <a:cubicBezTo>
                    <a:pt x="452735" y="418634"/>
                    <a:pt x="452735" y="412105"/>
                    <a:pt x="452735" y="409203"/>
                  </a:cubicBezTo>
                  <a:cubicBezTo>
                    <a:pt x="455637" y="415007"/>
                    <a:pt x="456362" y="422262"/>
                    <a:pt x="454911" y="430969"/>
                  </a:cubicBezTo>
                  <a:cubicBezTo>
                    <a:pt x="453460" y="439675"/>
                    <a:pt x="452735" y="446930"/>
                    <a:pt x="452735" y="452735"/>
                  </a:cubicBezTo>
                  <a:cubicBezTo>
                    <a:pt x="452735" y="458539"/>
                    <a:pt x="452009" y="465069"/>
                    <a:pt x="450558" y="472324"/>
                  </a:cubicBezTo>
                  <a:cubicBezTo>
                    <a:pt x="449107" y="479580"/>
                    <a:pt x="448382" y="486110"/>
                    <a:pt x="448382" y="491914"/>
                  </a:cubicBezTo>
                  <a:lnTo>
                    <a:pt x="439675" y="583331"/>
                  </a:lnTo>
                  <a:cubicBezTo>
                    <a:pt x="439675" y="603647"/>
                    <a:pt x="438224" y="616706"/>
                    <a:pt x="435322" y="622510"/>
                  </a:cubicBezTo>
                  <a:cubicBezTo>
                    <a:pt x="435322" y="642826"/>
                    <a:pt x="433871" y="655885"/>
                    <a:pt x="430969" y="661689"/>
                  </a:cubicBezTo>
                  <a:cubicBezTo>
                    <a:pt x="430969" y="679102"/>
                    <a:pt x="429518" y="689260"/>
                    <a:pt x="426615" y="692162"/>
                  </a:cubicBezTo>
                  <a:cubicBezTo>
                    <a:pt x="426615" y="697966"/>
                    <a:pt x="425164" y="705222"/>
                    <a:pt x="422262" y="713928"/>
                  </a:cubicBezTo>
                  <a:cubicBezTo>
                    <a:pt x="419360" y="722635"/>
                    <a:pt x="420811" y="728439"/>
                    <a:pt x="426615" y="731341"/>
                  </a:cubicBezTo>
                  <a:cubicBezTo>
                    <a:pt x="426615" y="728439"/>
                    <a:pt x="429518" y="726988"/>
                    <a:pt x="435322" y="726988"/>
                  </a:cubicBezTo>
                  <a:cubicBezTo>
                    <a:pt x="456499" y="735694"/>
                    <a:pt x="476938" y="745126"/>
                    <a:pt x="496641" y="755284"/>
                  </a:cubicBezTo>
                  <a:cubicBezTo>
                    <a:pt x="516344" y="765441"/>
                    <a:pt x="536534" y="776324"/>
                    <a:pt x="557212" y="787933"/>
                  </a:cubicBezTo>
                  <a:cubicBezTo>
                    <a:pt x="557212" y="790835"/>
                    <a:pt x="558663" y="792286"/>
                    <a:pt x="561565" y="792286"/>
                  </a:cubicBezTo>
                  <a:lnTo>
                    <a:pt x="570272" y="792286"/>
                  </a:lnTo>
                  <a:cubicBezTo>
                    <a:pt x="573174" y="795188"/>
                    <a:pt x="576076" y="796639"/>
                    <a:pt x="578978" y="796639"/>
                  </a:cubicBezTo>
                  <a:cubicBezTo>
                    <a:pt x="584783" y="796639"/>
                    <a:pt x="587685" y="792286"/>
                    <a:pt x="587685" y="783580"/>
                  </a:cubicBezTo>
                  <a:cubicBezTo>
                    <a:pt x="593489" y="777775"/>
                    <a:pt x="596391" y="773422"/>
                    <a:pt x="596391" y="770520"/>
                  </a:cubicBezTo>
                  <a:cubicBezTo>
                    <a:pt x="602195" y="758911"/>
                    <a:pt x="608000" y="748028"/>
                    <a:pt x="613804" y="737871"/>
                  </a:cubicBezTo>
                  <a:cubicBezTo>
                    <a:pt x="619608" y="727713"/>
                    <a:pt x="625413" y="718281"/>
                    <a:pt x="631217" y="709575"/>
                  </a:cubicBezTo>
                  <a:lnTo>
                    <a:pt x="644277" y="674749"/>
                  </a:lnTo>
                  <a:lnTo>
                    <a:pt x="644277" y="670396"/>
                  </a:lnTo>
                  <a:lnTo>
                    <a:pt x="644277" y="661689"/>
                  </a:lnTo>
                  <a:cubicBezTo>
                    <a:pt x="641374" y="661689"/>
                    <a:pt x="638472" y="663141"/>
                    <a:pt x="635570" y="666043"/>
                  </a:cubicBezTo>
                  <a:cubicBezTo>
                    <a:pt x="635570" y="668945"/>
                    <a:pt x="634119" y="670396"/>
                    <a:pt x="631217" y="670396"/>
                  </a:cubicBezTo>
                  <a:cubicBezTo>
                    <a:pt x="628315" y="670396"/>
                    <a:pt x="626138" y="671121"/>
                    <a:pt x="624687" y="672573"/>
                  </a:cubicBezTo>
                  <a:cubicBezTo>
                    <a:pt x="623236" y="674024"/>
                    <a:pt x="621059" y="674749"/>
                    <a:pt x="618157" y="674749"/>
                  </a:cubicBezTo>
                  <a:lnTo>
                    <a:pt x="600744" y="687809"/>
                  </a:lnTo>
                  <a:cubicBezTo>
                    <a:pt x="580429" y="696515"/>
                    <a:pt x="558595" y="695064"/>
                    <a:pt x="535242" y="683456"/>
                  </a:cubicBezTo>
                  <a:lnTo>
                    <a:pt x="521638" y="670396"/>
                  </a:lnTo>
                  <a:cubicBezTo>
                    <a:pt x="521638" y="667494"/>
                    <a:pt x="517104" y="661689"/>
                    <a:pt x="508034" y="652983"/>
                  </a:cubicBezTo>
                  <a:lnTo>
                    <a:pt x="503477" y="652983"/>
                  </a:lnTo>
                  <a:lnTo>
                    <a:pt x="498920" y="648630"/>
                  </a:lnTo>
                  <a:lnTo>
                    <a:pt x="485316" y="635570"/>
                  </a:lnTo>
                  <a:lnTo>
                    <a:pt x="480759" y="631217"/>
                  </a:lnTo>
                  <a:cubicBezTo>
                    <a:pt x="483797" y="628315"/>
                    <a:pt x="485316" y="625413"/>
                    <a:pt x="485316" y="622510"/>
                  </a:cubicBezTo>
                  <a:cubicBezTo>
                    <a:pt x="482278" y="619608"/>
                    <a:pt x="479240" y="618157"/>
                    <a:pt x="476201" y="618157"/>
                  </a:cubicBezTo>
                  <a:lnTo>
                    <a:pt x="462598" y="618157"/>
                  </a:lnTo>
                  <a:lnTo>
                    <a:pt x="462598" y="605098"/>
                  </a:lnTo>
                  <a:cubicBezTo>
                    <a:pt x="459559" y="602195"/>
                    <a:pt x="459559" y="599293"/>
                    <a:pt x="462598" y="596391"/>
                  </a:cubicBezTo>
                  <a:cubicBezTo>
                    <a:pt x="465590" y="593489"/>
                    <a:pt x="467087" y="589136"/>
                    <a:pt x="467087" y="583331"/>
                  </a:cubicBezTo>
                  <a:cubicBezTo>
                    <a:pt x="470125" y="583331"/>
                    <a:pt x="470885" y="581155"/>
                    <a:pt x="469365" y="576802"/>
                  </a:cubicBezTo>
                  <a:cubicBezTo>
                    <a:pt x="467846" y="572448"/>
                    <a:pt x="468606" y="568821"/>
                    <a:pt x="471644" y="565919"/>
                  </a:cubicBezTo>
                  <a:cubicBezTo>
                    <a:pt x="474682" y="563016"/>
                    <a:pt x="476961" y="563016"/>
                    <a:pt x="478480" y="565919"/>
                  </a:cubicBezTo>
                  <a:cubicBezTo>
                    <a:pt x="479999" y="568821"/>
                    <a:pt x="482278" y="568821"/>
                    <a:pt x="485316" y="565919"/>
                  </a:cubicBezTo>
                  <a:cubicBezTo>
                    <a:pt x="488309" y="565919"/>
                    <a:pt x="489805" y="565193"/>
                    <a:pt x="489805" y="563742"/>
                  </a:cubicBezTo>
                  <a:cubicBezTo>
                    <a:pt x="489805" y="562291"/>
                    <a:pt x="491324" y="561565"/>
                    <a:pt x="494362" y="561565"/>
                  </a:cubicBezTo>
                  <a:cubicBezTo>
                    <a:pt x="497401" y="561565"/>
                    <a:pt x="501958" y="564468"/>
                    <a:pt x="508034" y="570272"/>
                  </a:cubicBezTo>
                  <a:cubicBezTo>
                    <a:pt x="511027" y="573174"/>
                    <a:pt x="514802" y="577527"/>
                    <a:pt x="519360" y="583331"/>
                  </a:cubicBezTo>
                  <a:cubicBezTo>
                    <a:pt x="523917" y="589136"/>
                    <a:pt x="529211" y="589136"/>
                    <a:pt x="535242" y="583331"/>
                  </a:cubicBezTo>
                  <a:lnTo>
                    <a:pt x="535242" y="574625"/>
                  </a:lnTo>
                  <a:cubicBezTo>
                    <a:pt x="535242" y="568821"/>
                    <a:pt x="536761" y="565919"/>
                    <a:pt x="539799" y="565919"/>
                  </a:cubicBezTo>
                  <a:lnTo>
                    <a:pt x="544152" y="544152"/>
                  </a:lnTo>
                  <a:lnTo>
                    <a:pt x="544152" y="535446"/>
                  </a:lnTo>
                  <a:lnTo>
                    <a:pt x="544152" y="522386"/>
                  </a:lnTo>
                  <a:cubicBezTo>
                    <a:pt x="544152" y="519484"/>
                    <a:pt x="544878" y="517308"/>
                    <a:pt x="546329" y="515857"/>
                  </a:cubicBezTo>
                  <a:cubicBezTo>
                    <a:pt x="547780" y="514405"/>
                    <a:pt x="548506" y="512229"/>
                    <a:pt x="548506" y="509327"/>
                  </a:cubicBezTo>
                  <a:cubicBezTo>
                    <a:pt x="551408" y="503522"/>
                    <a:pt x="552133" y="495541"/>
                    <a:pt x="550682" y="485384"/>
                  </a:cubicBezTo>
                  <a:cubicBezTo>
                    <a:pt x="549231" y="475226"/>
                    <a:pt x="549957" y="467245"/>
                    <a:pt x="552859" y="461441"/>
                  </a:cubicBezTo>
                  <a:cubicBezTo>
                    <a:pt x="552859" y="458539"/>
                    <a:pt x="555761" y="445479"/>
                    <a:pt x="561565" y="422262"/>
                  </a:cubicBezTo>
                  <a:cubicBezTo>
                    <a:pt x="561565" y="419360"/>
                    <a:pt x="563016" y="412830"/>
                    <a:pt x="565919" y="402673"/>
                  </a:cubicBezTo>
                  <a:cubicBezTo>
                    <a:pt x="568821" y="392515"/>
                    <a:pt x="568821" y="387436"/>
                    <a:pt x="565919" y="387436"/>
                  </a:cubicBezTo>
                  <a:cubicBezTo>
                    <a:pt x="568821" y="381632"/>
                    <a:pt x="570272" y="368572"/>
                    <a:pt x="570272" y="348257"/>
                  </a:cubicBezTo>
                  <a:close/>
                  <a:moveTo>
                    <a:pt x="700868" y="265546"/>
                  </a:moveTo>
                  <a:cubicBezTo>
                    <a:pt x="692162" y="271350"/>
                    <a:pt x="684181" y="274978"/>
                    <a:pt x="676926" y="276429"/>
                  </a:cubicBezTo>
                  <a:cubicBezTo>
                    <a:pt x="669670" y="277880"/>
                    <a:pt x="663141" y="281508"/>
                    <a:pt x="657336" y="287312"/>
                  </a:cubicBezTo>
                  <a:cubicBezTo>
                    <a:pt x="648630" y="290214"/>
                    <a:pt x="642826" y="297470"/>
                    <a:pt x="639923" y="309078"/>
                  </a:cubicBezTo>
                  <a:cubicBezTo>
                    <a:pt x="639923" y="314883"/>
                    <a:pt x="639198" y="322864"/>
                    <a:pt x="637747" y="333021"/>
                  </a:cubicBezTo>
                  <a:cubicBezTo>
                    <a:pt x="636296" y="343179"/>
                    <a:pt x="634119" y="348257"/>
                    <a:pt x="631217" y="348257"/>
                  </a:cubicBezTo>
                  <a:cubicBezTo>
                    <a:pt x="631217" y="342453"/>
                    <a:pt x="631942" y="337374"/>
                    <a:pt x="633394" y="333021"/>
                  </a:cubicBezTo>
                  <a:cubicBezTo>
                    <a:pt x="634845" y="328668"/>
                    <a:pt x="635570" y="323589"/>
                    <a:pt x="635570" y="317785"/>
                  </a:cubicBezTo>
                  <a:lnTo>
                    <a:pt x="635570" y="304725"/>
                  </a:lnTo>
                  <a:cubicBezTo>
                    <a:pt x="635570" y="307627"/>
                    <a:pt x="632668" y="309078"/>
                    <a:pt x="626864" y="309078"/>
                  </a:cubicBezTo>
                  <a:cubicBezTo>
                    <a:pt x="626864" y="311980"/>
                    <a:pt x="623962" y="313432"/>
                    <a:pt x="618157" y="313432"/>
                  </a:cubicBezTo>
                  <a:cubicBezTo>
                    <a:pt x="618157" y="325040"/>
                    <a:pt x="616706" y="332296"/>
                    <a:pt x="613804" y="335198"/>
                  </a:cubicBezTo>
                  <a:cubicBezTo>
                    <a:pt x="613804" y="341002"/>
                    <a:pt x="613078" y="345355"/>
                    <a:pt x="611627" y="348257"/>
                  </a:cubicBezTo>
                  <a:cubicBezTo>
                    <a:pt x="610176" y="351160"/>
                    <a:pt x="609451" y="355513"/>
                    <a:pt x="609451" y="361317"/>
                  </a:cubicBezTo>
                  <a:cubicBezTo>
                    <a:pt x="609451" y="367121"/>
                    <a:pt x="610176" y="370023"/>
                    <a:pt x="611627" y="370023"/>
                  </a:cubicBezTo>
                  <a:cubicBezTo>
                    <a:pt x="613078" y="370023"/>
                    <a:pt x="613804" y="372926"/>
                    <a:pt x="613804" y="378730"/>
                  </a:cubicBezTo>
                  <a:cubicBezTo>
                    <a:pt x="616706" y="375828"/>
                    <a:pt x="619790" y="374377"/>
                    <a:pt x="623055" y="374377"/>
                  </a:cubicBezTo>
                  <a:cubicBezTo>
                    <a:pt x="619790" y="377279"/>
                    <a:pt x="619790" y="378730"/>
                    <a:pt x="623055" y="378730"/>
                  </a:cubicBezTo>
                  <a:lnTo>
                    <a:pt x="637611" y="391790"/>
                  </a:lnTo>
                  <a:cubicBezTo>
                    <a:pt x="637611" y="388887"/>
                    <a:pt x="638427" y="387436"/>
                    <a:pt x="640059" y="387436"/>
                  </a:cubicBezTo>
                  <a:cubicBezTo>
                    <a:pt x="641692" y="387436"/>
                    <a:pt x="642508" y="385985"/>
                    <a:pt x="642508" y="383083"/>
                  </a:cubicBezTo>
                  <a:lnTo>
                    <a:pt x="652235" y="374377"/>
                  </a:lnTo>
                  <a:cubicBezTo>
                    <a:pt x="655454" y="365670"/>
                    <a:pt x="658685" y="358415"/>
                    <a:pt x="661928" y="352611"/>
                  </a:cubicBezTo>
                  <a:cubicBezTo>
                    <a:pt x="665170" y="346806"/>
                    <a:pt x="668423" y="341002"/>
                    <a:pt x="671688" y="335198"/>
                  </a:cubicBezTo>
                  <a:cubicBezTo>
                    <a:pt x="687877" y="311980"/>
                    <a:pt x="697604" y="288763"/>
                    <a:pt x="700868" y="265546"/>
                  </a:cubicBezTo>
                  <a:close/>
                  <a:moveTo>
                    <a:pt x="561565" y="226367"/>
                  </a:moveTo>
                  <a:lnTo>
                    <a:pt x="565099" y="247571"/>
                  </a:lnTo>
                  <a:lnTo>
                    <a:pt x="562501" y="240515"/>
                  </a:lnTo>
                  <a:cubicBezTo>
                    <a:pt x="561877" y="236887"/>
                    <a:pt x="561565" y="232171"/>
                    <a:pt x="561565" y="226367"/>
                  </a:cubicBezTo>
                  <a:close/>
                  <a:moveTo>
                    <a:pt x="609451" y="0"/>
                  </a:moveTo>
                  <a:lnTo>
                    <a:pt x="609451" y="8706"/>
                  </a:lnTo>
                  <a:cubicBezTo>
                    <a:pt x="612353" y="5804"/>
                    <a:pt x="618157" y="8706"/>
                    <a:pt x="626864" y="17412"/>
                  </a:cubicBezTo>
                  <a:lnTo>
                    <a:pt x="626864" y="26119"/>
                  </a:lnTo>
                  <a:cubicBezTo>
                    <a:pt x="629766" y="26119"/>
                    <a:pt x="632668" y="27570"/>
                    <a:pt x="635570" y="30472"/>
                  </a:cubicBezTo>
                  <a:cubicBezTo>
                    <a:pt x="641374" y="39179"/>
                    <a:pt x="647179" y="53689"/>
                    <a:pt x="652983" y="74004"/>
                  </a:cubicBezTo>
                  <a:cubicBezTo>
                    <a:pt x="652983" y="94319"/>
                    <a:pt x="651532" y="107379"/>
                    <a:pt x="648630" y="113183"/>
                  </a:cubicBezTo>
                  <a:cubicBezTo>
                    <a:pt x="648630" y="118988"/>
                    <a:pt x="646453" y="126969"/>
                    <a:pt x="642100" y="137126"/>
                  </a:cubicBezTo>
                  <a:cubicBezTo>
                    <a:pt x="637747" y="147284"/>
                    <a:pt x="638472" y="155264"/>
                    <a:pt x="644277" y="161069"/>
                  </a:cubicBezTo>
                  <a:cubicBezTo>
                    <a:pt x="644277" y="149460"/>
                    <a:pt x="645728" y="143656"/>
                    <a:pt x="648630" y="143656"/>
                  </a:cubicBezTo>
                  <a:cubicBezTo>
                    <a:pt x="645728" y="149460"/>
                    <a:pt x="645728" y="155990"/>
                    <a:pt x="648630" y="163245"/>
                  </a:cubicBezTo>
                  <a:cubicBezTo>
                    <a:pt x="651532" y="170501"/>
                    <a:pt x="651532" y="177031"/>
                    <a:pt x="648630" y="182835"/>
                  </a:cubicBezTo>
                  <a:cubicBezTo>
                    <a:pt x="648630" y="188639"/>
                    <a:pt x="647904" y="192992"/>
                    <a:pt x="646453" y="195895"/>
                  </a:cubicBezTo>
                  <a:cubicBezTo>
                    <a:pt x="645002" y="198797"/>
                    <a:pt x="644277" y="203150"/>
                    <a:pt x="644277" y="208954"/>
                  </a:cubicBezTo>
                  <a:lnTo>
                    <a:pt x="644277" y="217661"/>
                  </a:lnTo>
                  <a:lnTo>
                    <a:pt x="644277" y="222014"/>
                  </a:lnTo>
                  <a:lnTo>
                    <a:pt x="652641" y="219624"/>
                  </a:lnTo>
                  <a:lnTo>
                    <a:pt x="648630" y="217117"/>
                  </a:lnTo>
                  <a:cubicBezTo>
                    <a:pt x="648630" y="216028"/>
                    <a:pt x="650081" y="214759"/>
                    <a:pt x="652983" y="213307"/>
                  </a:cubicBezTo>
                  <a:lnTo>
                    <a:pt x="656728" y="218456"/>
                  </a:lnTo>
                  <a:lnTo>
                    <a:pt x="674749" y="213307"/>
                  </a:lnTo>
                  <a:cubicBezTo>
                    <a:pt x="677651" y="210405"/>
                    <a:pt x="682005" y="208954"/>
                    <a:pt x="687809" y="208954"/>
                  </a:cubicBezTo>
                  <a:lnTo>
                    <a:pt x="696515" y="195895"/>
                  </a:lnTo>
                  <a:cubicBezTo>
                    <a:pt x="699417" y="192992"/>
                    <a:pt x="702320" y="191541"/>
                    <a:pt x="705222" y="191541"/>
                  </a:cubicBezTo>
                  <a:cubicBezTo>
                    <a:pt x="708124" y="188639"/>
                    <a:pt x="711026" y="187188"/>
                    <a:pt x="713928" y="187188"/>
                  </a:cubicBezTo>
                  <a:cubicBezTo>
                    <a:pt x="713928" y="184286"/>
                    <a:pt x="715379" y="183560"/>
                    <a:pt x="718281" y="185011"/>
                  </a:cubicBezTo>
                  <a:cubicBezTo>
                    <a:pt x="721184" y="186463"/>
                    <a:pt x="722635" y="185737"/>
                    <a:pt x="722635" y="182835"/>
                  </a:cubicBezTo>
                  <a:cubicBezTo>
                    <a:pt x="725537" y="182835"/>
                    <a:pt x="729890" y="179933"/>
                    <a:pt x="735694" y="174128"/>
                  </a:cubicBezTo>
                  <a:cubicBezTo>
                    <a:pt x="735694" y="179933"/>
                    <a:pt x="736420" y="182109"/>
                    <a:pt x="737871" y="180658"/>
                  </a:cubicBezTo>
                  <a:cubicBezTo>
                    <a:pt x="739322" y="179207"/>
                    <a:pt x="741499" y="181384"/>
                    <a:pt x="744401" y="187188"/>
                  </a:cubicBezTo>
                  <a:cubicBezTo>
                    <a:pt x="744401" y="190090"/>
                    <a:pt x="745852" y="192992"/>
                    <a:pt x="748754" y="195895"/>
                  </a:cubicBezTo>
                  <a:cubicBezTo>
                    <a:pt x="754558" y="198797"/>
                    <a:pt x="758911" y="199522"/>
                    <a:pt x="761814" y="198071"/>
                  </a:cubicBezTo>
                  <a:cubicBezTo>
                    <a:pt x="764716" y="196620"/>
                    <a:pt x="767618" y="198797"/>
                    <a:pt x="770520" y="204601"/>
                  </a:cubicBezTo>
                  <a:cubicBezTo>
                    <a:pt x="770520" y="195895"/>
                    <a:pt x="774873" y="191541"/>
                    <a:pt x="783580" y="191541"/>
                  </a:cubicBezTo>
                  <a:cubicBezTo>
                    <a:pt x="792286" y="200248"/>
                    <a:pt x="798090" y="204601"/>
                    <a:pt x="800993" y="204601"/>
                  </a:cubicBezTo>
                  <a:lnTo>
                    <a:pt x="827112" y="213307"/>
                  </a:lnTo>
                  <a:cubicBezTo>
                    <a:pt x="830014" y="213307"/>
                    <a:pt x="832191" y="214033"/>
                    <a:pt x="833642" y="215484"/>
                  </a:cubicBezTo>
                  <a:cubicBezTo>
                    <a:pt x="835093" y="216935"/>
                    <a:pt x="837269" y="217661"/>
                    <a:pt x="840172" y="217661"/>
                  </a:cubicBezTo>
                  <a:lnTo>
                    <a:pt x="853231" y="217661"/>
                  </a:lnTo>
                  <a:cubicBezTo>
                    <a:pt x="856133" y="217661"/>
                    <a:pt x="857584" y="220563"/>
                    <a:pt x="857584" y="226367"/>
                  </a:cubicBezTo>
                  <a:cubicBezTo>
                    <a:pt x="857584" y="232171"/>
                    <a:pt x="856133" y="236525"/>
                    <a:pt x="853231" y="239427"/>
                  </a:cubicBezTo>
                  <a:cubicBezTo>
                    <a:pt x="850329" y="242329"/>
                    <a:pt x="847427" y="246682"/>
                    <a:pt x="844525" y="252486"/>
                  </a:cubicBezTo>
                  <a:lnTo>
                    <a:pt x="831465" y="282959"/>
                  </a:lnTo>
                  <a:cubicBezTo>
                    <a:pt x="825661" y="294568"/>
                    <a:pt x="820582" y="305451"/>
                    <a:pt x="816229" y="315608"/>
                  </a:cubicBezTo>
                  <a:cubicBezTo>
                    <a:pt x="811876" y="325766"/>
                    <a:pt x="806797" y="335198"/>
                    <a:pt x="800993" y="343904"/>
                  </a:cubicBezTo>
                  <a:lnTo>
                    <a:pt x="770520" y="387436"/>
                  </a:lnTo>
                  <a:cubicBezTo>
                    <a:pt x="761814" y="396143"/>
                    <a:pt x="751656" y="415007"/>
                    <a:pt x="740047" y="444028"/>
                  </a:cubicBezTo>
                  <a:lnTo>
                    <a:pt x="735694" y="448381"/>
                  </a:lnTo>
                  <a:lnTo>
                    <a:pt x="735694" y="452735"/>
                  </a:lnTo>
                  <a:lnTo>
                    <a:pt x="726988" y="474501"/>
                  </a:lnTo>
                  <a:cubicBezTo>
                    <a:pt x="726988" y="480305"/>
                    <a:pt x="722635" y="487561"/>
                    <a:pt x="713928" y="496267"/>
                  </a:cubicBezTo>
                  <a:cubicBezTo>
                    <a:pt x="711026" y="499169"/>
                    <a:pt x="706673" y="502071"/>
                    <a:pt x="700868" y="504973"/>
                  </a:cubicBezTo>
                  <a:cubicBezTo>
                    <a:pt x="695064" y="507876"/>
                    <a:pt x="692162" y="506425"/>
                    <a:pt x="692162" y="500620"/>
                  </a:cubicBezTo>
                  <a:cubicBezTo>
                    <a:pt x="689260" y="500620"/>
                    <a:pt x="689260" y="502071"/>
                    <a:pt x="692162" y="504973"/>
                  </a:cubicBezTo>
                  <a:cubicBezTo>
                    <a:pt x="671847" y="504973"/>
                    <a:pt x="666043" y="509327"/>
                    <a:pt x="674749" y="518033"/>
                  </a:cubicBezTo>
                  <a:lnTo>
                    <a:pt x="683456" y="522386"/>
                  </a:lnTo>
                  <a:lnTo>
                    <a:pt x="687809" y="526740"/>
                  </a:lnTo>
                  <a:cubicBezTo>
                    <a:pt x="690711" y="526740"/>
                    <a:pt x="693613" y="528191"/>
                    <a:pt x="696515" y="531093"/>
                  </a:cubicBezTo>
                  <a:cubicBezTo>
                    <a:pt x="696515" y="531093"/>
                    <a:pt x="702320" y="532544"/>
                    <a:pt x="713928" y="535446"/>
                  </a:cubicBezTo>
                  <a:cubicBezTo>
                    <a:pt x="708124" y="529642"/>
                    <a:pt x="709575" y="526740"/>
                    <a:pt x="718281" y="526740"/>
                  </a:cubicBezTo>
                  <a:cubicBezTo>
                    <a:pt x="721184" y="526740"/>
                    <a:pt x="722635" y="527465"/>
                    <a:pt x="722635" y="528916"/>
                  </a:cubicBezTo>
                  <a:cubicBezTo>
                    <a:pt x="722635" y="530367"/>
                    <a:pt x="724086" y="531093"/>
                    <a:pt x="726988" y="531093"/>
                  </a:cubicBezTo>
                  <a:lnTo>
                    <a:pt x="735694" y="531093"/>
                  </a:lnTo>
                  <a:cubicBezTo>
                    <a:pt x="735694" y="533995"/>
                    <a:pt x="737145" y="536897"/>
                    <a:pt x="740047" y="539799"/>
                  </a:cubicBezTo>
                  <a:lnTo>
                    <a:pt x="744401" y="539799"/>
                  </a:lnTo>
                  <a:cubicBezTo>
                    <a:pt x="747303" y="542701"/>
                    <a:pt x="750205" y="544152"/>
                    <a:pt x="753107" y="544152"/>
                  </a:cubicBezTo>
                  <a:lnTo>
                    <a:pt x="766167" y="544152"/>
                  </a:lnTo>
                  <a:cubicBezTo>
                    <a:pt x="769069" y="541250"/>
                    <a:pt x="771971" y="539799"/>
                    <a:pt x="774873" y="539799"/>
                  </a:cubicBezTo>
                  <a:cubicBezTo>
                    <a:pt x="780678" y="542701"/>
                    <a:pt x="783580" y="545604"/>
                    <a:pt x="783580" y="548506"/>
                  </a:cubicBezTo>
                  <a:cubicBezTo>
                    <a:pt x="783580" y="551408"/>
                    <a:pt x="786482" y="551408"/>
                    <a:pt x="792286" y="548506"/>
                  </a:cubicBezTo>
                  <a:lnTo>
                    <a:pt x="800993" y="557212"/>
                  </a:lnTo>
                  <a:cubicBezTo>
                    <a:pt x="800993" y="560114"/>
                    <a:pt x="801718" y="560840"/>
                    <a:pt x="803169" y="559389"/>
                  </a:cubicBezTo>
                  <a:cubicBezTo>
                    <a:pt x="804620" y="557938"/>
                    <a:pt x="805346" y="558663"/>
                    <a:pt x="805346" y="561565"/>
                  </a:cubicBezTo>
                  <a:cubicBezTo>
                    <a:pt x="802444" y="564468"/>
                    <a:pt x="800993" y="567370"/>
                    <a:pt x="800993" y="570272"/>
                  </a:cubicBezTo>
                  <a:cubicBezTo>
                    <a:pt x="800993" y="581880"/>
                    <a:pt x="799542" y="589136"/>
                    <a:pt x="796639" y="592038"/>
                  </a:cubicBezTo>
                  <a:cubicBezTo>
                    <a:pt x="796639" y="600744"/>
                    <a:pt x="798090" y="605098"/>
                    <a:pt x="800993" y="605098"/>
                  </a:cubicBezTo>
                  <a:lnTo>
                    <a:pt x="800993" y="609451"/>
                  </a:lnTo>
                  <a:cubicBezTo>
                    <a:pt x="798090" y="609451"/>
                    <a:pt x="796639" y="608000"/>
                    <a:pt x="796639" y="605098"/>
                  </a:cubicBezTo>
                  <a:cubicBezTo>
                    <a:pt x="793737" y="608000"/>
                    <a:pt x="792286" y="610902"/>
                    <a:pt x="792286" y="613804"/>
                  </a:cubicBezTo>
                  <a:lnTo>
                    <a:pt x="796639" y="613804"/>
                  </a:lnTo>
                  <a:lnTo>
                    <a:pt x="796639" y="618157"/>
                  </a:lnTo>
                  <a:cubicBezTo>
                    <a:pt x="793737" y="618157"/>
                    <a:pt x="792286" y="622510"/>
                    <a:pt x="792286" y="631217"/>
                  </a:cubicBezTo>
                  <a:lnTo>
                    <a:pt x="792286" y="635570"/>
                  </a:lnTo>
                  <a:lnTo>
                    <a:pt x="792286" y="644277"/>
                  </a:lnTo>
                  <a:cubicBezTo>
                    <a:pt x="792286" y="641374"/>
                    <a:pt x="790835" y="639923"/>
                    <a:pt x="787933" y="639923"/>
                  </a:cubicBezTo>
                  <a:lnTo>
                    <a:pt x="787933" y="648630"/>
                  </a:lnTo>
                  <a:lnTo>
                    <a:pt x="785756" y="644277"/>
                  </a:lnTo>
                  <a:lnTo>
                    <a:pt x="783580" y="652983"/>
                  </a:lnTo>
                  <a:lnTo>
                    <a:pt x="783580" y="657336"/>
                  </a:lnTo>
                  <a:lnTo>
                    <a:pt x="779226" y="661690"/>
                  </a:lnTo>
                  <a:lnTo>
                    <a:pt x="779226" y="661689"/>
                  </a:lnTo>
                  <a:cubicBezTo>
                    <a:pt x="779226" y="664592"/>
                    <a:pt x="777775" y="666043"/>
                    <a:pt x="774873" y="666043"/>
                  </a:cubicBezTo>
                  <a:lnTo>
                    <a:pt x="779226" y="661690"/>
                  </a:lnTo>
                  <a:lnTo>
                    <a:pt x="779226" y="670396"/>
                  </a:lnTo>
                  <a:cubicBezTo>
                    <a:pt x="779226" y="673298"/>
                    <a:pt x="777775" y="676200"/>
                    <a:pt x="774873" y="679102"/>
                  </a:cubicBezTo>
                  <a:cubicBezTo>
                    <a:pt x="777775" y="682005"/>
                    <a:pt x="777775" y="684181"/>
                    <a:pt x="774873" y="685632"/>
                  </a:cubicBezTo>
                  <a:cubicBezTo>
                    <a:pt x="771971" y="687083"/>
                    <a:pt x="770520" y="689260"/>
                    <a:pt x="770520" y="692162"/>
                  </a:cubicBezTo>
                  <a:lnTo>
                    <a:pt x="770520" y="696515"/>
                  </a:lnTo>
                  <a:cubicBezTo>
                    <a:pt x="770520" y="699417"/>
                    <a:pt x="769795" y="701594"/>
                    <a:pt x="768343" y="703045"/>
                  </a:cubicBezTo>
                  <a:cubicBezTo>
                    <a:pt x="766892" y="704496"/>
                    <a:pt x="766167" y="706673"/>
                    <a:pt x="766167" y="709575"/>
                  </a:cubicBezTo>
                  <a:lnTo>
                    <a:pt x="757460" y="726988"/>
                  </a:lnTo>
                  <a:cubicBezTo>
                    <a:pt x="751656" y="726988"/>
                    <a:pt x="748754" y="729890"/>
                    <a:pt x="748754" y="735694"/>
                  </a:cubicBezTo>
                  <a:lnTo>
                    <a:pt x="753107" y="735694"/>
                  </a:lnTo>
                  <a:lnTo>
                    <a:pt x="744401" y="740047"/>
                  </a:lnTo>
                  <a:lnTo>
                    <a:pt x="744401" y="748754"/>
                  </a:lnTo>
                  <a:lnTo>
                    <a:pt x="735694" y="757460"/>
                  </a:lnTo>
                  <a:cubicBezTo>
                    <a:pt x="741499" y="757460"/>
                    <a:pt x="745852" y="756009"/>
                    <a:pt x="748754" y="753107"/>
                  </a:cubicBezTo>
                  <a:cubicBezTo>
                    <a:pt x="748754" y="758911"/>
                    <a:pt x="745852" y="761814"/>
                    <a:pt x="740047" y="761814"/>
                  </a:cubicBezTo>
                  <a:cubicBezTo>
                    <a:pt x="740047" y="758911"/>
                    <a:pt x="739322" y="757460"/>
                    <a:pt x="737871" y="757460"/>
                  </a:cubicBezTo>
                  <a:cubicBezTo>
                    <a:pt x="736420" y="757460"/>
                    <a:pt x="735694" y="758911"/>
                    <a:pt x="735694" y="761814"/>
                  </a:cubicBezTo>
                  <a:lnTo>
                    <a:pt x="735694" y="774873"/>
                  </a:lnTo>
                  <a:lnTo>
                    <a:pt x="726988" y="770520"/>
                  </a:lnTo>
                  <a:cubicBezTo>
                    <a:pt x="726988" y="773422"/>
                    <a:pt x="725537" y="774873"/>
                    <a:pt x="722635" y="774873"/>
                  </a:cubicBezTo>
                  <a:lnTo>
                    <a:pt x="722635" y="779227"/>
                  </a:lnTo>
                  <a:lnTo>
                    <a:pt x="722635" y="783580"/>
                  </a:lnTo>
                  <a:lnTo>
                    <a:pt x="726988" y="783580"/>
                  </a:lnTo>
                  <a:cubicBezTo>
                    <a:pt x="724448" y="786482"/>
                    <a:pt x="721909" y="787933"/>
                    <a:pt x="719370" y="787933"/>
                  </a:cubicBezTo>
                  <a:lnTo>
                    <a:pt x="719370" y="796639"/>
                  </a:lnTo>
                  <a:lnTo>
                    <a:pt x="715561" y="796639"/>
                  </a:lnTo>
                  <a:cubicBezTo>
                    <a:pt x="715561" y="799542"/>
                    <a:pt x="714926" y="801718"/>
                    <a:pt x="713656" y="803169"/>
                  </a:cubicBezTo>
                  <a:cubicBezTo>
                    <a:pt x="712386" y="804620"/>
                    <a:pt x="711752" y="806797"/>
                    <a:pt x="711752" y="809699"/>
                  </a:cubicBezTo>
                  <a:lnTo>
                    <a:pt x="709212" y="808248"/>
                  </a:lnTo>
                  <a:lnTo>
                    <a:pt x="711752" y="805346"/>
                  </a:lnTo>
                  <a:cubicBezTo>
                    <a:pt x="709212" y="805346"/>
                    <a:pt x="707942" y="806071"/>
                    <a:pt x="707942" y="807522"/>
                  </a:cubicBezTo>
                  <a:lnTo>
                    <a:pt x="709212" y="808248"/>
                  </a:lnTo>
                  <a:lnTo>
                    <a:pt x="706038" y="811876"/>
                  </a:lnTo>
                  <a:cubicBezTo>
                    <a:pt x="707308" y="816229"/>
                    <a:pt x="705403" y="818406"/>
                    <a:pt x="700324" y="818406"/>
                  </a:cubicBezTo>
                  <a:lnTo>
                    <a:pt x="702610" y="820147"/>
                  </a:lnTo>
                  <a:lnTo>
                    <a:pt x="700324" y="822759"/>
                  </a:lnTo>
                  <a:lnTo>
                    <a:pt x="700324" y="827112"/>
                  </a:lnTo>
                  <a:lnTo>
                    <a:pt x="696515" y="827112"/>
                  </a:lnTo>
                  <a:cubicBezTo>
                    <a:pt x="696515" y="830014"/>
                    <a:pt x="697241" y="831465"/>
                    <a:pt x="698692" y="831465"/>
                  </a:cubicBezTo>
                  <a:cubicBezTo>
                    <a:pt x="700143" y="831465"/>
                    <a:pt x="700868" y="832916"/>
                    <a:pt x="700868" y="835818"/>
                  </a:cubicBezTo>
                  <a:cubicBezTo>
                    <a:pt x="697966" y="835818"/>
                    <a:pt x="696515" y="834367"/>
                    <a:pt x="696515" y="831465"/>
                  </a:cubicBezTo>
                  <a:cubicBezTo>
                    <a:pt x="693613" y="831465"/>
                    <a:pt x="692162" y="832916"/>
                    <a:pt x="692162" y="835818"/>
                  </a:cubicBezTo>
                  <a:lnTo>
                    <a:pt x="692162" y="827112"/>
                  </a:lnTo>
                  <a:cubicBezTo>
                    <a:pt x="689260" y="830014"/>
                    <a:pt x="688534" y="834367"/>
                    <a:pt x="689985" y="840172"/>
                  </a:cubicBezTo>
                  <a:cubicBezTo>
                    <a:pt x="691436" y="845976"/>
                    <a:pt x="690711" y="845976"/>
                    <a:pt x="687809" y="840172"/>
                  </a:cubicBezTo>
                  <a:lnTo>
                    <a:pt x="687809" y="853231"/>
                  </a:lnTo>
                  <a:cubicBezTo>
                    <a:pt x="684907" y="850329"/>
                    <a:pt x="682005" y="851055"/>
                    <a:pt x="679102" y="855408"/>
                  </a:cubicBezTo>
                  <a:cubicBezTo>
                    <a:pt x="676200" y="859761"/>
                    <a:pt x="676200" y="861938"/>
                    <a:pt x="679102" y="861938"/>
                  </a:cubicBezTo>
                  <a:cubicBezTo>
                    <a:pt x="682005" y="861938"/>
                    <a:pt x="684907" y="860487"/>
                    <a:pt x="687809" y="857585"/>
                  </a:cubicBezTo>
                  <a:cubicBezTo>
                    <a:pt x="682005" y="863389"/>
                    <a:pt x="682005" y="867742"/>
                    <a:pt x="687809" y="870644"/>
                  </a:cubicBezTo>
                  <a:cubicBezTo>
                    <a:pt x="690711" y="873546"/>
                    <a:pt x="694339" y="875723"/>
                    <a:pt x="698692" y="877174"/>
                  </a:cubicBezTo>
                  <a:cubicBezTo>
                    <a:pt x="703045" y="878625"/>
                    <a:pt x="708124" y="882253"/>
                    <a:pt x="713928" y="888057"/>
                  </a:cubicBezTo>
                  <a:lnTo>
                    <a:pt x="757460" y="922883"/>
                  </a:lnTo>
                  <a:cubicBezTo>
                    <a:pt x="763265" y="928687"/>
                    <a:pt x="769795" y="933766"/>
                    <a:pt x="777050" y="938119"/>
                  </a:cubicBezTo>
                  <a:cubicBezTo>
                    <a:pt x="784305" y="942472"/>
                    <a:pt x="790835" y="947551"/>
                    <a:pt x="796639" y="953355"/>
                  </a:cubicBezTo>
                  <a:lnTo>
                    <a:pt x="811876" y="966415"/>
                  </a:lnTo>
                  <a:cubicBezTo>
                    <a:pt x="811876" y="969317"/>
                    <a:pt x="813145" y="972219"/>
                    <a:pt x="815685" y="975122"/>
                  </a:cubicBezTo>
                  <a:cubicBezTo>
                    <a:pt x="818224" y="978024"/>
                    <a:pt x="819494" y="980926"/>
                    <a:pt x="819494" y="983828"/>
                  </a:cubicBezTo>
                  <a:cubicBezTo>
                    <a:pt x="819494" y="986730"/>
                    <a:pt x="820129" y="987456"/>
                    <a:pt x="821398" y="986005"/>
                  </a:cubicBezTo>
                  <a:cubicBezTo>
                    <a:pt x="822668" y="984554"/>
                    <a:pt x="823303" y="982377"/>
                    <a:pt x="823303" y="979475"/>
                  </a:cubicBezTo>
                  <a:cubicBezTo>
                    <a:pt x="825842" y="979475"/>
                    <a:pt x="827112" y="984916"/>
                    <a:pt x="827112" y="995799"/>
                  </a:cubicBezTo>
                  <a:cubicBezTo>
                    <a:pt x="827112" y="999427"/>
                    <a:pt x="828563" y="1001241"/>
                    <a:pt x="831465" y="1001241"/>
                  </a:cubicBezTo>
                  <a:cubicBezTo>
                    <a:pt x="828563" y="1001241"/>
                    <a:pt x="827112" y="997613"/>
                    <a:pt x="827112" y="990358"/>
                  </a:cubicBezTo>
                  <a:lnTo>
                    <a:pt x="827112" y="979475"/>
                  </a:lnTo>
                  <a:cubicBezTo>
                    <a:pt x="843437" y="993986"/>
                    <a:pt x="853231" y="1004143"/>
                    <a:pt x="856496" y="1009947"/>
                  </a:cubicBezTo>
                  <a:cubicBezTo>
                    <a:pt x="859761" y="1012849"/>
                    <a:pt x="861394" y="1017203"/>
                    <a:pt x="861394" y="1023007"/>
                  </a:cubicBezTo>
                  <a:cubicBezTo>
                    <a:pt x="864658" y="1025909"/>
                    <a:pt x="865475" y="1028811"/>
                    <a:pt x="863842" y="1031713"/>
                  </a:cubicBezTo>
                  <a:cubicBezTo>
                    <a:pt x="862210" y="1034616"/>
                    <a:pt x="863026" y="1037518"/>
                    <a:pt x="866291" y="1040420"/>
                  </a:cubicBezTo>
                  <a:lnTo>
                    <a:pt x="866291" y="1023007"/>
                  </a:lnTo>
                  <a:cubicBezTo>
                    <a:pt x="868241" y="1023007"/>
                    <a:pt x="868728" y="1026635"/>
                    <a:pt x="867753" y="1033890"/>
                  </a:cubicBezTo>
                  <a:cubicBezTo>
                    <a:pt x="866778" y="1041145"/>
                    <a:pt x="868218" y="1044773"/>
                    <a:pt x="872073" y="1044773"/>
                  </a:cubicBezTo>
                  <a:cubicBezTo>
                    <a:pt x="870168" y="1044773"/>
                    <a:pt x="869216" y="1041871"/>
                    <a:pt x="869216" y="1036067"/>
                  </a:cubicBezTo>
                  <a:cubicBezTo>
                    <a:pt x="871120" y="1036067"/>
                    <a:pt x="872073" y="1037518"/>
                    <a:pt x="872073" y="1040420"/>
                  </a:cubicBezTo>
                  <a:cubicBezTo>
                    <a:pt x="872073" y="1043322"/>
                    <a:pt x="873048" y="1044773"/>
                    <a:pt x="874997" y="1044773"/>
                  </a:cubicBezTo>
                  <a:lnTo>
                    <a:pt x="874997" y="1036067"/>
                  </a:lnTo>
                  <a:lnTo>
                    <a:pt x="874997" y="1031713"/>
                  </a:lnTo>
                  <a:cubicBezTo>
                    <a:pt x="874997" y="1033165"/>
                    <a:pt x="876267" y="1035885"/>
                    <a:pt x="878806" y="1039876"/>
                  </a:cubicBezTo>
                  <a:lnTo>
                    <a:pt x="882793" y="1045684"/>
                  </a:lnTo>
                  <a:lnTo>
                    <a:pt x="879351" y="1049126"/>
                  </a:lnTo>
                  <a:cubicBezTo>
                    <a:pt x="879351" y="1052028"/>
                    <a:pt x="880802" y="1053480"/>
                    <a:pt x="883704" y="1053480"/>
                  </a:cubicBezTo>
                  <a:lnTo>
                    <a:pt x="883704" y="1049126"/>
                  </a:lnTo>
                  <a:lnTo>
                    <a:pt x="883704" y="1046994"/>
                  </a:lnTo>
                  <a:lnTo>
                    <a:pt x="890234" y="1055656"/>
                  </a:lnTo>
                  <a:cubicBezTo>
                    <a:pt x="900391" y="1068716"/>
                    <a:pt x="904019" y="1075246"/>
                    <a:pt x="901117" y="1075246"/>
                  </a:cubicBezTo>
                  <a:cubicBezTo>
                    <a:pt x="901117" y="1072344"/>
                    <a:pt x="899666" y="1070892"/>
                    <a:pt x="896763" y="1070892"/>
                  </a:cubicBezTo>
                  <a:lnTo>
                    <a:pt x="896763" y="1075246"/>
                  </a:lnTo>
                  <a:cubicBezTo>
                    <a:pt x="890869" y="1075246"/>
                    <a:pt x="889395" y="1081050"/>
                    <a:pt x="892342" y="1092659"/>
                  </a:cubicBezTo>
                  <a:cubicBezTo>
                    <a:pt x="895290" y="1104267"/>
                    <a:pt x="895290" y="1111523"/>
                    <a:pt x="892342" y="1114425"/>
                  </a:cubicBezTo>
                  <a:lnTo>
                    <a:pt x="883500" y="1101365"/>
                  </a:lnTo>
                  <a:cubicBezTo>
                    <a:pt x="880552" y="1104267"/>
                    <a:pt x="881289" y="1107895"/>
                    <a:pt x="885710" y="1112248"/>
                  </a:cubicBezTo>
                  <a:cubicBezTo>
                    <a:pt x="890132" y="1116601"/>
                    <a:pt x="890869" y="1121680"/>
                    <a:pt x="887921" y="1127484"/>
                  </a:cubicBezTo>
                  <a:lnTo>
                    <a:pt x="887921" y="1131838"/>
                  </a:lnTo>
                  <a:cubicBezTo>
                    <a:pt x="884974" y="1134740"/>
                    <a:pt x="882026" y="1136191"/>
                    <a:pt x="879079" y="1136191"/>
                  </a:cubicBezTo>
                  <a:cubicBezTo>
                    <a:pt x="879079" y="1139093"/>
                    <a:pt x="878342" y="1140544"/>
                    <a:pt x="876868" y="1140544"/>
                  </a:cubicBezTo>
                  <a:cubicBezTo>
                    <a:pt x="875394" y="1140544"/>
                    <a:pt x="874657" y="1139093"/>
                    <a:pt x="874657" y="1136191"/>
                  </a:cubicBezTo>
                  <a:cubicBezTo>
                    <a:pt x="868762" y="1136191"/>
                    <a:pt x="865815" y="1137642"/>
                    <a:pt x="865815" y="1140544"/>
                  </a:cubicBezTo>
                  <a:lnTo>
                    <a:pt x="861394" y="1136191"/>
                  </a:lnTo>
                  <a:cubicBezTo>
                    <a:pt x="855499" y="1130386"/>
                    <a:pt x="852551" y="1126759"/>
                    <a:pt x="852551" y="1125308"/>
                  </a:cubicBezTo>
                  <a:cubicBezTo>
                    <a:pt x="852551" y="1123857"/>
                    <a:pt x="849604" y="1124582"/>
                    <a:pt x="843709" y="1127484"/>
                  </a:cubicBezTo>
                  <a:cubicBezTo>
                    <a:pt x="843709" y="1124582"/>
                    <a:pt x="845182" y="1121680"/>
                    <a:pt x="848130" y="1118778"/>
                  </a:cubicBezTo>
                  <a:lnTo>
                    <a:pt x="848130" y="1110071"/>
                  </a:lnTo>
                  <a:lnTo>
                    <a:pt x="839287" y="1110071"/>
                  </a:lnTo>
                  <a:cubicBezTo>
                    <a:pt x="836340" y="1110071"/>
                    <a:pt x="834866" y="1111523"/>
                    <a:pt x="834866" y="1114425"/>
                  </a:cubicBezTo>
                  <a:cubicBezTo>
                    <a:pt x="831919" y="1120229"/>
                    <a:pt x="832655" y="1123857"/>
                    <a:pt x="837077" y="1125308"/>
                  </a:cubicBezTo>
                  <a:cubicBezTo>
                    <a:pt x="841498" y="1126759"/>
                    <a:pt x="842235" y="1130386"/>
                    <a:pt x="839287" y="1136191"/>
                  </a:cubicBezTo>
                  <a:cubicBezTo>
                    <a:pt x="836340" y="1141995"/>
                    <a:pt x="832655" y="1141995"/>
                    <a:pt x="828234" y="1136191"/>
                  </a:cubicBezTo>
                  <a:cubicBezTo>
                    <a:pt x="823813" y="1130386"/>
                    <a:pt x="820129" y="1126033"/>
                    <a:pt x="817181" y="1123131"/>
                  </a:cubicBezTo>
                  <a:cubicBezTo>
                    <a:pt x="814234" y="1123131"/>
                    <a:pt x="813497" y="1124582"/>
                    <a:pt x="814971" y="1127484"/>
                  </a:cubicBezTo>
                  <a:cubicBezTo>
                    <a:pt x="816444" y="1130386"/>
                    <a:pt x="815707" y="1133289"/>
                    <a:pt x="812760" y="1136191"/>
                  </a:cubicBezTo>
                  <a:cubicBezTo>
                    <a:pt x="812760" y="1127484"/>
                    <a:pt x="808339" y="1123131"/>
                    <a:pt x="799496" y="1123131"/>
                  </a:cubicBezTo>
                  <a:lnTo>
                    <a:pt x="790654" y="1123131"/>
                  </a:lnTo>
                  <a:cubicBezTo>
                    <a:pt x="790654" y="1120229"/>
                    <a:pt x="789180" y="1117327"/>
                    <a:pt x="786232" y="1114425"/>
                  </a:cubicBezTo>
                  <a:cubicBezTo>
                    <a:pt x="783285" y="1114425"/>
                    <a:pt x="781811" y="1112974"/>
                    <a:pt x="781811" y="1110071"/>
                  </a:cubicBezTo>
                  <a:cubicBezTo>
                    <a:pt x="775916" y="1104267"/>
                    <a:pt x="771495" y="1101365"/>
                    <a:pt x="768547" y="1101365"/>
                  </a:cubicBezTo>
                  <a:cubicBezTo>
                    <a:pt x="774442" y="1092659"/>
                    <a:pt x="772957" y="1087580"/>
                    <a:pt x="764092" y="1086129"/>
                  </a:cubicBezTo>
                  <a:cubicBezTo>
                    <a:pt x="755227" y="1084678"/>
                    <a:pt x="750795" y="1079599"/>
                    <a:pt x="750795" y="1070892"/>
                  </a:cubicBezTo>
                  <a:lnTo>
                    <a:pt x="755216" y="1070892"/>
                  </a:lnTo>
                  <a:cubicBezTo>
                    <a:pt x="755216" y="1065088"/>
                    <a:pt x="754479" y="1061460"/>
                    <a:pt x="753005" y="1060009"/>
                  </a:cubicBezTo>
                  <a:cubicBezTo>
                    <a:pt x="751531" y="1058558"/>
                    <a:pt x="750795" y="1056382"/>
                    <a:pt x="750795" y="1053480"/>
                  </a:cubicBezTo>
                  <a:cubicBezTo>
                    <a:pt x="750795" y="1050577"/>
                    <a:pt x="750058" y="1049126"/>
                    <a:pt x="748584" y="1049126"/>
                  </a:cubicBezTo>
                  <a:cubicBezTo>
                    <a:pt x="747110" y="1049126"/>
                    <a:pt x="746373" y="1050577"/>
                    <a:pt x="746373" y="1053480"/>
                  </a:cubicBezTo>
                  <a:lnTo>
                    <a:pt x="737531" y="1036067"/>
                  </a:lnTo>
                  <a:cubicBezTo>
                    <a:pt x="734583" y="1030262"/>
                    <a:pt x="731636" y="1026635"/>
                    <a:pt x="728688" y="1025184"/>
                  </a:cubicBezTo>
                  <a:cubicBezTo>
                    <a:pt x="725741" y="1023733"/>
                    <a:pt x="722793" y="1021556"/>
                    <a:pt x="719846" y="1018654"/>
                  </a:cubicBezTo>
                  <a:cubicBezTo>
                    <a:pt x="711003" y="1009947"/>
                    <a:pt x="705108" y="1001241"/>
                    <a:pt x="702161" y="992534"/>
                  </a:cubicBezTo>
                  <a:cubicBezTo>
                    <a:pt x="696266" y="980926"/>
                    <a:pt x="688897" y="970768"/>
                    <a:pt x="680055" y="962062"/>
                  </a:cubicBezTo>
                  <a:cubicBezTo>
                    <a:pt x="671212" y="953355"/>
                    <a:pt x="663843" y="944649"/>
                    <a:pt x="657948" y="935943"/>
                  </a:cubicBezTo>
                  <a:cubicBezTo>
                    <a:pt x="655001" y="933040"/>
                    <a:pt x="652053" y="927962"/>
                    <a:pt x="649106" y="920706"/>
                  </a:cubicBezTo>
                  <a:cubicBezTo>
                    <a:pt x="646158" y="913451"/>
                    <a:pt x="641737" y="909823"/>
                    <a:pt x="635842" y="909823"/>
                  </a:cubicBezTo>
                  <a:lnTo>
                    <a:pt x="631421" y="909823"/>
                  </a:lnTo>
                  <a:lnTo>
                    <a:pt x="631421" y="918530"/>
                  </a:lnTo>
                  <a:lnTo>
                    <a:pt x="626118" y="919276"/>
                  </a:lnTo>
                  <a:lnTo>
                    <a:pt x="631217" y="914176"/>
                  </a:lnTo>
                  <a:cubicBezTo>
                    <a:pt x="631217" y="911274"/>
                    <a:pt x="630491" y="909823"/>
                    <a:pt x="629040" y="909823"/>
                  </a:cubicBezTo>
                  <a:cubicBezTo>
                    <a:pt x="627589" y="909823"/>
                    <a:pt x="626864" y="908372"/>
                    <a:pt x="626864" y="905470"/>
                  </a:cubicBezTo>
                  <a:cubicBezTo>
                    <a:pt x="629766" y="905470"/>
                    <a:pt x="632668" y="903293"/>
                    <a:pt x="635570" y="898940"/>
                  </a:cubicBezTo>
                  <a:cubicBezTo>
                    <a:pt x="638472" y="894587"/>
                    <a:pt x="637021" y="892410"/>
                    <a:pt x="631217" y="892410"/>
                  </a:cubicBezTo>
                  <a:cubicBezTo>
                    <a:pt x="628315" y="889508"/>
                    <a:pt x="625413" y="890234"/>
                    <a:pt x="622510" y="894587"/>
                  </a:cubicBezTo>
                  <a:cubicBezTo>
                    <a:pt x="619608" y="898940"/>
                    <a:pt x="618157" y="902568"/>
                    <a:pt x="618157" y="905470"/>
                  </a:cubicBezTo>
                  <a:cubicBezTo>
                    <a:pt x="615255" y="905470"/>
                    <a:pt x="613078" y="908372"/>
                    <a:pt x="611627" y="914176"/>
                  </a:cubicBezTo>
                  <a:cubicBezTo>
                    <a:pt x="610176" y="919981"/>
                    <a:pt x="606549" y="922883"/>
                    <a:pt x="600744" y="922883"/>
                  </a:cubicBezTo>
                  <a:cubicBezTo>
                    <a:pt x="600744" y="925785"/>
                    <a:pt x="600019" y="927962"/>
                    <a:pt x="598568" y="929413"/>
                  </a:cubicBezTo>
                  <a:cubicBezTo>
                    <a:pt x="597117" y="930864"/>
                    <a:pt x="596391" y="928687"/>
                    <a:pt x="596391" y="922883"/>
                  </a:cubicBezTo>
                  <a:lnTo>
                    <a:pt x="594215" y="929413"/>
                  </a:lnTo>
                  <a:lnTo>
                    <a:pt x="587685" y="931589"/>
                  </a:lnTo>
                  <a:lnTo>
                    <a:pt x="589861" y="933766"/>
                  </a:lnTo>
                  <a:lnTo>
                    <a:pt x="594215" y="929413"/>
                  </a:lnTo>
                  <a:lnTo>
                    <a:pt x="596391" y="927236"/>
                  </a:lnTo>
                  <a:cubicBezTo>
                    <a:pt x="596391" y="930138"/>
                    <a:pt x="595666" y="932315"/>
                    <a:pt x="594215" y="933766"/>
                  </a:cubicBezTo>
                  <a:lnTo>
                    <a:pt x="590950" y="934854"/>
                  </a:lnTo>
                  <a:lnTo>
                    <a:pt x="592038" y="935943"/>
                  </a:lnTo>
                  <a:cubicBezTo>
                    <a:pt x="589136" y="938845"/>
                    <a:pt x="586234" y="940296"/>
                    <a:pt x="583331" y="940296"/>
                  </a:cubicBezTo>
                  <a:cubicBezTo>
                    <a:pt x="586234" y="934491"/>
                    <a:pt x="585508" y="933040"/>
                    <a:pt x="581155" y="935943"/>
                  </a:cubicBezTo>
                  <a:cubicBezTo>
                    <a:pt x="576802" y="938845"/>
                    <a:pt x="574625" y="941747"/>
                    <a:pt x="574625" y="944649"/>
                  </a:cubicBezTo>
                  <a:lnTo>
                    <a:pt x="574625" y="947914"/>
                  </a:lnTo>
                  <a:cubicBezTo>
                    <a:pt x="573174" y="947188"/>
                    <a:pt x="571723" y="946100"/>
                    <a:pt x="570272" y="944649"/>
                  </a:cubicBezTo>
                  <a:cubicBezTo>
                    <a:pt x="567370" y="947551"/>
                    <a:pt x="567370" y="949002"/>
                    <a:pt x="570272" y="949002"/>
                  </a:cubicBezTo>
                  <a:cubicBezTo>
                    <a:pt x="573174" y="949002"/>
                    <a:pt x="571723" y="949002"/>
                    <a:pt x="565919" y="949002"/>
                  </a:cubicBezTo>
                  <a:cubicBezTo>
                    <a:pt x="565919" y="951904"/>
                    <a:pt x="566644" y="953355"/>
                    <a:pt x="568095" y="953355"/>
                  </a:cubicBezTo>
                  <a:cubicBezTo>
                    <a:pt x="569546" y="953355"/>
                    <a:pt x="570272" y="954807"/>
                    <a:pt x="570272" y="957709"/>
                  </a:cubicBezTo>
                  <a:cubicBezTo>
                    <a:pt x="570272" y="954807"/>
                    <a:pt x="571723" y="953355"/>
                    <a:pt x="574625" y="953355"/>
                  </a:cubicBezTo>
                  <a:lnTo>
                    <a:pt x="574625" y="957709"/>
                  </a:lnTo>
                  <a:cubicBezTo>
                    <a:pt x="568458" y="957709"/>
                    <a:pt x="565374" y="959160"/>
                    <a:pt x="565374" y="962062"/>
                  </a:cubicBezTo>
                  <a:lnTo>
                    <a:pt x="560749" y="957709"/>
                  </a:lnTo>
                  <a:lnTo>
                    <a:pt x="560749" y="962062"/>
                  </a:lnTo>
                  <a:lnTo>
                    <a:pt x="556124" y="957709"/>
                  </a:lnTo>
                  <a:lnTo>
                    <a:pt x="558436" y="960974"/>
                  </a:lnTo>
                  <a:cubicBezTo>
                    <a:pt x="558436" y="961699"/>
                    <a:pt x="557666" y="962062"/>
                    <a:pt x="556124" y="962062"/>
                  </a:cubicBezTo>
                  <a:lnTo>
                    <a:pt x="560749" y="962062"/>
                  </a:lnTo>
                  <a:cubicBezTo>
                    <a:pt x="551499" y="970768"/>
                    <a:pt x="548415" y="970768"/>
                    <a:pt x="551499" y="962062"/>
                  </a:cubicBezTo>
                  <a:cubicBezTo>
                    <a:pt x="545331" y="964964"/>
                    <a:pt x="543019" y="966415"/>
                    <a:pt x="544561" y="966415"/>
                  </a:cubicBezTo>
                  <a:cubicBezTo>
                    <a:pt x="546102" y="966415"/>
                    <a:pt x="545331" y="967866"/>
                    <a:pt x="542248" y="970768"/>
                  </a:cubicBezTo>
                  <a:lnTo>
                    <a:pt x="532997" y="979475"/>
                  </a:lnTo>
                  <a:lnTo>
                    <a:pt x="532997" y="977471"/>
                  </a:lnTo>
                  <a:lnTo>
                    <a:pt x="533269" y="977298"/>
                  </a:lnTo>
                  <a:cubicBezTo>
                    <a:pt x="537623" y="972945"/>
                    <a:pt x="539799" y="969317"/>
                    <a:pt x="539799" y="966415"/>
                  </a:cubicBezTo>
                  <a:cubicBezTo>
                    <a:pt x="533995" y="967866"/>
                    <a:pt x="529642" y="969680"/>
                    <a:pt x="526740" y="971857"/>
                  </a:cubicBezTo>
                  <a:lnTo>
                    <a:pt x="523099" y="978227"/>
                  </a:lnTo>
                  <a:lnTo>
                    <a:pt x="505246" y="983828"/>
                  </a:lnTo>
                  <a:lnTo>
                    <a:pt x="505246" y="975122"/>
                  </a:lnTo>
                  <a:lnTo>
                    <a:pt x="509871" y="975122"/>
                  </a:lnTo>
                  <a:lnTo>
                    <a:pt x="523747" y="966415"/>
                  </a:lnTo>
                  <a:cubicBezTo>
                    <a:pt x="526830" y="963513"/>
                    <a:pt x="529914" y="959885"/>
                    <a:pt x="532997" y="955532"/>
                  </a:cubicBezTo>
                  <a:cubicBezTo>
                    <a:pt x="536081" y="951179"/>
                    <a:pt x="534539" y="950453"/>
                    <a:pt x="528372" y="953355"/>
                  </a:cubicBezTo>
                  <a:cubicBezTo>
                    <a:pt x="531456" y="947551"/>
                    <a:pt x="529914" y="946100"/>
                    <a:pt x="523747" y="949002"/>
                  </a:cubicBezTo>
                  <a:cubicBezTo>
                    <a:pt x="517580" y="951904"/>
                    <a:pt x="514496" y="954807"/>
                    <a:pt x="514496" y="957709"/>
                  </a:cubicBezTo>
                  <a:cubicBezTo>
                    <a:pt x="511413" y="960611"/>
                    <a:pt x="508329" y="962062"/>
                    <a:pt x="505246" y="962062"/>
                  </a:cubicBezTo>
                  <a:cubicBezTo>
                    <a:pt x="505246" y="964964"/>
                    <a:pt x="504475" y="966415"/>
                    <a:pt x="502933" y="966415"/>
                  </a:cubicBezTo>
                  <a:cubicBezTo>
                    <a:pt x="501391" y="966415"/>
                    <a:pt x="500620" y="967866"/>
                    <a:pt x="500620" y="970768"/>
                  </a:cubicBezTo>
                  <a:cubicBezTo>
                    <a:pt x="494816" y="970768"/>
                    <a:pt x="489012" y="973670"/>
                    <a:pt x="483207" y="979475"/>
                  </a:cubicBezTo>
                  <a:cubicBezTo>
                    <a:pt x="481756" y="979475"/>
                    <a:pt x="480305" y="980200"/>
                    <a:pt x="478854" y="981651"/>
                  </a:cubicBezTo>
                  <a:lnTo>
                    <a:pt x="475952" y="986005"/>
                  </a:lnTo>
                  <a:lnTo>
                    <a:pt x="474501" y="987093"/>
                  </a:lnTo>
                  <a:cubicBezTo>
                    <a:pt x="473050" y="987818"/>
                    <a:pt x="471599" y="988181"/>
                    <a:pt x="470148" y="988181"/>
                  </a:cubicBezTo>
                  <a:lnTo>
                    <a:pt x="473050" y="983828"/>
                  </a:lnTo>
                  <a:lnTo>
                    <a:pt x="465794" y="983828"/>
                  </a:lnTo>
                  <a:lnTo>
                    <a:pt x="470148" y="979475"/>
                  </a:lnTo>
                  <a:cubicBezTo>
                    <a:pt x="473050" y="979475"/>
                    <a:pt x="475952" y="978024"/>
                    <a:pt x="478854" y="975122"/>
                  </a:cubicBezTo>
                  <a:lnTo>
                    <a:pt x="470148" y="975122"/>
                  </a:lnTo>
                  <a:cubicBezTo>
                    <a:pt x="470148" y="972219"/>
                    <a:pt x="471599" y="970768"/>
                    <a:pt x="474501" y="970768"/>
                  </a:cubicBezTo>
                  <a:lnTo>
                    <a:pt x="465794" y="970768"/>
                  </a:lnTo>
                  <a:lnTo>
                    <a:pt x="470148" y="975122"/>
                  </a:lnTo>
                  <a:cubicBezTo>
                    <a:pt x="467246" y="975122"/>
                    <a:pt x="465794" y="975847"/>
                    <a:pt x="465794" y="977298"/>
                  </a:cubicBezTo>
                  <a:cubicBezTo>
                    <a:pt x="465794" y="978749"/>
                    <a:pt x="464343" y="979475"/>
                    <a:pt x="461441" y="979475"/>
                  </a:cubicBezTo>
                  <a:lnTo>
                    <a:pt x="461441" y="970768"/>
                  </a:lnTo>
                  <a:cubicBezTo>
                    <a:pt x="461441" y="973670"/>
                    <a:pt x="460716" y="975122"/>
                    <a:pt x="459265" y="975122"/>
                  </a:cubicBezTo>
                  <a:cubicBezTo>
                    <a:pt x="457814" y="975122"/>
                    <a:pt x="457088" y="973670"/>
                    <a:pt x="457088" y="970768"/>
                  </a:cubicBezTo>
                  <a:cubicBezTo>
                    <a:pt x="462892" y="964964"/>
                    <a:pt x="462892" y="962062"/>
                    <a:pt x="457088" y="962062"/>
                  </a:cubicBezTo>
                  <a:cubicBezTo>
                    <a:pt x="448382" y="970768"/>
                    <a:pt x="444028" y="969317"/>
                    <a:pt x="444028" y="957709"/>
                  </a:cubicBezTo>
                  <a:lnTo>
                    <a:pt x="439675" y="957709"/>
                  </a:lnTo>
                  <a:cubicBezTo>
                    <a:pt x="439675" y="963513"/>
                    <a:pt x="438950" y="964964"/>
                    <a:pt x="437499" y="962062"/>
                  </a:cubicBezTo>
                  <a:cubicBezTo>
                    <a:pt x="436047" y="959160"/>
                    <a:pt x="433871" y="957709"/>
                    <a:pt x="430969" y="957709"/>
                  </a:cubicBezTo>
                  <a:cubicBezTo>
                    <a:pt x="436773" y="957709"/>
                    <a:pt x="441126" y="956258"/>
                    <a:pt x="444028" y="953355"/>
                  </a:cubicBezTo>
                  <a:lnTo>
                    <a:pt x="452735" y="953355"/>
                  </a:lnTo>
                  <a:cubicBezTo>
                    <a:pt x="449833" y="950453"/>
                    <a:pt x="446930" y="949002"/>
                    <a:pt x="444028" y="949002"/>
                  </a:cubicBezTo>
                  <a:cubicBezTo>
                    <a:pt x="441126" y="949002"/>
                    <a:pt x="439675" y="947551"/>
                    <a:pt x="439675" y="944649"/>
                  </a:cubicBezTo>
                  <a:cubicBezTo>
                    <a:pt x="442577" y="944649"/>
                    <a:pt x="442577" y="943198"/>
                    <a:pt x="439675" y="940296"/>
                  </a:cubicBezTo>
                  <a:cubicBezTo>
                    <a:pt x="439675" y="943198"/>
                    <a:pt x="438224" y="944649"/>
                    <a:pt x="435322" y="944649"/>
                  </a:cubicBezTo>
                  <a:lnTo>
                    <a:pt x="435322" y="940296"/>
                  </a:lnTo>
                  <a:cubicBezTo>
                    <a:pt x="432420" y="943198"/>
                    <a:pt x="428067" y="943198"/>
                    <a:pt x="422262" y="940296"/>
                  </a:cubicBezTo>
                  <a:cubicBezTo>
                    <a:pt x="416458" y="937394"/>
                    <a:pt x="416458" y="934491"/>
                    <a:pt x="422262" y="931589"/>
                  </a:cubicBezTo>
                  <a:cubicBezTo>
                    <a:pt x="422262" y="934491"/>
                    <a:pt x="423713" y="935217"/>
                    <a:pt x="426615" y="933766"/>
                  </a:cubicBezTo>
                  <a:cubicBezTo>
                    <a:pt x="429518" y="932315"/>
                    <a:pt x="430969" y="933040"/>
                    <a:pt x="430969" y="935943"/>
                  </a:cubicBezTo>
                  <a:lnTo>
                    <a:pt x="435322" y="933766"/>
                  </a:lnTo>
                  <a:lnTo>
                    <a:pt x="435322" y="931589"/>
                  </a:lnTo>
                  <a:cubicBezTo>
                    <a:pt x="433871" y="931589"/>
                    <a:pt x="432420" y="931227"/>
                    <a:pt x="430969" y="930501"/>
                  </a:cubicBezTo>
                  <a:lnTo>
                    <a:pt x="427856" y="928167"/>
                  </a:lnTo>
                  <a:lnTo>
                    <a:pt x="433145" y="929413"/>
                  </a:lnTo>
                  <a:cubicBezTo>
                    <a:pt x="440401" y="930864"/>
                    <a:pt x="448382" y="930138"/>
                    <a:pt x="457088" y="927236"/>
                  </a:cubicBezTo>
                  <a:cubicBezTo>
                    <a:pt x="474501" y="927236"/>
                    <a:pt x="484658" y="925740"/>
                    <a:pt x="487561" y="922747"/>
                  </a:cubicBezTo>
                  <a:cubicBezTo>
                    <a:pt x="493365" y="919799"/>
                    <a:pt x="497718" y="916081"/>
                    <a:pt x="500620" y="911592"/>
                  </a:cubicBezTo>
                  <a:cubicBezTo>
                    <a:pt x="503522" y="907102"/>
                    <a:pt x="506425" y="903384"/>
                    <a:pt x="509327" y="900437"/>
                  </a:cubicBezTo>
                  <a:cubicBezTo>
                    <a:pt x="518033" y="891458"/>
                    <a:pt x="526014" y="881754"/>
                    <a:pt x="533269" y="871324"/>
                  </a:cubicBezTo>
                  <a:cubicBezTo>
                    <a:pt x="540525" y="860895"/>
                    <a:pt x="547055" y="851213"/>
                    <a:pt x="552859" y="842280"/>
                  </a:cubicBezTo>
                  <a:lnTo>
                    <a:pt x="561565" y="828880"/>
                  </a:lnTo>
                  <a:lnTo>
                    <a:pt x="548506" y="815481"/>
                  </a:lnTo>
                  <a:cubicBezTo>
                    <a:pt x="539799" y="812488"/>
                    <a:pt x="529642" y="805028"/>
                    <a:pt x="518033" y="793102"/>
                  </a:cubicBezTo>
                  <a:cubicBezTo>
                    <a:pt x="506425" y="787162"/>
                    <a:pt x="495541" y="781210"/>
                    <a:pt x="485384" y="775247"/>
                  </a:cubicBezTo>
                  <a:cubicBezTo>
                    <a:pt x="475226" y="769284"/>
                    <a:pt x="465794" y="763355"/>
                    <a:pt x="457088" y="757460"/>
                  </a:cubicBezTo>
                  <a:cubicBezTo>
                    <a:pt x="465794" y="757460"/>
                    <a:pt x="477403" y="763378"/>
                    <a:pt x="491914" y="775213"/>
                  </a:cubicBezTo>
                  <a:cubicBezTo>
                    <a:pt x="493365" y="775213"/>
                    <a:pt x="495179" y="775587"/>
                    <a:pt x="497355" y="776336"/>
                  </a:cubicBezTo>
                  <a:lnTo>
                    <a:pt x="503522" y="779061"/>
                  </a:lnTo>
                  <a:lnTo>
                    <a:pt x="501709" y="777458"/>
                  </a:lnTo>
                  <a:cubicBezTo>
                    <a:pt x="499532" y="775962"/>
                    <a:pt x="497718" y="775213"/>
                    <a:pt x="496267" y="775213"/>
                  </a:cubicBezTo>
                  <a:cubicBezTo>
                    <a:pt x="490463" y="772221"/>
                    <a:pt x="486835" y="769987"/>
                    <a:pt x="485384" y="768513"/>
                  </a:cubicBezTo>
                  <a:cubicBezTo>
                    <a:pt x="483933" y="767040"/>
                    <a:pt x="480305" y="764806"/>
                    <a:pt x="474501" y="761814"/>
                  </a:cubicBezTo>
                  <a:lnTo>
                    <a:pt x="448382" y="748754"/>
                  </a:lnTo>
                  <a:lnTo>
                    <a:pt x="426615" y="735694"/>
                  </a:lnTo>
                  <a:cubicBezTo>
                    <a:pt x="423713" y="738596"/>
                    <a:pt x="422262" y="742950"/>
                    <a:pt x="422262" y="748754"/>
                  </a:cubicBezTo>
                  <a:lnTo>
                    <a:pt x="422262" y="766303"/>
                  </a:lnTo>
                  <a:cubicBezTo>
                    <a:pt x="422262" y="772243"/>
                    <a:pt x="421537" y="778195"/>
                    <a:pt x="420086" y="784158"/>
                  </a:cubicBezTo>
                  <a:cubicBezTo>
                    <a:pt x="418635" y="790121"/>
                    <a:pt x="417909" y="796095"/>
                    <a:pt x="417909" y="802081"/>
                  </a:cubicBezTo>
                  <a:lnTo>
                    <a:pt x="404849" y="855680"/>
                  </a:lnTo>
                  <a:cubicBezTo>
                    <a:pt x="404849" y="861666"/>
                    <a:pt x="404124" y="868377"/>
                    <a:pt x="402673" y="875814"/>
                  </a:cubicBezTo>
                  <a:cubicBezTo>
                    <a:pt x="401222" y="883250"/>
                    <a:pt x="400496" y="889962"/>
                    <a:pt x="400496" y="895947"/>
                  </a:cubicBezTo>
                  <a:cubicBezTo>
                    <a:pt x="397594" y="903407"/>
                    <a:pt x="396506" y="909370"/>
                    <a:pt x="397231" y="913836"/>
                  </a:cubicBezTo>
                  <a:lnTo>
                    <a:pt x="399439" y="918866"/>
                  </a:lnTo>
                  <a:lnTo>
                    <a:pt x="398320" y="918530"/>
                  </a:lnTo>
                  <a:cubicBezTo>
                    <a:pt x="393467" y="915628"/>
                    <a:pt x="391654" y="915628"/>
                    <a:pt x="392878" y="918530"/>
                  </a:cubicBezTo>
                  <a:cubicBezTo>
                    <a:pt x="394102" y="921432"/>
                    <a:pt x="392288" y="924334"/>
                    <a:pt x="387436" y="927236"/>
                  </a:cubicBezTo>
                  <a:lnTo>
                    <a:pt x="387436" y="944649"/>
                  </a:lnTo>
                  <a:cubicBezTo>
                    <a:pt x="381315" y="969045"/>
                    <a:pt x="378254" y="982762"/>
                    <a:pt x="378254" y="985801"/>
                  </a:cubicBezTo>
                  <a:cubicBezTo>
                    <a:pt x="375170" y="991877"/>
                    <a:pt x="372098" y="1001014"/>
                    <a:pt x="369037" y="1013212"/>
                  </a:cubicBezTo>
                  <a:cubicBezTo>
                    <a:pt x="365976" y="1025410"/>
                    <a:pt x="362927" y="1038833"/>
                    <a:pt x="359889" y="1053480"/>
                  </a:cubicBezTo>
                  <a:cubicBezTo>
                    <a:pt x="358347" y="1053480"/>
                    <a:pt x="357191" y="1053117"/>
                    <a:pt x="356420" y="1052391"/>
                  </a:cubicBezTo>
                  <a:lnTo>
                    <a:pt x="355600" y="1050078"/>
                  </a:lnTo>
                  <a:lnTo>
                    <a:pt x="357584" y="1042052"/>
                  </a:lnTo>
                  <a:cubicBezTo>
                    <a:pt x="357579" y="1039513"/>
                    <a:pt x="356805" y="1037518"/>
                    <a:pt x="355263" y="1036067"/>
                  </a:cubicBezTo>
                  <a:cubicBezTo>
                    <a:pt x="352225" y="1032938"/>
                    <a:pt x="350706" y="1034332"/>
                    <a:pt x="350706" y="1040250"/>
                  </a:cubicBezTo>
                  <a:lnTo>
                    <a:pt x="350706" y="1044773"/>
                  </a:lnTo>
                  <a:cubicBezTo>
                    <a:pt x="350706" y="1041871"/>
                    <a:pt x="347623" y="1049126"/>
                    <a:pt x="341456" y="1066539"/>
                  </a:cubicBezTo>
                  <a:lnTo>
                    <a:pt x="341456" y="1070892"/>
                  </a:lnTo>
                  <a:cubicBezTo>
                    <a:pt x="338417" y="1073795"/>
                    <a:pt x="336898" y="1079599"/>
                    <a:pt x="336898" y="1088305"/>
                  </a:cubicBezTo>
                  <a:lnTo>
                    <a:pt x="336898" y="1092659"/>
                  </a:lnTo>
                  <a:lnTo>
                    <a:pt x="332273" y="1097012"/>
                  </a:lnTo>
                  <a:lnTo>
                    <a:pt x="332273" y="1092659"/>
                  </a:lnTo>
                  <a:lnTo>
                    <a:pt x="332273" y="1088305"/>
                  </a:lnTo>
                  <a:cubicBezTo>
                    <a:pt x="326151" y="1094110"/>
                    <a:pt x="323090" y="1099188"/>
                    <a:pt x="323090" y="1103542"/>
                  </a:cubicBezTo>
                  <a:cubicBezTo>
                    <a:pt x="323090" y="1107895"/>
                    <a:pt x="320030" y="1112974"/>
                    <a:pt x="313908" y="1118778"/>
                  </a:cubicBezTo>
                  <a:cubicBezTo>
                    <a:pt x="313908" y="1124582"/>
                    <a:pt x="310847" y="1130386"/>
                    <a:pt x="304725" y="1136191"/>
                  </a:cubicBezTo>
                  <a:lnTo>
                    <a:pt x="304725" y="1123131"/>
                  </a:lnTo>
                  <a:lnTo>
                    <a:pt x="300372" y="1136191"/>
                  </a:lnTo>
                  <a:cubicBezTo>
                    <a:pt x="300372" y="1127484"/>
                    <a:pt x="298921" y="1121680"/>
                    <a:pt x="296019" y="1118778"/>
                  </a:cubicBezTo>
                  <a:cubicBezTo>
                    <a:pt x="304136" y="1118778"/>
                    <a:pt x="309498" y="1112248"/>
                    <a:pt x="312105" y="1099188"/>
                  </a:cubicBezTo>
                  <a:cubicBezTo>
                    <a:pt x="314713" y="1086129"/>
                    <a:pt x="317331" y="1076697"/>
                    <a:pt x="319961" y="1070892"/>
                  </a:cubicBezTo>
                  <a:lnTo>
                    <a:pt x="327784" y="1044773"/>
                  </a:lnTo>
                  <a:cubicBezTo>
                    <a:pt x="327784" y="1038969"/>
                    <a:pt x="327138" y="1035284"/>
                    <a:pt x="325845" y="1033720"/>
                  </a:cubicBezTo>
                  <a:cubicBezTo>
                    <a:pt x="324553" y="1032156"/>
                    <a:pt x="325199" y="1028244"/>
                    <a:pt x="327784" y="1021987"/>
                  </a:cubicBezTo>
                  <a:lnTo>
                    <a:pt x="339551" y="975122"/>
                  </a:lnTo>
                  <a:lnTo>
                    <a:pt x="339551" y="966415"/>
                  </a:lnTo>
                  <a:lnTo>
                    <a:pt x="339551" y="962062"/>
                  </a:lnTo>
                  <a:cubicBezTo>
                    <a:pt x="339551" y="959160"/>
                    <a:pt x="339551" y="951904"/>
                    <a:pt x="339551" y="940296"/>
                  </a:cubicBezTo>
                  <a:lnTo>
                    <a:pt x="335198" y="940296"/>
                  </a:lnTo>
                  <a:lnTo>
                    <a:pt x="339551" y="935943"/>
                  </a:lnTo>
                  <a:cubicBezTo>
                    <a:pt x="342453" y="933040"/>
                    <a:pt x="343904" y="928687"/>
                    <a:pt x="343904" y="922883"/>
                  </a:cubicBezTo>
                  <a:lnTo>
                    <a:pt x="343904" y="918530"/>
                  </a:lnTo>
                  <a:lnTo>
                    <a:pt x="351522" y="918530"/>
                  </a:lnTo>
                  <a:lnTo>
                    <a:pt x="351522" y="909823"/>
                  </a:lnTo>
                  <a:lnTo>
                    <a:pt x="351522" y="905470"/>
                  </a:lnTo>
                  <a:cubicBezTo>
                    <a:pt x="356601" y="893861"/>
                    <a:pt x="361680" y="882253"/>
                    <a:pt x="366759" y="870644"/>
                  </a:cubicBezTo>
                  <a:cubicBezTo>
                    <a:pt x="371837" y="859036"/>
                    <a:pt x="374377" y="847427"/>
                    <a:pt x="374377" y="835818"/>
                  </a:cubicBezTo>
                  <a:cubicBezTo>
                    <a:pt x="374377" y="830014"/>
                    <a:pt x="374864" y="825661"/>
                    <a:pt x="375839" y="822759"/>
                  </a:cubicBezTo>
                  <a:cubicBezTo>
                    <a:pt x="376814" y="819857"/>
                    <a:pt x="377302" y="815503"/>
                    <a:pt x="377302" y="809699"/>
                  </a:cubicBezTo>
                  <a:cubicBezTo>
                    <a:pt x="381156" y="786482"/>
                    <a:pt x="383083" y="773422"/>
                    <a:pt x="383083" y="770520"/>
                  </a:cubicBezTo>
                  <a:cubicBezTo>
                    <a:pt x="385033" y="756009"/>
                    <a:pt x="386972" y="740773"/>
                    <a:pt x="388899" y="724811"/>
                  </a:cubicBezTo>
                  <a:cubicBezTo>
                    <a:pt x="390826" y="708849"/>
                    <a:pt x="391790" y="693613"/>
                    <a:pt x="391790" y="679102"/>
                  </a:cubicBezTo>
                  <a:cubicBezTo>
                    <a:pt x="383537" y="690711"/>
                    <a:pt x="375295" y="701594"/>
                    <a:pt x="367065" y="711752"/>
                  </a:cubicBezTo>
                  <a:cubicBezTo>
                    <a:pt x="358834" y="721909"/>
                    <a:pt x="349232" y="731341"/>
                    <a:pt x="338259" y="740047"/>
                  </a:cubicBezTo>
                  <a:cubicBezTo>
                    <a:pt x="332772" y="742950"/>
                    <a:pt x="321106" y="750205"/>
                    <a:pt x="303263" y="761814"/>
                  </a:cubicBezTo>
                  <a:cubicBezTo>
                    <a:pt x="285419" y="773422"/>
                    <a:pt x="275114" y="779227"/>
                    <a:pt x="272348" y="779227"/>
                  </a:cubicBezTo>
                  <a:lnTo>
                    <a:pt x="302277" y="753107"/>
                  </a:lnTo>
                  <a:cubicBezTo>
                    <a:pt x="319689" y="747303"/>
                    <a:pt x="329643" y="740047"/>
                    <a:pt x="332137" y="731341"/>
                  </a:cubicBezTo>
                  <a:lnTo>
                    <a:pt x="272620" y="766167"/>
                  </a:lnTo>
                  <a:lnTo>
                    <a:pt x="204601" y="800993"/>
                  </a:lnTo>
                  <a:cubicBezTo>
                    <a:pt x="204601" y="803895"/>
                    <a:pt x="206052" y="806071"/>
                    <a:pt x="208954" y="807522"/>
                  </a:cubicBezTo>
                  <a:cubicBezTo>
                    <a:pt x="211856" y="808973"/>
                    <a:pt x="211856" y="811150"/>
                    <a:pt x="208954" y="814052"/>
                  </a:cubicBezTo>
                  <a:cubicBezTo>
                    <a:pt x="208954" y="811150"/>
                    <a:pt x="206234" y="809699"/>
                    <a:pt x="200792" y="809699"/>
                  </a:cubicBezTo>
                  <a:cubicBezTo>
                    <a:pt x="200792" y="815503"/>
                    <a:pt x="202152" y="820582"/>
                    <a:pt x="204873" y="824935"/>
                  </a:cubicBezTo>
                  <a:cubicBezTo>
                    <a:pt x="207594" y="829289"/>
                    <a:pt x="210405" y="834367"/>
                    <a:pt x="213308" y="840172"/>
                  </a:cubicBezTo>
                  <a:cubicBezTo>
                    <a:pt x="210405" y="843074"/>
                    <a:pt x="206324" y="840897"/>
                    <a:pt x="201064" y="833642"/>
                  </a:cubicBezTo>
                  <a:cubicBezTo>
                    <a:pt x="195804" y="826386"/>
                    <a:pt x="191904" y="822759"/>
                    <a:pt x="189365" y="822759"/>
                  </a:cubicBezTo>
                  <a:cubicBezTo>
                    <a:pt x="184286" y="819857"/>
                    <a:pt x="183016" y="822033"/>
                    <a:pt x="185556" y="829289"/>
                  </a:cubicBezTo>
                  <a:cubicBezTo>
                    <a:pt x="188095" y="836544"/>
                    <a:pt x="188095" y="841623"/>
                    <a:pt x="185556" y="844525"/>
                  </a:cubicBezTo>
                  <a:cubicBezTo>
                    <a:pt x="185556" y="838721"/>
                    <a:pt x="183016" y="835818"/>
                    <a:pt x="177938" y="835818"/>
                  </a:cubicBezTo>
                  <a:lnTo>
                    <a:pt x="174129" y="831465"/>
                  </a:lnTo>
                  <a:cubicBezTo>
                    <a:pt x="171408" y="831465"/>
                    <a:pt x="170047" y="832916"/>
                    <a:pt x="170047" y="835818"/>
                  </a:cubicBezTo>
                  <a:cubicBezTo>
                    <a:pt x="164561" y="830014"/>
                    <a:pt x="160445" y="825661"/>
                    <a:pt x="157702" y="822759"/>
                  </a:cubicBezTo>
                  <a:cubicBezTo>
                    <a:pt x="154958" y="819857"/>
                    <a:pt x="152204" y="815503"/>
                    <a:pt x="149438" y="809699"/>
                  </a:cubicBezTo>
                  <a:lnTo>
                    <a:pt x="137126" y="779227"/>
                  </a:lnTo>
                  <a:cubicBezTo>
                    <a:pt x="128919" y="770520"/>
                    <a:pt x="123432" y="761814"/>
                    <a:pt x="120666" y="753107"/>
                  </a:cubicBezTo>
                  <a:lnTo>
                    <a:pt x="112435" y="718281"/>
                  </a:lnTo>
                  <a:cubicBezTo>
                    <a:pt x="109714" y="715379"/>
                    <a:pt x="106257" y="711752"/>
                    <a:pt x="102062" y="707398"/>
                  </a:cubicBezTo>
                  <a:cubicBezTo>
                    <a:pt x="97868" y="703045"/>
                    <a:pt x="97222" y="697966"/>
                    <a:pt x="100124" y="692162"/>
                  </a:cubicBezTo>
                  <a:cubicBezTo>
                    <a:pt x="100124" y="686358"/>
                    <a:pt x="102731" y="685632"/>
                    <a:pt x="107946" y="689985"/>
                  </a:cubicBezTo>
                  <a:cubicBezTo>
                    <a:pt x="113161" y="694339"/>
                    <a:pt x="117083" y="697966"/>
                    <a:pt x="119713" y="700868"/>
                  </a:cubicBezTo>
                  <a:cubicBezTo>
                    <a:pt x="124928" y="706673"/>
                    <a:pt x="128850" y="709575"/>
                    <a:pt x="131481" y="709575"/>
                  </a:cubicBezTo>
                  <a:cubicBezTo>
                    <a:pt x="131481" y="712477"/>
                    <a:pt x="132784" y="714654"/>
                    <a:pt x="135392" y="716105"/>
                  </a:cubicBezTo>
                  <a:cubicBezTo>
                    <a:pt x="137999" y="717556"/>
                    <a:pt x="139303" y="719732"/>
                    <a:pt x="139303" y="722635"/>
                  </a:cubicBezTo>
                  <a:lnTo>
                    <a:pt x="143792" y="722635"/>
                  </a:lnTo>
                  <a:lnTo>
                    <a:pt x="148213" y="718281"/>
                  </a:lnTo>
                  <a:cubicBezTo>
                    <a:pt x="151206" y="715379"/>
                    <a:pt x="152703" y="712477"/>
                    <a:pt x="152703" y="709575"/>
                  </a:cubicBezTo>
                  <a:cubicBezTo>
                    <a:pt x="158643" y="712477"/>
                    <a:pt x="160876" y="716105"/>
                    <a:pt x="159402" y="720458"/>
                  </a:cubicBezTo>
                  <a:cubicBezTo>
                    <a:pt x="157929" y="724811"/>
                    <a:pt x="158666" y="729890"/>
                    <a:pt x="161613" y="735694"/>
                  </a:cubicBezTo>
                  <a:lnTo>
                    <a:pt x="166102" y="740047"/>
                  </a:lnTo>
                  <a:cubicBezTo>
                    <a:pt x="166102" y="742950"/>
                    <a:pt x="167599" y="744401"/>
                    <a:pt x="170592" y="744401"/>
                  </a:cubicBezTo>
                  <a:lnTo>
                    <a:pt x="170592" y="740047"/>
                  </a:lnTo>
                  <a:cubicBezTo>
                    <a:pt x="170592" y="737145"/>
                    <a:pt x="178028" y="732792"/>
                    <a:pt x="192902" y="726988"/>
                  </a:cubicBezTo>
                  <a:lnTo>
                    <a:pt x="201812" y="705222"/>
                  </a:lnTo>
                  <a:cubicBezTo>
                    <a:pt x="219679" y="682005"/>
                    <a:pt x="231605" y="663141"/>
                    <a:pt x="237590" y="648630"/>
                  </a:cubicBezTo>
                  <a:cubicBezTo>
                    <a:pt x="246433" y="639923"/>
                    <a:pt x="250854" y="631217"/>
                    <a:pt x="250854" y="622510"/>
                  </a:cubicBezTo>
                  <a:cubicBezTo>
                    <a:pt x="247952" y="619608"/>
                    <a:pt x="242034" y="618157"/>
                    <a:pt x="233101" y="618157"/>
                  </a:cubicBezTo>
                  <a:cubicBezTo>
                    <a:pt x="233101" y="612353"/>
                    <a:pt x="234586" y="610176"/>
                    <a:pt x="237556" y="611627"/>
                  </a:cubicBezTo>
                  <a:cubicBezTo>
                    <a:pt x="240527" y="613079"/>
                    <a:pt x="243508" y="612353"/>
                    <a:pt x="246501" y="609451"/>
                  </a:cubicBezTo>
                  <a:cubicBezTo>
                    <a:pt x="222513" y="615255"/>
                    <a:pt x="204533" y="615255"/>
                    <a:pt x="192562" y="609451"/>
                  </a:cubicBezTo>
                  <a:lnTo>
                    <a:pt x="165558" y="600744"/>
                  </a:lnTo>
                  <a:lnTo>
                    <a:pt x="152362" y="600744"/>
                  </a:lnTo>
                  <a:cubicBezTo>
                    <a:pt x="149460" y="600744"/>
                    <a:pt x="147284" y="603647"/>
                    <a:pt x="145833" y="609451"/>
                  </a:cubicBezTo>
                  <a:cubicBezTo>
                    <a:pt x="144382" y="615255"/>
                    <a:pt x="142205" y="618157"/>
                    <a:pt x="139303" y="618157"/>
                  </a:cubicBezTo>
                  <a:cubicBezTo>
                    <a:pt x="139303" y="615255"/>
                    <a:pt x="140028" y="613804"/>
                    <a:pt x="141479" y="613804"/>
                  </a:cubicBezTo>
                  <a:cubicBezTo>
                    <a:pt x="142930" y="613804"/>
                    <a:pt x="143656" y="612353"/>
                    <a:pt x="143656" y="609451"/>
                  </a:cubicBezTo>
                  <a:lnTo>
                    <a:pt x="139303" y="613804"/>
                  </a:lnTo>
                  <a:cubicBezTo>
                    <a:pt x="139303" y="608000"/>
                    <a:pt x="141479" y="600744"/>
                    <a:pt x="145833" y="592038"/>
                  </a:cubicBezTo>
                  <a:cubicBezTo>
                    <a:pt x="150186" y="583331"/>
                    <a:pt x="153813" y="576076"/>
                    <a:pt x="156716" y="570272"/>
                  </a:cubicBezTo>
                  <a:cubicBezTo>
                    <a:pt x="156716" y="567370"/>
                    <a:pt x="157441" y="565193"/>
                    <a:pt x="158892" y="563742"/>
                  </a:cubicBezTo>
                  <a:cubicBezTo>
                    <a:pt x="160343" y="562291"/>
                    <a:pt x="161069" y="560114"/>
                    <a:pt x="161069" y="557212"/>
                  </a:cubicBezTo>
                  <a:cubicBezTo>
                    <a:pt x="161069" y="554310"/>
                    <a:pt x="162316" y="552859"/>
                    <a:pt x="164810" y="552859"/>
                  </a:cubicBezTo>
                  <a:cubicBezTo>
                    <a:pt x="164810" y="544152"/>
                    <a:pt x="166057" y="541250"/>
                    <a:pt x="168551" y="544152"/>
                  </a:cubicBezTo>
                  <a:cubicBezTo>
                    <a:pt x="168551" y="535446"/>
                    <a:pt x="169798" y="529642"/>
                    <a:pt x="172292" y="526740"/>
                  </a:cubicBezTo>
                  <a:lnTo>
                    <a:pt x="172292" y="522386"/>
                  </a:lnTo>
                  <a:cubicBezTo>
                    <a:pt x="172292" y="525289"/>
                    <a:pt x="172904" y="526740"/>
                    <a:pt x="174129" y="526740"/>
                  </a:cubicBezTo>
                  <a:cubicBezTo>
                    <a:pt x="175353" y="526740"/>
                    <a:pt x="175965" y="525289"/>
                    <a:pt x="175965" y="522386"/>
                  </a:cubicBezTo>
                  <a:cubicBezTo>
                    <a:pt x="183447" y="513680"/>
                    <a:pt x="187188" y="503522"/>
                    <a:pt x="187188" y="491914"/>
                  </a:cubicBezTo>
                  <a:cubicBezTo>
                    <a:pt x="195895" y="483207"/>
                    <a:pt x="200248" y="475952"/>
                    <a:pt x="200248" y="470148"/>
                  </a:cubicBezTo>
                  <a:cubicBezTo>
                    <a:pt x="197346" y="470148"/>
                    <a:pt x="194444" y="471599"/>
                    <a:pt x="191541" y="474501"/>
                  </a:cubicBezTo>
                  <a:cubicBezTo>
                    <a:pt x="188639" y="477403"/>
                    <a:pt x="188639" y="478854"/>
                    <a:pt x="191541" y="478854"/>
                  </a:cubicBezTo>
                  <a:lnTo>
                    <a:pt x="183923" y="491914"/>
                  </a:lnTo>
                  <a:cubicBezTo>
                    <a:pt x="183923" y="494816"/>
                    <a:pt x="183288" y="496267"/>
                    <a:pt x="182019" y="496267"/>
                  </a:cubicBezTo>
                  <a:cubicBezTo>
                    <a:pt x="180749" y="496267"/>
                    <a:pt x="180114" y="497718"/>
                    <a:pt x="180114" y="500620"/>
                  </a:cubicBezTo>
                  <a:lnTo>
                    <a:pt x="176305" y="504973"/>
                  </a:lnTo>
                  <a:lnTo>
                    <a:pt x="159504" y="544152"/>
                  </a:lnTo>
                  <a:lnTo>
                    <a:pt x="146853" y="561565"/>
                  </a:lnTo>
                  <a:cubicBezTo>
                    <a:pt x="146853" y="564468"/>
                    <a:pt x="146765" y="567007"/>
                    <a:pt x="146589" y="569184"/>
                  </a:cubicBezTo>
                  <a:lnTo>
                    <a:pt x="146262" y="571437"/>
                  </a:lnTo>
                  <a:lnTo>
                    <a:pt x="148009" y="570272"/>
                  </a:lnTo>
                  <a:cubicBezTo>
                    <a:pt x="148009" y="576076"/>
                    <a:pt x="146558" y="578978"/>
                    <a:pt x="143656" y="578978"/>
                  </a:cubicBezTo>
                  <a:lnTo>
                    <a:pt x="143767" y="578311"/>
                  </a:lnTo>
                  <a:lnTo>
                    <a:pt x="142636" y="578978"/>
                  </a:lnTo>
                  <a:cubicBezTo>
                    <a:pt x="142636" y="581880"/>
                    <a:pt x="141933" y="584057"/>
                    <a:pt x="140527" y="585508"/>
                  </a:cubicBezTo>
                  <a:cubicBezTo>
                    <a:pt x="139121" y="586959"/>
                    <a:pt x="138419" y="589136"/>
                    <a:pt x="138419" y="592038"/>
                  </a:cubicBezTo>
                  <a:lnTo>
                    <a:pt x="129984" y="605098"/>
                  </a:lnTo>
                  <a:cubicBezTo>
                    <a:pt x="121595" y="613804"/>
                    <a:pt x="115995" y="623962"/>
                    <a:pt x="113183" y="635570"/>
                  </a:cubicBezTo>
                  <a:cubicBezTo>
                    <a:pt x="107379" y="641374"/>
                    <a:pt x="103751" y="646453"/>
                    <a:pt x="102300" y="650806"/>
                  </a:cubicBezTo>
                  <a:cubicBezTo>
                    <a:pt x="100849" y="655160"/>
                    <a:pt x="97222" y="660238"/>
                    <a:pt x="91417" y="666043"/>
                  </a:cubicBezTo>
                  <a:cubicBezTo>
                    <a:pt x="91417" y="674749"/>
                    <a:pt x="87064" y="683456"/>
                    <a:pt x="78358" y="692162"/>
                  </a:cubicBezTo>
                  <a:lnTo>
                    <a:pt x="78358" y="696515"/>
                  </a:lnTo>
                  <a:cubicBezTo>
                    <a:pt x="75455" y="702320"/>
                    <a:pt x="72553" y="707398"/>
                    <a:pt x="69651" y="711752"/>
                  </a:cubicBezTo>
                  <a:cubicBezTo>
                    <a:pt x="66749" y="716105"/>
                    <a:pt x="63847" y="721184"/>
                    <a:pt x="60945" y="726988"/>
                  </a:cubicBezTo>
                  <a:cubicBezTo>
                    <a:pt x="58043" y="729890"/>
                    <a:pt x="56592" y="732792"/>
                    <a:pt x="56592" y="735694"/>
                  </a:cubicBezTo>
                  <a:cubicBezTo>
                    <a:pt x="53689" y="735694"/>
                    <a:pt x="52238" y="737145"/>
                    <a:pt x="52238" y="740047"/>
                  </a:cubicBezTo>
                  <a:lnTo>
                    <a:pt x="39179" y="757460"/>
                  </a:lnTo>
                  <a:lnTo>
                    <a:pt x="26119" y="787933"/>
                  </a:lnTo>
                  <a:lnTo>
                    <a:pt x="21766" y="787933"/>
                  </a:lnTo>
                  <a:lnTo>
                    <a:pt x="13059" y="800993"/>
                  </a:lnTo>
                  <a:lnTo>
                    <a:pt x="0" y="818406"/>
                  </a:lnTo>
                  <a:cubicBezTo>
                    <a:pt x="5804" y="809699"/>
                    <a:pt x="10157" y="800267"/>
                    <a:pt x="13059" y="790110"/>
                  </a:cubicBezTo>
                  <a:cubicBezTo>
                    <a:pt x="15961" y="779952"/>
                    <a:pt x="20315" y="770520"/>
                    <a:pt x="26119" y="761814"/>
                  </a:cubicBezTo>
                  <a:cubicBezTo>
                    <a:pt x="31923" y="756009"/>
                    <a:pt x="35551" y="748028"/>
                    <a:pt x="37002" y="737871"/>
                  </a:cubicBezTo>
                  <a:cubicBezTo>
                    <a:pt x="38453" y="727713"/>
                    <a:pt x="42081" y="719732"/>
                    <a:pt x="47885" y="713928"/>
                  </a:cubicBezTo>
                  <a:cubicBezTo>
                    <a:pt x="53689" y="705222"/>
                    <a:pt x="58043" y="696515"/>
                    <a:pt x="60945" y="687809"/>
                  </a:cubicBezTo>
                  <a:cubicBezTo>
                    <a:pt x="63847" y="679102"/>
                    <a:pt x="68200" y="670396"/>
                    <a:pt x="74004" y="661689"/>
                  </a:cubicBezTo>
                  <a:cubicBezTo>
                    <a:pt x="76907" y="655885"/>
                    <a:pt x="79809" y="650806"/>
                    <a:pt x="82711" y="646453"/>
                  </a:cubicBezTo>
                  <a:cubicBezTo>
                    <a:pt x="85613" y="642100"/>
                    <a:pt x="88515" y="637021"/>
                    <a:pt x="91417" y="631217"/>
                  </a:cubicBezTo>
                  <a:cubicBezTo>
                    <a:pt x="94319" y="628315"/>
                    <a:pt x="95771" y="624687"/>
                    <a:pt x="95771" y="620334"/>
                  </a:cubicBezTo>
                  <a:cubicBezTo>
                    <a:pt x="95771" y="615981"/>
                    <a:pt x="97222" y="613804"/>
                    <a:pt x="100124" y="613804"/>
                  </a:cubicBezTo>
                  <a:cubicBezTo>
                    <a:pt x="97222" y="610902"/>
                    <a:pt x="99410" y="602921"/>
                    <a:pt x="106688" y="589861"/>
                  </a:cubicBezTo>
                  <a:cubicBezTo>
                    <a:pt x="113966" y="576802"/>
                    <a:pt x="119101" y="567370"/>
                    <a:pt x="122094" y="561565"/>
                  </a:cubicBezTo>
                  <a:lnTo>
                    <a:pt x="130936" y="548506"/>
                  </a:lnTo>
                  <a:cubicBezTo>
                    <a:pt x="130936" y="545604"/>
                    <a:pt x="131685" y="543427"/>
                    <a:pt x="133181" y="541976"/>
                  </a:cubicBezTo>
                  <a:cubicBezTo>
                    <a:pt x="134677" y="540525"/>
                    <a:pt x="135426" y="538348"/>
                    <a:pt x="135426" y="535446"/>
                  </a:cubicBezTo>
                  <a:lnTo>
                    <a:pt x="139847" y="531093"/>
                  </a:lnTo>
                  <a:cubicBezTo>
                    <a:pt x="139847" y="525289"/>
                    <a:pt x="142817" y="519484"/>
                    <a:pt x="148757" y="513680"/>
                  </a:cubicBezTo>
                  <a:cubicBezTo>
                    <a:pt x="145765" y="513680"/>
                    <a:pt x="144268" y="512229"/>
                    <a:pt x="144268" y="509327"/>
                  </a:cubicBezTo>
                  <a:cubicBezTo>
                    <a:pt x="150208" y="509327"/>
                    <a:pt x="153179" y="506425"/>
                    <a:pt x="153179" y="500620"/>
                  </a:cubicBezTo>
                  <a:lnTo>
                    <a:pt x="148757" y="500620"/>
                  </a:lnTo>
                  <a:cubicBezTo>
                    <a:pt x="151705" y="497718"/>
                    <a:pt x="153179" y="494816"/>
                    <a:pt x="153179" y="491914"/>
                  </a:cubicBezTo>
                  <a:cubicBezTo>
                    <a:pt x="153179" y="489012"/>
                    <a:pt x="154652" y="487561"/>
                    <a:pt x="157600" y="487561"/>
                  </a:cubicBezTo>
                  <a:lnTo>
                    <a:pt x="162089" y="487561"/>
                  </a:lnTo>
                  <a:lnTo>
                    <a:pt x="162089" y="474501"/>
                  </a:lnTo>
                  <a:cubicBezTo>
                    <a:pt x="165037" y="474501"/>
                    <a:pt x="166510" y="471599"/>
                    <a:pt x="166510" y="465794"/>
                  </a:cubicBezTo>
                  <a:lnTo>
                    <a:pt x="179842" y="448381"/>
                  </a:lnTo>
                  <a:cubicBezTo>
                    <a:pt x="176895" y="445479"/>
                    <a:pt x="176895" y="444028"/>
                    <a:pt x="179842" y="444028"/>
                  </a:cubicBezTo>
                  <a:cubicBezTo>
                    <a:pt x="179842" y="441126"/>
                    <a:pt x="180590" y="438950"/>
                    <a:pt x="182087" y="437498"/>
                  </a:cubicBezTo>
                  <a:cubicBezTo>
                    <a:pt x="183583" y="436047"/>
                    <a:pt x="184331" y="433871"/>
                    <a:pt x="184331" y="430969"/>
                  </a:cubicBezTo>
                  <a:lnTo>
                    <a:pt x="184331" y="426615"/>
                  </a:lnTo>
                  <a:cubicBezTo>
                    <a:pt x="184331" y="423713"/>
                    <a:pt x="185805" y="420811"/>
                    <a:pt x="188753" y="417909"/>
                  </a:cubicBezTo>
                  <a:cubicBezTo>
                    <a:pt x="191700" y="412105"/>
                    <a:pt x="195396" y="408477"/>
                    <a:pt x="199840" y="407026"/>
                  </a:cubicBezTo>
                  <a:cubicBezTo>
                    <a:pt x="204284" y="405575"/>
                    <a:pt x="203558" y="403398"/>
                    <a:pt x="197663" y="400496"/>
                  </a:cubicBezTo>
                  <a:cubicBezTo>
                    <a:pt x="203558" y="397594"/>
                    <a:pt x="207254" y="393241"/>
                    <a:pt x="208750" y="387436"/>
                  </a:cubicBezTo>
                  <a:cubicBezTo>
                    <a:pt x="210247" y="381632"/>
                    <a:pt x="212469" y="377279"/>
                    <a:pt x="215416" y="374377"/>
                  </a:cubicBezTo>
                  <a:cubicBezTo>
                    <a:pt x="215416" y="371475"/>
                    <a:pt x="216890" y="370023"/>
                    <a:pt x="219837" y="370023"/>
                  </a:cubicBezTo>
                  <a:cubicBezTo>
                    <a:pt x="219837" y="367121"/>
                    <a:pt x="221334" y="365670"/>
                    <a:pt x="224327" y="365670"/>
                  </a:cubicBezTo>
                  <a:lnTo>
                    <a:pt x="224327" y="352611"/>
                  </a:lnTo>
                  <a:cubicBezTo>
                    <a:pt x="233214" y="352611"/>
                    <a:pt x="236162" y="346806"/>
                    <a:pt x="233169" y="335198"/>
                  </a:cubicBezTo>
                  <a:cubicBezTo>
                    <a:pt x="239109" y="335198"/>
                    <a:pt x="242080" y="332296"/>
                    <a:pt x="242080" y="326491"/>
                  </a:cubicBezTo>
                  <a:cubicBezTo>
                    <a:pt x="245027" y="326491"/>
                    <a:pt x="246501" y="323589"/>
                    <a:pt x="246501" y="317785"/>
                  </a:cubicBezTo>
                  <a:lnTo>
                    <a:pt x="255411" y="309078"/>
                  </a:lnTo>
                  <a:lnTo>
                    <a:pt x="255411" y="304725"/>
                  </a:lnTo>
                  <a:cubicBezTo>
                    <a:pt x="258404" y="304725"/>
                    <a:pt x="259901" y="303274"/>
                    <a:pt x="259901" y="300372"/>
                  </a:cubicBezTo>
                  <a:cubicBezTo>
                    <a:pt x="259901" y="294568"/>
                    <a:pt x="261374" y="293117"/>
                    <a:pt x="264322" y="296019"/>
                  </a:cubicBezTo>
                  <a:cubicBezTo>
                    <a:pt x="264322" y="293117"/>
                    <a:pt x="267292" y="288763"/>
                    <a:pt x="273232" y="282959"/>
                  </a:cubicBezTo>
                  <a:lnTo>
                    <a:pt x="273232" y="274253"/>
                  </a:lnTo>
                  <a:cubicBezTo>
                    <a:pt x="276180" y="271350"/>
                    <a:pt x="277654" y="268448"/>
                    <a:pt x="277654" y="265546"/>
                  </a:cubicBezTo>
                  <a:cubicBezTo>
                    <a:pt x="280601" y="262644"/>
                    <a:pt x="285782" y="256840"/>
                    <a:pt x="293196" y="248133"/>
                  </a:cubicBezTo>
                  <a:cubicBezTo>
                    <a:pt x="300610" y="239427"/>
                    <a:pt x="304317" y="233622"/>
                    <a:pt x="304317" y="230720"/>
                  </a:cubicBezTo>
                  <a:lnTo>
                    <a:pt x="256432" y="256840"/>
                  </a:lnTo>
                  <a:lnTo>
                    <a:pt x="239019" y="269899"/>
                  </a:lnTo>
                  <a:cubicBezTo>
                    <a:pt x="230312" y="278606"/>
                    <a:pt x="227410" y="284410"/>
                    <a:pt x="230312" y="287312"/>
                  </a:cubicBezTo>
                  <a:lnTo>
                    <a:pt x="212899" y="300372"/>
                  </a:lnTo>
                  <a:cubicBezTo>
                    <a:pt x="209997" y="300372"/>
                    <a:pt x="207095" y="301823"/>
                    <a:pt x="204193" y="304725"/>
                  </a:cubicBezTo>
                  <a:cubicBezTo>
                    <a:pt x="201291" y="307627"/>
                    <a:pt x="198389" y="309078"/>
                    <a:pt x="195487" y="309078"/>
                  </a:cubicBezTo>
                  <a:lnTo>
                    <a:pt x="186780" y="313432"/>
                  </a:lnTo>
                  <a:cubicBezTo>
                    <a:pt x="183878" y="313432"/>
                    <a:pt x="182427" y="314883"/>
                    <a:pt x="182427" y="317785"/>
                  </a:cubicBezTo>
                  <a:cubicBezTo>
                    <a:pt x="182427" y="320687"/>
                    <a:pt x="180976" y="322138"/>
                    <a:pt x="178074" y="322138"/>
                  </a:cubicBezTo>
                  <a:cubicBezTo>
                    <a:pt x="178074" y="325040"/>
                    <a:pt x="175171" y="329393"/>
                    <a:pt x="169367" y="335198"/>
                  </a:cubicBezTo>
                  <a:lnTo>
                    <a:pt x="165014" y="330844"/>
                  </a:lnTo>
                  <a:lnTo>
                    <a:pt x="160661" y="335198"/>
                  </a:lnTo>
                  <a:cubicBezTo>
                    <a:pt x="160661" y="341002"/>
                    <a:pt x="159210" y="342453"/>
                    <a:pt x="156308" y="339551"/>
                  </a:cubicBezTo>
                  <a:cubicBezTo>
                    <a:pt x="153405" y="339551"/>
                    <a:pt x="152680" y="338825"/>
                    <a:pt x="154131" y="337374"/>
                  </a:cubicBezTo>
                  <a:cubicBezTo>
                    <a:pt x="155582" y="335923"/>
                    <a:pt x="154856" y="335198"/>
                    <a:pt x="151954" y="335198"/>
                  </a:cubicBezTo>
                  <a:lnTo>
                    <a:pt x="147601" y="330844"/>
                  </a:lnTo>
                  <a:lnTo>
                    <a:pt x="143248" y="330844"/>
                  </a:lnTo>
                  <a:lnTo>
                    <a:pt x="143248" y="322138"/>
                  </a:lnTo>
                  <a:cubicBezTo>
                    <a:pt x="137444" y="316334"/>
                    <a:pt x="134541" y="310529"/>
                    <a:pt x="134541" y="304725"/>
                  </a:cubicBezTo>
                  <a:cubicBezTo>
                    <a:pt x="128737" y="298921"/>
                    <a:pt x="125835" y="294568"/>
                    <a:pt x="125835" y="291665"/>
                  </a:cubicBezTo>
                  <a:cubicBezTo>
                    <a:pt x="122933" y="288763"/>
                    <a:pt x="121482" y="282959"/>
                    <a:pt x="121482" y="274253"/>
                  </a:cubicBezTo>
                  <a:lnTo>
                    <a:pt x="108422" y="256840"/>
                  </a:lnTo>
                  <a:cubicBezTo>
                    <a:pt x="108422" y="251035"/>
                    <a:pt x="105520" y="245231"/>
                    <a:pt x="99716" y="239427"/>
                  </a:cubicBezTo>
                  <a:cubicBezTo>
                    <a:pt x="91009" y="230720"/>
                    <a:pt x="86656" y="224916"/>
                    <a:pt x="86656" y="222014"/>
                  </a:cubicBezTo>
                  <a:cubicBezTo>
                    <a:pt x="86656" y="216210"/>
                    <a:pt x="88107" y="214033"/>
                    <a:pt x="91009" y="215484"/>
                  </a:cubicBezTo>
                  <a:cubicBezTo>
                    <a:pt x="93911" y="216935"/>
                    <a:pt x="95362" y="214759"/>
                    <a:pt x="95362" y="208954"/>
                  </a:cubicBezTo>
                  <a:cubicBezTo>
                    <a:pt x="104069" y="214759"/>
                    <a:pt x="112050" y="220563"/>
                    <a:pt x="119305" y="226367"/>
                  </a:cubicBezTo>
                  <a:cubicBezTo>
                    <a:pt x="126561" y="232171"/>
                    <a:pt x="135992" y="233622"/>
                    <a:pt x="147601" y="230720"/>
                  </a:cubicBezTo>
                  <a:cubicBezTo>
                    <a:pt x="156308" y="227818"/>
                    <a:pt x="165014" y="224916"/>
                    <a:pt x="173720" y="222014"/>
                  </a:cubicBezTo>
                  <a:cubicBezTo>
                    <a:pt x="182427" y="219112"/>
                    <a:pt x="192584" y="214759"/>
                    <a:pt x="204193" y="208954"/>
                  </a:cubicBezTo>
                  <a:cubicBezTo>
                    <a:pt x="215802" y="203150"/>
                    <a:pt x="226685" y="198071"/>
                    <a:pt x="236842" y="193718"/>
                  </a:cubicBezTo>
                  <a:cubicBezTo>
                    <a:pt x="247000" y="189365"/>
                    <a:pt x="257883" y="184286"/>
                    <a:pt x="269491" y="178482"/>
                  </a:cubicBezTo>
                  <a:cubicBezTo>
                    <a:pt x="275296" y="178482"/>
                    <a:pt x="280374" y="177756"/>
                    <a:pt x="284728" y="176305"/>
                  </a:cubicBezTo>
                  <a:cubicBezTo>
                    <a:pt x="289081" y="174854"/>
                    <a:pt x="294160" y="174128"/>
                    <a:pt x="299964" y="174128"/>
                  </a:cubicBezTo>
                  <a:cubicBezTo>
                    <a:pt x="306856" y="171226"/>
                    <a:pt x="313296" y="165422"/>
                    <a:pt x="319281" y="156716"/>
                  </a:cubicBezTo>
                  <a:cubicBezTo>
                    <a:pt x="323272" y="159618"/>
                    <a:pt x="325766" y="160343"/>
                    <a:pt x="326763" y="158892"/>
                  </a:cubicBezTo>
                  <a:cubicBezTo>
                    <a:pt x="327761" y="157441"/>
                    <a:pt x="331162" y="156716"/>
                    <a:pt x="336966" y="156716"/>
                  </a:cubicBezTo>
                  <a:cubicBezTo>
                    <a:pt x="342771" y="156716"/>
                    <a:pt x="345673" y="158167"/>
                    <a:pt x="345673" y="161069"/>
                  </a:cubicBezTo>
                  <a:cubicBezTo>
                    <a:pt x="345673" y="163971"/>
                    <a:pt x="347124" y="166873"/>
                    <a:pt x="350026" y="169775"/>
                  </a:cubicBezTo>
                  <a:cubicBezTo>
                    <a:pt x="355830" y="163971"/>
                    <a:pt x="359458" y="162520"/>
                    <a:pt x="360909" y="165422"/>
                  </a:cubicBezTo>
                  <a:cubicBezTo>
                    <a:pt x="362360" y="168324"/>
                    <a:pt x="365988" y="171226"/>
                    <a:pt x="371792" y="174128"/>
                  </a:cubicBezTo>
                  <a:cubicBezTo>
                    <a:pt x="374694" y="177076"/>
                    <a:pt x="379773" y="178550"/>
                    <a:pt x="387028" y="178550"/>
                  </a:cubicBezTo>
                  <a:cubicBezTo>
                    <a:pt x="394284" y="178550"/>
                    <a:pt x="399362" y="181475"/>
                    <a:pt x="402265" y="187324"/>
                  </a:cubicBezTo>
                  <a:cubicBezTo>
                    <a:pt x="402265" y="190272"/>
                    <a:pt x="400088" y="193945"/>
                    <a:pt x="395735" y="198343"/>
                  </a:cubicBezTo>
                  <a:cubicBezTo>
                    <a:pt x="391382" y="202742"/>
                    <a:pt x="387754" y="206392"/>
                    <a:pt x="384852" y="209294"/>
                  </a:cubicBezTo>
                  <a:cubicBezTo>
                    <a:pt x="384852" y="215189"/>
                    <a:pt x="383401" y="219588"/>
                    <a:pt x="380499" y="222490"/>
                  </a:cubicBezTo>
                  <a:lnTo>
                    <a:pt x="367439" y="235754"/>
                  </a:lnTo>
                  <a:cubicBezTo>
                    <a:pt x="361635" y="244551"/>
                    <a:pt x="355105" y="254074"/>
                    <a:pt x="347849" y="264322"/>
                  </a:cubicBezTo>
                  <a:cubicBezTo>
                    <a:pt x="340594" y="274570"/>
                    <a:pt x="333067" y="284093"/>
                    <a:pt x="325267" y="292890"/>
                  </a:cubicBezTo>
                  <a:lnTo>
                    <a:pt x="291257" y="354515"/>
                  </a:lnTo>
                  <a:cubicBezTo>
                    <a:pt x="273845" y="377959"/>
                    <a:pt x="260785" y="399952"/>
                    <a:pt x="252078" y="420494"/>
                  </a:cubicBezTo>
                  <a:lnTo>
                    <a:pt x="217253" y="477698"/>
                  </a:lnTo>
                  <a:cubicBezTo>
                    <a:pt x="211448" y="486495"/>
                    <a:pt x="206370" y="496029"/>
                    <a:pt x="202016" y="506300"/>
                  </a:cubicBezTo>
                  <a:cubicBezTo>
                    <a:pt x="197663" y="516571"/>
                    <a:pt x="192584" y="527578"/>
                    <a:pt x="186780" y="539323"/>
                  </a:cubicBezTo>
                  <a:cubicBezTo>
                    <a:pt x="180976" y="548120"/>
                    <a:pt x="175897" y="556917"/>
                    <a:pt x="171544" y="565715"/>
                  </a:cubicBezTo>
                  <a:cubicBezTo>
                    <a:pt x="167191" y="574512"/>
                    <a:pt x="162112" y="584737"/>
                    <a:pt x="156308" y="596391"/>
                  </a:cubicBezTo>
                  <a:cubicBezTo>
                    <a:pt x="156308" y="596391"/>
                    <a:pt x="167916" y="593489"/>
                    <a:pt x="191133" y="587685"/>
                  </a:cubicBezTo>
                  <a:cubicBezTo>
                    <a:pt x="196938" y="587685"/>
                    <a:pt x="208546" y="584783"/>
                    <a:pt x="225959" y="578978"/>
                  </a:cubicBezTo>
                  <a:cubicBezTo>
                    <a:pt x="231763" y="576076"/>
                    <a:pt x="233940" y="573174"/>
                    <a:pt x="232489" y="570272"/>
                  </a:cubicBezTo>
                  <a:cubicBezTo>
                    <a:pt x="231038" y="567370"/>
                    <a:pt x="233214" y="564468"/>
                    <a:pt x="239019" y="561565"/>
                  </a:cubicBezTo>
                  <a:cubicBezTo>
                    <a:pt x="247725" y="552859"/>
                    <a:pt x="256432" y="552859"/>
                    <a:pt x="265138" y="561565"/>
                  </a:cubicBezTo>
                  <a:cubicBezTo>
                    <a:pt x="270942" y="567370"/>
                    <a:pt x="278198" y="570997"/>
                    <a:pt x="286904" y="572448"/>
                  </a:cubicBezTo>
                  <a:cubicBezTo>
                    <a:pt x="295611" y="573899"/>
                    <a:pt x="304408" y="577527"/>
                    <a:pt x="313296" y="583331"/>
                  </a:cubicBezTo>
                  <a:cubicBezTo>
                    <a:pt x="323272" y="583331"/>
                    <a:pt x="329711" y="584783"/>
                    <a:pt x="332613" y="587685"/>
                  </a:cubicBezTo>
                  <a:cubicBezTo>
                    <a:pt x="332613" y="590587"/>
                    <a:pt x="333339" y="592038"/>
                    <a:pt x="334790" y="592038"/>
                  </a:cubicBezTo>
                  <a:cubicBezTo>
                    <a:pt x="336241" y="592038"/>
                    <a:pt x="336966" y="590587"/>
                    <a:pt x="336966" y="587685"/>
                  </a:cubicBezTo>
                  <a:lnTo>
                    <a:pt x="341319" y="587685"/>
                  </a:lnTo>
                  <a:cubicBezTo>
                    <a:pt x="341319" y="593489"/>
                    <a:pt x="342771" y="594940"/>
                    <a:pt x="345673" y="592038"/>
                  </a:cubicBezTo>
                  <a:cubicBezTo>
                    <a:pt x="347124" y="597842"/>
                    <a:pt x="347849" y="603284"/>
                    <a:pt x="347849" y="608363"/>
                  </a:cubicBezTo>
                  <a:lnTo>
                    <a:pt x="346277" y="618580"/>
                  </a:lnTo>
                  <a:lnTo>
                    <a:pt x="348666" y="613804"/>
                  </a:lnTo>
                  <a:cubicBezTo>
                    <a:pt x="351568" y="608000"/>
                    <a:pt x="352293" y="603647"/>
                    <a:pt x="350842" y="600744"/>
                  </a:cubicBezTo>
                  <a:cubicBezTo>
                    <a:pt x="349391" y="597842"/>
                    <a:pt x="350117" y="594940"/>
                    <a:pt x="353019" y="592038"/>
                  </a:cubicBezTo>
                  <a:cubicBezTo>
                    <a:pt x="358823" y="597842"/>
                    <a:pt x="357508" y="607274"/>
                    <a:pt x="349074" y="620334"/>
                  </a:cubicBezTo>
                  <a:lnTo>
                    <a:pt x="344765" y="627504"/>
                  </a:lnTo>
                  <a:lnTo>
                    <a:pt x="344584" y="628496"/>
                  </a:lnTo>
                  <a:cubicBezTo>
                    <a:pt x="343859" y="631036"/>
                    <a:pt x="342771" y="634119"/>
                    <a:pt x="341319" y="637747"/>
                  </a:cubicBezTo>
                  <a:lnTo>
                    <a:pt x="339236" y="641288"/>
                  </a:lnTo>
                  <a:lnTo>
                    <a:pt x="339959" y="644277"/>
                  </a:lnTo>
                  <a:lnTo>
                    <a:pt x="368255" y="605098"/>
                  </a:lnTo>
                  <a:cubicBezTo>
                    <a:pt x="374513" y="581880"/>
                    <a:pt x="377642" y="570272"/>
                    <a:pt x="377642" y="570272"/>
                  </a:cubicBezTo>
                  <a:lnTo>
                    <a:pt x="391790" y="526740"/>
                  </a:lnTo>
                  <a:lnTo>
                    <a:pt x="396143" y="500620"/>
                  </a:lnTo>
                  <a:lnTo>
                    <a:pt x="396143" y="507150"/>
                  </a:lnTo>
                  <a:cubicBezTo>
                    <a:pt x="396143" y="517308"/>
                    <a:pt x="394692" y="528191"/>
                    <a:pt x="391790" y="539799"/>
                  </a:cubicBezTo>
                  <a:lnTo>
                    <a:pt x="396143" y="565919"/>
                  </a:lnTo>
                  <a:cubicBezTo>
                    <a:pt x="393241" y="571723"/>
                    <a:pt x="392515" y="575351"/>
                    <a:pt x="393966" y="576802"/>
                  </a:cubicBezTo>
                  <a:cubicBezTo>
                    <a:pt x="395417" y="578253"/>
                    <a:pt x="396143" y="581880"/>
                    <a:pt x="396143" y="587685"/>
                  </a:cubicBezTo>
                  <a:lnTo>
                    <a:pt x="400496" y="583331"/>
                  </a:lnTo>
                  <a:lnTo>
                    <a:pt x="404849" y="583331"/>
                  </a:lnTo>
                  <a:cubicBezTo>
                    <a:pt x="404849" y="586234"/>
                    <a:pt x="403398" y="592038"/>
                    <a:pt x="400496" y="600744"/>
                  </a:cubicBezTo>
                  <a:cubicBezTo>
                    <a:pt x="397594" y="609451"/>
                    <a:pt x="394692" y="612353"/>
                    <a:pt x="391790" y="609451"/>
                  </a:cubicBezTo>
                  <a:lnTo>
                    <a:pt x="391790" y="618157"/>
                  </a:lnTo>
                  <a:lnTo>
                    <a:pt x="391790" y="626864"/>
                  </a:lnTo>
                  <a:cubicBezTo>
                    <a:pt x="394692" y="632668"/>
                    <a:pt x="394692" y="645728"/>
                    <a:pt x="391790" y="666043"/>
                  </a:cubicBezTo>
                  <a:cubicBezTo>
                    <a:pt x="397594" y="668945"/>
                    <a:pt x="401222" y="662415"/>
                    <a:pt x="402673" y="646453"/>
                  </a:cubicBezTo>
                  <a:cubicBezTo>
                    <a:pt x="404124" y="630491"/>
                    <a:pt x="404849" y="619608"/>
                    <a:pt x="404849" y="613804"/>
                  </a:cubicBezTo>
                  <a:cubicBezTo>
                    <a:pt x="407751" y="599293"/>
                    <a:pt x="409928" y="586234"/>
                    <a:pt x="411379" y="574625"/>
                  </a:cubicBezTo>
                  <a:cubicBezTo>
                    <a:pt x="412830" y="563016"/>
                    <a:pt x="413556" y="554310"/>
                    <a:pt x="413556" y="548506"/>
                  </a:cubicBezTo>
                  <a:cubicBezTo>
                    <a:pt x="416458" y="528191"/>
                    <a:pt x="418635" y="507876"/>
                    <a:pt x="420086" y="487561"/>
                  </a:cubicBezTo>
                  <a:cubicBezTo>
                    <a:pt x="421537" y="467245"/>
                    <a:pt x="422262" y="445479"/>
                    <a:pt x="422262" y="422262"/>
                  </a:cubicBezTo>
                  <a:cubicBezTo>
                    <a:pt x="425164" y="419360"/>
                    <a:pt x="426615" y="410654"/>
                    <a:pt x="426615" y="396143"/>
                  </a:cubicBezTo>
                  <a:cubicBezTo>
                    <a:pt x="426615" y="390339"/>
                    <a:pt x="427341" y="384534"/>
                    <a:pt x="428792" y="378730"/>
                  </a:cubicBezTo>
                  <a:cubicBezTo>
                    <a:pt x="430243" y="372926"/>
                    <a:pt x="429518" y="367121"/>
                    <a:pt x="426615" y="361317"/>
                  </a:cubicBezTo>
                  <a:cubicBezTo>
                    <a:pt x="426615" y="364219"/>
                    <a:pt x="422262" y="361317"/>
                    <a:pt x="413556" y="352611"/>
                  </a:cubicBezTo>
                  <a:cubicBezTo>
                    <a:pt x="407751" y="341002"/>
                    <a:pt x="404849" y="333747"/>
                    <a:pt x="404849" y="330844"/>
                  </a:cubicBezTo>
                  <a:cubicBezTo>
                    <a:pt x="399045" y="325040"/>
                    <a:pt x="393241" y="318510"/>
                    <a:pt x="387436" y="311255"/>
                  </a:cubicBezTo>
                  <a:cubicBezTo>
                    <a:pt x="381632" y="304000"/>
                    <a:pt x="381632" y="297470"/>
                    <a:pt x="387436" y="291665"/>
                  </a:cubicBezTo>
                  <a:cubicBezTo>
                    <a:pt x="396143" y="282959"/>
                    <a:pt x="409203" y="285861"/>
                    <a:pt x="426615" y="300372"/>
                  </a:cubicBezTo>
                  <a:cubicBezTo>
                    <a:pt x="426615" y="294568"/>
                    <a:pt x="424439" y="287312"/>
                    <a:pt x="420086" y="278606"/>
                  </a:cubicBezTo>
                  <a:cubicBezTo>
                    <a:pt x="415732" y="269899"/>
                    <a:pt x="413556" y="264095"/>
                    <a:pt x="413556" y="261193"/>
                  </a:cubicBezTo>
                  <a:cubicBezTo>
                    <a:pt x="425164" y="266997"/>
                    <a:pt x="432420" y="275704"/>
                    <a:pt x="435322" y="287312"/>
                  </a:cubicBezTo>
                  <a:lnTo>
                    <a:pt x="444028" y="296019"/>
                  </a:lnTo>
                  <a:cubicBezTo>
                    <a:pt x="446930" y="296019"/>
                    <a:pt x="457088" y="293117"/>
                    <a:pt x="474501" y="287312"/>
                  </a:cubicBezTo>
                  <a:lnTo>
                    <a:pt x="496267" y="278606"/>
                  </a:lnTo>
                  <a:cubicBezTo>
                    <a:pt x="502071" y="272801"/>
                    <a:pt x="509327" y="269174"/>
                    <a:pt x="518033" y="267723"/>
                  </a:cubicBezTo>
                  <a:cubicBezTo>
                    <a:pt x="526740" y="266272"/>
                    <a:pt x="533995" y="262644"/>
                    <a:pt x="539799" y="256840"/>
                  </a:cubicBezTo>
                  <a:cubicBezTo>
                    <a:pt x="543291" y="256840"/>
                    <a:pt x="547644" y="256114"/>
                    <a:pt x="552859" y="254663"/>
                  </a:cubicBezTo>
                  <a:cubicBezTo>
                    <a:pt x="558074" y="253212"/>
                    <a:pt x="562427" y="252486"/>
                    <a:pt x="565919" y="252486"/>
                  </a:cubicBezTo>
                  <a:lnTo>
                    <a:pt x="565099" y="247571"/>
                  </a:lnTo>
                  <a:lnTo>
                    <a:pt x="565306" y="248133"/>
                  </a:lnTo>
                  <a:cubicBezTo>
                    <a:pt x="572743" y="248133"/>
                    <a:pt x="578956" y="245231"/>
                    <a:pt x="583944" y="239427"/>
                  </a:cubicBezTo>
                  <a:cubicBezTo>
                    <a:pt x="586438" y="236525"/>
                    <a:pt x="587685" y="229269"/>
                    <a:pt x="587685" y="217661"/>
                  </a:cubicBezTo>
                  <a:lnTo>
                    <a:pt x="598568" y="152362"/>
                  </a:lnTo>
                  <a:cubicBezTo>
                    <a:pt x="602195" y="137852"/>
                    <a:pt x="604916" y="124792"/>
                    <a:pt x="606730" y="113183"/>
                  </a:cubicBezTo>
                  <a:cubicBezTo>
                    <a:pt x="608544" y="101575"/>
                    <a:pt x="609451" y="92868"/>
                    <a:pt x="609451" y="87064"/>
                  </a:cubicBezTo>
                  <a:cubicBezTo>
                    <a:pt x="609451" y="84162"/>
                    <a:pt x="609451" y="73279"/>
                    <a:pt x="609451" y="54415"/>
                  </a:cubicBezTo>
                  <a:cubicBezTo>
                    <a:pt x="609451" y="35551"/>
                    <a:pt x="606549" y="29021"/>
                    <a:pt x="600744" y="34825"/>
                  </a:cubicBezTo>
                  <a:cubicBezTo>
                    <a:pt x="600744" y="31923"/>
                    <a:pt x="594940" y="30472"/>
                    <a:pt x="583331" y="30472"/>
                  </a:cubicBezTo>
                  <a:cubicBezTo>
                    <a:pt x="574625" y="27570"/>
                    <a:pt x="573174" y="23217"/>
                    <a:pt x="578978" y="17412"/>
                  </a:cubicBezTo>
                  <a:cubicBezTo>
                    <a:pt x="584783" y="11608"/>
                    <a:pt x="591312" y="10157"/>
                    <a:pt x="598568" y="13059"/>
                  </a:cubicBezTo>
                  <a:cubicBezTo>
                    <a:pt x="605823" y="15961"/>
                    <a:pt x="612353" y="18863"/>
                    <a:pt x="618157" y="21766"/>
                  </a:cubicBezTo>
                  <a:cubicBezTo>
                    <a:pt x="623962" y="15961"/>
                    <a:pt x="619608" y="13059"/>
                    <a:pt x="605098" y="13059"/>
                  </a:cubicBezTo>
                  <a:cubicBezTo>
                    <a:pt x="602195" y="10157"/>
                    <a:pt x="602195" y="7980"/>
                    <a:pt x="605098" y="6529"/>
                  </a:cubicBezTo>
                  <a:cubicBezTo>
                    <a:pt x="608000" y="5078"/>
                    <a:pt x="609451" y="2902"/>
                    <a:pt x="6094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3ACA4FA-86DD-40C2-962E-878EF2338322}"/>
                </a:ext>
              </a:extLst>
            </p:cNvPr>
            <p:cNvSpPr txBox="1"/>
            <p:nvPr/>
          </p:nvSpPr>
          <p:spPr>
            <a:xfrm>
              <a:off x="5334655" y="759198"/>
              <a:ext cx="1809991" cy="1858690"/>
            </a:xfrm>
            <a:custGeom>
              <a:avLst/>
              <a:gdLst/>
              <a:ahLst/>
              <a:cxnLst/>
              <a:rect l="l" t="t" r="r" b="b"/>
              <a:pathLst>
                <a:path w="970769" h="996888">
                  <a:moveTo>
                    <a:pt x="600745" y="905470"/>
                  </a:moveTo>
                  <a:cubicBezTo>
                    <a:pt x="606549" y="905470"/>
                    <a:pt x="606549" y="908372"/>
                    <a:pt x="600745" y="914177"/>
                  </a:cubicBezTo>
                  <a:cubicBezTo>
                    <a:pt x="600745" y="917079"/>
                    <a:pt x="599294" y="919981"/>
                    <a:pt x="596392" y="922883"/>
                  </a:cubicBezTo>
                  <a:cubicBezTo>
                    <a:pt x="593490" y="919981"/>
                    <a:pt x="592038" y="917079"/>
                    <a:pt x="592038" y="914177"/>
                  </a:cubicBezTo>
                  <a:lnTo>
                    <a:pt x="596392" y="914177"/>
                  </a:lnTo>
                  <a:cubicBezTo>
                    <a:pt x="599294" y="911275"/>
                    <a:pt x="600745" y="908372"/>
                    <a:pt x="600745" y="905470"/>
                  </a:cubicBezTo>
                  <a:close/>
                  <a:moveTo>
                    <a:pt x="399952" y="873365"/>
                  </a:moveTo>
                  <a:cubicBezTo>
                    <a:pt x="400315" y="873002"/>
                    <a:pt x="400497" y="873547"/>
                    <a:pt x="400497" y="874998"/>
                  </a:cubicBezTo>
                  <a:lnTo>
                    <a:pt x="400497" y="883704"/>
                  </a:lnTo>
                  <a:cubicBezTo>
                    <a:pt x="397594" y="883704"/>
                    <a:pt x="396869" y="881527"/>
                    <a:pt x="398320" y="877174"/>
                  </a:cubicBezTo>
                  <a:cubicBezTo>
                    <a:pt x="399045" y="874998"/>
                    <a:pt x="399590" y="873728"/>
                    <a:pt x="399952" y="873365"/>
                  </a:cubicBezTo>
                  <a:close/>
                  <a:moveTo>
                    <a:pt x="612308" y="829289"/>
                  </a:moveTo>
                  <a:lnTo>
                    <a:pt x="613170" y="829606"/>
                  </a:lnTo>
                  <a:lnTo>
                    <a:pt x="611969" y="830207"/>
                  </a:lnTo>
                  <a:lnTo>
                    <a:pt x="611815" y="829833"/>
                  </a:lnTo>
                  <a:cubicBezTo>
                    <a:pt x="611486" y="828745"/>
                    <a:pt x="611651" y="828563"/>
                    <a:pt x="612308" y="829289"/>
                  </a:cubicBezTo>
                  <a:close/>
                  <a:moveTo>
                    <a:pt x="613894" y="829244"/>
                  </a:moveTo>
                  <a:lnTo>
                    <a:pt x="613788" y="829833"/>
                  </a:lnTo>
                  <a:lnTo>
                    <a:pt x="613170" y="829606"/>
                  </a:lnTo>
                  <a:lnTo>
                    <a:pt x="613805" y="829289"/>
                  </a:lnTo>
                  <a:close/>
                  <a:moveTo>
                    <a:pt x="617307" y="827538"/>
                  </a:moveTo>
                  <a:lnTo>
                    <a:pt x="617189" y="828200"/>
                  </a:lnTo>
                  <a:lnTo>
                    <a:pt x="616498" y="827942"/>
                  </a:lnTo>
                  <a:close/>
                  <a:moveTo>
                    <a:pt x="614281" y="827112"/>
                  </a:moveTo>
                  <a:lnTo>
                    <a:pt x="616498" y="827942"/>
                  </a:lnTo>
                  <a:lnTo>
                    <a:pt x="613894" y="829244"/>
                  </a:lnTo>
                  <a:close/>
                  <a:moveTo>
                    <a:pt x="617478" y="826578"/>
                  </a:moveTo>
                  <a:lnTo>
                    <a:pt x="618158" y="827112"/>
                  </a:lnTo>
                  <a:lnTo>
                    <a:pt x="617307" y="827538"/>
                  </a:lnTo>
                  <a:close/>
                  <a:moveTo>
                    <a:pt x="606123" y="817597"/>
                  </a:moveTo>
                  <a:lnTo>
                    <a:pt x="605336" y="818406"/>
                  </a:lnTo>
                  <a:cubicBezTo>
                    <a:pt x="603454" y="818406"/>
                    <a:pt x="602513" y="819857"/>
                    <a:pt x="602513" y="822759"/>
                  </a:cubicBezTo>
                  <a:lnTo>
                    <a:pt x="596392" y="822759"/>
                  </a:lnTo>
                  <a:lnTo>
                    <a:pt x="596392" y="827112"/>
                  </a:lnTo>
                  <a:cubicBezTo>
                    <a:pt x="599294" y="827112"/>
                    <a:pt x="602196" y="825661"/>
                    <a:pt x="605098" y="822759"/>
                  </a:cubicBezTo>
                  <a:lnTo>
                    <a:pt x="602513" y="822759"/>
                  </a:lnTo>
                  <a:close/>
                  <a:moveTo>
                    <a:pt x="626422" y="788566"/>
                  </a:moveTo>
                  <a:lnTo>
                    <a:pt x="621644" y="789566"/>
                  </a:lnTo>
                  <a:cubicBezTo>
                    <a:pt x="619909" y="790654"/>
                    <a:pt x="619042" y="792286"/>
                    <a:pt x="619042" y="794463"/>
                  </a:cubicBezTo>
                  <a:cubicBezTo>
                    <a:pt x="619042" y="798816"/>
                    <a:pt x="617296" y="802444"/>
                    <a:pt x="613805" y="805346"/>
                  </a:cubicBezTo>
                  <a:lnTo>
                    <a:pt x="613805" y="796640"/>
                  </a:lnTo>
                  <a:cubicBezTo>
                    <a:pt x="610041" y="799542"/>
                    <a:pt x="608159" y="802444"/>
                    <a:pt x="608159" y="805346"/>
                  </a:cubicBezTo>
                  <a:lnTo>
                    <a:pt x="608159" y="809699"/>
                  </a:lnTo>
                  <a:lnTo>
                    <a:pt x="607522" y="815596"/>
                  </a:lnTo>
                  <a:close/>
                  <a:moveTo>
                    <a:pt x="652984" y="770520"/>
                  </a:moveTo>
                  <a:lnTo>
                    <a:pt x="652984" y="774874"/>
                  </a:lnTo>
                  <a:lnTo>
                    <a:pt x="648630" y="779227"/>
                  </a:lnTo>
                  <a:cubicBezTo>
                    <a:pt x="648630" y="776325"/>
                    <a:pt x="650081" y="773422"/>
                    <a:pt x="652984" y="770520"/>
                  </a:cubicBezTo>
                  <a:close/>
                  <a:moveTo>
                    <a:pt x="261193" y="735695"/>
                  </a:moveTo>
                  <a:cubicBezTo>
                    <a:pt x="261193" y="738597"/>
                    <a:pt x="262645" y="738597"/>
                    <a:pt x="265547" y="735695"/>
                  </a:cubicBezTo>
                  <a:cubicBezTo>
                    <a:pt x="265547" y="741499"/>
                    <a:pt x="262645" y="747303"/>
                    <a:pt x="256840" y="753107"/>
                  </a:cubicBezTo>
                  <a:cubicBezTo>
                    <a:pt x="256840" y="744401"/>
                    <a:pt x="258291" y="738597"/>
                    <a:pt x="261193" y="735695"/>
                  </a:cubicBezTo>
                  <a:close/>
                  <a:moveTo>
                    <a:pt x="605642" y="706854"/>
                  </a:moveTo>
                  <a:cubicBezTo>
                    <a:pt x="606731" y="707217"/>
                    <a:pt x="608000" y="708124"/>
                    <a:pt x="609451" y="709575"/>
                  </a:cubicBezTo>
                  <a:cubicBezTo>
                    <a:pt x="603647" y="709575"/>
                    <a:pt x="601470" y="708850"/>
                    <a:pt x="602922" y="707399"/>
                  </a:cubicBezTo>
                  <a:cubicBezTo>
                    <a:pt x="603647" y="706673"/>
                    <a:pt x="604554" y="706492"/>
                    <a:pt x="605642" y="706854"/>
                  </a:cubicBezTo>
                  <a:close/>
                  <a:moveTo>
                    <a:pt x="278606" y="705222"/>
                  </a:moveTo>
                  <a:cubicBezTo>
                    <a:pt x="278606" y="708124"/>
                    <a:pt x="277881" y="711752"/>
                    <a:pt x="276430" y="716105"/>
                  </a:cubicBezTo>
                  <a:cubicBezTo>
                    <a:pt x="274979" y="720458"/>
                    <a:pt x="272802" y="721184"/>
                    <a:pt x="269900" y="718282"/>
                  </a:cubicBezTo>
                  <a:cubicBezTo>
                    <a:pt x="272802" y="718282"/>
                    <a:pt x="274253" y="716831"/>
                    <a:pt x="274253" y="713928"/>
                  </a:cubicBezTo>
                  <a:cubicBezTo>
                    <a:pt x="274253" y="708124"/>
                    <a:pt x="275704" y="705222"/>
                    <a:pt x="278606" y="705222"/>
                  </a:cubicBezTo>
                  <a:close/>
                  <a:moveTo>
                    <a:pt x="282960" y="674749"/>
                  </a:moveTo>
                  <a:cubicBezTo>
                    <a:pt x="285862" y="674749"/>
                    <a:pt x="287313" y="675475"/>
                    <a:pt x="287313" y="676926"/>
                  </a:cubicBezTo>
                  <a:cubicBezTo>
                    <a:pt x="287313" y="678377"/>
                    <a:pt x="285862" y="679103"/>
                    <a:pt x="282960" y="679103"/>
                  </a:cubicBezTo>
                  <a:close/>
                  <a:moveTo>
                    <a:pt x="296019" y="670396"/>
                  </a:moveTo>
                  <a:cubicBezTo>
                    <a:pt x="293117" y="676200"/>
                    <a:pt x="290215" y="681279"/>
                    <a:pt x="287313" y="685632"/>
                  </a:cubicBezTo>
                  <a:cubicBezTo>
                    <a:pt x="284411" y="689986"/>
                    <a:pt x="282960" y="695064"/>
                    <a:pt x="282960" y="700869"/>
                  </a:cubicBezTo>
                  <a:lnTo>
                    <a:pt x="278606" y="700869"/>
                  </a:lnTo>
                  <a:lnTo>
                    <a:pt x="287313" y="683456"/>
                  </a:lnTo>
                  <a:close/>
                  <a:moveTo>
                    <a:pt x="269900" y="670396"/>
                  </a:moveTo>
                  <a:cubicBezTo>
                    <a:pt x="272802" y="673298"/>
                    <a:pt x="272802" y="676200"/>
                    <a:pt x="269900" y="679103"/>
                  </a:cubicBezTo>
                  <a:cubicBezTo>
                    <a:pt x="266998" y="682005"/>
                    <a:pt x="265547" y="684907"/>
                    <a:pt x="265547" y="687809"/>
                  </a:cubicBezTo>
                  <a:cubicBezTo>
                    <a:pt x="262645" y="684907"/>
                    <a:pt x="262645" y="682005"/>
                    <a:pt x="265547" y="679103"/>
                  </a:cubicBezTo>
                  <a:cubicBezTo>
                    <a:pt x="268449" y="676200"/>
                    <a:pt x="269900" y="673298"/>
                    <a:pt x="269900" y="670396"/>
                  </a:cubicBezTo>
                  <a:close/>
                  <a:moveTo>
                    <a:pt x="297108" y="664955"/>
                  </a:moveTo>
                  <a:cubicBezTo>
                    <a:pt x="297833" y="664229"/>
                    <a:pt x="298921" y="664592"/>
                    <a:pt x="300372" y="666043"/>
                  </a:cubicBezTo>
                  <a:cubicBezTo>
                    <a:pt x="300372" y="668945"/>
                    <a:pt x="298921" y="670396"/>
                    <a:pt x="296019" y="670396"/>
                  </a:cubicBezTo>
                  <a:cubicBezTo>
                    <a:pt x="296019" y="667494"/>
                    <a:pt x="296382" y="665680"/>
                    <a:pt x="297108" y="664955"/>
                  </a:cubicBezTo>
                  <a:close/>
                  <a:moveTo>
                    <a:pt x="511504" y="662778"/>
                  </a:moveTo>
                  <a:cubicBezTo>
                    <a:pt x="505699" y="663504"/>
                    <a:pt x="500621" y="666043"/>
                    <a:pt x="496267" y="670396"/>
                  </a:cubicBezTo>
                  <a:cubicBezTo>
                    <a:pt x="490463" y="676200"/>
                    <a:pt x="487561" y="680554"/>
                    <a:pt x="487561" y="683456"/>
                  </a:cubicBezTo>
                  <a:cubicBezTo>
                    <a:pt x="487561" y="689260"/>
                    <a:pt x="489012" y="693613"/>
                    <a:pt x="491914" y="696516"/>
                  </a:cubicBezTo>
                  <a:lnTo>
                    <a:pt x="487561" y="696516"/>
                  </a:lnTo>
                  <a:cubicBezTo>
                    <a:pt x="490463" y="708124"/>
                    <a:pt x="490463" y="719574"/>
                    <a:pt x="487561" y="730865"/>
                  </a:cubicBezTo>
                  <a:cubicBezTo>
                    <a:pt x="484659" y="742156"/>
                    <a:pt x="484659" y="753402"/>
                    <a:pt x="487561" y="764603"/>
                  </a:cubicBezTo>
                  <a:cubicBezTo>
                    <a:pt x="487561" y="778615"/>
                    <a:pt x="489738" y="791209"/>
                    <a:pt x="494091" y="802387"/>
                  </a:cubicBezTo>
                  <a:cubicBezTo>
                    <a:pt x="498444" y="813565"/>
                    <a:pt x="502072" y="826160"/>
                    <a:pt x="504974" y="840172"/>
                  </a:cubicBezTo>
                  <a:lnTo>
                    <a:pt x="539800" y="809699"/>
                  </a:lnTo>
                  <a:lnTo>
                    <a:pt x="574626" y="774874"/>
                  </a:lnTo>
                  <a:cubicBezTo>
                    <a:pt x="586234" y="763265"/>
                    <a:pt x="596392" y="752382"/>
                    <a:pt x="605098" y="742224"/>
                  </a:cubicBezTo>
                  <a:cubicBezTo>
                    <a:pt x="613805" y="732067"/>
                    <a:pt x="623962" y="719733"/>
                    <a:pt x="635571" y="705222"/>
                  </a:cubicBezTo>
                  <a:cubicBezTo>
                    <a:pt x="632669" y="705222"/>
                    <a:pt x="630492" y="704496"/>
                    <a:pt x="629041" y="703045"/>
                  </a:cubicBezTo>
                  <a:cubicBezTo>
                    <a:pt x="627590" y="701594"/>
                    <a:pt x="625413" y="700869"/>
                    <a:pt x="622511" y="700869"/>
                  </a:cubicBezTo>
                  <a:cubicBezTo>
                    <a:pt x="619609" y="703771"/>
                    <a:pt x="616707" y="705222"/>
                    <a:pt x="613805" y="705222"/>
                  </a:cubicBezTo>
                  <a:lnTo>
                    <a:pt x="613805" y="709575"/>
                  </a:lnTo>
                  <a:cubicBezTo>
                    <a:pt x="610902" y="712477"/>
                    <a:pt x="608000" y="713928"/>
                    <a:pt x="605098" y="713928"/>
                  </a:cubicBezTo>
                  <a:cubicBezTo>
                    <a:pt x="605098" y="711026"/>
                    <a:pt x="606549" y="709575"/>
                    <a:pt x="609451" y="709575"/>
                  </a:cubicBezTo>
                  <a:cubicBezTo>
                    <a:pt x="606549" y="706673"/>
                    <a:pt x="608000" y="702320"/>
                    <a:pt x="613805" y="696516"/>
                  </a:cubicBezTo>
                  <a:lnTo>
                    <a:pt x="600745" y="696516"/>
                  </a:lnTo>
                  <a:lnTo>
                    <a:pt x="597037" y="705437"/>
                  </a:lnTo>
                  <a:lnTo>
                    <a:pt x="599657" y="706310"/>
                  </a:lnTo>
                  <a:cubicBezTo>
                    <a:pt x="600382" y="707036"/>
                    <a:pt x="600745" y="708124"/>
                    <a:pt x="600745" y="709575"/>
                  </a:cubicBezTo>
                  <a:cubicBezTo>
                    <a:pt x="599294" y="709575"/>
                    <a:pt x="598206" y="709212"/>
                    <a:pt x="597480" y="708487"/>
                  </a:cubicBezTo>
                  <a:lnTo>
                    <a:pt x="596719" y="706203"/>
                  </a:lnTo>
                  <a:lnTo>
                    <a:pt x="596392" y="706990"/>
                  </a:lnTo>
                  <a:cubicBezTo>
                    <a:pt x="596392" y="710437"/>
                    <a:pt x="593490" y="715357"/>
                    <a:pt x="587685" y="721751"/>
                  </a:cubicBezTo>
                  <a:cubicBezTo>
                    <a:pt x="581881" y="728144"/>
                    <a:pt x="578979" y="729890"/>
                    <a:pt x="578979" y="726988"/>
                  </a:cubicBezTo>
                  <a:lnTo>
                    <a:pt x="579971" y="720430"/>
                  </a:lnTo>
                  <a:lnTo>
                    <a:pt x="578979" y="721325"/>
                  </a:lnTo>
                  <a:cubicBezTo>
                    <a:pt x="577528" y="722198"/>
                    <a:pt x="576077" y="722635"/>
                    <a:pt x="574626" y="722635"/>
                  </a:cubicBezTo>
                  <a:lnTo>
                    <a:pt x="570272" y="722635"/>
                  </a:lnTo>
                  <a:cubicBezTo>
                    <a:pt x="573175" y="722635"/>
                    <a:pt x="574626" y="721184"/>
                    <a:pt x="574626" y="718282"/>
                  </a:cubicBezTo>
                  <a:cubicBezTo>
                    <a:pt x="577528" y="718282"/>
                    <a:pt x="578979" y="717556"/>
                    <a:pt x="578979" y="716105"/>
                  </a:cubicBezTo>
                  <a:cubicBezTo>
                    <a:pt x="578979" y="714654"/>
                    <a:pt x="580430" y="713928"/>
                    <a:pt x="583332" y="713928"/>
                  </a:cubicBezTo>
                  <a:cubicBezTo>
                    <a:pt x="586234" y="708124"/>
                    <a:pt x="589136" y="704496"/>
                    <a:pt x="592038" y="703045"/>
                  </a:cubicBezTo>
                  <a:cubicBezTo>
                    <a:pt x="594941" y="701594"/>
                    <a:pt x="597843" y="697967"/>
                    <a:pt x="600745" y="692162"/>
                  </a:cubicBezTo>
                  <a:cubicBezTo>
                    <a:pt x="597843" y="689260"/>
                    <a:pt x="593490" y="687809"/>
                    <a:pt x="587685" y="687809"/>
                  </a:cubicBezTo>
                  <a:lnTo>
                    <a:pt x="587685" y="683456"/>
                  </a:lnTo>
                  <a:lnTo>
                    <a:pt x="583332" y="683456"/>
                  </a:lnTo>
                  <a:lnTo>
                    <a:pt x="574626" y="679103"/>
                  </a:lnTo>
                  <a:cubicBezTo>
                    <a:pt x="568822" y="676200"/>
                    <a:pt x="562291" y="673298"/>
                    <a:pt x="555036" y="670396"/>
                  </a:cubicBezTo>
                  <a:cubicBezTo>
                    <a:pt x="547781" y="667494"/>
                    <a:pt x="539800" y="666043"/>
                    <a:pt x="531093" y="666043"/>
                  </a:cubicBezTo>
                  <a:cubicBezTo>
                    <a:pt x="523838" y="663141"/>
                    <a:pt x="517308" y="662052"/>
                    <a:pt x="511504" y="662778"/>
                  </a:cubicBezTo>
                  <a:close/>
                  <a:moveTo>
                    <a:pt x="687809" y="661690"/>
                  </a:moveTo>
                  <a:lnTo>
                    <a:pt x="683456" y="666043"/>
                  </a:lnTo>
                  <a:lnTo>
                    <a:pt x="687809" y="666043"/>
                  </a:lnTo>
                  <a:close/>
                  <a:moveTo>
                    <a:pt x="278606" y="657336"/>
                  </a:moveTo>
                  <a:cubicBezTo>
                    <a:pt x="278606" y="660239"/>
                    <a:pt x="277881" y="663866"/>
                    <a:pt x="276430" y="668220"/>
                  </a:cubicBezTo>
                  <a:cubicBezTo>
                    <a:pt x="274979" y="672573"/>
                    <a:pt x="272802" y="673298"/>
                    <a:pt x="269900" y="670396"/>
                  </a:cubicBezTo>
                  <a:cubicBezTo>
                    <a:pt x="272802" y="670396"/>
                    <a:pt x="274253" y="668945"/>
                    <a:pt x="274253" y="666043"/>
                  </a:cubicBezTo>
                  <a:cubicBezTo>
                    <a:pt x="274253" y="663141"/>
                    <a:pt x="275704" y="660239"/>
                    <a:pt x="278606" y="657336"/>
                  </a:cubicBezTo>
                  <a:close/>
                  <a:moveTo>
                    <a:pt x="701413" y="649718"/>
                  </a:moveTo>
                  <a:lnTo>
                    <a:pt x="700869" y="652983"/>
                  </a:lnTo>
                  <a:cubicBezTo>
                    <a:pt x="700869" y="651532"/>
                    <a:pt x="701050" y="650444"/>
                    <a:pt x="701413" y="649718"/>
                  </a:cubicBezTo>
                  <a:close/>
                  <a:moveTo>
                    <a:pt x="522387" y="644277"/>
                  </a:moveTo>
                  <a:lnTo>
                    <a:pt x="518034" y="648630"/>
                  </a:lnTo>
                  <a:lnTo>
                    <a:pt x="513680" y="648630"/>
                  </a:lnTo>
                  <a:close/>
                  <a:moveTo>
                    <a:pt x="261193" y="639924"/>
                  </a:moveTo>
                  <a:cubicBezTo>
                    <a:pt x="264096" y="645728"/>
                    <a:pt x="262645" y="648630"/>
                    <a:pt x="256840" y="648630"/>
                  </a:cubicBezTo>
                  <a:cubicBezTo>
                    <a:pt x="256840" y="645728"/>
                    <a:pt x="257566" y="644277"/>
                    <a:pt x="259017" y="644277"/>
                  </a:cubicBezTo>
                  <a:cubicBezTo>
                    <a:pt x="260468" y="644277"/>
                    <a:pt x="261193" y="642826"/>
                    <a:pt x="261193" y="639924"/>
                  </a:cubicBezTo>
                  <a:close/>
                  <a:moveTo>
                    <a:pt x="252487" y="631217"/>
                  </a:moveTo>
                  <a:cubicBezTo>
                    <a:pt x="252487" y="634119"/>
                    <a:pt x="251036" y="637021"/>
                    <a:pt x="248134" y="639924"/>
                  </a:cubicBezTo>
                  <a:cubicBezTo>
                    <a:pt x="251036" y="637021"/>
                    <a:pt x="253938" y="635570"/>
                    <a:pt x="256840" y="635570"/>
                  </a:cubicBezTo>
                  <a:close/>
                  <a:moveTo>
                    <a:pt x="483208" y="626864"/>
                  </a:moveTo>
                  <a:cubicBezTo>
                    <a:pt x="480306" y="629766"/>
                    <a:pt x="478855" y="637021"/>
                    <a:pt x="478855" y="648630"/>
                  </a:cubicBezTo>
                  <a:lnTo>
                    <a:pt x="478855" y="674749"/>
                  </a:lnTo>
                  <a:lnTo>
                    <a:pt x="478855" y="679103"/>
                  </a:lnTo>
                  <a:lnTo>
                    <a:pt x="478476" y="678535"/>
                  </a:lnTo>
                  <a:lnTo>
                    <a:pt x="477766" y="685632"/>
                  </a:lnTo>
                  <a:lnTo>
                    <a:pt x="476243" y="688680"/>
                  </a:lnTo>
                  <a:lnTo>
                    <a:pt x="478855" y="687809"/>
                  </a:lnTo>
                  <a:cubicBezTo>
                    <a:pt x="475952" y="693613"/>
                    <a:pt x="475227" y="698692"/>
                    <a:pt x="476678" y="703045"/>
                  </a:cubicBezTo>
                  <a:cubicBezTo>
                    <a:pt x="478129" y="707399"/>
                    <a:pt x="478855" y="712477"/>
                    <a:pt x="478855" y="718282"/>
                  </a:cubicBezTo>
                  <a:lnTo>
                    <a:pt x="478855" y="692162"/>
                  </a:lnTo>
                  <a:cubicBezTo>
                    <a:pt x="481757" y="686358"/>
                    <a:pt x="483208" y="673298"/>
                    <a:pt x="483208" y="652983"/>
                  </a:cubicBezTo>
                  <a:cubicBezTo>
                    <a:pt x="483208" y="650081"/>
                    <a:pt x="483933" y="645002"/>
                    <a:pt x="485384" y="637747"/>
                  </a:cubicBezTo>
                  <a:cubicBezTo>
                    <a:pt x="486835" y="630492"/>
                    <a:pt x="486110" y="626864"/>
                    <a:pt x="483208" y="626864"/>
                  </a:cubicBezTo>
                  <a:close/>
                  <a:moveTo>
                    <a:pt x="730797" y="624143"/>
                  </a:moveTo>
                  <a:cubicBezTo>
                    <a:pt x="731160" y="624506"/>
                    <a:pt x="731342" y="625413"/>
                    <a:pt x="731342" y="626864"/>
                  </a:cubicBezTo>
                  <a:lnTo>
                    <a:pt x="726988" y="631217"/>
                  </a:lnTo>
                  <a:cubicBezTo>
                    <a:pt x="726988" y="628315"/>
                    <a:pt x="727714" y="626138"/>
                    <a:pt x="729165" y="624687"/>
                  </a:cubicBezTo>
                  <a:cubicBezTo>
                    <a:pt x="729891" y="623962"/>
                    <a:pt x="730435" y="623780"/>
                    <a:pt x="730797" y="624143"/>
                  </a:cubicBezTo>
                  <a:close/>
                  <a:moveTo>
                    <a:pt x="252104" y="621187"/>
                  </a:moveTo>
                  <a:lnTo>
                    <a:pt x="252487" y="621558"/>
                  </a:lnTo>
                  <a:lnTo>
                    <a:pt x="251474" y="621558"/>
                  </a:lnTo>
                  <a:lnTo>
                    <a:pt x="251399" y="621422"/>
                  </a:lnTo>
                  <a:close/>
                  <a:moveTo>
                    <a:pt x="248134" y="618157"/>
                  </a:moveTo>
                  <a:lnTo>
                    <a:pt x="248976" y="618157"/>
                  </a:lnTo>
                  <a:lnTo>
                    <a:pt x="251630" y="620728"/>
                  </a:lnTo>
                  <a:lnTo>
                    <a:pt x="251353" y="621558"/>
                  </a:lnTo>
                  <a:lnTo>
                    <a:pt x="248134" y="621558"/>
                  </a:lnTo>
                  <a:lnTo>
                    <a:pt x="244785" y="624855"/>
                  </a:lnTo>
                  <a:close/>
                  <a:moveTo>
                    <a:pt x="417909" y="613804"/>
                  </a:moveTo>
                  <a:lnTo>
                    <a:pt x="419153" y="616292"/>
                  </a:lnTo>
                  <a:lnTo>
                    <a:pt x="417909" y="622511"/>
                  </a:lnTo>
                  <a:close/>
                  <a:moveTo>
                    <a:pt x="265547" y="609451"/>
                  </a:moveTo>
                  <a:lnTo>
                    <a:pt x="265547" y="613804"/>
                  </a:lnTo>
                  <a:lnTo>
                    <a:pt x="269900" y="613804"/>
                  </a:lnTo>
                  <a:lnTo>
                    <a:pt x="265547" y="618157"/>
                  </a:lnTo>
                  <a:lnTo>
                    <a:pt x="265547" y="626864"/>
                  </a:lnTo>
                  <a:cubicBezTo>
                    <a:pt x="262645" y="623962"/>
                    <a:pt x="261193" y="625413"/>
                    <a:pt x="261193" y="631217"/>
                  </a:cubicBezTo>
                  <a:lnTo>
                    <a:pt x="261193" y="632958"/>
                  </a:lnTo>
                  <a:lnTo>
                    <a:pt x="265547" y="631217"/>
                  </a:lnTo>
                  <a:lnTo>
                    <a:pt x="265547" y="635570"/>
                  </a:lnTo>
                  <a:lnTo>
                    <a:pt x="274253" y="626864"/>
                  </a:lnTo>
                  <a:lnTo>
                    <a:pt x="274253" y="618157"/>
                  </a:lnTo>
                  <a:lnTo>
                    <a:pt x="274253" y="613804"/>
                  </a:lnTo>
                  <a:lnTo>
                    <a:pt x="274253" y="609451"/>
                  </a:lnTo>
                  <a:close/>
                  <a:moveTo>
                    <a:pt x="277985" y="597635"/>
                  </a:moveTo>
                  <a:lnTo>
                    <a:pt x="274253" y="605098"/>
                  </a:lnTo>
                  <a:cubicBezTo>
                    <a:pt x="275704" y="605098"/>
                    <a:pt x="276792" y="604010"/>
                    <a:pt x="277518" y="601833"/>
                  </a:cubicBezTo>
                  <a:close/>
                  <a:moveTo>
                    <a:pt x="265547" y="596391"/>
                  </a:moveTo>
                  <a:cubicBezTo>
                    <a:pt x="259743" y="602196"/>
                    <a:pt x="256840" y="606549"/>
                    <a:pt x="256840" y="609451"/>
                  </a:cubicBezTo>
                  <a:lnTo>
                    <a:pt x="261193" y="605098"/>
                  </a:lnTo>
                  <a:lnTo>
                    <a:pt x="265547" y="605098"/>
                  </a:lnTo>
                  <a:close/>
                  <a:moveTo>
                    <a:pt x="282960" y="587685"/>
                  </a:moveTo>
                  <a:lnTo>
                    <a:pt x="282960" y="596391"/>
                  </a:lnTo>
                  <a:lnTo>
                    <a:pt x="282960" y="600745"/>
                  </a:lnTo>
                  <a:cubicBezTo>
                    <a:pt x="285862" y="600745"/>
                    <a:pt x="287313" y="597842"/>
                    <a:pt x="287313" y="592038"/>
                  </a:cubicBezTo>
                  <a:cubicBezTo>
                    <a:pt x="284411" y="592038"/>
                    <a:pt x="282960" y="590587"/>
                    <a:pt x="282960" y="587685"/>
                  </a:cubicBezTo>
                  <a:close/>
                  <a:moveTo>
                    <a:pt x="269900" y="587685"/>
                  </a:moveTo>
                  <a:lnTo>
                    <a:pt x="268812" y="589861"/>
                  </a:lnTo>
                  <a:lnTo>
                    <a:pt x="268812" y="589862"/>
                  </a:lnTo>
                  <a:cubicBezTo>
                    <a:pt x="269537" y="591313"/>
                    <a:pt x="269900" y="593489"/>
                    <a:pt x="269900" y="596391"/>
                  </a:cubicBezTo>
                  <a:cubicBezTo>
                    <a:pt x="269900" y="593489"/>
                    <a:pt x="271351" y="592038"/>
                    <a:pt x="274253" y="592038"/>
                  </a:cubicBezTo>
                  <a:cubicBezTo>
                    <a:pt x="274253" y="594940"/>
                    <a:pt x="272802" y="597842"/>
                    <a:pt x="269900" y="600745"/>
                  </a:cubicBezTo>
                  <a:cubicBezTo>
                    <a:pt x="272802" y="600745"/>
                    <a:pt x="274253" y="600019"/>
                    <a:pt x="274253" y="598568"/>
                  </a:cubicBezTo>
                  <a:lnTo>
                    <a:pt x="278094" y="596647"/>
                  </a:lnTo>
                  <a:lnTo>
                    <a:pt x="278606" y="592038"/>
                  </a:lnTo>
                  <a:cubicBezTo>
                    <a:pt x="275704" y="594940"/>
                    <a:pt x="274253" y="594940"/>
                    <a:pt x="274253" y="592038"/>
                  </a:cubicBezTo>
                  <a:close/>
                  <a:moveTo>
                    <a:pt x="296019" y="583332"/>
                  </a:moveTo>
                  <a:cubicBezTo>
                    <a:pt x="296019" y="589136"/>
                    <a:pt x="297470" y="592038"/>
                    <a:pt x="300372" y="592038"/>
                  </a:cubicBezTo>
                  <a:cubicBezTo>
                    <a:pt x="297470" y="589136"/>
                    <a:pt x="297470" y="587685"/>
                    <a:pt x="300372" y="587685"/>
                  </a:cubicBezTo>
                  <a:close/>
                  <a:moveTo>
                    <a:pt x="270444" y="571905"/>
                  </a:moveTo>
                  <a:cubicBezTo>
                    <a:pt x="271532" y="572267"/>
                    <a:pt x="272802" y="573174"/>
                    <a:pt x="274253" y="574625"/>
                  </a:cubicBezTo>
                  <a:lnTo>
                    <a:pt x="269900" y="578978"/>
                  </a:lnTo>
                  <a:cubicBezTo>
                    <a:pt x="269900" y="581881"/>
                    <a:pt x="268449" y="583332"/>
                    <a:pt x="265547" y="583332"/>
                  </a:cubicBezTo>
                  <a:cubicBezTo>
                    <a:pt x="265547" y="574625"/>
                    <a:pt x="267179" y="570816"/>
                    <a:pt x="270444" y="571905"/>
                  </a:cubicBezTo>
                  <a:close/>
                  <a:moveTo>
                    <a:pt x="474501" y="570272"/>
                  </a:moveTo>
                  <a:cubicBezTo>
                    <a:pt x="471599" y="570272"/>
                    <a:pt x="469423" y="574625"/>
                    <a:pt x="467972" y="583332"/>
                  </a:cubicBezTo>
                  <a:cubicBezTo>
                    <a:pt x="466521" y="592038"/>
                    <a:pt x="467246" y="596391"/>
                    <a:pt x="470148" y="596391"/>
                  </a:cubicBezTo>
                  <a:cubicBezTo>
                    <a:pt x="473051" y="593489"/>
                    <a:pt x="474501" y="584783"/>
                    <a:pt x="474501" y="570272"/>
                  </a:cubicBezTo>
                  <a:close/>
                  <a:moveTo>
                    <a:pt x="291666" y="570272"/>
                  </a:moveTo>
                  <a:lnTo>
                    <a:pt x="291666" y="574625"/>
                  </a:lnTo>
                  <a:cubicBezTo>
                    <a:pt x="294568" y="574625"/>
                    <a:pt x="296019" y="575351"/>
                    <a:pt x="296019" y="576802"/>
                  </a:cubicBezTo>
                  <a:cubicBezTo>
                    <a:pt x="296019" y="578253"/>
                    <a:pt x="294568" y="578978"/>
                    <a:pt x="291666" y="578978"/>
                  </a:cubicBezTo>
                  <a:cubicBezTo>
                    <a:pt x="291666" y="581881"/>
                    <a:pt x="290215" y="581881"/>
                    <a:pt x="287313" y="578978"/>
                  </a:cubicBezTo>
                  <a:cubicBezTo>
                    <a:pt x="284411" y="576076"/>
                    <a:pt x="285862" y="573174"/>
                    <a:pt x="291666" y="570272"/>
                  </a:cubicBezTo>
                  <a:close/>
                  <a:moveTo>
                    <a:pt x="313432" y="565919"/>
                  </a:moveTo>
                  <a:lnTo>
                    <a:pt x="317785" y="565919"/>
                  </a:lnTo>
                  <a:cubicBezTo>
                    <a:pt x="314883" y="568821"/>
                    <a:pt x="311981" y="570272"/>
                    <a:pt x="309079" y="570272"/>
                  </a:cubicBezTo>
                  <a:close/>
                  <a:moveTo>
                    <a:pt x="317785" y="561566"/>
                  </a:moveTo>
                  <a:lnTo>
                    <a:pt x="313432" y="565919"/>
                  </a:lnTo>
                  <a:lnTo>
                    <a:pt x="313432" y="565919"/>
                  </a:lnTo>
                  <a:close/>
                  <a:moveTo>
                    <a:pt x="304726" y="561566"/>
                  </a:moveTo>
                  <a:cubicBezTo>
                    <a:pt x="303275" y="563017"/>
                    <a:pt x="301824" y="563742"/>
                    <a:pt x="300372" y="563742"/>
                  </a:cubicBezTo>
                  <a:lnTo>
                    <a:pt x="296689" y="561900"/>
                  </a:lnTo>
                  <a:lnTo>
                    <a:pt x="297108" y="564831"/>
                  </a:lnTo>
                  <a:cubicBezTo>
                    <a:pt x="297833" y="567007"/>
                    <a:pt x="298921" y="568821"/>
                    <a:pt x="300372" y="570272"/>
                  </a:cubicBezTo>
                  <a:cubicBezTo>
                    <a:pt x="300372" y="567370"/>
                    <a:pt x="301824" y="564468"/>
                    <a:pt x="304726" y="561566"/>
                  </a:cubicBezTo>
                  <a:close/>
                  <a:moveTo>
                    <a:pt x="313432" y="544153"/>
                  </a:moveTo>
                  <a:lnTo>
                    <a:pt x="313788" y="544242"/>
                  </a:lnTo>
                  <a:lnTo>
                    <a:pt x="313553" y="544757"/>
                  </a:lnTo>
                  <a:close/>
                  <a:moveTo>
                    <a:pt x="291666" y="535446"/>
                  </a:moveTo>
                  <a:cubicBezTo>
                    <a:pt x="297470" y="541251"/>
                    <a:pt x="298921" y="544153"/>
                    <a:pt x="296019" y="544153"/>
                  </a:cubicBezTo>
                  <a:lnTo>
                    <a:pt x="296019" y="557212"/>
                  </a:lnTo>
                  <a:lnTo>
                    <a:pt x="296641" y="561566"/>
                  </a:lnTo>
                  <a:lnTo>
                    <a:pt x="300372" y="561566"/>
                  </a:lnTo>
                  <a:cubicBezTo>
                    <a:pt x="300372" y="558663"/>
                    <a:pt x="298921" y="557212"/>
                    <a:pt x="296019" y="557212"/>
                  </a:cubicBezTo>
                  <a:cubicBezTo>
                    <a:pt x="298922" y="554310"/>
                    <a:pt x="300372" y="552859"/>
                    <a:pt x="300372" y="552859"/>
                  </a:cubicBezTo>
                  <a:cubicBezTo>
                    <a:pt x="303275" y="552859"/>
                    <a:pt x="304726" y="549957"/>
                    <a:pt x="304726" y="544153"/>
                  </a:cubicBezTo>
                  <a:lnTo>
                    <a:pt x="309079" y="539799"/>
                  </a:lnTo>
                  <a:cubicBezTo>
                    <a:pt x="309079" y="545604"/>
                    <a:pt x="307628" y="549231"/>
                    <a:pt x="304726" y="550683"/>
                  </a:cubicBezTo>
                  <a:cubicBezTo>
                    <a:pt x="301824" y="552134"/>
                    <a:pt x="301824" y="554310"/>
                    <a:pt x="304726" y="557212"/>
                  </a:cubicBezTo>
                  <a:cubicBezTo>
                    <a:pt x="307628" y="554310"/>
                    <a:pt x="310167" y="551045"/>
                    <a:pt x="312344" y="547418"/>
                  </a:cubicBezTo>
                  <a:lnTo>
                    <a:pt x="313553" y="544757"/>
                  </a:lnTo>
                  <a:lnTo>
                    <a:pt x="315609" y="555036"/>
                  </a:lnTo>
                  <a:cubicBezTo>
                    <a:pt x="314158" y="559389"/>
                    <a:pt x="311981" y="560115"/>
                    <a:pt x="309079" y="557212"/>
                  </a:cubicBezTo>
                  <a:lnTo>
                    <a:pt x="309079" y="565919"/>
                  </a:lnTo>
                  <a:lnTo>
                    <a:pt x="304726" y="570272"/>
                  </a:lnTo>
                  <a:cubicBezTo>
                    <a:pt x="304726" y="576076"/>
                    <a:pt x="303275" y="579704"/>
                    <a:pt x="300372" y="581155"/>
                  </a:cubicBezTo>
                  <a:cubicBezTo>
                    <a:pt x="297470" y="582606"/>
                    <a:pt x="297470" y="584601"/>
                    <a:pt x="300372" y="587141"/>
                  </a:cubicBezTo>
                  <a:cubicBezTo>
                    <a:pt x="300372" y="584601"/>
                    <a:pt x="301824" y="581881"/>
                    <a:pt x="304726" y="578978"/>
                  </a:cubicBezTo>
                  <a:lnTo>
                    <a:pt x="304726" y="574625"/>
                  </a:lnTo>
                  <a:lnTo>
                    <a:pt x="309079" y="578978"/>
                  </a:lnTo>
                  <a:lnTo>
                    <a:pt x="309079" y="574625"/>
                  </a:lnTo>
                  <a:cubicBezTo>
                    <a:pt x="314883" y="574625"/>
                    <a:pt x="315609" y="576711"/>
                    <a:pt x="311256" y="580883"/>
                  </a:cubicBezTo>
                  <a:cubicBezTo>
                    <a:pt x="309079" y="582969"/>
                    <a:pt x="307809" y="583853"/>
                    <a:pt x="307446" y="583536"/>
                  </a:cubicBezTo>
                  <a:lnTo>
                    <a:pt x="307456" y="583442"/>
                  </a:lnTo>
                  <a:lnTo>
                    <a:pt x="304726" y="590950"/>
                  </a:lnTo>
                  <a:lnTo>
                    <a:pt x="300372" y="598568"/>
                  </a:lnTo>
                  <a:cubicBezTo>
                    <a:pt x="300372" y="601107"/>
                    <a:pt x="298921" y="602377"/>
                    <a:pt x="296019" y="602377"/>
                  </a:cubicBezTo>
                  <a:cubicBezTo>
                    <a:pt x="296019" y="607456"/>
                    <a:pt x="294568" y="609995"/>
                    <a:pt x="291666" y="609995"/>
                  </a:cubicBezTo>
                  <a:cubicBezTo>
                    <a:pt x="291666" y="612535"/>
                    <a:pt x="290215" y="613804"/>
                    <a:pt x="287313" y="613804"/>
                  </a:cubicBezTo>
                  <a:lnTo>
                    <a:pt x="287313" y="618157"/>
                  </a:lnTo>
                  <a:lnTo>
                    <a:pt x="287313" y="626864"/>
                  </a:lnTo>
                  <a:lnTo>
                    <a:pt x="278606" y="639924"/>
                  </a:lnTo>
                  <a:lnTo>
                    <a:pt x="269900" y="666043"/>
                  </a:lnTo>
                  <a:cubicBezTo>
                    <a:pt x="266998" y="666043"/>
                    <a:pt x="264096" y="667494"/>
                    <a:pt x="261193" y="670396"/>
                  </a:cubicBezTo>
                  <a:cubicBezTo>
                    <a:pt x="258291" y="673298"/>
                    <a:pt x="258291" y="676200"/>
                    <a:pt x="261193" y="679103"/>
                  </a:cubicBezTo>
                  <a:cubicBezTo>
                    <a:pt x="258291" y="679103"/>
                    <a:pt x="257566" y="682005"/>
                    <a:pt x="259017" y="687809"/>
                  </a:cubicBezTo>
                  <a:cubicBezTo>
                    <a:pt x="260468" y="693613"/>
                    <a:pt x="258291" y="696516"/>
                    <a:pt x="252487" y="696516"/>
                  </a:cubicBezTo>
                  <a:cubicBezTo>
                    <a:pt x="255389" y="696516"/>
                    <a:pt x="256840" y="697967"/>
                    <a:pt x="256840" y="700869"/>
                  </a:cubicBezTo>
                  <a:lnTo>
                    <a:pt x="248134" y="700869"/>
                  </a:lnTo>
                  <a:cubicBezTo>
                    <a:pt x="242330" y="706673"/>
                    <a:pt x="242329" y="709575"/>
                    <a:pt x="248134" y="709575"/>
                  </a:cubicBezTo>
                  <a:cubicBezTo>
                    <a:pt x="245232" y="712477"/>
                    <a:pt x="244506" y="714654"/>
                    <a:pt x="245957" y="716105"/>
                  </a:cubicBezTo>
                  <a:cubicBezTo>
                    <a:pt x="247408" y="717556"/>
                    <a:pt x="246683" y="719733"/>
                    <a:pt x="243781" y="722635"/>
                  </a:cubicBezTo>
                  <a:lnTo>
                    <a:pt x="243781" y="718282"/>
                  </a:lnTo>
                  <a:lnTo>
                    <a:pt x="239427" y="713928"/>
                  </a:lnTo>
                  <a:lnTo>
                    <a:pt x="239427" y="722635"/>
                  </a:lnTo>
                  <a:lnTo>
                    <a:pt x="239427" y="726988"/>
                  </a:lnTo>
                  <a:cubicBezTo>
                    <a:pt x="239427" y="729890"/>
                    <a:pt x="238702" y="731341"/>
                    <a:pt x="237251" y="731341"/>
                  </a:cubicBezTo>
                  <a:cubicBezTo>
                    <a:pt x="235800" y="731341"/>
                    <a:pt x="235074" y="732792"/>
                    <a:pt x="235074" y="735695"/>
                  </a:cubicBezTo>
                  <a:lnTo>
                    <a:pt x="235074" y="744401"/>
                  </a:lnTo>
                  <a:cubicBezTo>
                    <a:pt x="237977" y="738597"/>
                    <a:pt x="241604" y="732792"/>
                    <a:pt x="245957" y="726988"/>
                  </a:cubicBezTo>
                  <a:cubicBezTo>
                    <a:pt x="250310" y="721184"/>
                    <a:pt x="253938" y="715379"/>
                    <a:pt x="256840" y="709575"/>
                  </a:cubicBezTo>
                  <a:cubicBezTo>
                    <a:pt x="259743" y="700869"/>
                    <a:pt x="264096" y="693613"/>
                    <a:pt x="269900" y="687809"/>
                  </a:cubicBezTo>
                  <a:cubicBezTo>
                    <a:pt x="272802" y="684907"/>
                    <a:pt x="274253" y="682005"/>
                    <a:pt x="274253" y="679103"/>
                  </a:cubicBezTo>
                  <a:cubicBezTo>
                    <a:pt x="277156" y="682005"/>
                    <a:pt x="275704" y="686358"/>
                    <a:pt x="269900" y="692162"/>
                  </a:cubicBezTo>
                  <a:lnTo>
                    <a:pt x="265547" y="700869"/>
                  </a:lnTo>
                  <a:lnTo>
                    <a:pt x="265547" y="700869"/>
                  </a:lnTo>
                  <a:cubicBezTo>
                    <a:pt x="265547" y="706673"/>
                    <a:pt x="264096" y="709575"/>
                    <a:pt x="261193" y="709575"/>
                  </a:cubicBezTo>
                  <a:lnTo>
                    <a:pt x="265547" y="700869"/>
                  </a:lnTo>
                  <a:lnTo>
                    <a:pt x="269900" y="699780"/>
                  </a:lnTo>
                  <a:lnTo>
                    <a:pt x="273449" y="697118"/>
                  </a:lnTo>
                  <a:lnTo>
                    <a:pt x="272621" y="693251"/>
                  </a:lnTo>
                  <a:cubicBezTo>
                    <a:pt x="272983" y="691074"/>
                    <a:pt x="274253" y="689260"/>
                    <a:pt x="276430" y="687809"/>
                  </a:cubicBezTo>
                  <a:cubicBezTo>
                    <a:pt x="280783" y="684907"/>
                    <a:pt x="281508" y="682005"/>
                    <a:pt x="278606" y="679103"/>
                  </a:cubicBezTo>
                  <a:lnTo>
                    <a:pt x="282960" y="679103"/>
                  </a:lnTo>
                  <a:lnTo>
                    <a:pt x="274253" y="700869"/>
                  </a:lnTo>
                  <a:lnTo>
                    <a:pt x="273600" y="697821"/>
                  </a:lnTo>
                  <a:lnTo>
                    <a:pt x="269900" y="705222"/>
                  </a:lnTo>
                  <a:lnTo>
                    <a:pt x="269900" y="709575"/>
                  </a:lnTo>
                  <a:lnTo>
                    <a:pt x="265547" y="709575"/>
                  </a:lnTo>
                  <a:cubicBezTo>
                    <a:pt x="268449" y="712477"/>
                    <a:pt x="268449" y="713928"/>
                    <a:pt x="265547" y="713928"/>
                  </a:cubicBezTo>
                  <a:cubicBezTo>
                    <a:pt x="265547" y="716831"/>
                    <a:pt x="264096" y="718282"/>
                    <a:pt x="261193" y="718282"/>
                  </a:cubicBezTo>
                  <a:lnTo>
                    <a:pt x="256840" y="718282"/>
                  </a:lnTo>
                  <a:cubicBezTo>
                    <a:pt x="259743" y="724086"/>
                    <a:pt x="256840" y="731341"/>
                    <a:pt x="248134" y="740048"/>
                  </a:cubicBezTo>
                  <a:cubicBezTo>
                    <a:pt x="248134" y="742950"/>
                    <a:pt x="247408" y="745126"/>
                    <a:pt x="245957" y="746578"/>
                  </a:cubicBezTo>
                  <a:cubicBezTo>
                    <a:pt x="244506" y="748029"/>
                    <a:pt x="243781" y="750205"/>
                    <a:pt x="243781" y="753107"/>
                  </a:cubicBezTo>
                  <a:lnTo>
                    <a:pt x="239427" y="757461"/>
                  </a:lnTo>
                  <a:lnTo>
                    <a:pt x="239427" y="761814"/>
                  </a:lnTo>
                  <a:lnTo>
                    <a:pt x="239427" y="766167"/>
                  </a:lnTo>
                  <a:lnTo>
                    <a:pt x="248134" y="757461"/>
                  </a:lnTo>
                  <a:cubicBezTo>
                    <a:pt x="251036" y="754558"/>
                    <a:pt x="252487" y="751656"/>
                    <a:pt x="252487" y="748754"/>
                  </a:cubicBezTo>
                  <a:cubicBezTo>
                    <a:pt x="255389" y="751656"/>
                    <a:pt x="256840" y="754558"/>
                    <a:pt x="256840" y="757461"/>
                  </a:cubicBezTo>
                  <a:lnTo>
                    <a:pt x="252487" y="761814"/>
                  </a:lnTo>
                  <a:lnTo>
                    <a:pt x="252487" y="766167"/>
                  </a:lnTo>
                  <a:lnTo>
                    <a:pt x="243781" y="770520"/>
                  </a:lnTo>
                  <a:cubicBezTo>
                    <a:pt x="243781" y="773422"/>
                    <a:pt x="242329" y="776325"/>
                    <a:pt x="239427" y="779227"/>
                  </a:cubicBezTo>
                  <a:cubicBezTo>
                    <a:pt x="233623" y="785031"/>
                    <a:pt x="229995" y="790835"/>
                    <a:pt x="228544" y="796640"/>
                  </a:cubicBezTo>
                  <a:cubicBezTo>
                    <a:pt x="227093" y="802444"/>
                    <a:pt x="223466" y="808248"/>
                    <a:pt x="217661" y="814053"/>
                  </a:cubicBezTo>
                  <a:cubicBezTo>
                    <a:pt x="211857" y="819857"/>
                    <a:pt x="208229" y="824936"/>
                    <a:pt x="206778" y="829289"/>
                  </a:cubicBezTo>
                  <a:cubicBezTo>
                    <a:pt x="205327" y="833642"/>
                    <a:pt x="201699" y="838721"/>
                    <a:pt x="195895" y="844525"/>
                  </a:cubicBezTo>
                  <a:lnTo>
                    <a:pt x="169776" y="874998"/>
                  </a:lnTo>
                  <a:cubicBezTo>
                    <a:pt x="166874" y="874998"/>
                    <a:pt x="165423" y="875723"/>
                    <a:pt x="165423" y="877174"/>
                  </a:cubicBezTo>
                  <a:cubicBezTo>
                    <a:pt x="165423" y="878625"/>
                    <a:pt x="163971" y="879351"/>
                    <a:pt x="161069" y="879351"/>
                  </a:cubicBezTo>
                  <a:cubicBezTo>
                    <a:pt x="158167" y="879351"/>
                    <a:pt x="156716" y="880076"/>
                    <a:pt x="156716" y="881527"/>
                  </a:cubicBezTo>
                  <a:cubicBezTo>
                    <a:pt x="156716" y="882979"/>
                    <a:pt x="155265" y="883704"/>
                    <a:pt x="152363" y="883704"/>
                  </a:cubicBezTo>
                  <a:cubicBezTo>
                    <a:pt x="149461" y="880802"/>
                    <a:pt x="145108" y="882253"/>
                    <a:pt x="139303" y="888057"/>
                  </a:cubicBezTo>
                  <a:cubicBezTo>
                    <a:pt x="136401" y="888057"/>
                    <a:pt x="132048" y="890959"/>
                    <a:pt x="126244" y="896764"/>
                  </a:cubicBezTo>
                  <a:cubicBezTo>
                    <a:pt x="111733" y="905470"/>
                    <a:pt x="98673" y="904019"/>
                    <a:pt x="87065" y="892411"/>
                  </a:cubicBezTo>
                  <a:cubicBezTo>
                    <a:pt x="84162" y="889508"/>
                    <a:pt x="81260" y="888057"/>
                    <a:pt x="78358" y="888057"/>
                  </a:cubicBezTo>
                  <a:lnTo>
                    <a:pt x="78358" y="883704"/>
                  </a:lnTo>
                  <a:lnTo>
                    <a:pt x="78358" y="879351"/>
                  </a:lnTo>
                  <a:cubicBezTo>
                    <a:pt x="75456" y="876449"/>
                    <a:pt x="72554" y="874998"/>
                    <a:pt x="69652" y="874998"/>
                  </a:cubicBezTo>
                  <a:cubicBezTo>
                    <a:pt x="63848" y="872096"/>
                    <a:pt x="61671" y="867742"/>
                    <a:pt x="63122" y="861938"/>
                  </a:cubicBezTo>
                  <a:cubicBezTo>
                    <a:pt x="64573" y="856134"/>
                    <a:pt x="63847" y="850329"/>
                    <a:pt x="60945" y="844525"/>
                  </a:cubicBezTo>
                  <a:cubicBezTo>
                    <a:pt x="58043" y="841623"/>
                    <a:pt x="52239" y="840172"/>
                    <a:pt x="43532" y="840172"/>
                  </a:cubicBezTo>
                  <a:cubicBezTo>
                    <a:pt x="34826" y="837270"/>
                    <a:pt x="30473" y="832917"/>
                    <a:pt x="30473" y="827112"/>
                  </a:cubicBezTo>
                  <a:cubicBezTo>
                    <a:pt x="24669" y="815504"/>
                    <a:pt x="27570" y="803895"/>
                    <a:pt x="39179" y="792286"/>
                  </a:cubicBezTo>
                  <a:cubicBezTo>
                    <a:pt x="42082" y="789384"/>
                    <a:pt x="44258" y="787933"/>
                    <a:pt x="45709" y="787933"/>
                  </a:cubicBezTo>
                  <a:cubicBezTo>
                    <a:pt x="47160" y="787933"/>
                    <a:pt x="49337" y="785031"/>
                    <a:pt x="52239" y="779227"/>
                  </a:cubicBezTo>
                  <a:cubicBezTo>
                    <a:pt x="52239" y="767618"/>
                    <a:pt x="53690" y="760363"/>
                    <a:pt x="56592" y="757461"/>
                  </a:cubicBezTo>
                  <a:lnTo>
                    <a:pt x="56592" y="770520"/>
                  </a:lnTo>
                  <a:cubicBezTo>
                    <a:pt x="59494" y="767618"/>
                    <a:pt x="60945" y="764716"/>
                    <a:pt x="60945" y="761814"/>
                  </a:cubicBezTo>
                  <a:cubicBezTo>
                    <a:pt x="60945" y="782129"/>
                    <a:pt x="65298" y="800993"/>
                    <a:pt x="74005" y="818406"/>
                  </a:cubicBezTo>
                  <a:cubicBezTo>
                    <a:pt x="79809" y="824210"/>
                    <a:pt x="83437" y="825661"/>
                    <a:pt x="84888" y="822759"/>
                  </a:cubicBezTo>
                  <a:cubicBezTo>
                    <a:pt x="86339" y="819857"/>
                    <a:pt x="89967" y="816955"/>
                    <a:pt x="95771" y="814053"/>
                  </a:cubicBezTo>
                  <a:lnTo>
                    <a:pt x="117537" y="787933"/>
                  </a:lnTo>
                  <a:cubicBezTo>
                    <a:pt x="126244" y="782129"/>
                    <a:pt x="133499" y="774907"/>
                    <a:pt x="139303" y="766269"/>
                  </a:cubicBezTo>
                  <a:cubicBezTo>
                    <a:pt x="145108" y="757631"/>
                    <a:pt x="152363" y="749072"/>
                    <a:pt x="161069" y="740592"/>
                  </a:cubicBezTo>
                  <a:lnTo>
                    <a:pt x="165423" y="736307"/>
                  </a:lnTo>
                  <a:cubicBezTo>
                    <a:pt x="165423" y="733495"/>
                    <a:pt x="166148" y="732089"/>
                    <a:pt x="167599" y="732089"/>
                  </a:cubicBezTo>
                  <a:cubicBezTo>
                    <a:pt x="169050" y="732089"/>
                    <a:pt x="169776" y="730661"/>
                    <a:pt x="169776" y="727804"/>
                  </a:cubicBezTo>
                  <a:lnTo>
                    <a:pt x="169776" y="723587"/>
                  </a:lnTo>
                  <a:lnTo>
                    <a:pt x="178482" y="723587"/>
                  </a:lnTo>
                  <a:cubicBezTo>
                    <a:pt x="178482" y="720730"/>
                    <a:pt x="179933" y="717896"/>
                    <a:pt x="182835" y="715085"/>
                  </a:cubicBezTo>
                  <a:lnTo>
                    <a:pt x="182835" y="713928"/>
                  </a:lnTo>
                  <a:cubicBezTo>
                    <a:pt x="179933" y="713928"/>
                    <a:pt x="179933" y="712477"/>
                    <a:pt x="182835" y="709575"/>
                  </a:cubicBezTo>
                  <a:lnTo>
                    <a:pt x="182835" y="706582"/>
                  </a:lnTo>
                  <a:cubicBezTo>
                    <a:pt x="185738" y="706582"/>
                    <a:pt x="187189" y="705154"/>
                    <a:pt x="187189" y="702297"/>
                  </a:cubicBezTo>
                  <a:cubicBezTo>
                    <a:pt x="190091" y="702297"/>
                    <a:pt x="191542" y="700891"/>
                    <a:pt x="191542" y="698080"/>
                  </a:cubicBezTo>
                  <a:lnTo>
                    <a:pt x="195895" y="698080"/>
                  </a:lnTo>
                  <a:lnTo>
                    <a:pt x="195895" y="693795"/>
                  </a:lnTo>
                  <a:lnTo>
                    <a:pt x="195895" y="689578"/>
                  </a:lnTo>
                  <a:lnTo>
                    <a:pt x="204602" y="681075"/>
                  </a:lnTo>
                  <a:cubicBezTo>
                    <a:pt x="201699" y="681075"/>
                    <a:pt x="200974" y="679658"/>
                    <a:pt x="202425" y="676824"/>
                  </a:cubicBezTo>
                  <a:cubicBezTo>
                    <a:pt x="203876" y="673990"/>
                    <a:pt x="206053" y="673979"/>
                    <a:pt x="208955" y="676790"/>
                  </a:cubicBezTo>
                  <a:lnTo>
                    <a:pt x="217661" y="664070"/>
                  </a:lnTo>
                  <a:lnTo>
                    <a:pt x="226368" y="655568"/>
                  </a:lnTo>
                  <a:lnTo>
                    <a:pt x="226368" y="659853"/>
                  </a:lnTo>
                  <a:cubicBezTo>
                    <a:pt x="226368" y="651328"/>
                    <a:pt x="227819" y="645660"/>
                    <a:pt x="230721" y="642848"/>
                  </a:cubicBezTo>
                  <a:cubicBezTo>
                    <a:pt x="236525" y="642848"/>
                    <a:pt x="239427" y="641420"/>
                    <a:pt x="239427" y="638563"/>
                  </a:cubicBezTo>
                  <a:cubicBezTo>
                    <a:pt x="242330" y="638563"/>
                    <a:pt x="243781" y="634323"/>
                    <a:pt x="243781" y="625844"/>
                  </a:cubicBezTo>
                  <a:lnTo>
                    <a:pt x="244785" y="624855"/>
                  </a:lnTo>
                  <a:lnTo>
                    <a:pt x="243781" y="626864"/>
                  </a:lnTo>
                  <a:cubicBezTo>
                    <a:pt x="246683" y="626864"/>
                    <a:pt x="248859" y="626138"/>
                    <a:pt x="250310" y="624687"/>
                  </a:cubicBezTo>
                  <a:lnTo>
                    <a:pt x="251353" y="621558"/>
                  </a:lnTo>
                  <a:lnTo>
                    <a:pt x="251474" y="621558"/>
                  </a:lnTo>
                  <a:lnTo>
                    <a:pt x="256840" y="631217"/>
                  </a:lnTo>
                  <a:lnTo>
                    <a:pt x="256840" y="622511"/>
                  </a:lnTo>
                  <a:lnTo>
                    <a:pt x="261193" y="622511"/>
                  </a:lnTo>
                  <a:lnTo>
                    <a:pt x="261193" y="618157"/>
                  </a:lnTo>
                  <a:lnTo>
                    <a:pt x="252104" y="621187"/>
                  </a:lnTo>
                  <a:lnTo>
                    <a:pt x="251630" y="620728"/>
                  </a:lnTo>
                  <a:lnTo>
                    <a:pt x="252487" y="618157"/>
                  </a:lnTo>
                  <a:cubicBezTo>
                    <a:pt x="255389" y="618157"/>
                    <a:pt x="256840" y="617432"/>
                    <a:pt x="256840" y="615981"/>
                  </a:cubicBezTo>
                  <a:cubicBezTo>
                    <a:pt x="256840" y="614530"/>
                    <a:pt x="258291" y="613804"/>
                    <a:pt x="261193" y="613804"/>
                  </a:cubicBezTo>
                  <a:cubicBezTo>
                    <a:pt x="258291" y="613804"/>
                    <a:pt x="255389" y="615255"/>
                    <a:pt x="252487" y="618157"/>
                  </a:cubicBezTo>
                  <a:lnTo>
                    <a:pt x="248976" y="618157"/>
                  </a:lnTo>
                  <a:lnTo>
                    <a:pt x="248134" y="617341"/>
                  </a:lnTo>
                  <a:lnTo>
                    <a:pt x="248134" y="613056"/>
                  </a:lnTo>
                  <a:lnTo>
                    <a:pt x="252487" y="613056"/>
                  </a:lnTo>
                  <a:cubicBezTo>
                    <a:pt x="252487" y="607388"/>
                    <a:pt x="253938" y="604554"/>
                    <a:pt x="256840" y="604554"/>
                  </a:cubicBezTo>
                  <a:lnTo>
                    <a:pt x="256840" y="600336"/>
                  </a:lnTo>
                  <a:lnTo>
                    <a:pt x="261193" y="596051"/>
                  </a:lnTo>
                  <a:lnTo>
                    <a:pt x="265547" y="591800"/>
                  </a:lnTo>
                  <a:lnTo>
                    <a:pt x="265547" y="587685"/>
                  </a:lnTo>
                  <a:lnTo>
                    <a:pt x="268051" y="589354"/>
                  </a:lnTo>
                  <a:lnTo>
                    <a:pt x="269900" y="587549"/>
                  </a:lnTo>
                  <a:cubicBezTo>
                    <a:pt x="269900" y="584737"/>
                    <a:pt x="272802" y="580430"/>
                    <a:pt x="278606" y="574625"/>
                  </a:cubicBezTo>
                  <a:lnTo>
                    <a:pt x="278606" y="561566"/>
                  </a:lnTo>
                  <a:lnTo>
                    <a:pt x="282960" y="565919"/>
                  </a:lnTo>
                  <a:lnTo>
                    <a:pt x="282960" y="574625"/>
                  </a:lnTo>
                  <a:lnTo>
                    <a:pt x="282960" y="583332"/>
                  </a:lnTo>
                  <a:lnTo>
                    <a:pt x="291666" y="591834"/>
                  </a:lnTo>
                  <a:lnTo>
                    <a:pt x="291666" y="587685"/>
                  </a:lnTo>
                  <a:lnTo>
                    <a:pt x="291666" y="583332"/>
                  </a:lnTo>
                  <a:cubicBezTo>
                    <a:pt x="297470" y="583332"/>
                    <a:pt x="300372" y="580430"/>
                    <a:pt x="300372" y="574625"/>
                  </a:cubicBezTo>
                  <a:lnTo>
                    <a:pt x="296019" y="574625"/>
                  </a:lnTo>
                  <a:cubicBezTo>
                    <a:pt x="296019" y="565919"/>
                    <a:pt x="294568" y="560115"/>
                    <a:pt x="291666" y="557212"/>
                  </a:cubicBezTo>
                  <a:lnTo>
                    <a:pt x="291666" y="552859"/>
                  </a:lnTo>
                  <a:close/>
                  <a:moveTo>
                    <a:pt x="312245" y="531489"/>
                  </a:moveTo>
                  <a:lnTo>
                    <a:pt x="311256" y="535446"/>
                  </a:lnTo>
                  <a:cubicBezTo>
                    <a:pt x="309805" y="538348"/>
                    <a:pt x="309079" y="538348"/>
                    <a:pt x="309079" y="535446"/>
                  </a:cubicBezTo>
                  <a:cubicBezTo>
                    <a:pt x="309079" y="533995"/>
                    <a:pt x="309442" y="532907"/>
                    <a:pt x="310167" y="532181"/>
                  </a:cubicBezTo>
                  <a:close/>
                  <a:moveTo>
                    <a:pt x="818406" y="531093"/>
                  </a:moveTo>
                  <a:lnTo>
                    <a:pt x="814053" y="535446"/>
                  </a:lnTo>
                  <a:lnTo>
                    <a:pt x="814119" y="535248"/>
                  </a:lnTo>
                  <a:lnTo>
                    <a:pt x="817470" y="531405"/>
                  </a:lnTo>
                  <a:close/>
                  <a:moveTo>
                    <a:pt x="312810" y="529227"/>
                  </a:moveTo>
                  <a:lnTo>
                    <a:pt x="313432" y="531093"/>
                  </a:lnTo>
                  <a:lnTo>
                    <a:pt x="312245" y="531489"/>
                  </a:lnTo>
                  <a:close/>
                  <a:moveTo>
                    <a:pt x="831466" y="522387"/>
                  </a:moveTo>
                  <a:cubicBezTo>
                    <a:pt x="831466" y="525289"/>
                    <a:pt x="830740" y="526740"/>
                    <a:pt x="829289" y="526740"/>
                  </a:cubicBezTo>
                  <a:cubicBezTo>
                    <a:pt x="827838" y="526740"/>
                    <a:pt x="827113" y="528191"/>
                    <a:pt x="827113" y="531093"/>
                  </a:cubicBezTo>
                  <a:lnTo>
                    <a:pt x="827113" y="526740"/>
                  </a:lnTo>
                  <a:cubicBezTo>
                    <a:pt x="827113" y="523838"/>
                    <a:pt x="828564" y="522387"/>
                    <a:pt x="831466" y="522387"/>
                  </a:cubicBezTo>
                  <a:close/>
                  <a:moveTo>
                    <a:pt x="313432" y="518033"/>
                  </a:moveTo>
                  <a:lnTo>
                    <a:pt x="313432" y="526740"/>
                  </a:lnTo>
                  <a:lnTo>
                    <a:pt x="312810" y="529227"/>
                  </a:lnTo>
                  <a:lnTo>
                    <a:pt x="312344" y="527828"/>
                  </a:lnTo>
                  <a:cubicBezTo>
                    <a:pt x="311618" y="527103"/>
                    <a:pt x="310530" y="526740"/>
                    <a:pt x="309079" y="526740"/>
                  </a:cubicBezTo>
                  <a:cubicBezTo>
                    <a:pt x="309079" y="520936"/>
                    <a:pt x="310530" y="518033"/>
                    <a:pt x="313432" y="518033"/>
                  </a:cubicBezTo>
                  <a:close/>
                  <a:moveTo>
                    <a:pt x="304726" y="518033"/>
                  </a:moveTo>
                  <a:lnTo>
                    <a:pt x="304726" y="526740"/>
                  </a:lnTo>
                  <a:lnTo>
                    <a:pt x="300372" y="531093"/>
                  </a:lnTo>
                  <a:cubicBezTo>
                    <a:pt x="303275" y="528191"/>
                    <a:pt x="304726" y="523838"/>
                    <a:pt x="304726" y="518033"/>
                  </a:cubicBezTo>
                  <a:close/>
                  <a:moveTo>
                    <a:pt x="327720" y="517698"/>
                  </a:moveTo>
                  <a:lnTo>
                    <a:pt x="327580" y="518033"/>
                  </a:lnTo>
                  <a:cubicBezTo>
                    <a:pt x="326855" y="520936"/>
                    <a:pt x="326492" y="525289"/>
                    <a:pt x="326492" y="531093"/>
                  </a:cubicBezTo>
                  <a:cubicBezTo>
                    <a:pt x="323590" y="533995"/>
                    <a:pt x="322139" y="537623"/>
                    <a:pt x="322139" y="541976"/>
                  </a:cubicBezTo>
                  <a:cubicBezTo>
                    <a:pt x="322139" y="544153"/>
                    <a:pt x="321413" y="545422"/>
                    <a:pt x="319962" y="545785"/>
                  </a:cubicBezTo>
                  <a:lnTo>
                    <a:pt x="313788" y="544242"/>
                  </a:lnTo>
                  <a:lnTo>
                    <a:pt x="317785" y="535446"/>
                  </a:lnTo>
                  <a:cubicBezTo>
                    <a:pt x="319237" y="531093"/>
                    <a:pt x="321051" y="527103"/>
                    <a:pt x="323227" y="523475"/>
                  </a:cubicBezTo>
                  <a:close/>
                  <a:moveTo>
                    <a:pt x="330845" y="513680"/>
                  </a:moveTo>
                  <a:lnTo>
                    <a:pt x="327720" y="517698"/>
                  </a:lnTo>
                  <a:lnTo>
                    <a:pt x="328940" y="514768"/>
                  </a:lnTo>
                  <a:cubicBezTo>
                    <a:pt x="329485" y="514043"/>
                    <a:pt x="330119" y="513680"/>
                    <a:pt x="330845" y="513680"/>
                  </a:cubicBezTo>
                  <a:close/>
                  <a:moveTo>
                    <a:pt x="313432" y="509327"/>
                  </a:moveTo>
                  <a:lnTo>
                    <a:pt x="322139" y="509327"/>
                  </a:lnTo>
                  <a:cubicBezTo>
                    <a:pt x="319236" y="509327"/>
                    <a:pt x="317785" y="512229"/>
                    <a:pt x="317785" y="518033"/>
                  </a:cubicBezTo>
                  <a:cubicBezTo>
                    <a:pt x="314883" y="515131"/>
                    <a:pt x="313432" y="512229"/>
                    <a:pt x="313432" y="509327"/>
                  </a:cubicBezTo>
                  <a:close/>
                  <a:moveTo>
                    <a:pt x="335198" y="491914"/>
                  </a:moveTo>
                  <a:cubicBezTo>
                    <a:pt x="335198" y="494816"/>
                    <a:pt x="334473" y="496993"/>
                    <a:pt x="333022" y="498444"/>
                  </a:cubicBezTo>
                  <a:cubicBezTo>
                    <a:pt x="331571" y="499895"/>
                    <a:pt x="330845" y="503523"/>
                    <a:pt x="330845" y="509327"/>
                  </a:cubicBezTo>
                  <a:lnTo>
                    <a:pt x="326492" y="509327"/>
                  </a:lnTo>
                  <a:close/>
                  <a:moveTo>
                    <a:pt x="657337" y="478854"/>
                  </a:moveTo>
                  <a:cubicBezTo>
                    <a:pt x="657337" y="484659"/>
                    <a:pt x="654435" y="487561"/>
                    <a:pt x="648630" y="487561"/>
                  </a:cubicBezTo>
                  <a:cubicBezTo>
                    <a:pt x="651533" y="490463"/>
                    <a:pt x="655886" y="491914"/>
                    <a:pt x="661690" y="491914"/>
                  </a:cubicBezTo>
                  <a:lnTo>
                    <a:pt x="661690" y="487561"/>
                  </a:lnTo>
                  <a:cubicBezTo>
                    <a:pt x="661690" y="484659"/>
                    <a:pt x="660965" y="483208"/>
                    <a:pt x="659513" y="483208"/>
                  </a:cubicBezTo>
                  <a:cubicBezTo>
                    <a:pt x="658063" y="483208"/>
                    <a:pt x="657337" y="481757"/>
                    <a:pt x="657337" y="478854"/>
                  </a:cubicBezTo>
                  <a:close/>
                  <a:moveTo>
                    <a:pt x="478855" y="461441"/>
                  </a:moveTo>
                  <a:cubicBezTo>
                    <a:pt x="475952" y="461441"/>
                    <a:pt x="474501" y="467246"/>
                    <a:pt x="474501" y="478854"/>
                  </a:cubicBezTo>
                  <a:cubicBezTo>
                    <a:pt x="471599" y="481757"/>
                    <a:pt x="470148" y="490463"/>
                    <a:pt x="470148" y="504974"/>
                  </a:cubicBezTo>
                  <a:lnTo>
                    <a:pt x="470148" y="539799"/>
                  </a:lnTo>
                  <a:lnTo>
                    <a:pt x="470148" y="557212"/>
                  </a:lnTo>
                  <a:lnTo>
                    <a:pt x="470148" y="570272"/>
                  </a:lnTo>
                  <a:cubicBezTo>
                    <a:pt x="475952" y="561566"/>
                    <a:pt x="478129" y="552134"/>
                    <a:pt x="476678" y="541976"/>
                  </a:cubicBezTo>
                  <a:cubicBezTo>
                    <a:pt x="475227" y="531819"/>
                    <a:pt x="475952" y="522387"/>
                    <a:pt x="478855" y="513680"/>
                  </a:cubicBezTo>
                  <a:lnTo>
                    <a:pt x="478855" y="487561"/>
                  </a:lnTo>
                  <a:cubicBezTo>
                    <a:pt x="478855" y="484659"/>
                    <a:pt x="479580" y="481031"/>
                    <a:pt x="481031" y="476678"/>
                  </a:cubicBezTo>
                  <a:cubicBezTo>
                    <a:pt x="482482" y="472325"/>
                    <a:pt x="481757" y="468697"/>
                    <a:pt x="478855" y="465795"/>
                  </a:cubicBezTo>
                  <a:close/>
                  <a:moveTo>
                    <a:pt x="339551" y="461441"/>
                  </a:moveTo>
                  <a:cubicBezTo>
                    <a:pt x="342454" y="461441"/>
                    <a:pt x="344630" y="462893"/>
                    <a:pt x="346081" y="465795"/>
                  </a:cubicBezTo>
                  <a:cubicBezTo>
                    <a:pt x="347532" y="468697"/>
                    <a:pt x="345356" y="470148"/>
                    <a:pt x="339551" y="470148"/>
                  </a:cubicBezTo>
                  <a:close/>
                  <a:moveTo>
                    <a:pt x="161069" y="457088"/>
                  </a:moveTo>
                  <a:lnTo>
                    <a:pt x="165423" y="457088"/>
                  </a:lnTo>
                  <a:lnTo>
                    <a:pt x="169776" y="461441"/>
                  </a:lnTo>
                  <a:lnTo>
                    <a:pt x="182835" y="461441"/>
                  </a:lnTo>
                  <a:cubicBezTo>
                    <a:pt x="188640" y="464344"/>
                    <a:pt x="194444" y="464344"/>
                    <a:pt x="200248" y="461441"/>
                  </a:cubicBezTo>
                  <a:cubicBezTo>
                    <a:pt x="206053" y="458539"/>
                    <a:pt x="211857" y="458539"/>
                    <a:pt x="217661" y="461441"/>
                  </a:cubicBezTo>
                  <a:lnTo>
                    <a:pt x="222014" y="465795"/>
                  </a:lnTo>
                  <a:cubicBezTo>
                    <a:pt x="227819" y="465795"/>
                    <a:pt x="231446" y="465069"/>
                    <a:pt x="232897" y="463618"/>
                  </a:cubicBezTo>
                  <a:cubicBezTo>
                    <a:pt x="234349" y="462167"/>
                    <a:pt x="236525" y="461441"/>
                    <a:pt x="239427" y="461441"/>
                  </a:cubicBezTo>
                  <a:lnTo>
                    <a:pt x="239427" y="465795"/>
                  </a:lnTo>
                  <a:cubicBezTo>
                    <a:pt x="242330" y="465795"/>
                    <a:pt x="243781" y="467246"/>
                    <a:pt x="243781" y="470148"/>
                  </a:cubicBezTo>
                  <a:lnTo>
                    <a:pt x="239427" y="474501"/>
                  </a:lnTo>
                  <a:cubicBezTo>
                    <a:pt x="242330" y="474501"/>
                    <a:pt x="246683" y="473776"/>
                    <a:pt x="252487" y="472325"/>
                  </a:cubicBezTo>
                  <a:cubicBezTo>
                    <a:pt x="258291" y="470873"/>
                    <a:pt x="261193" y="471599"/>
                    <a:pt x="261193" y="474501"/>
                  </a:cubicBezTo>
                  <a:cubicBezTo>
                    <a:pt x="258291" y="474501"/>
                    <a:pt x="256840" y="475952"/>
                    <a:pt x="256840" y="478854"/>
                  </a:cubicBezTo>
                  <a:cubicBezTo>
                    <a:pt x="259743" y="481757"/>
                    <a:pt x="262645" y="483208"/>
                    <a:pt x="265547" y="483208"/>
                  </a:cubicBezTo>
                  <a:lnTo>
                    <a:pt x="261193" y="483208"/>
                  </a:lnTo>
                  <a:lnTo>
                    <a:pt x="261193" y="487561"/>
                  </a:lnTo>
                  <a:cubicBezTo>
                    <a:pt x="258291" y="490463"/>
                    <a:pt x="256115" y="491188"/>
                    <a:pt x="254664" y="489737"/>
                  </a:cubicBezTo>
                  <a:cubicBezTo>
                    <a:pt x="253213" y="488286"/>
                    <a:pt x="251036" y="489012"/>
                    <a:pt x="248134" y="491914"/>
                  </a:cubicBezTo>
                  <a:lnTo>
                    <a:pt x="230721" y="504974"/>
                  </a:lnTo>
                  <a:cubicBezTo>
                    <a:pt x="227819" y="507876"/>
                    <a:pt x="224917" y="509327"/>
                    <a:pt x="222014" y="509327"/>
                  </a:cubicBezTo>
                  <a:cubicBezTo>
                    <a:pt x="219112" y="512229"/>
                    <a:pt x="216210" y="513680"/>
                    <a:pt x="213308" y="513680"/>
                  </a:cubicBezTo>
                  <a:lnTo>
                    <a:pt x="208955" y="513680"/>
                  </a:lnTo>
                  <a:cubicBezTo>
                    <a:pt x="203151" y="516582"/>
                    <a:pt x="198797" y="518033"/>
                    <a:pt x="195895" y="518033"/>
                  </a:cubicBezTo>
                  <a:cubicBezTo>
                    <a:pt x="192993" y="518033"/>
                    <a:pt x="191542" y="519484"/>
                    <a:pt x="191542" y="522387"/>
                  </a:cubicBezTo>
                  <a:lnTo>
                    <a:pt x="174129" y="535446"/>
                  </a:lnTo>
                  <a:lnTo>
                    <a:pt x="178482" y="531093"/>
                  </a:lnTo>
                  <a:cubicBezTo>
                    <a:pt x="175580" y="528191"/>
                    <a:pt x="172678" y="528191"/>
                    <a:pt x="169776" y="531093"/>
                  </a:cubicBezTo>
                  <a:cubicBezTo>
                    <a:pt x="166874" y="533995"/>
                    <a:pt x="165423" y="536897"/>
                    <a:pt x="165423" y="539799"/>
                  </a:cubicBezTo>
                  <a:cubicBezTo>
                    <a:pt x="162520" y="539799"/>
                    <a:pt x="161069" y="540525"/>
                    <a:pt x="161069" y="541976"/>
                  </a:cubicBezTo>
                  <a:cubicBezTo>
                    <a:pt x="161069" y="543427"/>
                    <a:pt x="159618" y="544153"/>
                    <a:pt x="156716" y="544153"/>
                  </a:cubicBezTo>
                  <a:lnTo>
                    <a:pt x="156716" y="539799"/>
                  </a:lnTo>
                  <a:lnTo>
                    <a:pt x="148010" y="548506"/>
                  </a:lnTo>
                  <a:cubicBezTo>
                    <a:pt x="145108" y="542702"/>
                    <a:pt x="143656" y="541251"/>
                    <a:pt x="143656" y="544153"/>
                  </a:cubicBezTo>
                  <a:cubicBezTo>
                    <a:pt x="143656" y="547055"/>
                    <a:pt x="142205" y="548506"/>
                    <a:pt x="139303" y="548506"/>
                  </a:cubicBezTo>
                  <a:cubicBezTo>
                    <a:pt x="139303" y="545604"/>
                    <a:pt x="140754" y="542702"/>
                    <a:pt x="143656" y="539799"/>
                  </a:cubicBezTo>
                  <a:cubicBezTo>
                    <a:pt x="140754" y="539799"/>
                    <a:pt x="138578" y="540525"/>
                    <a:pt x="137127" y="541976"/>
                  </a:cubicBezTo>
                  <a:cubicBezTo>
                    <a:pt x="135676" y="543427"/>
                    <a:pt x="133499" y="544153"/>
                    <a:pt x="130597" y="544153"/>
                  </a:cubicBezTo>
                  <a:lnTo>
                    <a:pt x="126244" y="544153"/>
                  </a:lnTo>
                  <a:lnTo>
                    <a:pt x="117537" y="544153"/>
                  </a:lnTo>
                  <a:cubicBezTo>
                    <a:pt x="114635" y="547055"/>
                    <a:pt x="111733" y="548506"/>
                    <a:pt x="108831" y="548506"/>
                  </a:cubicBezTo>
                  <a:lnTo>
                    <a:pt x="100124" y="548506"/>
                  </a:lnTo>
                  <a:cubicBezTo>
                    <a:pt x="91418" y="551408"/>
                    <a:pt x="75456" y="549957"/>
                    <a:pt x="52239" y="544153"/>
                  </a:cubicBezTo>
                  <a:lnTo>
                    <a:pt x="34826" y="535446"/>
                  </a:lnTo>
                  <a:lnTo>
                    <a:pt x="17413" y="522387"/>
                  </a:lnTo>
                  <a:lnTo>
                    <a:pt x="4353" y="509327"/>
                  </a:lnTo>
                  <a:cubicBezTo>
                    <a:pt x="1451" y="509327"/>
                    <a:pt x="0" y="503523"/>
                    <a:pt x="0" y="491914"/>
                  </a:cubicBezTo>
                  <a:cubicBezTo>
                    <a:pt x="2903" y="497718"/>
                    <a:pt x="14511" y="497718"/>
                    <a:pt x="34826" y="491914"/>
                  </a:cubicBezTo>
                  <a:cubicBezTo>
                    <a:pt x="52239" y="491914"/>
                    <a:pt x="62396" y="490463"/>
                    <a:pt x="65298" y="487561"/>
                  </a:cubicBezTo>
                  <a:lnTo>
                    <a:pt x="130597" y="461441"/>
                  </a:lnTo>
                  <a:cubicBezTo>
                    <a:pt x="133499" y="458539"/>
                    <a:pt x="143656" y="457088"/>
                    <a:pt x="161069" y="457088"/>
                  </a:cubicBezTo>
                  <a:close/>
                  <a:moveTo>
                    <a:pt x="343905" y="452735"/>
                  </a:moveTo>
                  <a:lnTo>
                    <a:pt x="348258" y="457088"/>
                  </a:lnTo>
                  <a:lnTo>
                    <a:pt x="343905" y="457088"/>
                  </a:lnTo>
                  <a:close/>
                  <a:moveTo>
                    <a:pt x="709575" y="451171"/>
                  </a:moveTo>
                  <a:cubicBezTo>
                    <a:pt x="709575" y="457247"/>
                    <a:pt x="708850" y="463312"/>
                    <a:pt x="707399" y="469366"/>
                  </a:cubicBezTo>
                  <a:cubicBezTo>
                    <a:pt x="705948" y="475419"/>
                    <a:pt x="706673" y="481484"/>
                    <a:pt x="709575" y="487561"/>
                  </a:cubicBezTo>
                  <a:close/>
                  <a:moveTo>
                    <a:pt x="561566" y="428792"/>
                  </a:moveTo>
                  <a:cubicBezTo>
                    <a:pt x="560115" y="428792"/>
                    <a:pt x="558664" y="429518"/>
                    <a:pt x="557213" y="430969"/>
                  </a:cubicBezTo>
                  <a:cubicBezTo>
                    <a:pt x="560115" y="430969"/>
                    <a:pt x="552859" y="433871"/>
                    <a:pt x="535446" y="439675"/>
                  </a:cubicBezTo>
                  <a:cubicBezTo>
                    <a:pt x="532544" y="442578"/>
                    <a:pt x="529642" y="444029"/>
                    <a:pt x="526740" y="444029"/>
                  </a:cubicBezTo>
                  <a:cubicBezTo>
                    <a:pt x="523838" y="444029"/>
                    <a:pt x="519485" y="446931"/>
                    <a:pt x="513680" y="452735"/>
                  </a:cubicBezTo>
                  <a:cubicBezTo>
                    <a:pt x="493365" y="455637"/>
                    <a:pt x="483208" y="461441"/>
                    <a:pt x="483208" y="470148"/>
                  </a:cubicBezTo>
                  <a:cubicBezTo>
                    <a:pt x="483208" y="478854"/>
                    <a:pt x="482482" y="486835"/>
                    <a:pt x="481031" y="494091"/>
                  </a:cubicBezTo>
                  <a:cubicBezTo>
                    <a:pt x="479580" y="501346"/>
                    <a:pt x="478855" y="509327"/>
                    <a:pt x="478855" y="518033"/>
                  </a:cubicBezTo>
                  <a:lnTo>
                    <a:pt x="478855" y="565919"/>
                  </a:lnTo>
                  <a:lnTo>
                    <a:pt x="478855" y="592038"/>
                  </a:lnTo>
                  <a:lnTo>
                    <a:pt x="522387" y="570272"/>
                  </a:lnTo>
                  <a:cubicBezTo>
                    <a:pt x="533996" y="564468"/>
                    <a:pt x="543428" y="559389"/>
                    <a:pt x="550683" y="555036"/>
                  </a:cubicBezTo>
                  <a:cubicBezTo>
                    <a:pt x="557939" y="550683"/>
                    <a:pt x="564468" y="545604"/>
                    <a:pt x="570272" y="539799"/>
                  </a:cubicBezTo>
                  <a:cubicBezTo>
                    <a:pt x="576077" y="536897"/>
                    <a:pt x="579704" y="534721"/>
                    <a:pt x="581155" y="533270"/>
                  </a:cubicBezTo>
                  <a:cubicBezTo>
                    <a:pt x="582607" y="531819"/>
                    <a:pt x="586234" y="529642"/>
                    <a:pt x="592038" y="526740"/>
                  </a:cubicBezTo>
                  <a:cubicBezTo>
                    <a:pt x="600745" y="526740"/>
                    <a:pt x="605098" y="523838"/>
                    <a:pt x="605098" y="518033"/>
                  </a:cubicBezTo>
                  <a:cubicBezTo>
                    <a:pt x="610902" y="512229"/>
                    <a:pt x="610902" y="504248"/>
                    <a:pt x="605098" y="494091"/>
                  </a:cubicBezTo>
                  <a:cubicBezTo>
                    <a:pt x="599294" y="483933"/>
                    <a:pt x="594941" y="475952"/>
                    <a:pt x="592038" y="470148"/>
                  </a:cubicBezTo>
                  <a:cubicBezTo>
                    <a:pt x="580430" y="478854"/>
                    <a:pt x="569547" y="488286"/>
                    <a:pt x="559389" y="498444"/>
                  </a:cubicBezTo>
                  <a:cubicBezTo>
                    <a:pt x="549232" y="508601"/>
                    <a:pt x="536898" y="518033"/>
                    <a:pt x="522387" y="526740"/>
                  </a:cubicBezTo>
                  <a:lnTo>
                    <a:pt x="491914" y="552859"/>
                  </a:lnTo>
                  <a:lnTo>
                    <a:pt x="478855" y="565919"/>
                  </a:lnTo>
                  <a:cubicBezTo>
                    <a:pt x="481757" y="563017"/>
                    <a:pt x="484659" y="558663"/>
                    <a:pt x="487561" y="552859"/>
                  </a:cubicBezTo>
                  <a:cubicBezTo>
                    <a:pt x="490463" y="547055"/>
                    <a:pt x="493365" y="544153"/>
                    <a:pt x="496267" y="544153"/>
                  </a:cubicBezTo>
                  <a:lnTo>
                    <a:pt x="491914" y="548506"/>
                  </a:lnTo>
                  <a:lnTo>
                    <a:pt x="509327" y="535446"/>
                  </a:lnTo>
                  <a:cubicBezTo>
                    <a:pt x="509327" y="532544"/>
                    <a:pt x="510053" y="531093"/>
                    <a:pt x="511504" y="531093"/>
                  </a:cubicBezTo>
                  <a:cubicBezTo>
                    <a:pt x="512955" y="531093"/>
                    <a:pt x="513680" y="529642"/>
                    <a:pt x="513680" y="526740"/>
                  </a:cubicBezTo>
                  <a:cubicBezTo>
                    <a:pt x="516583" y="526740"/>
                    <a:pt x="518034" y="526014"/>
                    <a:pt x="518034" y="524563"/>
                  </a:cubicBezTo>
                  <a:cubicBezTo>
                    <a:pt x="518034" y="523112"/>
                    <a:pt x="519485" y="522387"/>
                    <a:pt x="522387" y="522387"/>
                  </a:cubicBezTo>
                  <a:lnTo>
                    <a:pt x="522387" y="513680"/>
                  </a:lnTo>
                  <a:cubicBezTo>
                    <a:pt x="525289" y="513680"/>
                    <a:pt x="526740" y="512229"/>
                    <a:pt x="526740" y="509327"/>
                  </a:cubicBezTo>
                  <a:cubicBezTo>
                    <a:pt x="529642" y="509327"/>
                    <a:pt x="531819" y="508601"/>
                    <a:pt x="533270" y="507150"/>
                  </a:cubicBezTo>
                  <a:cubicBezTo>
                    <a:pt x="534721" y="505699"/>
                    <a:pt x="536898" y="504974"/>
                    <a:pt x="539800" y="504974"/>
                  </a:cubicBezTo>
                  <a:lnTo>
                    <a:pt x="570272" y="474501"/>
                  </a:lnTo>
                  <a:lnTo>
                    <a:pt x="583332" y="461441"/>
                  </a:lnTo>
                  <a:cubicBezTo>
                    <a:pt x="583332" y="458539"/>
                    <a:pt x="581881" y="454912"/>
                    <a:pt x="578979" y="450558"/>
                  </a:cubicBezTo>
                  <a:cubicBezTo>
                    <a:pt x="576077" y="446205"/>
                    <a:pt x="574626" y="442578"/>
                    <a:pt x="574626" y="439675"/>
                  </a:cubicBezTo>
                  <a:lnTo>
                    <a:pt x="565919" y="430969"/>
                  </a:lnTo>
                  <a:cubicBezTo>
                    <a:pt x="564468" y="429518"/>
                    <a:pt x="563017" y="428792"/>
                    <a:pt x="561566" y="428792"/>
                  </a:cubicBezTo>
                  <a:close/>
                  <a:moveTo>
                    <a:pt x="635571" y="387437"/>
                  </a:moveTo>
                  <a:cubicBezTo>
                    <a:pt x="629767" y="390339"/>
                    <a:pt x="623962" y="392515"/>
                    <a:pt x="618158" y="393966"/>
                  </a:cubicBezTo>
                  <a:cubicBezTo>
                    <a:pt x="612354" y="395418"/>
                    <a:pt x="606549" y="399045"/>
                    <a:pt x="600745" y="404850"/>
                  </a:cubicBezTo>
                  <a:cubicBezTo>
                    <a:pt x="600745" y="407752"/>
                    <a:pt x="600019" y="409203"/>
                    <a:pt x="598568" y="409203"/>
                  </a:cubicBezTo>
                  <a:cubicBezTo>
                    <a:pt x="597118" y="409203"/>
                    <a:pt x="596392" y="407752"/>
                    <a:pt x="596392" y="404850"/>
                  </a:cubicBezTo>
                  <a:cubicBezTo>
                    <a:pt x="593490" y="404850"/>
                    <a:pt x="592038" y="406301"/>
                    <a:pt x="592038" y="409203"/>
                  </a:cubicBezTo>
                  <a:cubicBezTo>
                    <a:pt x="589136" y="409203"/>
                    <a:pt x="587685" y="409928"/>
                    <a:pt x="587685" y="411379"/>
                  </a:cubicBezTo>
                  <a:cubicBezTo>
                    <a:pt x="587685" y="412830"/>
                    <a:pt x="586234" y="413556"/>
                    <a:pt x="583332" y="413556"/>
                  </a:cubicBezTo>
                  <a:cubicBezTo>
                    <a:pt x="580430" y="416458"/>
                    <a:pt x="580430" y="419360"/>
                    <a:pt x="583332" y="422262"/>
                  </a:cubicBezTo>
                  <a:cubicBezTo>
                    <a:pt x="592038" y="436773"/>
                    <a:pt x="599294" y="441126"/>
                    <a:pt x="605098" y="435322"/>
                  </a:cubicBezTo>
                  <a:cubicBezTo>
                    <a:pt x="610902" y="435322"/>
                    <a:pt x="618158" y="428067"/>
                    <a:pt x="626864" y="413556"/>
                  </a:cubicBezTo>
                  <a:cubicBezTo>
                    <a:pt x="635571" y="404850"/>
                    <a:pt x="638473" y="396143"/>
                    <a:pt x="635571" y="387437"/>
                  </a:cubicBezTo>
                  <a:close/>
                  <a:moveTo>
                    <a:pt x="540154" y="377471"/>
                  </a:moveTo>
                  <a:lnTo>
                    <a:pt x="540414" y="377917"/>
                  </a:lnTo>
                  <a:lnTo>
                    <a:pt x="540216" y="377642"/>
                  </a:lnTo>
                  <a:close/>
                  <a:moveTo>
                    <a:pt x="696516" y="376554"/>
                  </a:moveTo>
                  <a:cubicBezTo>
                    <a:pt x="695065" y="376554"/>
                    <a:pt x="693614" y="377279"/>
                    <a:pt x="692163" y="378730"/>
                  </a:cubicBezTo>
                  <a:cubicBezTo>
                    <a:pt x="689260" y="381632"/>
                    <a:pt x="687809" y="384534"/>
                    <a:pt x="687809" y="387437"/>
                  </a:cubicBezTo>
                  <a:lnTo>
                    <a:pt x="687809" y="413556"/>
                  </a:lnTo>
                  <a:lnTo>
                    <a:pt x="687809" y="478854"/>
                  </a:lnTo>
                  <a:cubicBezTo>
                    <a:pt x="693614" y="473050"/>
                    <a:pt x="696516" y="467246"/>
                    <a:pt x="696516" y="461441"/>
                  </a:cubicBezTo>
                  <a:lnTo>
                    <a:pt x="696516" y="426616"/>
                  </a:lnTo>
                  <a:lnTo>
                    <a:pt x="696516" y="396143"/>
                  </a:lnTo>
                  <a:lnTo>
                    <a:pt x="696516" y="391790"/>
                  </a:lnTo>
                  <a:cubicBezTo>
                    <a:pt x="696516" y="388888"/>
                    <a:pt x="697967" y="387437"/>
                    <a:pt x="700869" y="387437"/>
                  </a:cubicBezTo>
                  <a:lnTo>
                    <a:pt x="700869" y="378730"/>
                  </a:lnTo>
                  <a:cubicBezTo>
                    <a:pt x="699418" y="377279"/>
                    <a:pt x="697967" y="376554"/>
                    <a:pt x="696516" y="376554"/>
                  </a:cubicBezTo>
                  <a:close/>
                  <a:moveTo>
                    <a:pt x="713929" y="365670"/>
                  </a:moveTo>
                  <a:cubicBezTo>
                    <a:pt x="711027" y="368573"/>
                    <a:pt x="709575" y="375828"/>
                    <a:pt x="709575" y="387437"/>
                  </a:cubicBezTo>
                  <a:lnTo>
                    <a:pt x="709575" y="419270"/>
                  </a:lnTo>
                  <a:lnTo>
                    <a:pt x="709575" y="428384"/>
                  </a:lnTo>
                  <a:cubicBezTo>
                    <a:pt x="712478" y="419270"/>
                    <a:pt x="713929" y="398365"/>
                    <a:pt x="713929" y="365670"/>
                  </a:cubicBezTo>
                  <a:close/>
                  <a:moveTo>
                    <a:pt x="530310" y="360597"/>
                  </a:moveTo>
                  <a:lnTo>
                    <a:pt x="537419" y="370024"/>
                  </a:lnTo>
                  <a:lnTo>
                    <a:pt x="540154" y="377471"/>
                  </a:lnTo>
                  <a:close/>
                  <a:moveTo>
                    <a:pt x="726988" y="343904"/>
                  </a:moveTo>
                  <a:lnTo>
                    <a:pt x="727078" y="343994"/>
                  </a:lnTo>
                  <a:lnTo>
                    <a:pt x="726988" y="344006"/>
                  </a:lnTo>
                  <a:lnTo>
                    <a:pt x="726905" y="344030"/>
                  </a:lnTo>
                  <a:close/>
                  <a:moveTo>
                    <a:pt x="734607" y="342944"/>
                  </a:moveTo>
                  <a:cubicBezTo>
                    <a:pt x="736783" y="343652"/>
                    <a:pt x="738597" y="345423"/>
                    <a:pt x="740048" y="348258"/>
                  </a:cubicBezTo>
                  <a:lnTo>
                    <a:pt x="735695" y="352611"/>
                  </a:lnTo>
                  <a:lnTo>
                    <a:pt x="727078" y="343994"/>
                  </a:lnTo>
                  <a:close/>
                  <a:moveTo>
                    <a:pt x="517505" y="338791"/>
                  </a:moveTo>
                  <a:lnTo>
                    <a:pt x="518034" y="339551"/>
                  </a:lnTo>
                  <a:lnTo>
                    <a:pt x="530310" y="360597"/>
                  </a:lnTo>
                  <a:lnTo>
                    <a:pt x="521826" y="349346"/>
                  </a:lnTo>
                  <a:close/>
                  <a:moveTo>
                    <a:pt x="511307" y="323651"/>
                  </a:moveTo>
                  <a:lnTo>
                    <a:pt x="517505" y="338791"/>
                  </a:lnTo>
                  <a:lnTo>
                    <a:pt x="515857" y="336422"/>
                  </a:lnTo>
                  <a:cubicBezTo>
                    <a:pt x="514406" y="333702"/>
                    <a:pt x="512955" y="329711"/>
                    <a:pt x="511504" y="324451"/>
                  </a:cubicBezTo>
                  <a:close/>
                  <a:moveTo>
                    <a:pt x="502318" y="302671"/>
                  </a:moveTo>
                  <a:lnTo>
                    <a:pt x="503886" y="303093"/>
                  </a:lnTo>
                  <a:cubicBezTo>
                    <a:pt x="506062" y="304907"/>
                    <a:pt x="507876" y="309079"/>
                    <a:pt x="509327" y="315608"/>
                  </a:cubicBezTo>
                  <a:lnTo>
                    <a:pt x="511307" y="323651"/>
                  </a:lnTo>
                  <a:lnTo>
                    <a:pt x="510688" y="322138"/>
                  </a:lnTo>
                  <a:cubicBezTo>
                    <a:pt x="508477" y="322138"/>
                    <a:pt x="506253" y="318057"/>
                    <a:pt x="504017" y="309895"/>
                  </a:cubicBezTo>
                  <a:close/>
                  <a:moveTo>
                    <a:pt x="264459" y="281327"/>
                  </a:moveTo>
                  <a:cubicBezTo>
                    <a:pt x="265184" y="280964"/>
                    <a:pt x="265547" y="281508"/>
                    <a:pt x="265547" y="282959"/>
                  </a:cubicBezTo>
                  <a:cubicBezTo>
                    <a:pt x="262645" y="285861"/>
                    <a:pt x="261193" y="288764"/>
                    <a:pt x="261193" y="291666"/>
                  </a:cubicBezTo>
                  <a:cubicBezTo>
                    <a:pt x="258291" y="291666"/>
                    <a:pt x="258291" y="289489"/>
                    <a:pt x="261193" y="285136"/>
                  </a:cubicBezTo>
                  <a:cubicBezTo>
                    <a:pt x="262645" y="282959"/>
                    <a:pt x="263733" y="281690"/>
                    <a:pt x="264459" y="281327"/>
                  </a:cubicBezTo>
                  <a:close/>
                  <a:moveTo>
                    <a:pt x="409203" y="261193"/>
                  </a:moveTo>
                  <a:lnTo>
                    <a:pt x="410654" y="261193"/>
                  </a:lnTo>
                  <a:lnTo>
                    <a:pt x="411380" y="262282"/>
                  </a:lnTo>
                  <a:close/>
                  <a:moveTo>
                    <a:pt x="404850" y="252487"/>
                  </a:moveTo>
                  <a:cubicBezTo>
                    <a:pt x="404850" y="249585"/>
                    <a:pt x="409203" y="252487"/>
                    <a:pt x="417909" y="261193"/>
                  </a:cubicBezTo>
                  <a:lnTo>
                    <a:pt x="410654" y="261193"/>
                  </a:lnTo>
                  <a:close/>
                  <a:moveTo>
                    <a:pt x="718282" y="191542"/>
                  </a:moveTo>
                  <a:cubicBezTo>
                    <a:pt x="712478" y="191542"/>
                    <a:pt x="709575" y="198797"/>
                    <a:pt x="709575" y="213308"/>
                  </a:cubicBezTo>
                  <a:cubicBezTo>
                    <a:pt x="703771" y="236525"/>
                    <a:pt x="700869" y="251036"/>
                    <a:pt x="700869" y="256840"/>
                  </a:cubicBezTo>
                  <a:lnTo>
                    <a:pt x="692163" y="343904"/>
                  </a:lnTo>
                  <a:cubicBezTo>
                    <a:pt x="695065" y="343904"/>
                    <a:pt x="699418" y="341002"/>
                    <a:pt x="705222" y="335198"/>
                  </a:cubicBezTo>
                  <a:lnTo>
                    <a:pt x="705222" y="317785"/>
                  </a:lnTo>
                  <a:lnTo>
                    <a:pt x="713929" y="274253"/>
                  </a:lnTo>
                  <a:cubicBezTo>
                    <a:pt x="713929" y="259742"/>
                    <a:pt x="716105" y="245957"/>
                    <a:pt x="720459" y="232897"/>
                  </a:cubicBezTo>
                  <a:cubicBezTo>
                    <a:pt x="724812" y="219838"/>
                    <a:pt x="724086" y="206052"/>
                    <a:pt x="718282" y="191542"/>
                  </a:cubicBezTo>
                  <a:close/>
                  <a:moveTo>
                    <a:pt x="644277" y="182835"/>
                  </a:moveTo>
                  <a:lnTo>
                    <a:pt x="648630" y="182835"/>
                  </a:lnTo>
                  <a:cubicBezTo>
                    <a:pt x="651533" y="182835"/>
                    <a:pt x="653709" y="183561"/>
                    <a:pt x="655160" y="185012"/>
                  </a:cubicBezTo>
                  <a:cubicBezTo>
                    <a:pt x="656611" y="186463"/>
                    <a:pt x="658788" y="187188"/>
                    <a:pt x="661690" y="187188"/>
                  </a:cubicBezTo>
                  <a:lnTo>
                    <a:pt x="679103" y="187188"/>
                  </a:lnTo>
                  <a:cubicBezTo>
                    <a:pt x="693614" y="187188"/>
                    <a:pt x="702320" y="188594"/>
                    <a:pt x="705222" y="191406"/>
                  </a:cubicBezTo>
                  <a:lnTo>
                    <a:pt x="713929" y="191406"/>
                  </a:lnTo>
                  <a:lnTo>
                    <a:pt x="713929" y="187188"/>
                  </a:lnTo>
                  <a:lnTo>
                    <a:pt x="726988" y="187188"/>
                  </a:lnTo>
                  <a:cubicBezTo>
                    <a:pt x="726988" y="187188"/>
                    <a:pt x="726988" y="197074"/>
                    <a:pt x="726988" y="216845"/>
                  </a:cubicBezTo>
                  <a:cubicBezTo>
                    <a:pt x="726988" y="219701"/>
                    <a:pt x="724812" y="230312"/>
                    <a:pt x="720459" y="248678"/>
                  </a:cubicBezTo>
                  <a:cubicBezTo>
                    <a:pt x="716105" y="267043"/>
                    <a:pt x="715380" y="276225"/>
                    <a:pt x="718282" y="276225"/>
                  </a:cubicBezTo>
                  <a:cubicBezTo>
                    <a:pt x="718282" y="270557"/>
                    <a:pt x="719007" y="266306"/>
                    <a:pt x="720459" y="263472"/>
                  </a:cubicBezTo>
                  <a:cubicBezTo>
                    <a:pt x="721910" y="260638"/>
                    <a:pt x="722635" y="256409"/>
                    <a:pt x="722635" y="250786"/>
                  </a:cubicBezTo>
                  <a:cubicBezTo>
                    <a:pt x="725538" y="253598"/>
                    <a:pt x="726263" y="257826"/>
                    <a:pt x="724812" y="263472"/>
                  </a:cubicBezTo>
                  <a:cubicBezTo>
                    <a:pt x="723361" y="269117"/>
                    <a:pt x="722635" y="273369"/>
                    <a:pt x="722635" y="276225"/>
                  </a:cubicBezTo>
                  <a:cubicBezTo>
                    <a:pt x="719733" y="281848"/>
                    <a:pt x="718282" y="293140"/>
                    <a:pt x="718282" y="310099"/>
                  </a:cubicBezTo>
                  <a:cubicBezTo>
                    <a:pt x="712478" y="329870"/>
                    <a:pt x="711027" y="341184"/>
                    <a:pt x="713929" y="344040"/>
                  </a:cubicBezTo>
                  <a:cubicBezTo>
                    <a:pt x="715380" y="345446"/>
                    <a:pt x="717194" y="346146"/>
                    <a:pt x="719370" y="346140"/>
                  </a:cubicBezTo>
                  <a:lnTo>
                    <a:pt x="726905" y="344030"/>
                  </a:lnTo>
                  <a:lnTo>
                    <a:pt x="720459" y="353699"/>
                  </a:lnTo>
                  <a:cubicBezTo>
                    <a:pt x="719007" y="357327"/>
                    <a:pt x="718282" y="361317"/>
                    <a:pt x="718282" y="365670"/>
                  </a:cubicBezTo>
                  <a:lnTo>
                    <a:pt x="718282" y="396143"/>
                  </a:lnTo>
                  <a:lnTo>
                    <a:pt x="718282" y="400496"/>
                  </a:lnTo>
                  <a:cubicBezTo>
                    <a:pt x="718282" y="403399"/>
                    <a:pt x="716831" y="405575"/>
                    <a:pt x="713929" y="407026"/>
                  </a:cubicBezTo>
                  <a:cubicBezTo>
                    <a:pt x="711027" y="408477"/>
                    <a:pt x="712478" y="409203"/>
                    <a:pt x="718282" y="409203"/>
                  </a:cubicBezTo>
                  <a:cubicBezTo>
                    <a:pt x="718282" y="415007"/>
                    <a:pt x="717556" y="420086"/>
                    <a:pt x="716105" y="424439"/>
                  </a:cubicBezTo>
                  <a:cubicBezTo>
                    <a:pt x="714655" y="428792"/>
                    <a:pt x="713929" y="433871"/>
                    <a:pt x="713929" y="439675"/>
                  </a:cubicBezTo>
                  <a:lnTo>
                    <a:pt x="713929" y="461441"/>
                  </a:lnTo>
                  <a:lnTo>
                    <a:pt x="713929" y="465795"/>
                  </a:lnTo>
                  <a:cubicBezTo>
                    <a:pt x="717420" y="468697"/>
                    <a:pt x="718293" y="471599"/>
                    <a:pt x="716547" y="474501"/>
                  </a:cubicBezTo>
                  <a:cubicBezTo>
                    <a:pt x="714802" y="477403"/>
                    <a:pt x="717420" y="480305"/>
                    <a:pt x="724404" y="483208"/>
                  </a:cubicBezTo>
                  <a:cubicBezTo>
                    <a:pt x="727850" y="489012"/>
                    <a:pt x="733065" y="489012"/>
                    <a:pt x="740048" y="483208"/>
                  </a:cubicBezTo>
                  <a:cubicBezTo>
                    <a:pt x="740048" y="486110"/>
                    <a:pt x="738574" y="489012"/>
                    <a:pt x="735627" y="491914"/>
                  </a:cubicBezTo>
                  <a:lnTo>
                    <a:pt x="731206" y="496267"/>
                  </a:lnTo>
                  <a:lnTo>
                    <a:pt x="717874" y="509327"/>
                  </a:lnTo>
                  <a:cubicBezTo>
                    <a:pt x="714927" y="515131"/>
                    <a:pt x="712716" y="517308"/>
                    <a:pt x="711242" y="515857"/>
                  </a:cubicBezTo>
                  <a:cubicBezTo>
                    <a:pt x="709768" y="514406"/>
                    <a:pt x="709031" y="516582"/>
                    <a:pt x="709031" y="522387"/>
                  </a:cubicBezTo>
                  <a:cubicBezTo>
                    <a:pt x="703136" y="528191"/>
                    <a:pt x="701663" y="531093"/>
                    <a:pt x="704610" y="531093"/>
                  </a:cubicBezTo>
                  <a:cubicBezTo>
                    <a:pt x="704610" y="533995"/>
                    <a:pt x="703136" y="535446"/>
                    <a:pt x="700189" y="535446"/>
                  </a:cubicBezTo>
                  <a:cubicBezTo>
                    <a:pt x="697242" y="535446"/>
                    <a:pt x="697241" y="533995"/>
                    <a:pt x="700189" y="531093"/>
                  </a:cubicBezTo>
                  <a:cubicBezTo>
                    <a:pt x="694294" y="531093"/>
                    <a:pt x="692083" y="530368"/>
                    <a:pt x="693557" y="528916"/>
                  </a:cubicBezTo>
                  <a:cubicBezTo>
                    <a:pt x="695031" y="527465"/>
                    <a:pt x="697241" y="526740"/>
                    <a:pt x="700189" y="526740"/>
                  </a:cubicBezTo>
                  <a:lnTo>
                    <a:pt x="700189" y="513680"/>
                  </a:lnTo>
                  <a:cubicBezTo>
                    <a:pt x="697242" y="513680"/>
                    <a:pt x="695031" y="514406"/>
                    <a:pt x="693557" y="515857"/>
                  </a:cubicBezTo>
                  <a:cubicBezTo>
                    <a:pt x="692083" y="517308"/>
                    <a:pt x="689873" y="518033"/>
                    <a:pt x="686925" y="518033"/>
                  </a:cubicBezTo>
                  <a:cubicBezTo>
                    <a:pt x="683932" y="520936"/>
                    <a:pt x="682436" y="523838"/>
                    <a:pt x="682436" y="526740"/>
                  </a:cubicBezTo>
                  <a:lnTo>
                    <a:pt x="686925" y="526740"/>
                  </a:lnTo>
                  <a:cubicBezTo>
                    <a:pt x="680985" y="532544"/>
                    <a:pt x="675067" y="536172"/>
                    <a:pt x="669172" y="537623"/>
                  </a:cubicBezTo>
                  <a:cubicBezTo>
                    <a:pt x="663277" y="539074"/>
                    <a:pt x="657382" y="542702"/>
                    <a:pt x="651487" y="548506"/>
                  </a:cubicBezTo>
                  <a:lnTo>
                    <a:pt x="624892" y="561566"/>
                  </a:lnTo>
                  <a:cubicBezTo>
                    <a:pt x="616004" y="570272"/>
                    <a:pt x="605665" y="576076"/>
                    <a:pt x="593875" y="578978"/>
                  </a:cubicBezTo>
                  <a:lnTo>
                    <a:pt x="576122" y="592038"/>
                  </a:lnTo>
                  <a:cubicBezTo>
                    <a:pt x="573175" y="592038"/>
                    <a:pt x="568753" y="593489"/>
                    <a:pt x="562858" y="596391"/>
                  </a:cubicBezTo>
                  <a:cubicBezTo>
                    <a:pt x="556963" y="599294"/>
                    <a:pt x="555490" y="599294"/>
                    <a:pt x="558437" y="596391"/>
                  </a:cubicBezTo>
                  <a:cubicBezTo>
                    <a:pt x="546602" y="602196"/>
                    <a:pt x="535526" y="605823"/>
                    <a:pt x="525210" y="607274"/>
                  </a:cubicBezTo>
                  <a:cubicBezTo>
                    <a:pt x="514893" y="608726"/>
                    <a:pt x="505291" y="612353"/>
                    <a:pt x="496404" y="618157"/>
                  </a:cubicBezTo>
                  <a:cubicBezTo>
                    <a:pt x="490509" y="623962"/>
                    <a:pt x="487561" y="629766"/>
                    <a:pt x="487561" y="635570"/>
                  </a:cubicBezTo>
                  <a:lnTo>
                    <a:pt x="487561" y="666043"/>
                  </a:lnTo>
                  <a:cubicBezTo>
                    <a:pt x="487561" y="668945"/>
                    <a:pt x="489012" y="668220"/>
                    <a:pt x="491914" y="663866"/>
                  </a:cubicBezTo>
                  <a:cubicBezTo>
                    <a:pt x="494817" y="659513"/>
                    <a:pt x="497719" y="657336"/>
                    <a:pt x="500621" y="657336"/>
                  </a:cubicBezTo>
                  <a:cubicBezTo>
                    <a:pt x="500621" y="654434"/>
                    <a:pt x="502072" y="652983"/>
                    <a:pt x="504974" y="652983"/>
                  </a:cubicBezTo>
                  <a:cubicBezTo>
                    <a:pt x="507876" y="652983"/>
                    <a:pt x="512229" y="651532"/>
                    <a:pt x="518034" y="648630"/>
                  </a:cubicBezTo>
                  <a:lnTo>
                    <a:pt x="531093" y="648630"/>
                  </a:lnTo>
                  <a:cubicBezTo>
                    <a:pt x="528191" y="645728"/>
                    <a:pt x="531093" y="644277"/>
                    <a:pt x="539800" y="644277"/>
                  </a:cubicBezTo>
                  <a:cubicBezTo>
                    <a:pt x="548506" y="644277"/>
                    <a:pt x="554311" y="645728"/>
                    <a:pt x="557213" y="648630"/>
                  </a:cubicBezTo>
                  <a:lnTo>
                    <a:pt x="587685" y="648630"/>
                  </a:lnTo>
                  <a:cubicBezTo>
                    <a:pt x="590588" y="648630"/>
                    <a:pt x="600745" y="651532"/>
                    <a:pt x="618158" y="657336"/>
                  </a:cubicBezTo>
                  <a:cubicBezTo>
                    <a:pt x="621060" y="663141"/>
                    <a:pt x="626864" y="661690"/>
                    <a:pt x="635571" y="652983"/>
                  </a:cubicBezTo>
                  <a:cubicBezTo>
                    <a:pt x="641375" y="650081"/>
                    <a:pt x="645728" y="647213"/>
                    <a:pt x="648630" y="644379"/>
                  </a:cubicBezTo>
                  <a:cubicBezTo>
                    <a:pt x="651533" y="641545"/>
                    <a:pt x="654435" y="638699"/>
                    <a:pt x="657337" y="635842"/>
                  </a:cubicBezTo>
                  <a:cubicBezTo>
                    <a:pt x="663141" y="633031"/>
                    <a:pt x="666769" y="630197"/>
                    <a:pt x="668220" y="627340"/>
                  </a:cubicBezTo>
                  <a:cubicBezTo>
                    <a:pt x="669671" y="624483"/>
                    <a:pt x="673299" y="620221"/>
                    <a:pt x="679103" y="614552"/>
                  </a:cubicBezTo>
                  <a:lnTo>
                    <a:pt x="731342" y="567755"/>
                  </a:lnTo>
                  <a:lnTo>
                    <a:pt x="822759" y="460557"/>
                  </a:lnTo>
                  <a:cubicBezTo>
                    <a:pt x="831466" y="451851"/>
                    <a:pt x="835819" y="443144"/>
                    <a:pt x="835819" y="434438"/>
                  </a:cubicBezTo>
                  <a:cubicBezTo>
                    <a:pt x="835819" y="431536"/>
                    <a:pt x="835093" y="428634"/>
                    <a:pt x="833642" y="425731"/>
                  </a:cubicBezTo>
                  <a:cubicBezTo>
                    <a:pt x="832192" y="422829"/>
                    <a:pt x="832917" y="418476"/>
                    <a:pt x="835819" y="412672"/>
                  </a:cubicBezTo>
                  <a:cubicBezTo>
                    <a:pt x="835819" y="415574"/>
                    <a:pt x="838721" y="414123"/>
                    <a:pt x="844525" y="408319"/>
                  </a:cubicBezTo>
                  <a:lnTo>
                    <a:pt x="848879" y="408319"/>
                  </a:lnTo>
                  <a:lnTo>
                    <a:pt x="853232" y="403965"/>
                  </a:lnTo>
                  <a:lnTo>
                    <a:pt x="861938" y="403965"/>
                  </a:lnTo>
                  <a:lnTo>
                    <a:pt x="861938" y="408319"/>
                  </a:lnTo>
                  <a:lnTo>
                    <a:pt x="866292" y="403965"/>
                  </a:lnTo>
                  <a:lnTo>
                    <a:pt x="866292" y="412672"/>
                  </a:lnTo>
                  <a:cubicBezTo>
                    <a:pt x="869194" y="412672"/>
                    <a:pt x="870645" y="409770"/>
                    <a:pt x="870645" y="403965"/>
                  </a:cubicBezTo>
                  <a:cubicBezTo>
                    <a:pt x="873547" y="406867"/>
                    <a:pt x="875723" y="408319"/>
                    <a:pt x="877175" y="408319"/>
                  </a:cubicBezTo>
                  <a:cubicBezTo>
                    <a:pt x="878626" y="408319"/>
                    <a:pt x="880802" y="411221"/>
                    <a:pt x="883704" y="417025"/>
                  </a:cubicBezTo>
                  <a:cubicBezTo>
                    <a:pt x="889509" y="425731"/>
                    <a:pt x="889509" y="432987"/>
                    <a:pt x="883704" y="438791"/>
                  </a:cubicBezTo>
                  <a:cubicBezTo>
                    <a:pt x="886607" y="435889"/>
                    <a:pt x="889509" y="434438"/>
                    <a:pt x="892411" y="434438"/>
                  </a:cubicBezTo>
                  <a:lnTo>
                    <a:pt x="888058" y="438791"/>
                  </a:lnTo>
                  <a:lnTo>
                    <a:pt x="884793" y="440968"/>
                  </a:lnTo>
                  <a:cubicBezTo>
                    <a:pt x="884067" y="442419"/>
                    <a:pt x="882253" y="444595"/>
                    <a:pt x="879351" y="447498"/>
                  </a:cubicBezTo>
                  <a:cubicBezTo>
                    <a:pt x="879351" y="450400"/>
                    <a:pt x="876449" y="454753"/>
                    <a:pt x="870645" y="460557"/>
                  </a:cubicBezTo>
                  <a:cubicBezTo>
                    <a:pt x="864841" y="475068"/>
                    <a:pt x="857585" y="486677"/>
                    <a:pt x="848879" y="495383"/>
                  </a:cubicBezTo>
                  <a:lnTo>
                    <a:pt x="827113" y="520346"/>
                  </a:lnTo>
                  <a:lnTo>
                    <a:pt x="817470" y="531405"/>
                  </a:lnTo>
                  <a:lnTo>
                    <a:pt x="815141" y="532181"/>
                  </a:lnTo>
                  <a:lnTo>
                    <a:pt x="814119" y="535248"/>
                  </a:lnTo>
                  <a:lnTo>
                    <a:pt x="805346" y="545309"/>
                  </a:lnTo>
                  <a:lnTo>
                    <a:pt x="800993" y="541160"/>
                  </a:lnTo>
                  <a:cubicBezTo>
                    <a:pt x="803896" y="546692"/>
                    <a:pt x="802444" y="552236"/>
                    <a:pt x="796640" y="557791"/>
                  </a:cubicBezTo>
                  <a:cubicBezTo>
                    <a:pt x="790836" y="563345"/>
                    <a:pt x="786482" y="567506"/>
                    <a:pt x="783580" y="570272"/>
                  </a:cubicBezTo>
                  <a:cubicBezTo>
                    <a:pt x="780678" y="570272"/>
                    <a:pt x="779227" y="573356"/>
                    <a:pt x="779227" y="579523"/>
                  </a:cubicBezTo>
                  <a:cubicBezTo>
                    <a:pt x="776325" y="579523"/>
                    <a:pt x="773423" y="581064"/>
                    <a:pt x="770521" y="584148"/>
                  </a:cubicBezTo>
                  <a:cubicBezTo>
                    <a:pt x="770521" y="587231"/>
                    <a:pt x="769070" y="588773"/>
                    <a:pt x="766167" y="588773"/>
                  </a:cubicBezTo>
                  <a:lnTo>
                    <a:pt x="761814" y="588773"/>
                  </a:lnTo>
                  <a:lnTo>
                    <a:pt x="761814" y="593399"/>
                  </a:lnTo>
                  <a:lnTo>
                    <a:pt x="757461" y="598024"/>
                  </a:lnTo>
                  <a:lnTo>
                    <a:pt x="753108" y="602649"/>
                  </a:lnTo>
                  <a:cubicBezTo>
                    <a:pt x="747304" y="605733"/>
                    <a:pt x="743676" y="608816"/>
                    <a:pt x="742225" y="611900"/>
                  </a:cubicBezTo>
                  <a:cubicBezTo>
                    <a:pt x="740774" y="614983"/>
                    <a:pt x="737146" y="618067"/>
                    <a:pt x="731342" y="621150"/>
                  </a:cubicBezTo>
                  <a:lnTo>
                    <a:pt x="726988" y="625776"/>
                  </a:lnTo>
                  <a:lnTo>
                    <a:pt x="726988" y="621150"/>
                  </a:lnTo>
                  <a:lnTo>
                    <a:pt x="722635" y="625776"/>
                  </a:lnTo>
                  <a:cubicBezTo>
                    <a:pt x="725538" y="625776"/>
                    <a:pt x="726988" y="627317"/>
                    <a:pt x="726988" y="630401"/>
                  </a:cubicBezTo>
                  <a:lnTo>
                    <a:pt x="722725" y="631307"/>
                  </a:lnTo>
                  <a:lnTo>
                    <a:pt x="726988" y="635570"/>
                  </a:lnTo>
                  <a:cubicBezTo>
                    <a:pt x="724086" y="635570"/>
                    <a:pt x="722635" y="637021"/>
                    <a:pt x="722635" y="639924"/>
                  </a:cubicBezTo>
                  <a:lnTo>
                    <a:pt x="722635" y="631326"/>
                  </a:lnTo>
                  <a:lnTo>
                    <a:pt x="716105" y="632714"/>
                  </a:lnTo>
                  <a:cubicBezTo>
                    <a:pt x="714654" y="634255"/>
                    <a:pt x="715380" y="636568"/>
                    <a:pt x="718282" y="639652"/>
                  </a:cubicBezTo>
                  <a:lnTo>
                    <a:pt x="713929" y="639652"/>
                  </a:lnTo>
                  <a:lnTo>
                    <a:pt x="709575" y="639652"/>
                  </a:lnTo>
                  <a:cubicBezTo>
                    <a:pt x="706673" y="642735"/>
                    <a:pt x="706673" y="643506"/>
                    <a:pt x="709575" y="641964"/>
                  </a:cubicBezTo>
                  <a:cubicBezTo>
                    <a:pt x="712478" y="640422"/>
                    <a:pt x="713929" y="641193"/>
                    <a:pt x="713929" y="644277"/>
                  </a:cubicBezTo>
                  <a:lnTo>
                    <a:pt x="709575" y="648630"/>
                  </a:lnTo>
                  <a:lnTo>
                    <a:pt x="705222" y="648630"/>
                  </a:lnTo>
                  <a:lnTo>
                    <a:pt x="702452" y="649026"/>
                  </a:lnTo>
                  <a:lnTo>
                    <a:pt x="701413" y="649718"/>
                  </a:lnTo>
                  <a:lnTo>
                    <a:pt x="701506" y="649161"/>
                  </a:lnTo>
                  <a:lnTo>
                    <a:pt x="697604" y="649718"/>
                  </a:lnTo>
                  <a:cubicBezTo>
                    <a:pt x="695428" y="650444"/>
                    <a:pt x="693614" y="651532"/>
                    <a:pt x="692163" y="652983"/>
                  </a:cubicBezTo>
                  <a:cubicBezTo>
                    <a:pt x="689260" y="650081"/>
                    <a:pt x="687809" y="650081"/>
                    <a:pt x="687809" y="652983"/>
                  </a:cubicBezTo>
                  <a:cubicBezTo>
                    <a:pt x="687809" y="655885"/>
                    <a:pt x="689260" y="657336"/>
                    <a:pt x="692163" y="657336"/>
                  </a:cubicBezTo>
                  <a:lnTo>
                    <a:pt x="692163" y="652983"/>
                  </a:lnTo>
                  <a:lnTo>
                    <a:pt x="696516" y="657336"/>
                  </a:lnTo>
                  <a:lnTo>
                    <a:pt x="692163" y="666043"/>
                  </a:lnTo>
                  <a:lnTo>
                    <a:pt x="700869" y="661690"/>
                  </a:lnTo>
                  <a:lnTo>
                    <a:pt x="696516" y="666043"/>
                  </a:lnTo>
                  <a:cubicBezTo>
                    <a:pt x="693614" y="666043"/>
                    <a:pt x="692163" y="667494"/>
                    <a:pt x="692163" y="670396"/>
                  </a:cubicBezTo>
                  <a:lnTo>
                    <a:pt x="679103" y="683456"/>
                  </a:lnTo>
                  <a:lnTo>
                    <a:pt x="705222" y="696243"/>
                  </a:lnTo>
                  <a:lnTo>
                    <a:pt x="731342" y="704746"/>
                  </a:lnTo>
                  <a:cubicBezTo>
                    <a:pt x="734244" y="707557"/>
                    <a:pt x="738597" y="708963"/>
                    <a:pt x="744401" y="708963"/>
                  </a:cubicBezTo>
                  <a:lnTo>
                    <a:pt x="748755" y="708963"/>
                  </a:lnTo>
                  <a:lnTo>
                    <a:pt x="744401" y="713248"/>
                  </a:lnTo>
                  <a:cubicBezTo>
                    <a:pt x="747304" y="716060"/>
                    <a:pt x="751657" y="717465"/>
                    <a:pt x="757461" y="717465"/>
                  </a:cubicBezTo>
                  <a:lnTo>
                    <a:pt x="770521" y="725968"/>
                  </a:lnTo>
                  <a:cubicBezTo>
                    <a:pt x="770521" y="723156"/>
                    <a:pt x="769795" y="721751"/>
                    <a:pt x="768344" y="721751"/>
                  </a:cubicBezTo>
                  <a:cubicBezTo>
                    <a:pt x="766893" y="721751"/>
                    <a:pt x="766167" y="720322"/>
                    <a:pt x="766167" y="717465"/>
                  </a:cubicBezTo>
                  <a:cubicBezTo>
                    <a:pt x="771972" y="717465"/>
                    <a:pt x="774874" y="719597"/>
                    <a:pt x="774874" y="723859"/>
                  </a:cubicBezTo>
                  <a:cubicBezTo>
                    <a:pt x="774874" y="728122"/>
                    <a:pt x="777776" y="730253"/>
                    <a:pt x="783580" y="730253"/>
                  </a:cubicBezTo>
                  <a:lnTo>
                    <a:pt x="783580" y="725968"/>
                  </a:lnTo>
                  <a:cubicBezTo>
                    <a:pt x="786483" y="725968"/>
                    <a:pt x="787934" y="726682"/>
                    <a:pt x="787934" y="728110"/>
                  </a:cubicBezTo>
                  <a:cubicBezTo>
                    <a:pt x="787934" y="729539"/>
                    <a:pt x="789385" y="730253"/>
                    <a:pt x="792287" y="730253"/>
                  </a:cubicBezTo>
                  <a:lnTo>
                    <a:pt x="805346" y="738755"/>
                  </a:lnTo>
                  <a:lnTo>
                    <a:pt x="818406" y="747258"/>
                  </a:lnTo>
                  <a:lnTo>
                    <a:pt x="822759" y="751475"/>
                  </a:lnTo>
                  <a:lnTo>
                    <a:pt x="827113" y="751475"/>
                  </a:lnTo>
                  <a:lnTo>
                    <a:pt x="840172" y="759977"/>
                  </a:lnTo>
                  <a:lnTo>
                    <a:pt x="848879" y="768480"/>
                  </a:lnTo>
                  <a:lnTo>
                    <a:pt x="857585" y="772765"/>
                  </a:lnTo>
                  <a:cubicBezTo>
                    <a:pt x="860488" y="772765"/>
                    <a:pt x="863389" y="774171"/>
                    <a:pt x="866292" y="776982"/>
                  </a:cubicBezTo>
                  <a:cubicBezTo>
                    <a:pt x="872096" y="782650"/>
                    <a:pt x="876449" y="785484"/>
                    <a:pt x="879351" y="785484"/>
                  </a:cubicBezTo>
                  <a:cubicBezTo>
                    <a:pt x="890960" y="791153"/>
                    <a:pt x="901117" y="796821"/>
                    <a:pt x="909824" y="802489"/>
                  </a:cubicBezTo>
                  <a:cubicBezTo>
                    <a:pt x="918530" y="808158"/>
                    <a:pt x="927237" y="815254"/>
                    <a:pt x="935943" y="823779"/>
                  </a:cubicBezTo>
                  <a:cubicBezTo>
                    <a:pt x="941748" y="826591"/>
                    <a:pt x="946826" y="830128"/>
                    <a:pt x="951179" y="834390"/>
                  </a:cubicBezTo>
                  <a:cubicBezTo>
                    <a:pt x="955533" y="838653"/>
                    <a:pt x="960611" y="843618"/>
                    <a:pt x="966416" y="849286"/>
                  </a:cubicBezTo>
                  <a:cubicBezTo>
                    <a:pt x="969318" y="854955"/>
                    <a:pt x="970769" y="860657"/>
                    <a:pt x="970769" y="866393"/>
                  </a:cubicBezTo>
                  <a:cubicBezTo>
                    <a:pt x="970769" y="872130"/>
                    <a:pt x="967867" y="872096"/>
                    <a:pt x="962062" y="866291"/>
                  </a:cubicBezTo>
                  <a:cubicBezTo>
                    <a:pt x="962062" y="874998"/>
                    <a:pt x="963514" y="880802"/>
                    <a:pt x="966416" y="883704"/>
                  </a:cubicBezTo>
                  <a:cubicBezTo>
                    <a:pt x="969318" y="889508"/>
                    <a:pt x="969318" y="893862"/>
                    <a:pt x="966416" y="896764"/>
                  </a:cubicBezTo>
                  <a:cubicBezTo>
                    <a:pt x="966416" y="890959"/>
                    <a:pt x="964965" y="888057"/>
                    <a:pt x="962062" y="888057"/>
                  </a:cubicBezTo>
                  <a:lnTo>
                    <a:pt x="962062" y="892411"/>
                  </a:lnTo>
                  <a:lnTo>
                    <a:pt x="957709" y="888057"/>
                  </a:lnTo>
                  <a:lnTo>
                    <a:pt x="953356" y="892411"/>
                  </a:lnTo>
                  <a:cubicBezTo>
                    <a:pt x="953356" y="883704"/>
                    <a:pt x="950454" y="879351"/>
                    <a:pt x="944650" y="879351"/>
                  </a:cubicBezTo>
                  <a:cubicBezTo>
                    <a:pt x="938845" y="879351"/>
                    <a:pt x="935943" y="880802"/>
                    <a:pt x="935943" y="883704"/>
                  </a:cubicBezTo>
                  <a:cubicBezTo>
                    <a:pt x="938845" y="886606"/>
                    <a:pt x="938845" y="888057"/>
                    <a:pt x="935943" y="888057"/>
                  </a:cubicBezTo>
                  <a:cubicBezTo>
                    <a:pt x="930139" y="888057"/>
                    <a:pt x="925786" y="889508"/>
                    <a:pt x="922883" y="892411"/>
                  </a:cubicBezTo>
                  <a:cubicBezTo>
                    <a:pt x="922883" y="898215"/>
                    <a:pt x="921432" y="901117"/>
                    <a:pt x="918530" y="901117"/>
                  </a:cubicBezTo>
                  <a:cubicBezTo>
                    <a:pt x="915628" y="898215"/>
                    <a:pt x="912726" y="896764"/>
                    <a:pt x="909824" y="896764"/>
                  </a:cubicBezTo>
                  <a:cubicBezTo>
                    <a:pt x="904019" y="896764"/>
                    <a:pt x="901117" y="901117"/>
                    <a:pt x="901117" y="909823"/>
                  </a:cubicBezTo>
                  <a:cubicBezTo>
                    <a:pt x="898215" y="909823"/>
                    <a:pt x="896764" y="911275"/>
                    <a:pt x="896764" y="914177"/>
                  </a:cubicBezTo>
                  <a:cubicBezTo>
                    <a:pt x="893862" y="914177"/>
                    <a:pt x="892411" y="915628"/>
                    <a:pt x="892411" y="918530"/>
                  </a:cubicBezTo>
                  <a:cubicBezTo>
                    <a:pt x="886607" y="915628"/>
                    <a:pt x="883704" y="912000"/>
                    <a:pt x="883704" y="907647"/>
                  </a:cubicBezTo>
                  <a:cubicBezTo>
                    <a:pt x="883704" y="903294"/>
                    <a:pt x="880802" y="898215"/>
                    <a:pt x="874998" y="892411"/>
                  </a:cubicBezTo>
                  <a:lnTo>
                    <a:pt x="870645" y="892411"/>
                  </a:lnTo>
                  <a:lnTo>
                    <a:pt x="861938" y="883704"/>
                  </a:lnTo>
                  <a:lnTo>
                    <a:pt x="848879" y="866291"/>
                  </a:lnTo>
                  <a:cubicBezTo>
                    <a:pt x="843075" y="860487"/>
                    <a:pt x="836544" y="855408"/>
                    <a:pt x="829289" y="851055"/>
                  </a:cubicBezTo>
                  <a:cubicBezTo>
                    <a:pt x="822034" y="846702"/>
                    <a:pt x="815504" y="841623"/>
                    <a:pt x="809700" y="835819"/>
                  </a:cubicBezTo>
                  <a:cubicBezTo>
                    <a:pt x="806797" y="835819"/>
                    <a:pt x="802444" y="832917"/>
                    <a:pt x="796640" y="827112"/>
                  </a:cubicBezTo>
                  <a:lnTo>
                    <a:pt x="792287" y="827112"/>
                  </a:lnTo>
                  <a:cubicBezTo>
                    <a:pt x="789385" y="824210"/>
                    <a:pt x="789385" y="821308"/>
                    <a:pt x="792287" y="818406"/>
                  </a:cubicBezTo>
                  <a:lnTo>
                    <a:pt x="787934" y="822759"/>
                  </a:lnTo>
                  <a:cubicBezTo>
                    <a:pt x="787934" y="825661"/>
                    <a:pt x="783580" y="822759"/>
                    <a:pt x="774874" y="814053"/>
                  </a:cubicBezTo>
                  <a:lnTo>
                    <a:pt x="757461" y="800993"/>
                  </a:lnTo>
                  <a:lnTo>
                    <a:pt x="731342" y="779227"/>
                  </a:lnTo>
                  <a:cubicBezTo>
                    <a:pt x="716831" y="764716"/>
                    <a:pt x="706673" y="756010"/>
                    <a:pt x="700869" y="753107"/>
                  </a:cubicBezTo>
                  <a:lnTo>
                    <a:pt x="687809" y="740048"/>
                  </a:lnTo>
                  <a:cubicBezTo>
                    <a:pt x="684907" y="740048"/>
                    <a:pt x="682731" y="739322"/>
                    <a:pt x="681280" y="737871"/>
                  </a:cubicBezTo>
                  <a:cubicBezTo>
                    <a:pt x="679829" y="736420"/>
                    <a:pt x="677652" y="735695"/>
                    <a:pt x="674750" y="735695"/>
                  </a:cubicBezTo>
                  <a:cubicBezTo>
                    <a:pt x="671848" y="732792"/>
                    <a:pt x="668945" y="731341"/>
                    <a:pt x="666043" y="731341"/>
                  </a:cubicBezTo>
                  <a:cubicBezTo>
                    <a:pt x="668946" y="725537"/>
                    <a:pt x="668945" y="723360"/>
                    <a:pt x="666043" y="724811"/>
                  </a:cubicBezTo>
                  <a:cubicBezTo>
                    <a:pt x="663141" y="726262"/>
                    <a:pt x="658788" y="725537"/>
                    <a:pt x="652984" y="722635"/>
                  </a:cubicBezTo>
                  <a:lnTo>
                    <a:pt x="652984" y="726988"/>
                  </a:lnTo>
                  <a:cubicBezTo>
                    <a:pt x="652984" y="729890"/>
                    <a:pt x="653709" y="733518"/>
                    <a:pt x="655160" y="737871"/>
                  </a:cubicBezTo>
                  <a:cubicBezTo>
                    <a:pt x="656611" y="742224"/>
                    <a:pt x="654435" y="741499"/>
                    <a:pt x="648630" y="735695"/>
                  </a:cubicBezTo>
                  <a:cubicBezTo>
                    <a:pt x="651533" y="735695"/>
                    <a:pt x="652984" y="734243"/>
                    <a:pt x="652984" y="731341"/>
                  </a:cubicBezTo>
                  <a:cubicBezTo>
                    <a:pt x="652984" y="728439"/>
                    <a:pt x="651533" y="726988"/>
                    <a:pt x="648630" y="726988"/>
                  </a:cubicBezTo>
                  <a:lnTo>
                    <a:pt x="644277" y="731341"/>
                  </a:lnTo>
                  <a:lnTo>
                    <a:pt x="644277" y="735695"/>
                  </a:lnTo>
                  <a:lnTo>
                    <a:pt x="644277" y="740048"/>
                  </a:lnTo>
                  <a:lnTo>
                    <a:pt x="639924" y="744401"/>
                  </a:lnTo>
                  <a:lnTo>
                    <a:pt x="639924" y="748754"/>
                  </a:lnTo>
                  <a:cubicBezTo>
                    <a:pt x="642826" y="745852"/>
                    <a:pt x="644277" y="742950"/>
                    <a:pt x="644277" y="740048"/>
                  </a:cubicBezTo>
                  <a:cubicBezTo>
                    <a:pt x="647180" y="740048"/>
                    <a:pt x="648630" y="741499"/>
                    <a:pt x="648630" y="744401"/>
                  </a:cubicBezTo>
                  <a:cubicBezTo>
                    <a:pt x="648630" y="747303"/>
                    <a:pt x="647179" y="748754"/>
                    <a:pt x="644277" y="748754"/>
                  </a:cubicBezTo>
                  <a:lnTo>
                    <a:pt x="644277" y="757461"/>
                  </a:lnTo>
                  <a:lnTo>
                    <a:pt x="642101" y="761814"/>
                  </a:lnTo>
                  <a:cubicBezTo>
                    <a:pt x="642101" y="764716"/>
                    <a:pt x="641738" y="766893"/>
                    <a:pt x="641012" y="768344"/>
                  </a:cubicBezTo>
                  <a:cubicBezTo>
                    <a:pt x="640287" y="769795"/>
                    <a:pt x="639924" y="771971"/>
                    <a:pt x="639924" y="774874"/>
                  </a:cubicBezTo>
                  <a:lnTo>
                    <a:pt x="634686" y="774874"/>
                  </a:lnTo>
                  <a:lnTo>
                    <a:pt x="634686" y="779227"/>
                  </a:lnTo>
                  <a:lnTo>
                    <a:pt x="629449" y="779227"/>
                  </a:lnTo>
                  <a:lnTo>
                    <a:pt x="624280" y="779227"/>
                  </a:lnTo>
                  <a:cubicBezTo>
                    <a:pt x="624280" y="782129"/>
                    <a:pt x="626003" y="785031"/>
                    <a:pt x="629449" y="787933"/>
                  </a:cubicBezTo>
                  <a:lnTo>
                    <a:pt x="626818" y="788483"/>
                  </a:lnTo>
                  <a:lnTo>
                    <a:pt x="626320" y="794463"/>
                  </a:lnTo>
                  <a:cubicBezTo>
                    <a:pt x="625957" y="795914"/>
                    <a:pt x="625413" y="796640"/>
                    <a:pt x="624688" y="796640"/>
                  </a:cubicBezTo>
                  <a:cubicBezTo>
                    <a:pt x="623237" y="796640"/>
                    <a:pt x="622511" y="799542"/>
                    <a:pt x="622511" y="805346"/>
                  </a:cubicBezTo>
                  <a:cubicBezTo>
                    <a:pt x="625413" y="805346"/>
                    <a:pt x="626864" y="804621"/>
                    <a:pt x="626864" y="803169"/>
                  </a:cubicBezTo>
                  <a:cubicBezTo>
                    <a:pt x="626864" y="801718"/>
                    <a:pt x="628315" y="800993"/>
                    <a:pt x="631217" y="800993"/>
                  </a:cubicBezTo>
                  <a:cubicBezTo>
                    <a:pt x="631217" y="806797"/>
                    <a:pt x="629766" y="810425"/>
                    <a:pt x="626864" y="811876"/>
                  </a:cubicBezTo>
                  <a:cubicBezTo>
                    <a:pt x="623962" y="813327"/>
                    <a:pt x="622511" y="816955"/>
                    <a:pt x="622511" y="822759"/>
                  </a:cubicBezTo>
                  <a:lnTo>
                    <a:pt x="626864" y="822759"/>
                  </a:lnTo>
                  <a:lnTo>
                    <a:pt x="626864" y="827112"/>
                  </a:lnTo>
                  <a:cubicBezTo>
                    <a:pt x="623962" y="830014"/>
                    <a:pt x="622511" y="832917"/>
                    <a:pt x="622511" y="835819"/>
                  </a:cubicBezTo>
                  <a:cubicBezTo>
                    <a:pt x="617024" y="841623"/>
                    <a:pt x="615652" y="840897"/>
                    <a:pt x="618396" y="833642"/>
                  </a:cubicBezTo>
                  <a:cubicBezTo>
                    <a:pt x="621139" y="826387"/>
                    <a:pt x="621060" y="822759"/>
                    <a:pt x="618158" y="822759"/>
                  </a:cubicBezTo>
                  <a:lnTo>
                    <a:pt x="617478" y="826578"/>
                  </a:lnTo>
                  <a:lnTo>
                    <a:pt x="614349" y="824119"/>
                  </a:lnTo>
                  <a:cubicBezTo>
                    <a:pt x="611084" y="822487"/>
                    <a:pt x="609451" y="824936"/>
                    <a:pt x="609451" y="831465"/>
                  </a:cubicBezTo>
                  <a:lnTo>
                    <a:pt x="609451" y="840172"/>
                  </a:lnTo>
                  <a:cubicBezTo>
                    <a:pt x="606549" y="840172"/>
                    <a:pt x="605098" y="837270"/>
                    <a:pt x="605098" y="831465"/>
                  </a:cubicBezTo>
                  <a:lnTo>
                    <a:pt x="605098" y="844525"/>
                  </a:lnTo>
                  <a:cubicBezTo>
                    <a:pt x="605098" y="847427"/>
                    <a:pt x="606549" y="847427"/>
                    <a:pt x="609451" y="844525"/>
                  </a:cubicBezTo>
                  <a:cubicBezTo>
                    <a:pt x="612354" y="841623"/>
                    <a:pt x="613805" y="838721"/>
                    <a:pt x="613805" y="835819"/>
                  </a:cubicBezTo>
                  <a:lnTo>
                    <a:pt x="609451" y="831465"/>
                  </a:lnTo>
                  <a:lnTo>
                    <a:pt x="611969" y="830207"/>
                  </a:lnTo>
                  <a:lnTo>
                    <a:pt x="614281" y="835819"/>
                  </a:lnTo>
                  <a:lnTo>
                    <a:pt x="614281" y="831465"/>
                  </a:lnTo>
                  <a:cubicBezTo>
                    <a:pt x="614281" y="840172"/>
                    <a:pt x="615573" y="844525"/>
                    <a:pt x="618158" y="844525"/>
                  </a:cubicBezTo>
                  <a:lnTo>
                    <a:pt x="606391" y="870644"/>
                  </a:lnTo>
                  <a:cubicBezTo>
                    <a:pt x="603806" y="876449"/>
                    <a:pt x="601198" y="880076"/>
                    <a:pt x="598568" y="881527"/>
                  </a:cubicBezTo>
                  <a:cubicBezTo>
                    <a:pt x="595938" y="882979"/>
                    <a:pt x="594623" y="886606"/>
                    <a:pt x="594623" y="892411"/>
                  </a:cubicBezTo>
                  <a:cubicBezTo>
                    <a:pt x="592038" y="898215"/>
                    <a:pt x="591392" y="901843"/>
                    <a:pt x="592685" y="903294"/>
                  </a:cubicBezTo>
                  <a:cubicBezTo>
                    <a:pt x="593977" y="904745"/>
                    <a:pt x="593331" y="906921"/>
                    <a:pt x="590746" y="909823"/>
                  </a:cubicBezTo>
                  <a:lnTo>
                    <a:pt x="590746" y="914177"/>
                  </a:lnTo>
                  <a:lnTo>
                    <a:pt x="586801" y="914177"/>
                  </a:lnTo>
                  <a:lnTo>
                    <a:pt x="586801" y="918530"/>
                  </a:lnTo>
                  <a:cubicBezTo>
                    <a:pt x="584216" y="918530"/>
                    <a:pt x="582924" y="919981"/>
                    <a:pt x="582924" y="922883"/>
                  </a:cubicBezTo>
                  <a:cubicBezTo>
                    <a:pt x="588139" y="922883"/>
                    <a:pt x="590746" y="925785"/>
                    <a:pt x="590746" y="931590"/>
                  </a:cubicBezTo>
                  <a:cubicBezTo>
                    <a:pt x="588116" y="934492"/>
                    <a:pt x="585509" y="935943"/>
                    <a:pt x="582924" y="935943"/>
                  </a:cubicBezTo>
                  <a:cubicBezTo>
                    <a:pt x="580294" y="935943"/>
                    <a:pt x="579636" y="935217"/>
                    <a:pt x="580951" y="933766"/>
                  </a:cubicBezTo>
                  <a:cubicBezTo>
                    <a:pt x="582266" y="932315"/>
                    <a:pt x="581609" y="931590"/>
                    <a:pt x="578979" y="931590"/>
                  </a:cubicBezTo>
                  <a:lnTo>
                    <a:pt x="578979" y="944649"/>
                  </a:lnTo>
                  <a:lnTo>
                    <a:pt x="574626" y="949002"/>
                  </a:lnTo>
                  <a:lnTo>
                    <a:pt x="574626" y="953356"/>
                  </a:lnTo>
                  <a:cubicBezTo>
                    <a:pt x="571723" y="953356"/>
                    <a:pt x="568821" y="954807"/>
                    <a:pt x="565919" y="957709"/>
                  </a:cubicBezTo>
                  <a:cubicBezTo>
                    <a:pt x="563017" y="960611"/>
                    <a:pt x="562291" y="963513"/>
                    <a:pt x="563743" y="966415"/>
                  </a:cubicBezTo>
                  <a:cubicBezTo>
                    <a:pt x="565194" y="969317"/>
                    <a:pt x="564468" y="972220"/>
                    <a:pt x="561566" y="975122"/>
                  </a:cubicBezTo>
                  <a:cubicBezTo>
                    <a:pt x="555762" y="980926"/>
                    <a:pt x="549957" y="983828"/>
                    <a:pt x="544153" y="983828"/>
                  </a:cubicBezTo>
                  <a:cubicBezTo>
                    <a:pt x="541115" y="983828"/>
                    <a:pt x="538077" y="984554"/>
                    <a:pt x="535038" y="986005"/>
                  </a:cubicBezTo>
                  <a:cubicBezTo>
                    <a:pt x="532000" y="987456"/>
                    <a:pt x="528962" y="988181"/>
                    <a:pt x="525924" y="988181"/>
                  </a:cubicBezTo>
                  <a:lnTo>
                    <a:pt x="516809" y="996888"/>
                  </a:lnTo>
                  <a:cubicBezTo>
                    <a:pt x="510733" y="991084"/>
                    <a:pt x="506176" y="988181"/>
                    <a:pt x="503137" y="988181"/>
                  </a:cubicBezTo>
                  <a:lnTo>
                    <a:pt x="489398" y="988181"/>
                  </a:lnTo>
                  <a:cubicBezTo>
                    <a:pt x="483321" y="985279"/>
                    <a:pt x="479523" y="982377"/>
                    <a:pt x="478004" y="979475"/>
                  </a:cubicBezTo>
                  <a:cubicBezTo>
                    <a:pt x="476486" y="976573"/>
                    <a:pt x="472688" y="973671"/>
                    <a:pt x="466611" y="970769"/>
                  </a:cubicBezTo>
                  <a:cubicBezTo>
                    <a:pt x="466611" y="962062"/>
                    <a:pt x="463573" y="957709"/>
                    <a:pt x="457497" y="957709"/>
                  </a:cubicBezTo>
                  <a:lnTo>
                    <a:pt x="448382" y="949002"/>
                  </a:lnTo>
                  <a:cubicBezTo>
                    <a:pt x="445480" y="946100"/>
                    <a:pt x="444029" y="940296"/>
                    <a:pt x="444029" y="931590"/>
                  </a:cubicBezTo>
                  <a:cubicBezTo>
                    <a:pt x="444029" y="919981"/>
                    <a:pt x="442940" y="912726"/>
                    <a:pt x="440764" y="909823"/>
                  </a:cubicBezTo>
                  <a:cubicBezTo>
                    <a:pt x="438587" y="906921"/>
                    <a:pt x="435322" y="905470"/>
                    <a:pt x="430969" y="905470"/>
                  </a:cubicBezTo>
                  <a:cubicBezTo>
                    <a:pt x="425165" y="905470"/>
                    <a:pt x="419361" y="902568"/>
                    <a:pt x="413556" y="896764"/>
                  </a:cubicBezTo>
                  <a:lnTo>
                    <a:pt x="413556" y="892411"/>
                  </a:lnTo>
                  <a:cubicBezTo>
                    <a:pt x="410654" y="889508"/>
                    <a:pt x="409203" y="886606"/>
                    <a:pt x="409203" y="883704"/>
                  </a:cubicBezTo>
                  <a:lnTo>
                    <a:pt x="409203" y="896764"/>
                  </a:lnTo>
                  <a:cubicBezTo>
                    <a:pt x="406301" y="896764"/>
                    <a:pt x="404850" y="892411"/>
                    <a:pt x="404850" y="883704"/>
                  </a:cubicBezTo>
                  <a:cubicBezTo>
                    <a:pt x="401948" y="877900"/>
                    <a:pt x="401222" y="874272"/>
                    <a:pt x="402673" y="872821"/>
                  </a:cubicBezTo>
                  <a:cubicBezTo>
                    <a:pt x="404124" y="871370"/>
                    <a:pt x="404850" y="867742"/>
                    <a:pt x="404850" y="861938"/>
                  </a:cubicBezTo>
                  <a:cubicBezTo>
                    <a:pt x="399046" y="859036"/>
                    <a:pt x="399045" y="854683"/>
                    <a:pt x="404850" y="848878"/>
                  </a:cubicBezTo>
                  <a:cubicBezTo>
                    <a:pt x="407752" y="843074"/>
                    <a:pt x="408477" y="839446"/>
                    <a:pt x="407026" y="837995"/>
                  </a:cubicBezTo>
                  <a:cubicBezTo>
                    <a:pt x="405576" y="836544"/>
                    <a:pt x="404850" y="832917"/>
                    <a:pt x="404850" y="827112"/>
                  </a:cubicBezTo>
                  <a:cubicBezTo>
                    <a:pt x="404850" y="818406"/>
                    <a:pt x="406301" y="812601"/>
                    <a:pt x="409203" y="809699"/>
                  </a:cubicBezTo>
                  <a:lnTo>
                    <a:pt x="417909" y="800993"/>
                  </a:lnTo>
                  <a:cubicBezTo>
                    <a:pt x="417909" y="795188"/>
                    <a:pt x="417184" y="790835"/>
                    <a:pt x="415733" y="787933"/>
                  </a:cubicBezTo>
                  <a:cubicBezTo>
                    <a:pt x="414282" y="785031"/>
                    <a:pt x="413556" y="782129"/>
                    <a:pt x="413556" y="779227"/>
                  </a:cubicBezTo>
                  <a:lnTo>
                    <a:pt x="413556" y="757461"/>
                  </a:lnTo>
                  <a:lnTo>
                    <a:pt x="413556" y="731341"/>
                  </a:lnTo>
                  <a:cubicBezTo>
                    <a:pt x="413556" y="711026"/>
                    <a:pt x="415007" y="697967"/>
                    <a:pt x="417909" y="692162"/>
                  </a:cubicBezTo>
                  <a:cubicBezTo>
                    <a:pt x="417909" y="683456"/>
                    <a:pt x="418635" y="675475"/>
                    <a:pt x="420086" y="668220"/>
                  </a:cubicBezTo>
                  <a:cubicBezTo>
                    <a:pt x="421537" y="660964"/>
                    <a:pt x="422263" y="652983"/>
                    <a:pt x="422263" y="644277"/>
                  </a:cubicBezTo>
                  <a:cubicBezTo>
                    <a:pt x="425165" y="644277"/>
                    <a:pt x="426616" y="641375"/>
                    <a:pt x="426616" y="635570"/>
                  </a:cubicBezTo>
                  <a:cubicBezTo>
                    <a:pt x="426616" y="629766"/>
                    <a:pt x="426616" y="625413"/>
                    <a:pt x="426616" y="622511"/>
                  </a:cubicBezTo>
                  <a:cubicBezTo>
                    <a:pt x="423714" y="625413"/>
                    <a:pt x="422263" y="625413"/>
                    <a:pt x="422263" y="622511"/>
                  </a:cubicBezTo>
                  <a:lnTo>
                    <a:pt x="419153" y="616292"/>
                  </a:lnTo>
                  <a:lnTo>
                    <a:pt x="422263" y="600745"/>
                  </a:lnTo>
                  <a:cubicBezTo>
                    <a:pt x="428067" y="600745"/>
                    <a:pt x="430969" y="596391"/>
                    <a:pt x="430969" y="587685"/>
                  </a:cubicBezTo>
                  <a:cubicBezTo>
                    <a:pt x="430969" y="584601"/>
                    <a:pt x="432420" y="574637"/>
                    <a:pt x="435322" y="557791"/>
                  </a:cubicBezTo>
                  <a:cubicBezTo>
                    <a:pt x="438225" y="540944"/>
                    <a:pt x="438224" y="531002"/>
                    <a:pt x="435322" y="527964"/>
                  </a:cubicBezTo>
                  <a:lnTo>
                    <a:pt x="435322" y="504974"/>
                  </a:lnTo>
                  <a:cubicBezTo>
                    <a:pt x="437273" y="502434"/>
                    <a:pt x="438247" y="498625"/>
                    <a:pt x="438247" y="493546"/>
                  </a:cubicBezTo>
                  <a:lnTo>
                    <a:pt x="438247" y="478310"/>
                  </a:lnTo>
                  <a:cubicBezTo>
                    <a:pt x="438247" y="475771"/>
                    <a:pt x="434370" y="474501"/>
                    <a:pt x="426616" y="474501"/>
                  </a:cubicBezTo>
                  <a:lnTo>
                    <a:pt x="417909" y="465795"/>
                  </a:lnTo>
                  <a:lnTo>
                    <a:pt x="404850" y="465795"/>
                  </a:lnTo>
                  <a:lnTo>
                    <a:pt x="396143" y="457088"/>
                  </a:lnTo>
                  <a:cubicBezTo>
                    <a:pt x="393241" y="457088"/>
                    <a:pt x="391790" y="455637"/>
                    <a:pt x="391790" y="452735"/>
                  </a:cubicBezTo>
                  <a:lnTo>
                    <a:pt x="396143" y="452735"/>
                  </a:lnTo>
                  <a:lnTo>
                    <a:pt x="396143" y="448382"/>
                  </a:lnTo>
                  <a:lnTo>
                    <a:pt x="409203" y="435322"/>
                  </a:lnTo>
                  <a:lnTo>
                    <a:pt x="422263" y="422262"/>
                  </a:lnTo>
                  <a:cubicBezTo>
                    <a:pt x="422263" y="428067"/>
                    <a:pt x="422988" y="430969"/>
                    <a:pt x="424439" y="430969"/>
                  </a:cubicBezTo>
                  <a:cubicBezTo>
                    <a:pt x="425890" y="430969"/>
                    <a:pt x="428067" y="433871"/>
                    <a:pt x="430969" y="439675"/>
                  </a:cubicBezTo>
                  <a:cubicBezTo>
                    <a:pt x="433872" y="442578"/>
                    <a:pt x="436297" y="444029"/>
                    <a:pt x="438247" y="444029"/>
                  </a:cubicBezTo>
                  <a:lnTo>
                    <a:pt x="444029" y="435322"/>
                  </a:lnTo>
                  <a:lnTo>
                    <a:pt x="444029" y="413556"/>
                  </a:lnTo>
                  <a:cubicBezTo>
                    <a:pt x="446931" y="407752"/>
                    <a:pt x="448382" y="397594"/>
                    <a:pt x="448382" y="383083"/>
                  </a:cubicBezTo>
                  <a:cubicBezTo>
                    <a:pt x="451330" y="371475"/>
                    <a:pt x="454288" y="361317"/>
                    <a:pt x="457259" y="352611"/>
                  </a:cubicBezTo>
                  <a:cubicBezTo>
                    <a:pt x="460229" y="343904"/>
                    <a:pt x="463210" y="335198"/>
                    <a:pt x="466203" y="326492"/>
                  </a:cubicBezTo>
                  <a:lnTo>
                    <a:pt x="475114" y="296019"/>
                  </a:lnTo>
                  <a:cubicBezTo>
                    <a:pt x="481054" y="290215"/>
                    <a:pt x="486994" y="287312"/>
                    <a:pt x="492935" y="287312"/>
                  </a:cubicBezTo>
                  <a:cubicBezTo>
                    <a:pt x="498830" y="293117"/>
                    <a:pt x="501777" y="297470"/>
                    <a:pt x="501777" y="300372"/>
                  </a:cubicBezTo>
                  <a:lnTo>
                    <a:pt x="502318" y="302671"/>
                  </a:lnTo>
                  <a:lnTo>
                    <a:pt x="500349" y="302141"/>
                  </a:lnTo>
                  <a:cubicBezTo>
                    <a:pt x="499079" y="302413"/>
                    <a:pt x="497719" y="303274"/>
                    <a:pt x="496267" y="304725"/>
                  </a:cubicBezTo>
                  <a:cubicBezTo>
                    <a:pt x="493365" y="307628"/>
                    <a:pt x="491914" y="317785"/>
                    <a:pt x="491914" y="335198"/>
                  </a:cubicBezTo>
                  <a:lnTo>
                    <a:pt x="483208" y="361317"/>
                  </a:lnTo>
                  <a:cubicBezTo>
                    <a:pt x="483208" y="378730"/>
                    <a:pt x="481757" y="388888"/>
                    <a:pt x="478855" y="391790"/>
                  </a:cubicBezTo>
                  <a:cubicBezTo>
                    <a:pt x="478855" y="397594"/>
                    <a:pt x="478129" y="403399"/>
                    <a:pt x="476678" y="409203"/>
                  </a:cubicBezTo>
                  <a:cubicBezTo>
                    <a:pt x="475227" y="415007"/>
                    <a:pt x="474501" y="420811"/>
                    <a:pt x="474501" y="426616"/>
                  </a:cubicBezTo>
                  <a:lnTo>
                    <a:pt x="548506" y="391790"/>
                  </a:lnTo>
                  <a:lnTo>
                    <a:pt x="540414" y="377917"/>
                  </a:lnTo>
                  <a:lnTo>
                    <a:pt x="544119" y="383083"/>
                  </a:lnTo>
                  <a:cubicBezTo>
                    <a:pt x="547089" y="385986"/>
                    <a:pt x="550796" y="387437"/>
                    <a:pt x="555240" y="387437"/>
                  </a:cubicBezTo>
                  <a:cubicBezTo>
                    <a:pt x="561180" y="387437"/>
                    <a:pt x="566373" y="385986"/>
                    <a:pt x="570817" y="383083"/>
                  </a:cubicBezTo>
                  <a:cubicBezTo>
                    <a:pt x="575260" y="380181"/>
                    <a:pt x="580453" y="377279"/>
                    <a:pt x="586393" y="374377"/>
                  </a:cubicBezTo>
                  <a:lnTo>
                    <a:pt x="613124" y="361317"/>
                  </a:lnTo>
                  <a:cubicBezTo>
                    <a:pt x="625005" y="361317"/>
                    <a:pt x="633916" y="358415"/>
                    <a:pt x="639856" y="352611"/>
                  </a:cubicBezTo>
                  <a:lnTo>
                    <a:pt x="639856" y="339551"/>
                  </a:lnTo>
                  <a:cubicBezTo>
                    <a:pt x="639856" y="330845"/>
                    <a:pt x="641330" y="325040"/>
                    <a:pt x="644277" y="322138"/>
                  </a:cubicBezTo>
                  <a:lnTo>
                    <a:pt x="644277" y="287312"/>
                  </a:lnTo>
                  <a:cubicBezTo>
                    <a:pt x="644277" y="278606"/>
                    <a:pt x="645728" y="268449"/>
                    <a:pt x="648630" y="256840"/>
                  </a:cubicBezTo>
                  <a:cubicBezTo>
                    <a:pt x="651533" y="245231"/>
                    <a:pt x="651533" y="235074"/>
                    <a:pt x="648630" y="226367"/>
                  </a:cubicBezTo>
                  <a:cubicBezTo>
                    <a:pt x="642826" y="226367"/>
                    <a:pt x="639198" y="227818"/>
                    <a:pt x="637747" y="230721"/>
                  </a:cubicBezTo>
                  <a:cubicBezTo>
                    <a:pt x="636297" y="233623"/>
                    <a:pt x="632669" y="233623"/>
                    <a:pt x="626864" y="230721"/>
                  </a:cubicBezTo>
                  <a:lnTo>
                    <a:pt x="626864" y="235074"/>
                  </a:lnTo>
                  <a:lnTo>
                    <a:pt x="618158" y="235074"/>
                  </a:lnTo>
                  <a:lnTo>
                    <a:pt x="587685" y="248133"/>
                  </a:lnTo>
                  <a:lnTo>
                    <a:pt x="544153" y="261193"/>
                  </a:lnTo>
                  <a:cubicBezTo>
                    <a:pt x="535446" y="266997"/>
                    <a:pt x="526740" y="270625"/>
                    <a:pt x="518034" y="272076"/>
                  </a:cubicBezTo>
                  <a:cubicBezTo>
                    <a:pt x="509327" y="273527"/>
                    <a:pt x="500621" y="277155"/>
                    <a:pt x="491914" y="282959"/>
                  </a:cubicBezTo>
                  <a:lnTo>
                    <a:pt x="465795" y="291666"/>
                  </a:lnTo>
                  <a:cubicBezTo>
                    <a:pt x="448382" y="291666"/>
                    <a:pt x="439676" y="291666"/>
                    <a:pt x="439676" y="291666"/>
                  </a:cubicBezTo>
                  <a:cubicBezTo>
                    <a:pt x="442578" y="288764"/>
                    <a:pt x="444754" y="288038"/>
                    <a:pt x="446205" y="289489"/>
                  </a:cubicBezTo>
                  <a:cubicBezTo>
                    <a:pt x="447656" y="290940"/>
                    <a:pt x="449833" y="290215"/>
                    <a:pt x="452735" y="287312"/>
                  </a:cubicBezTo>
                  <a:lnTo>
                    <a:pt x="435322" y="287312"/>
                  </a:lnTo>
                  <a:lnTo>
                    <a:pt x="422263" y="278606"/>
                  </a:lnTo>
                  <a:lnTo>
                    <a:pt x="411380" y="262282"/>
                  </a:lnTo>
                  <a:lnTo>
                    <a:pt x="417909" y="265546"/>
                  </a:lnTo>
                  <a:lnTo>
                    <a:pt x="417909" y="261193"/>
                  </a:lnTo>
                  <a:cubicBezTo>
                    <a:pt x="420812" y="264095"/>
                    <a:pt x="423714" y="265546"/>
                    <a:pt x="426616" y="265546"/>
                  </a:cubicBezTo>
                  <a:cubicBezTo>
                    <a:pt x="429518" y="265546"/>
                    <a:pt x="431695" y="264821"/>
                    <a:pt x="433146" y="263370"/>
                  </a:cubicBezTo>
                  <a:cubicBezTo>
                    <a:pt x="434597" y="261919"/>
                    <a:pt x="436773" y="261193"/>
                    <a:pt x="439676" y="261193"/>
                  </a:cubicBezTo>
                  <a:cubicBezTo>
                    <a:pt x="439676" y="264095"/>
                    <a:pt x="441127" y="265546"/>
                    <a:pt x="444029" y="265546"/>
                  </a:cubicBezTo>
                  <a:cubicBezTo>
                    <a:pt x="446931" y="265546"/>
                    <a:pt x="449833" y="264095"/>
                    <a:pt x="452735" y="261193"/>
                  </a:cubicBezTo>
                  <a:lnTo>
                    <a:pt x="461442" y="261193"/>
                  </a:lnTo>
                  <a:cubicBezTo>
                    <a:pt x="470148" y="258472"/>
                    <a:pt x="478855" y="255740"/>
                    <a:pt x="487561" y="252997"/>
                  </a:cubicBezTo>
                  <a:cubicBezTo>
                    <a:pt x="496267" y="250253"/>
                    <a:pt x="506425" y="246138"/>
                    <a:pt x="518034" y="240651"/>
                  </a:cubicBezTo>
                  <a:cubicBezTo>
                    <a:pt x="541251" y="235164"/>
                    <a:pt x="561566" y="228317"/>
                    <a:pt x="578979" y="220110"/>
                  </a:cubicBezTo>
                  <a:lnTo>
                    <a:pt x="609451" y="207730"/>
                  </a:lnTo>
                  <a:cubicBezTo>
                    <a:pt x="615256" y="207730"/>
                    <a:pt x="619609" y="206370"/>
                    <a:pt x="622511" y="203649"/>
                  </a:cubicBezTo>
                  <a:cubicBezTo>
                    <a:pt x="625413" y="203649"/>
                    <a:pt x="626864" y="202266"/>
                    <a:pt x="626864" y="199500"/>
                  </a:cubicBezTo>
                  <a:lnTo>
                    <a:pt x="626864" y="195419"/>
                  </a:lnTo>
                  <a:cubicBezTo>
                    <a:pt x="629767" y="187030"/>
                    <a:pt x="635571" y="182835"/>
                    <a:pt x="644277" y="182835"/>
                  </a:cubicBezTo>
                  <a:close/>
                  <a:moveTo>
                    <a:pt x="150952" y="149642"/>
                  </a:moveTo>
                  <a:cubicBezTo>
                    <a:pt x="152913" y="149279"/>
                    <a:pt x="155855" y="149460"/>
                    <a:pt x="159777" y="150186"/>
                  </a:cubicBezTo>
                  <a:cubicBezTo>
                    <a:pt x="167622" y="151637"/>
                    <a:pt x="172837" y="152363"/>
                    <a:pt x="175421" y="152363"/>
                  </a:cubicBezTo>
                  <a:cubicBezTo>
                    <a:pt x="191973" y="158167"/>
                    <a:pt x="201699" y="159618"/>
                    <a:pt x="204602" y="156716"/>
                  </a:cubicBezTo>
                  <a:lnTo>
                    <a:pt x="235074" y="156716"/>
                  </a:lnTo>
                  <a:cubicBezTo>
                    <a:pt x="237977" y="156716"/>
                    <a:pt x="240153" y="157441"/>
                    <a:pt x="241604" y="158892"/>
                  </a:cubicBezTo>
                  <a:cubicBezTo>
                    <a:pt x="243055" y="160343"/>
                    <a:pt x="245232" y="161069"/>
                    <a:pt x="248134" y="161069"/>
                  </a:cubicBezTo>
                  <a:cubicBezTo>
                    <a:pt x="256840" y="161069"/>
                    <a:pt x="261193" y="158167"/>
                    <a:pt x="261193" y="152363"/>
                  </a:cubicBezTo>
                  <a:cubicBezTo>
                    <a:pt x="266998" y="158167"/>
                    <a:pt x="268449" y="161069"/>
                    <a:pt x="265547" y="161069"/>
                  </a:cubicBezTo>
                  <a:cubicBezTo>
                    <a:pt x="265547" y="163971"/>
                    <a:pt x="266998" y="165422"/>
                    <a:pt x="269900" y="165422"/>
                  </a:cubicBezTo>
                  <a:lnTo>
                    <a:pt x="278606" y="165422"/>
                  </a:lnTo>
                  <a:cubicBezTo>
                    <a:pt x="281509" y="168324"/>
                    <a:pt x="285862" y="169775"/>
                    <a:pt x="291666" y="169775"/>
                  </a:cubicBezTo>
                  <a:lnTo>
                    <a:pt x="291666" y="174129"/>
                  </a:lnTo>
                  <a:lnTo>
                    <a:pt x="300372" y="174129"/>
                  </a:lnTo>
                  <a:lnTo>
                    <a:pt x="309079" y="182835"/>
                  </a:lnTo>
                  <a:cubicBezTo>
                    <a:pt x="311981" y="185737"/>
                    <a:pt x="313432" y="188639"/>
                    <a:pt x="313432" y="191542"/>
                  </a:cubicBezTo>
                  <a:lnTo>
                    <a:pt x="313432" y="187188"/>
                  </a:lnTo>
                  <a:lnTo>
                    <a:pt x="322139" y="195895"/>
                  </a:lnTo>
                  <a:lnTo>
                    <a:pt x="322139" y="200248"/>
                  </a:lnTo>
                  <a:lnTo>
                    <a:pt x="326492" y="200248"/>
                  </a:lnTo>
                  <a:cubicBezTo>
                    <a:pt x="332296" y="206052"/>
                    <a:pt x="335198" y="213308"/>
                    <a:pt x="335198" y="222014"/>
                  </a:cubicBezTo>
                  <a:cubicBezTo>
                    <a:pt x="338101" y="222014"/>
                    <a:pt x="339551" y="224916"/>
                    <a:pt x="339551" y="230721"/>
                  </a:cubicBezTo>
                  <a:cubicBezTo>
                    <a:pt x="336649" y="233623"/>
                    <a:pt x="335198" y="236525"/>
                    <a:pt x="335198" y="239427"/>
                  </a:cubicBezTo>
                  <a:cubicBezTo>
                    <a:pt x="335198" y="242329"/>
                    <a:pt x="336649" y="243780"/>
                    <a:pt x="339551" y="243780"/>
                  </a:cubicBezTo>
                  <a:cubicBezTo>
                    <a:pt x="342454" y="243780"/>
                    <a:pt x="341003" y="245231"/>
                    <a:pt x="335198" y="248133"/>
                  </a:cubicBezTo>
                  <a:lnTo>
                    <a:pt x="339551" y="248133"/>
                  </a:lnTo>
                  <a:cubicBezTo>
                    <a:pt x="342454" y="251036"/>
                    <a:pt x="343905" y="253938"/>
                    <a:pt x="343905" y="256840"/>
                  </a:cubicBezTo>
                  <a:cubicBezTo>
                    <a:pt x="338101" y="256840"/>
                    <a:pt x="333747" y="258291"/>
                    <a:pt x="330845" y="261193"/>
                  </a:cubicBezTo>
                  <a:cubicBezTo>
                    <a:pt x="327943" y="261193"/>
                    <a:pt x="326492" y="261919"/>
                    <a:pt x="326492" y="263370"/>
                  </a:cubicBezTo>
                  <a:cubicBezTo>
                    <a:pt x="326492" y="264821"/>
                    <a:pt x="325041" y="265546"/>
                    <a:pt x="322139" y="265546"/>
                  </a:cubicBezTo>
                  <a:cubicBezTo>
                    <a:pt x="322139" y="262644"/>
                    <a:pt x="320687" y="261193"/>
                    <a:pt x="317785" y="261193"/>
                  </a:cubicBezTo>
                  <a:cubicBezTo>
                    <a:pt x="314883" y="261193"/>
                    <a:pt x="313432" y="262644"/>
                    <a:pt x="313432" y="265546"/>
                  </a:cubicBezTo>
                  <a:cubicBezTo>
                    <a:pt x="313432" y="268449"/>
                    <a:pt x="311981" y="269900"/>
                    <a:pt x="309079" y="269900"/>
                  </a:cubicBezTo>
                  <a:lnTo>
                    <a:pt x="300372" y="269900"/>
                  </a:lnTo>
                  <a:lnTo>
                    <a:pt x="291666" y="278606"/>
                  </a:lnTo>
                  <a:cubicBezTo>
                    <a:pt x="291666" y="275704"/>
                    <a:pt x="290215" y="274253"/>
                    <a:pt x="287313" y="274253"/>
                  </a:cubicBezTo>
                  <a:lnTo>
                    <a:pt x="287313" y="269900"/>
                  </a:lnTo>
                  <a:lnTo>
                    <a:pt x="282960" y="274253"/>
                  </a:lnTo>
                  <a:lnTo>
                    <a:pt x="274253" y="274253"/>
                  </a:lnTo>
                  <a:cubicBezTo>
                    <a:pt x="268449" y="280057"/>
                    <a:pt x="265547" y="281508"/>
                    <a:pt x="265547" y="278606"/>
                  </a:cubicBezTo>
                  <a:cubicBezTo>
                    <a:pt x="259743" y="272802"/>
                    <a:pt x="253938" y="278606"/>
                    <a:pt x="248134" y="296019"/>
                  </a:cubicBezTo>
                  <a:lnTo>
                    <a:pt x="243781" y="291666"/>
                  </a:lnTo>
                  <a:cubicBezTo>
                    <a:pt x="240878" y="294568"/>
                    <a:pt x="237976" y="296019"/>
                    <a:pt x="235074" y="296019"/>
                  </a:cubicBezTo>
                  <a:cubicBezTo>
                    <a:pt x="237977" y="293117"/>
                    <a:pt x="239427" y="288764"/>
                    <a:pt x="239427" y="282959"/>
                  </a:cubicBezTo>
                  <a:lnTo>
                    <a:pt x="226368" y="296019"/>
                  </a:lnTo>
                  <a:lnTo>
                    <a:pt x="217661" y="304725"/>
                  </a:lnTo>
                  <a:cubicBezTo>
                    <a:pt x="211857" y="307628"/>
                    <a:pt x="208955" y="309804"/>
                    <a:pt x="208955" y="311255"/>
                  </a:cubicBezTo>
                  <a:cubicBezTo>
                    <a:pt x="208955" y="312706"/>
                    <a:pt x="207504" y="314883"/>
                    <a:pt x="204602" y="317785"/>
                  </a:cubicBezTo>
                  <a:cubicBezTo>
                    <a:pt x="201699" y="320687"/>
                    <a:pt x="200248" y="323589"/>
                    <a:pt x="200248" y="326492"/>
                  </a:cubicBezTo>
                  <a:lnTo>
                    <a:pt x="191542" y="335198"/>
                  </a:lnTo>
                  <a:cubicBezTo>
                    <a:pt x="191542" y="332296"/>
                    <a:pt x="190091" y="332296"/>
                    <a:pt x="187189" y="335198"/>
                  </a:cubicBezTo>
                  <a:lnTo>
                    <a:pt x="183244" y="339551"/>
                  </a:lnTo>
                  <a:cubicBezTo>
                    <a:pt x="183244" y="342453"/>
                    <a:pt x="181951" y="345355"/>
                    <a:pt x="179366" y="348258"/>
                  </a:cubicBezTo>
                  <a:lnTo>
                    <a:pt x="171544" y="361317"/>
                  </a:lnTo>
                  <a:cubicBezTo>
                    <a:pt x="166284" y="358415"/>
                    <a:pt x="166284" y="354062"/>
                    <a:pt x="171544" y="348258"/>
                  </a:cubicBezTo>
                  <a:cubicBezTo>
                    <a:pt x="174129" y="345355"/>
                    <a:pt x="175421" y="342453"/>
                    <a:pt x="175421" y="339551"/>
                  </a:cubicBezTo>
                  <a:cubicBezTo>
                    <a:pt x="178052" y="339551"/>
                    <a:pt x="181974" y="332296"/>
                    <a:pt x="187189" y="317785"/>
                  </a:cubicBezTo>
                  <a:cubicBezTo>
                    <a:pt x="198798" y="297470"/>
                    <a:pt x="204602" y="280057"/>
                    <a:pt x="204602" y="265546"/>
                  </a:cubicBezTo>
                  <a:cubicBezTo>
                    <a:pt x="207504" y="268449"/>
                    <a:pt x="208955" y="267723"/>
                    <a:pt x="208955" y="263370"/>
                  </a:cubicBezTo>
                  <a:cubicBezTo>
                    <a:pt x="208955" y="259017"/>
                    <a:pt x="210406" y="255389"/>
                    <a:pt x="213308" y="252487"/>
                  </a:cubicBezTo>
                  <a:lnTo>
                    <a:pt x="213308" y="230721"/>
                  </a:lnTo>
                  <a:cubicBezTo>
                    <a:pt x="213308" y="219112"/>
                    <a:pt x="207504" y="213308"/>
                    <a:pt x="195895" y="213308"/>
                  </a:cubicBezTo>
                  <a:lnTo>
                    <a:pt x="179366" y="200248"/>
                  </a:lnTo>
                  <a:lnTo>
                    <a:pt x="139303" y="187188"/>
                  </a:lnTo>
                  <a:lnTo>
                    <a:pt x="95771" y="178482"/>
                  </a:lnTo>
                  <a:cubicBezTo>
                    <a:pt x="95771" y="175580"/>
                    <a:pt x="97948" y="174129"/>
                    <a:pt x="102301" y="174129"/>
                  </a:cubicBezTo>
                  <a:cubicBezTo>
                    <a:pt x="106654" y="174129"/>
                    <a:pt x="110282" y="172678"/>
                    <a:pt x="113184" y="169775"/>
                  </a:cubicBezTo>
                  <a:cubicBezTo>
                    <a:pt x="116086" y="166873"/>
                    <a:pt x="116812" y="165422"/>
                    <a:pt x="115360" y="165422"/>
                  </a:cubicBezTo>
                  <a:cubicBezTo>
                    <a:pt x="113910" y="165422"/>
                    <a:pt x="116086" y="163971"/>
                    <a:pt x="121890" y="161069"/>
                  </a:cubicBezTo>
                  <a:lnTo>
                    <a:pt x="134950" y="152363"/>
                  </a:lnTo>
                  <a:lnTo>
                    <a:pt x="143656" y="152363"/>
                  </a:lnTo>
                  <a:lnTo>
                    <a:pt x="148010" y="152363"/>
                  </a:lnTo>
                  <a:cubicBezTo>
                    <a:pt x="148010" y="150911"/>
                    <a:pt x="148990" y="150005"/>
                    <a:pt x="150952" y="149642"/>
                  </a:cubicBezTo>
                  <a:close/>
                  <a:moveTo>
                    <a:pt x="635571" y="52238"/>
                  </a:moveTo>
                  <a:cubicBezTo>
                    <a:pt x="632669" y="52238"/>
                    <a:pt x="631943" y="52964"/>
                    <a:pt x="633394" y="54415"/>
                  </a:cubicBezTo>
                  <a:cubicBezTo>
                    <a:pt x="634845" y="55866"/>
                    <a:pt x="637022" y="56592"/>
                    <a:pt x="639924" y="56592"/>
                  </a:cubicBezTo>
                  <a:close/>
                  <a:moveTo>
                    <a:pt x="483208" y="0"/>
                  </a:moveTo>
                  <a:cubicBezTo>
                    <a:pt x="483208" y="8706"/>
                    <a:pt x="493365" y="13059"/>
                    <a:pt x="513680" y="13059"/>
                  </a:cubicBezTo>
                  <a:cubicBezTo>
                    <a:pt x="522387" y="13059"/>
                    <a:pt x="531093" y="14510"/>
                    <a:pt x="539800" y="17413"/>
                  </a:cubicBezTo>
                  <a:cubicBezTo>
                    <a:pt x="548506" y="20315"/>
                    <a:pt x="557213" y="23217"/>
                    <a:pt x="565919" y="26119"/>
                  </a:cubicBezTo>
                  <a:cubicBezTo>
                    <a:pt x="568822" y="29021"/>
                    <a:pt x="576077" y="30472"/>
                    <a:pt x="587685" y="30472"/>
                  </a:cubicBezTo>
                  <a:cubicBezTo>
                    <a:pt x="590588" y="33374"/>
                    <a:pt x="593490" y="34826"/>
                    <a:pt x="596392" y="34826"/>
                  </a:cubicBezTo>
                  <a:lnTo>
                    <a:pt x="605098" y="34826"/>
                  </a:lnTo>
                  <a:lnTo>
                    <a:pt x="631217" y="47885"/>
                  </a:lnTo>
                  <a:cubicBezTo>
                    <a:pt x="634120" y="50787"/>
                    <a:pt x="637022" y="52238"/>
                    <a:pt x="639924" y="52238"/>
                  </a:cubicBezTo>
                  <a:cubicBezTo>
                    <a:pt x="642826" y="52238"/>
                    <a:pt x="644277" y="55141"/>
                    <a:pt x="644277" y="60945"/>
                  </a:cubicBezTo>
                  <a:lnTo>
                    <a:pt x="639924" y="60945"/>
                  </a:lnTo>
                  <a:lnTo>
                    <a:pt x="657337" y="71420"/>
                  </a:lnTo>
                  <a:lnTo>
                    <a:pt x="648630" y="71420"/>
                  </a:lnTo>
                  <a:cubicBezTo>
                    <a:pt x="651533" y="73732"/>
                    <a:pt x="652984" y="76045"/>
                    <a:pt x="652984" y="78358"/>
                  </a:cubicBezTo>
                  <a:cubicBezTo>
                    <a:pt x="650081" y="78358"/>
                    <a:pt x="647179" y="77632"/>
                    <a:pt x="644277" y="76181"/>
                  </a:cubicBezTo>
                  <a:cubicBezTo>
                    <a:pt x="641375" y="74730"/>
                    <a:pt x="638473" y="74005"/>
                    <a:pt x="635571" y="74005"/>
                  </a:cubicBezTo>
                  <a:cubicBezTo>
                    <a:pt x="629767" y="74005"/>
                    <a:pt x="626864" y="73279"/>
                    <a:pt x="626864" y="71828"/>
                  </a:cubicBezTo>
                  <a:cubicBezTo>
                    <a:pt x="626864" y="70377"/>
                    <a:pt x="625413" y="69651"/>
                    <a:pt x="622511" y="69651"/>
                  </a:cubicBezTo>
                  <a:cubicBezTo>
                    <a:pt x="619609" y="69651"/>
                    <a:pt x="618158" y="68200"/>
                    <a:pt x="618158" y="65298"/>
                  </a:cubicBezTo>
                  <a:cubicBezTo>
                    <a:pt x="609451" y="59494"/>
                    <a:pt x="608000" y="59494"/>
                    <a:pt x="613805" y="65298"/>
                  </a:cubicBezTo>
                  <a:cubicBezTo>
                    <a:pt x="619609" y="71102"/>
                    <a:pt x="622511" y="75456"/>
                    <a:pt x="622511" y="78358"/>
                  </a:cubicBezTo>
                  <a:cubicBezTo>
                    <a:pt x="619609" y="75456"/>
                    <a:pt x="615256" y="74005"/>
                    <a:pt x="609451" y="74005"/>
                  </a:cubicBezTo>
                  <a:cubicBezTo>
                    <a:pt x="606549" y="74005"/>
                    <a:pt x="604373" y="73279"/>
                    <a:pt x="602922" y="71828"/>
                  </a:cubicBezTo>
                  <a:cubicBezTo>
                    <a:pt x="601471" y="70377"/>
                    <a:pt x="599294" y="69651"/>
                    <a:pt x="596392" y="69651"/>
                  </a:cubicBezTo>
                  <a:cubicBezTo>
                    <a:pt x="590588" y="75456"/>
                    <a:pt x="590587" y="79809"/>
                    <a:pt x="596392" y="82711"/>
                  </a:cubicBezTo>
                  <a:cubicBezTo>
                    <a:pt x="602196" y="85613"/>
                    <a:pt x="605098" y="88515"/>
                    <a:pt x="605098" y="91417"/>
                  </a:cubicBezTo>
                  <a:lnTo>
                    <a:pt x="592038" y="91417"/>
                  </a:lnTo>
                  <a:lnTo>
                    <a:pt x="596392" y="95771"/>
                  </a:lnTo>
                  <a:cubicBezTo>
                    <a:pt x="590588" y="101575"/>
                    <a:pt x="584783" y="100124"/>
                    <a:pt x="578979" y="91417"/>
                  </a:cubicBezTo>
                  <a:cubicBezTo>
                    <a:pt x="576077" y="91417"/>
                    <a:pt x="573175" y="89966"/>
                    <a:pt x="570272" y="87064"/>
                  </a:cubicBezTo>
                  <a:cubicBezTo>
                    <a:pt x="567370" y="84162"/>
                    <a:pt x="564468" y="82711"/>
                    <a:pt x="561566" y="82711"/>
                  </a:cubicBezTo>
                  <a:cubicBezTo>
                    <a:pt x="558664" y="82711"/>
                    <a:pt x="552859" y="87064"/>
                    <a:pt x="544153" y="95771"/>
                  </a:cubicBezTo>
                  <a:lnTo>
                    <a:pt x="539800" y="95771"/>
                  </a:lnTo>
                  <a:lnTo>
                    <a:pt x="539800" y="100124"/>
                  </a:lnTo>
                  <a:cubicBezTo>
                    <a:pt x="536898" y="100124"/>
                    <a:pt x="534721" y="100849"/>
                    <a:pt x="533270" y="102300"/>
                  </a:cubicBezTo>
                  <a:cubicBezTo>
                    <a:pt x="531819" y="103752"/>
                    <a:pt x="529642" y="104477"/>
                    <a:pt x="526740" y="104477"/>
                  </a:cubicBezTo>
                  <a:lnTo>
                    <a:pt x="539800" y="87064"/>
                  </a:lnTo>
                  <a:cubicBezTo>
                    <a:pt x="539800" y="81260"/>
                    <a:pt x="541251" y="78358"/>
                    <a:pt x="544153" y="78358"/>
                  </a:cubicBezTo>
                  <a:lnTo>
                    <a:pt x="544153" y="71420"/>
                  </a:lnTo>
                  <a:cubicBezTo>
                    <a:pt x="544153" y="66749"/>
                    <a:pt x="540525" y="63110"/>
                    <a:pt x="533270" y="60503"/>
                  </a:cubicBezTo>
                  <a:cubicBezTo>
                    <a:pt x="526014" y="57895"/>
                    <a:pt x="520936" y="53690"/>
                    <a:pt x="518034" y="47885"/>
                  </a:cubicBezTo>
                  <a:lnTo>
                    <a:pt x="509327" y="39179"/>
                  </a:lnTo>
                  <a:cubicBezTo>
                    <a:pt x="503523" y="36277"/>
                    <a:pt x="499895" y="33374"/>
                    <a:pt x="498444" y="30472"/>
                  </a:cubicBezTo>
                  <a:cubicBezTo>
                    <a:pt x="496993" y="27570"/>
                    <a:pt x="493365" y="24668"/>
                    <a:pt x="487561" y="21766"/>
                  </a:cubicBezTo>
                  <a:cubicBezTo>
                    <a:pt x="478855" y="21766"/>
                    <a:pt x="474501" y="18864"/>
                    <a:pt x="474501" y="13059"/>
                  </a:cubicBezTo>
                  <a:cubicBezTo>
                    <a:pt x="474501" y="10157"/>
                    <a:pt x="477403" y="5804"/>
                    <a:pt x="4832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B56FD03-9E18-FF6F-FF96-AEEF80AA1434}"/>
              </a:ext>
            </a:extLst>
          </p:cNvPr>
          <p:cNvSpPr txBox="1"/>
          <p:nvPr/>
        </p:nvSpPr>
        <p:spPr>
          <a:xfrm>
            <a:off x="2804195" y="2929444"/>
            <a:ext cx="2297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n w="19050">
                  <a:solidFill>
                    <a:schemeClr val="bg1"/>
                  </a:solidFill>
                </a:ln>
                <a:gradFill>
                  <a:gsLst>
                    <a:gs pos="0">
                      <a:srgbClr val="F3B59A"/>
                    </a:gs>
                    <a:gs pos="100000">
                      <a:srgbClr val="DF2924"/>
                    </a:gs>
                  </a:gsLst>
                  <a:lin ang="5400000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启航</a:t>
            </a:r>
            <a:r>
              <a:rPr lang="en-US" altLang="zh-CN" sz="3600" dirty="0">
                <a:ln w="19050">
                  <a:solidFill>
                    <a:schemeClr val="bg1"/>
                  </a:solidFill>
                </a:ln>
                <a:gradFill>
                  <a:gsLst>
                    <a:gs pos="0">
                      <a:srgbClr val="F3B59A"/>
                    </a:gs>
                    <a:gs pos="100000">
                      <a:srgbClr val="DF2924"/>
                    </a:gs>
                  </a:gsLst>
                  <a:lin ang="5400000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202X</a:t>
            </a:r>
            <a:endParaRPr lang="zh-CN" altLang="en-US" sz="3600" dirty="0">
              <a:ln w="19050">
                <a:solidFill>
                  <a:schemeClr val="bg1"/>
                </a:solidFill>
              </a:ln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09E9A0C-8989-6850-C986-3FC28B2B9828}"/>
              </a:ext>
            </a:extLst>
          </p:cNvPr>
          <p:cNvGrpSpPr/>
          <p:nvPr/>
        </p:nvGrpSpPr>
        <p:grpSpPr>
          <a:xfrm>
            <a:off x="1398066" y="5313884"/>
            <a:ext cx="4859044" cy="322058"/>
            <a:chOff x="3666479" y="5645243"/>
            <a:chExt cx="4859044" cy="32205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1723549-F45F-18DD-84DE-DBF888DCCAF6}"/>
                </a:ext>
              </a:extLst>
            </p:cNvPr>
            <p:cNvGrpSpPr/>
            <p:nvPr/>
          </p:nvGrpSpPr>
          <p:grpSpPr>
            <a:xfrm>
              <a:off x="3666479" y="5645243"/>
              <a:ext cx="2343614" cy="322058"/>
              <a:chOff x="4775396" y="5088443"/>
              <a:chExt cx="2343614" cy="322058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1355FD61-06EE-F5AE-B984-65FD0FF57EC3}"/>
                  </a:ext>
                </a:extLst>
              </p:cNvPr>
              <p:cNvSpPr/>
              <p:nvPr/>
            </p:nvSpPr>
            <p:spPr>
              <a:xfrm>
                <a:off x="4775396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88D44B9D-C47C-72DB-EBE4-F03ECA8661C6}"/>
                  </a:ext>
                </a:extLst>
              </p:cNvPr>
              <p:cNvSpPr txBox="1"/>
              <p:nvPr/>
            </p:nvSpPr>
            <p:spPr>
              <a:xfrm>
                <a:off x="5381103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chemeClr val="bg1"/>
                    </a:solidFill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bg1"/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44" name="iconfont-10019-4889788">
                <a:extLst>
                  <a:ext uri="{FF2B5EF4-FFF2-40B4-BE49-F238E27FC236}">
                    <a16:creationId xmlns:a16="http://schemas.microsoft.com/office/drawing/2014/main" id="{86FFCA7A-639D-CAE1-54BD-513730CA2C6F}"/>
                  </a:ext>
                </a:extLst>
              </p:cNvPr>
              <p:cNvSpPr/>
              <p:nvPr/>
            </p:nvSpPr>
            <p:spPr>
              <a:xfrm>
                <a:off x="4871374" y="5143822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B42934B-DB50-6804-2E42-707642739F1F}"/>
                </a:ext>
              </a:extLst>
            </p:cNvPr>
            <p:cNvGrpSpPr/>
            <p:nvPr/>
          </p:nvGrpSpPr>
          <p:grpSpPr>
            <a:xfrm>
              <a:off x="6181909" y="5645243"/>
              <a:ext cx="2343614" cy="322058"/>
              <a:chOff x="6146821" y="5645243"/>
              <a:chExt cx="2343614" cy="322058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0A3073C-ABA9-4EC1-044C-7071AC13291F}"/>
                  </a:ext>
                </a:extLst>
              </p:cNvPr>
              <p:cNvGrpSpPr/>
              <p:nvPr/>
            </p:nvGrpSpPr>
            <p:grpSpPr>
              <a:xfrm>
                <a:off x="6146821" y="5645243"/>
                <a:ext cx="2343614" cy="322058"/>
                <a:chOff x="5299720" y="5088443"/>
                <a:chExt cx="2343614" cy="322058"/>
              </a:xfrm>
            </p:grpSpPr>
            <p:sp>
              <p:nvSpPr>
                <p:cNvPr id="40" name="矩形: 圆角 39">
                  <a:extLst>
                    <a:ext uri="{FF2B5EF4-FFF2-40B4-BE49-F238E27FC236}">
                      <a16:creationId xmlns:a16="http://schemas.microsoft.com/office/drawing/2014/main" id="{4C1DB216-D517-DA73-595A-D9DAD4C534A2}"/>
                    </a:ext>
                  </a:extLst>
                </p:cNvPr>
                <p:cNvSpPr/>
                <p:nvPr/>
              </p:nvSpPr>
              <p:spPr>
                <a:xfrm>
                  <a:off x="5299720" y="5088443"/>
                  <a:ext cx="2343614" cy="32205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AA7C9EE3-5D75-B493-C0A0-9FFC68FA73FB}"/>
                    </a:ext>
                  </a:extLst>
                </p:cNvPr>
                <p:cNvSpPr txBox="1"/>
                <p:nvPr/>
              </p:nvSpPr>
              <p:spPr>
                <a:xfrm>
                  <a:off x="5905426" y="5129898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b="1">
                      <a:solidFill>
                        <a:schemeClr val="bg1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ym typeface="+mn-lt"/>
                    </a:rPr>
                    <a:t>时间：</a:t>
                  </a:r>
                  <a:r>
                    <a:rPr lang="en-US" altLang="zh-CN" dirty="0">
                      <a:sym typeface="+mn-lt"/>
                    </a:rPr>
                    <a:t>2023.12.29</a:t>
                  </a:r>
                  <a:endParaRPr lang="zh-CN" altLang="en-US" dirty="0">
                    <a:sym typeface="+mn-lt"/>
                  </a:endParaRPr>
                </a:p>
              </p:txBody>
            </p:sp>
          </p:grpSp>
          <p:sp>
            <p:nvSpPr>
              <p:cNvPr id="39" name="iconfont-11899-5651509">
                <a:extLst>
                  <a:ext uri="{FF2B5EF4-FFF2-40B4-BE49-F238E27FC236}">
                    <a16:creationId xmlns:a16="http://schemas.microsoft.com/office/drawing/2014/main" id="{2F6A1514-9534-CD98-946A-C0642314E05E}"/>
                  </a:ext>
                </a:extLst>
              </p:cNvPr>
              <p:cNvSpPr/>
              <p:nvPr/>
            </p:nvSpPr>
            <p:spPr>
              <a:xfrm>
                <a:off x="6242756" y="5700622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E8BE4CD4-E138-4AE9-ACC9-C6C98DD57D5C}"/>
              </a:ext>
            </a:extLst>
          </p:cNvPr>
          <p:cNvSpPr txBox="1"/>
          <p:nvPr/>
        </p:nvSpPr>
        <p:spPr>
          <a:xfrm>
            <a:off x="1659589" y="431069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F8ED"/>
                </a:solidFill>
              </a:rPr>
              <a:t>2024</a:t>
            </a:r>
            <a:endParaRPr lang="zh-CN" altLang="en-US" dirty="0">
              <a:solidFill>
                <a:srgbClr val="FFF8ED"/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0" y="4651953"/>
            <a:ext cx="4115691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2762638" y="4251890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8ED"/>
                </a:solidFill>
              </a:rPr>
              <a:t>新年工作计划</a:t>
            </a:r>
            <a:r>
              <a:rPr lang="en-US" altLang="zh-CN" dirty="0">
                <a:solidFill>
                  <a:srgbClr val="FFF8ED"/>
                </a:solidFill>
              </a:rPr>
              <a:t>PPT</a:t>
            </a:r>
            <a:r>
              <a:rPr lang="zh-CN" altLang="en-US" dirty="0">
                <a:solidFill>
                  <a:srgbClr val="FFF8ED"/>
                </a:solidFill>
              </a:rPr>
              <a:t>模板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2407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828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id="{791D1FD2-FC13-9C6A-127F-C172C437632A}"/>
              </a:ext>
            </a:extLst>
          </p:cNvPr>
          <p:cNvSpPr>
            <a:spLocks/>
          </p:cNvSpPr>
          <p:nvPr/>
        </p:nvSpPr>
        <p:spPr bwMode="auto">
          <a:xfrm rot="900000">
            <a:off x="4125383" y="1821564"/>
            <a:ext cx="4030202" cy="2807899"/>
          </a:xfrm>
          <a:custGeom>
            <a:avLst/>
            <a:gdLst>
              <a:gd name="T0" fmla="*/ 94 w 1326"/>
              <a:gd name="T1" fmla="*/ 837 h 931"/>
              <a:gd name="T2" fmla="*/ 169 w 1326"/>
              <a:gd name="T3" fmla="*/ 931 h 931"/>
              <a:gd name="T4" fmla="*/ 627 w 1326"/>
              <a:gd name="T5" fmla="*/ 381 h 931"/>
              <a:gd name="T6" fmla="*/ 1325 w 1326"/>
              <a:gd name="T7" fmla="*/ 357 h 931"/>
              <a:gd name="T8" fmla="*/ 1302 w 1326"/>
              <a:gd name="T9" fmla="*/ 236 h 931"/>
              <a:gd name="T10" fmla="*/ 529 w 1326"/>
              <a:gd name="T11" fmla="*/ 165 h 931"/>
              <a:gd name="T12" fmla="*/ 94 w 1326"/>
              <a:gd name="T13" fmla="*/ 837 h 931"/>
              <a:gd name="connsiteX0" fmla="*/ 179 w 9462"/>
              <a:gd name="connsiteY0" fmla="*/ 8356 h 9802"/>
              <a:gd name="connsiteX1" fmla="*/ 697 w 9462"/>
              <a:gd name="connsiteY1" fmla="*/ 9802 h 9802"/>
              <a:gd name="connsiteX2" fmla="*/ 4199 w 9462"/>
              <a:gd name="connsiteY2" fmla="*/ 3458 h 9802"/>
              <a:gd name="connsiteX3" fmla="*/ 9462 w 9462"/>
              <a:gd name="connsiteY3" fmla="*/ 3201 h 9802"/>
              <a:gd name="connsiteX4" fmla="*/ 9289 w 9462"/>
              <a:gd name="connsiteY4" fmla="*/ 1901 h 9802"/>
              <a:gd name="connsiteX5" fmla="*/ 3459 w 9462"/>
              <a:gd name="connsiteY5" fmla="*/ 1138 h 9802"/>
              <a:gd name="connsiteX6" fmla="*/ 179 w 9462"/>
              <a:gd name="connsiteY6" fmla="*/ 8356 h 9802"/>
              <a:gd name="connsiteX0" fmla="*/ 189 w 10000"/>
              <a:gd name="connsiteY0" fmla="*/ 8525 h 10000"/>
              <a:gd name="connsiteX1" fmla="*/ 737 w 10000"/>
              <a:gd name="connsiteY1" fmla="*/ 10000 h 10000"/>
              <a:gd name="connsiteX2" fmla="*/ 4438 w 10000"/>
              <a:gd name="connsiteY2" fmla="*/ 3528 h 10000"/>
              <a:gd name="connsiteX3" fmla="*/ 10000 w 10000"/>
              <a:gd name="connsiteY3" fmla="*/ 3266 h 10000"/>
              <a:gd name="connsiteX4" fmla="*/ 9817 w 10000"/>
              <a:gd name="connsiteY4" fmla="*/ 1939 h 10000"/>
              <a:gd name="connsiteX5" fmla="*/ 3656 w 10000"/>
              <a:gd name="connsiteY5" fmla="*/ 1161 h 10000"/>
              <a:gd name="connsiteX6" fmla="*/ 189 w 10000"/>
              <a:gd name="connsiteY6" fmla="*/ 8525 h 10000"/>
              <a:gd name="connsiteX0" fmla="*/ 189 w 10000"/>
              <a:gd name="connsiteY0" fmla="*/ 8525 h 10000"/>
              <a:gd name="connsiteX1" fmla="*/ 737 w 10000"/>
              <a:gd name="connsiteY1" fmla="*/ 10000 h 10000"/>
              <a:gd name="connsiteX2" fmla="*/ 4438 w 10000"/>
              <a:gd name="connsiteY2" fmla="*/ 3528 h 10000"/>
              <a:gd name="connsiteX3" fmla="*/ 10000 w 10000"/>
              <a:gd name="connsiteY3" fmla="*/ 3266 h 10000"/>
              <a:gd name="connsiteX4" fmla="*/ 9817 w 10000"/>
              <a:gd name="connsiteY4" fmla="*/ 1939 h 10000"/>
              <a:gd name="connsiteX5" fmla="*/ 3656 w 10000"/>
              <a:gd name="connsiteY5" fmla="*/ 1161 h 10000"/>
              <a:gd name="connsiteX6" fmla="*/ 189 w 10000"/>
              <a:gd name="connsiteY6" fmla="*/ 8525 h 10000"/>
              <a:gd name="connsiteX0" fmla="*/ 189 w 10000"/>
              <a:gd name="connsiteY0" fmla="*/ 8525 h 10138"/>
              <a:gd name="connsiteX1" fmla="*/ 747 w 10000"/>
              <a:gd name="connsiteY1" fmla="*/ 10138 h 10138"/>
              <a:gd name="connsiteX2" fmla="*/ 4438 w 10000"/>
              <a:gd name="connsiteY2" fmla="*/ 3528 h 10138"/>
              <a:gd name="connsiteX3" fmla="*/ 10000 w 10000"/>
              <a:gd name="connsiteY3" fmla="*/ 3266 h 10138"/>
              <a:gd name="connsiteX4" fmla="*/ 9817 w 10000"/>
              <a:gd name="connsiteY4" fmla="*/ 1939 h 10138"/>
              <a:gd name="connsiteX5" fmla="*/ 3656 w 10000"/>
              <a:gd name="connsiteY5" fmla="*/ 1161 h 10138"/>
              <a:gd name="connsiteX6" fmla="*/ 189 w 10000"/>
              <a:gd name="connsiteY6" fmla="*/ 8525 h 10138"/>
              <a:gd name="connsiteX0" fmla="*/ 189 w 10000"/>
              <a:gd name="connsiteY0" fmla="*/ 8525 h 10210"/>
              <a:gd name="connsiteX1" fmla="*/ 744 w 10000"/>
              <a:gd name="connsiteY1" fmla="*/ 10210 h 10210"/>
              <a:gd name="connsiteX2" fmla="*/ 4438 w 10000"/>
              <a:gd name="connsiteY2" fmla="*/ 3528 h 10210"/>
              <a:gd name="connsiteX3" fmla="*/ 10000 w 10000"/>
              <a:gd name="connsiteY3" fmla="*/ 3266 h 10210"/>
              <a:gd name="connsiteX4" fmla="*/ 9817 w 10000"/>
              <a:gd name="connsiteY4" fmla="*/ 1939 h 10210"/>
              <a:gd name="connsiteX5" fmla="*/ 3656 w 10000"/>
              <a:gd name="connsiteY5" fmla="*/ 1161 h 10210"/>
              <a:gd name="connsiteX6" fmla="*/ 189 w 10000"/>
              <a:gd name="connsiteY6" fmla="*/ 8525 h 10210"/>
              <a:gd name="connsiteX0" fmla="*/ 189 w 10000"/>
              <a:gd name="connsiteY0" fmla="*/ 8525 h 10210"/>
              <a:gd name="connsiteX1" fmla="*/ 744 w 10000"/>
              <a:gd name="connsiteY1" fmla="*/ 10210 h 10210"/>
              <a:gd name="connsiteX2" fmla="*/ 4438 w 10000"/>
              <a:gd name="connsiteY2" fmla="*/ 3528 h 10210"/>
              <a:gd name="connsiteX3" fmla="*/ 10000 w 10000"/>
              <a:gd name="connsiteY3" fmla="*/ 3266 h 10210"/>
              <a:gd name="connsiteX4" fmla="*/ 9817 w 10000"/>
              <a:gd name="connsiteY4" fmla="*/ 1939 h 10210"/>
              <a:gd name="connsiteX5" fmla="*/ 3656 w 10000"/>
              <a:gd name="connsiteY5" fmla="*/ 1161 h 10210"/>
              <a:gd name="connsiteX6" fmla="*/ 189 w 10000"/>
              <a:gd name="connsiteY6" fmla="*/ 8525 h 10210"/>
              <a:gd name="connsiteX0" fmla="*/ 189 w 10000"/>
              <a:gd name="connsiteY0" fmla="*/ 8525 h 10210"/>
              <a:gd name="connsiteX1" fmla="*/ 744 w 10000"/>
              <a:gd name="connsiteY1" fmla="*/ 10210 h 10210"/>
              <a:gd name="connsiteX2" fmla="*/ 4438 w 10000"/>
              <a:gd name="connsiteY2" fmla="*/ 3528 h 10210"/>
              <a:gd name="connsiteX3" fmla="*/ 10000 w 10000"/>
              <a:gd name="connsiteY3" fmla="*/ 3266 h 10210"/>
              <a:gd name="connsiteX4" fmla="*/ 9817 w 10000"/>
              <a:gd name="connsiteY4" fmla="*/ 1939 h 10210"/>
              <a:gd name="connsiteX5" fmla="*/ 3656 w 10000"/>
              <a:gd name="connsiteY5" fmla="*/ 1161 h 10210"/>
              <a:gd name="connsiteX6" fmla="*/ 189 w 10000"/>
              <a:gd name="connsiteY6" fmla="*/ 8525 h 10210"/>
              <a:gd name="connsiteX0" fmla="*/ 185 w 9996"/>
              <a:gd name="connsiteY0" fmla="*/ 8522 h 10207"/>
              <a:gd name="connsiteX1" fmla="*/ 740 w 9996"/>
              <a:gd name="connsiteY1" fmla="*/ 10207 h 10207"/>
              <a:gd name="connsiteX2" fmla="*/ 4434 w 9996"/>
              <a:gd name="connsiteY2" fmla="*/ 3525 h 10207"/>
              <a:gd name="connsiteX3" fmla="*/ 9996 w 9996"/>
              <a:gd name="connsiteY3" fmla="*/ 3263 h 10207"/>
              <a:gd name="connsiteX4" fmla="*/ 9813 w 9996"/>
              <a:gd name="connsiteY4" fmla="*/ 1936 h 10207"/>
              <a:gd name="connsiteX5" fmla="*/ 3704 w 9996"/>
              <a:gd name="connsiteY5" fmla="*/ 1162 h 10207"/>
              <a:gd name="connsiteX6" fmla="*/ 185 w 9996"/>
              <a:gd name="connsiteY6" fmla="*/ 8522 h 10207"/>
              <a:gd name="connsiteX0" fmla="*/ 170 w 9985"/>
              <a:gd name="connsiteY0" fmla="*/ 8268 h 9919"/>
              <a:gd name="connsiteX1" fmla="*/ 725 w 9985"/>
              <a:gd name="connsiteY1" fmla="*/ 9919 h 9919"/>
              <a:gd name="connsiteX2" fmla="*/ 4421 w 9985"/>
              <a:gd name="connsiteY2" fmla="*/ 3373 h 9919"/>
              <a:gd name="connsiteX3" fmla="*/ 9985 w 9985"/>
              <a:gd name="connsiteY3" fmla="*/ 3116 h 9919"/>
              <a:gd name="connsiteX4" fmla="*/ 9802 w 9985"/>
              <a:gd name="connsiteY4" fmla="*/ 1816 h 9919"/>
              <a:gd name="connsiteX5" fmla="*/ 3690 w 9985"/>
              <a:gd name="connsiteY5" fmla="*/ 1057 h 9919"/>
              <a:gd name="connsiteX6" fmla="*/ 170 w 9985"/>
              <a:gd name="connsiteY6" fmla="*/ 8268 h 9919"/>
              <a:gd name="connsiteX0" fmla="*/ 163 w 9993"/>
              <a:gd name="connsiteY0" fmla="*/ 8240 h 9904"/>
              <a:gd name="connsiteX1" fmla="*/ 719 w 9993"/>
              <a:gd name="connsiteY1" fmla="*/ 9904 h 9904"/>
              <a:gd name="connsiteX2" fmla="*/ 4421 w 9993"/>
              <a:gd name="connsiteY2" fmla="*/ 3305 h 9904"/>
              <a:gd name="connsiteX3" fmla="*/ 9993 w 9993"/>
              <a:gd name="connsiteY3" fmla="*/ 3045 h 9904"/>
              <a:gd name="connsiteX4" fmla="*/ 9810 w 9993"/>
              <a:gd name="connsiteY4" fmla="*/ 1735 h 9904"/>
              <a:gd name="connsiteX5" fmla="*/ 3689 w 9993"/>
              <a:gd name="connsiteY5" fmla="*/ 970 h 9904"/>
              <a:gd name="connsiteX6" fmla="*/ 163 w 9993"/>
              <a:gd name="connsiteY6" fmla="*/ 8240 h 9904"/>
              <a:gd name="connsiteX0" fmla="*/ 153 w 9990"/>
              <a:gd name="connsiteY0" fmla="*/ 8320 h 10000"/>
              <a:gd name="connsiteX1" fmla="*/ 710 w 9990"/>
              <a:gd name="connsiteY1" fmla="*/ 10000 h 10000"/>
              <a:gd name="connsiteX2" fmla="*/ 4414 w 9990"/>
              <a:gd name="connsiteY2" fmla="*/ 3337 h 10000"/>
              <a:gd name="connsiteX3" fmla="*/ 9990 w 9990"/>
              <a:gd name="connsiteY3" fmla="*/ 3075 h 10000"/>
              <a:gd name="connsiteX4" fmla="*/ 9807 w 9990"/>
              <a:gd name="connsiteY4" fmla="*/ 1752 h 10000"/>
              <a:gd name="connsiteX5" fmla="*/ 3682 w 9990"/>
              <a:gd name="connsiteY5" fmla="*/ 979 h 10000"/>
              <a:gd name="connsiteX6" fmla="*/ 153 w 9990"/>
              <a:gd name="connsiteY6" fmla="*/ 8320 h 10000"/>
              <a:gd name="connsiteX0" fmla="*/ 153 w 10588"/>
              <a:gd name="connsiteY0" fmla="*/ 8320 h 10000"/>
              <a:gd name="connsiteX1" fmla="*/ 711 w 10588"/>
              <a:gd name="connsiteY1" fmla="*/ 10000 h 10000"/>
              <a:gd name="connsiteX2" fmla="*/ 4418 w 10588"/>
              <a:gd name="connsiteY2" fmla="*/ 3337 h 10000"/>
              <a:gd name="connsiteX3" fmla="*/ 10588 w 10588"/>
              <a:gd name="connsiteY3" fmla="*/ 4134 h 10000"/>
              <a:gd name="connsiteX4" fmla="*/ 9817 w 10588"/>
              <a:gd name="connsiteY4" fmla="*/ 1752 h 10000"/>
              <a:gd name="connsiteX5" fmla="*/ 3686 w 10588"/>
              <a:gd name="connsiteY5" fmla="*/ 979 h 10000"/>
              <a:gd name="connsiteX6" fmla="*/ 153 w 10588"/>
              <a:gd name="connsiteY6" fmla="*/ 8320 h 10000"/>
              <a:gd name="connsiteX0" fmla="*/ 153 w 10588"/>
              <a:gd name="connsiteY0" fmla="*/ 8320 h 10000"/>
              <a:gd name="connsiteX1" fmla="*/ 711 w 10588"/>
              <a:gd name="connsiteY1" fmla="*/ 10000 h 10000"/>
              <a:gd name="connsiteX2" fmla="*/ 4418 w 10588"/>
              <a:gd name="connsiteY2" fmla="*/ 3337 h 10000"/>
              <a:gd name="connsiteX3" fmla="*/ 10588 w 10588"/>
              <a:gd name="connsiteY3" fmla="*/ 4134 h 10000"/>
              <a:gd name="connsiteX4" fmla="*/ 9817 w 10588"/>
              <a:gd name="connsiteY4" fmla="*/ 1752 h 10000"/>
              <a:gd name="connsiteX5" fmla="*/ 3686 w 10588"/>
              <a:gd name="connsiteY5" fmla="*/ 979 h 10000"/>
              <a:gd name="connsiteX6" fmla="*/ 153 w 10588"/>
              <a:gd name="connsiteY6" fmla="*/ 8320 h 10000"/>
              <a:gd name="connsiteX0" fmla="*/ 153 w 10588"/>
              <a:gd name="connsiteY0" fmla="*/ 8320 h 10000"/>
              <a:gd name="connsiteX1" fmla="*/ 711 w 10588"/>
              <a:gd name="connsiteY1" fmla="*/ 10000 h 10000"/>
              <a:gd name="connsiteX2" fmla="*/ 4487 w 10588"/>
              <a:gd name="connsiteY2" fmla="*/ 3335 h 10000"/>
              <a:gd name="connsiteX3" fmla="*/ 10588 w 10588"/>
              <a:gd name="connsiteY3" fmla="*/ 4134 h 10000"/>
              <a:gd name="connsiteX4" fmla="*/ 9817 w 10588"/>
              <a:gd name="connsiteY4" fmla="*/ 1752 h 10000"/>
              <a:gd name="connsiteX5" fmla="*/ 3686 w 10588"/>
              <a:gd name="connsiteY5" fmla="*/ 979 h 10000"/>
              <a:gd name="connsiteX6" fmla="*/ 153 w 10588"/>
              <a:gd name="connsiteY6" fmla="*/ 8320 h 10000"/>
              <a:gd name="connsiteX0" fmla="*/ 153 w 10588"/>
              <a:gd name="connsiteY0" fmla="*/ 8320 h 10000"/>
              <a:gd name="connsiteX1" fmla="*/ 711 w 10588"/>
              <a:gd name="connsiteY1" fmla="*/ 10000 h 10000"/>
              <a:gd name="connsiteX2" fmla="*/ 4487 w 10588"/>
              <a:gd name="connsiteY2" fmla="*/ 3335 h 10000"/>
              <a:gd name="connsiteX3" fmla="*/ 10588 w 10588"/>
              <a:gd name="connsiteY3" fmla="*/ 4134 h 10000"/>
              <a:gd name="connsiteX4" fmla="*/ 9817 w 10588"/>
              <a:gd name="connsiteY4" fmla="*/ 1752 h 10000"/>
              <a:gd name="connsiteX5" fmla="*/ 3686 w 10588"/>
              <a:gd name="connsiteY5" fmla="*/ 979 h 10000"/>
              <a:gd name="connsiteX6" fmla="*/ 153 w 10588"/>
              <a:gd name="connsiteY6" fmla="*/ 8320 h 10000"/>
              <a:gd name="connsiteX0" fmla="*/ 153 w 10588"/>
              <a:gd name="connsiteY0" fmla="*/ 8320 h 10000"/>
              <a:gd name="connsiteX1" fmla="*/ 711 w 10588"/>
              <a:gd name="connsiteY1" fmla="*/ 10000 h 10000"/>
              <a:gd name="connsiteX2" fmla="*/ 4487 w 10588"/>
              <a:gd name="connsiteY2" fmla="*/ 3335 h 10000"/>
              <a:gd name="connsiteX3" fmla="*/ 10588 w 10588"/>
              <a:gd name="connsiteY3" fmla="*/ 4134 h 10000"/>
              <a:gd name="connsiteX4" fmla="*/ 9817 w 10588"/>
              <a:gd name="connsiteY4" fmla="*/ 1752 h 10000"/>
              <a:gd name="connsiteX5" fmla="*/ 3686 w 10588"/>
              <a:gd name="connsiteY5" fmla="*/ 979 h 10000"/>
              <a:gd name="connsiteX6" fmla="*/ 153 w 10588"/>
              <a:gd name="connsiteY6" fmla="*/ 8320 h 10000"/>
              <a:gd name="connsiteX0" fmla="*/ 153 w 10588"/>
              <a:gd name="connsiteY0" fmla="*/ 8320 h 10000"/>
              <a:gd name="connsiteX1" fmla="*/ 711 w 10588"/>
              <a:gd name="connsiteY1" fmla="*/ 10000 h 10000"/>
              <a:gd name="connsiteX2" fmla="*/ 4487 w 10588"/>
              <a:gd name="connsiteY2" fmla="*/ 3335 h 10000"/>
              <a:gd name="connsiteX3" fmla="*/ 10588 w 10588"/>
              <a:gd name="connsiteY3" fmla="*/ 4134 h 10000"/>
              <a:gd name="connsiteX4" fmla="*/ 9817 w 10588"/>
              <a:gd name="connsiteY4" fmla="*/ 1752 h 10000"/>
              <a:gd name="connsiteX5" fmla="*/ 3686 w 10588"/>
              <a:gd name="connsiteY5" fmla="*/ 979 h 10000"/>
              <a:gd name="connsiteX6" fmla="*/ 153 w 10588"/>
              <a:gd name="connsiteY6" fmla="*/ 8320 h 10000"/>
              <a:gd name="connsiteX0" fmla="*/ 153 w 10588"/>
              <a:gd name="connsiteY0" fmla="*/ 8092 h 9772"/>
              <a:gd name="connsiteX1" fmla="*/ 711 w 10588"/>
              <a:gd name="connsiteY1" fmla="*/ 9772 h 9772"/>
              <a:gd name="connsiteX2" fmla="*/ 4487 w 10588"/>
              <a:gd name="connsiteY2" fmla="*/ 3107 h 9772"/>
              <a:gd name="connsiteX3" fmla="*/ 10588 w 10588"/>
              <a:gd name="connsiteY3" fmla="*/ 3906 h 9772"/>
              <a:gd name="connsiteX4" fmla="*/ 9817 w 10588"/>
              <a:gd name="connsiteY4" fmla="*/ 1524 h 9772"/>
              <a:gd name="connsiteX5" fmla="*/ 3686 w 10588"/>
              <a:gd name="connsiteY5" fmla="*/ 751 h 9772"/>
              <a:gd name="connsiteX6" fmla="*/ 153 w 10588"/>
              <a:gd name="connsiteY6" fmla="*/ 8092 h 9772"/>
              <a:gd name="connsiteX0" fmla="*/ 123 w 9978"/>
              <a:gd name="connsiteY0" fmla="*/ 8313 h 10032"/>
              <a:gd name="connsiteX1" fmla="*/ 650 w 9978"/>
              <a:gd name="connsiteY1" fmla="*/ 10032 h 10032"/>
              <a:gd name="connsiteX2" fmla="*/ 4216 w 9978"/>
              <a:gd name="connsiteY2" fmla="*/ 3211 h 10032"/>
              <a:gd name="connsiteX3" fmla="*/ 9978 w 9978"/>
              <a:gd name="connsiteY3" fmla="*/ 4029 h 10032"/>
              <a:gd name="connsiteX4" fmla="*/ 9154 w 9978"/>
              <a:gd name="connsiteY4" fmla="*/ 1244 h 10032"/>
              <a:gd name="connsiteX5" fmla="*/ 3459 w 9978"/>
              <a:gd name="connsiteY5" fmla="*/ 801 h 10032"/>
              <a:gd name="connsiteX6" fmla="*/ 123 w 9978"/>
              <a:gd name="connsiteY6" fmla="*/ 8313 h 10032"/>
              <a:gd name="connsiteX0" fmla="*/ 133 w 10010"/>
              <a:gd name="connsiteY0" fmla="*/ 8441 h 10155"/>
              <a:gd name="connsiteX1" fmla="*/ 661 w 10010"/>
              <a:gd name="connsiteY1" fmla="*/ 10155 h 10155"/>
              <a:gd name="connsiteX2" fmla="*/ 4235 w 10010"/>
              <a:gd name="connsiteY2" fmla="*/ 3356 h 10155"/>
              <a:gd name="connsiteX3" fmla="*/ 10010 w 10010"/>
              <a:gd name="connsiteY3" fmla="*/ 4171 h 10155"/>
              <a:gd name="connsiteX4" fmla="*/ 9184 w 10010"/>
              <a:gd name="connsiteY4" fmla="*/ 1395 h 10155"/>
              <a:gd name="connsiteX5" fmla="*/ 3477 w 10010"/>
              <a:gd name="connsiteY5" fmla="*/ 953 h 10155"/>
              <a:gd name="connsiteX6" fmla="*/ 133 w 10010"/>
              <a:gd name="connsiteY6" fmla="*/ 8441 h 10155"/>
              <a:gd name="connsiteX0" fmla="*/ 133 w 10010"/>
              <a:gd name="connsiteY0" fmla="*/ 8571 h 10285"/>
              <a:gd name="connsiteX1" fmla="*/ 661 w 10010"/>
              <a:gd name="connsiteY1" fmla="*/ 10285 h 10285"/>
              <a:gd name="connsiteX2" fmla="*/ 4235 w 10010"/>
              <a:gd name="connsiteY2" fmla="*/ 3486 h 10285"/>
              <a:gd name="connsiteX3" fmla="*/ 10010 w 10010"/>
              <a:gd name="connsiteY3" fmla="*/ 4301 h 10285"/>
              <a:gd name="connsiteX4" fmla="*/ 9184 w 10010"/>
              <a:gd name="connsiteY4" fmla="*/ 1525 h 10285"/>
              <a:gd name="connsiteX5" fmla="*/ 3477 w 10010"/>
              <a:gd name="connsiteY5" fmla="*/ 1083 h 10285"/>
              <a:gd name="connsiteX6" fmla="*/ 133 w 10010"/>
              <a:gd name="connsiteY6" fmla="*/ 8571 h 10285"/>
              <a:gd name="connsiteX0" fmla="*/ 133 w 10010"/>
              <a:gd name="connsiteY0" fmla="*/ 8403 h 10117"/>
              <a:gd name="connsiteX1" fmla="*/ 661 w 10010"/>
              <a:gd name="connsiteY1" fmla="*/ 10117 h 10117"/>
              <a:gd name="connsiteX2" fmla="*/ 4235 w 10010"/>
              <a:gd name="connsiteY2" fmla="*/ 3318 h 10117"/>
              <a:gd name="connsiteX3" fmla="*/ 10010 w 10010"/>
              <a:gd name="connsiteY3" fmla="*/ 4133 h 10117"/>
              <a:gd name="connsiteX4" fmla="*/ 9184 w 10010"/>
              <a:gd name="connsiteY4" fmla="*/ 1357 h 10117"/>
              <a:gd name="connsiteX5" fmla="*/ 3477 w 10010"/>
              <a:gd name="connsiteY5" fmla="*/ 915 h 10117"/>
              <a:gd name="connsiteX6" fmla="*/ 133 w 10010"/>
              <a:gd name="connsiteY6" fmla="*/ 8403 h 10117"/>
              <a:gd name="connsiteX0" fmla="*/ 133 w 10010"/>
              <a:gd name="connsiteY0" fmla="*/ 8511 h 10225"/>
              <a:gd name="connsiteX1" fmla="*/ 661 w 10010"/>
              <a:gd name="connsiteY1" fmla="*/ 10225 h 10225"/>
              <a:gd name="connsiteX2" fmla="*/ 4235 w 10010"/>
              <a:gd name="connsiteY2" fmla="*/ 3426 h 10225"/>
              <a:gd name="connsiteX3" fmla="*/ 10010 w 10010"/>
              <a:gd name="connsiteY3" fmla="*/ 4241 h 10225"/>
              <a:gd name="connsiteX4" fmla="*/ 9184 w 10010"/>
              <a:gd name="connsiteY4" fmla="*/ 1465 h 10225"/>
              <a:gd name="connsiteX5" fmla="*/ 3477 w 10010"/>
              <a:gd name="connsiteY5" fmla="*/ 1023 h 10225"/>
              <a:gd name="connsiteX6" fmla="*/ 133 w 10010"/>
              <a:gd name="connsiteY6" fmla="*/ 8511 h 10225"/>
              <a:gd name="connsiteX0" fmla="*/ 114 w 10006"/>
              <a:gd name="connsiteY0" fmla="*/ 8385 h 10099"/>
              <a:gd name="connsiteX1" fmla="*/ 642 w 10006"/>
              <a:gd name="connsiteY1" fmla="*/ 10099 h 10099"/>
              <a:gd name="connsiteX2" fmla="*/ 4216 w 10006"/>
              <a:gd name="connsiteY2" fmla="*/ 3300 h 10099"/>
              <a:gd name="connsiteX3" fmla="*/ 9991 w 10006"/>
              <a:gd name="connsiteY3" fmla="*/ 4115 h 10099"/>
              <a:gd name="connsiteX4" fmla="*/ 9165 w 10006"/>
              <a:gd name="connsiteY4" fmla="*/ 1339 h 10099"/>
              <a:gd name="connsiteX5" fmla="*/ 3984 w 10006"/>
              <a:gd name="connsiteY5" fmla="*/ 642 h 10099"/>
              <a:gd name="connsiteX6" fmla="*/ 114 w 10006"/>
              <a:gd name="connsiteY6" fmla="*/ 8385 h 10099"/>
              <a:gd name="connsiteX0" fmla="*/ 144 w 10036"/>
              <a:gd name="connsiteY0" fmla="*/ 8361 h 10075"/>
              <a:gd name="connsiteX1" fmla="*/ 672 w 10036"/>
              <a:gd name="connsiteY1" fmla="*/ 10075 h 10075"/>
              <a:gd name="connsiteX2" fmla="*/ 4246 w 10036"/>
              <a:gd name="connsiteY2" fmla="*/ 3276 h 10075"/>
              <a:gd name="connsiteX3" fmla="*/ 10021 w 10036"/>
              <a:gd name="connsiteY3" fmla="*/ 4091 h 10075"/>
              <a:gd name="connsiteX4" fmla="*/ 9195 w 10036"/>
              <a:gd name="connsiteY4" fmla="*/ 1315 h 10075"/>
              <a:gd name="connsiteX5" fmla="*/ 4014 w 10036"/>
              <a:gd name="connsiteY5" fmla="*/ 618 h 10075"/>
              <a:gd name="connsiteX6" fmla="*/ 144 w 10036"/>
              <a:gd name="connsiteY6" fmla="*/ 8361 h 10075"/>
              <a:gd name="connsiteX0" fmla="*/ 147 w 10039"/>
              <a:gd name="connsiteY0" fmla="*/ 8393 h 10107"/>
              <a:gd name="connsiteX1" fmla="*/ 675 w 10039"/>
              <a:gd name="connsiteY1" fmla="*/ 10107 h 10107"/>
              <a:gd name="connsiteX2" fmla="*/ 4249 w 10039"/>
              <a:gd name="connsiteY2" fmla="*/ 3308 h 10107"/>
              <a:gd name="connsiteX3" fmla="*/ 10024 w 10039"/>
              <a:gd name="connsiteY3" fmla="*/ 4123 h 10107"/>
              <a:gd name="connsiteX4" fmla="*/ 9198 w 10039"/>
              <a:gd name="connsiteY4" fmla="*/ 1347 h 10107"/>
              <a:gd name="connsiteX5" fmla="*/ 4017 w 10039"/>
              <a:gd name="connsiteY5" fmla="*/ 650 h 10107"/>
              <a:gd name="connsiteX6" fmla="*/ 147 w 10039"/>
              <a:gd name="connsiteY6" fmla="*/ 8393 h 10107"/>
              <a:gd name="connsiteX0" fmla="*/ 147 w 10024"/>
              <a:gd name="connsiteY0" fmla="*/ 8528 h 10242"/>
              <a:gd name="connsiteX1" fmla="*/ 675 w 10024"/>
              <a:gd name="connsiteY1" fmla="*/ 10242 h 10242"/>
              <a:gd name="connsiteX2" fmla="*/ 4249 w 10024"/>
              <a:gd name="connsiteY2" fmla="*/ 3443 h 10242"/>
              <a:gd name="connsiteX3" fmla="*/ 10024 w 10024"/>
              <a:gd name="connsiteY3" fmla="*/ 4258 h 10242"/>
              <a:gd name="connsiteX4" fmla="*/ 9198 w 10024"/>
              <a:gd name="connsiteY4" fmla="*/ 1482 h 10242"/>
              <a:gd name="connsiteX5" fmla="*/ 4017 w 10024"/>
              <a:gd name="connsiteY5" fmla="*/ 785 h 10242"/>
              <a:gd name="connsiteX6" fmla="*/ 147 w 10024"/>
              <a:gd name="connsiteY6" fmla="*/ 8528 h 10242"/>
              <a:gd name="connsiteX0" fmla="*/ 147 w 10024"/>
              <a:gd name="connsiteY0" fmla="*/ 8626 h 10340"/>
              <a:gd name="connsiteX1" fmla="*/ 675 w 10024"/>
              <a:gd name="connsiteY1" fmla="*/ 10340 h 10340"/>
              <a:gd name="connsiteX2" fmla="*/ 4249 w 10024"/>
              <a:gd name="connsiteY2" fmla="*/ 3541 h 10340"/>
              <a:gd name="connsiteX3" fmla="*/ 10024 w 10024"/>
              <a:gd name="connsiteY3" fmla="*/ 4356 h 10340"/>
              <a:gd name="connsiteX4" fmla="*/ 9198 w 10024"/>
              <a:gd name="connsiteY4" fmla="*/ 1580 h 10340"/>
              <a:gd name="connsiteX5" fmla="*/ 4017 w 10024"/>
              <a:gd name="connsiteY5" fmla="*/ 883 h 10340"/>
              <a:gd name="connsiteX6" fmla="*/ 147 w 10024"/>
              <a:gd name="connsiteY6" fmla="*/ 8626 h 10340"/>
              <a:gd name="connsiteX0" fmla="*/ 147 w 10024"/>
              <a:gd name="connsiteY0" fmla="*/ 8549 h 10263"/>
              <a:gd name="connsiteX1" fmla="*/ 675 w 10024"/>
              <a:gd name="connsiteY1" fmla="*/ 10263 h 10263"/>
              <a:gd name="connsiteX2" fmla="*/ 4249 w 10024"/>
              <a:gd name="connsiteY2" fmla="*/ 3464 h 10263"/>
              <a:gd name="connsiteX3" fmla="*/ 10024 w 10024"/>
              <a:gd name="connsiteY3" fmla="*/ 4279 h 10263"/>
              <a:gd name="connsiteX4" fmla="*/ 9198 w 10024"/>
              <a:gd name="connsiteY4" fmla="*/ 1503 h 10263"/>
              <a:gd name="connsiteX5" fmla="*/ 4017 w 10024"/>
              <a:gd name="connsiteY5" fmla="*/ 806 h 10263"/>
              <a:gd name="connsiteX6" fmla="*/ 147 w 10024"/>
              <a:gd name="connsiteY6" fmla="*/ 8549 h 10263"/>
              <a:gd name="connsiteX0" fmla="*/ 147 w 10024"/>
              <a:gd name="connsiteY0" fmla="*/ 8565 h 10279"/>
              <a:gd name="connsiteX1" fmla="*/ 675 w 10024"/>
              <a:gd name="connsiteY1" fmla="*/ 10279 h 10279"/>
              <a:gd name="connsiteX2" fmla="*/ 4249 w 10024"/>
              <a:gd name="connsiteY2" fmla="*/ 3480 h 10279"/>
              <a:gd name="connsiteX3" fmla="*/ 10024 w 10024"/>
              <a:gd name="connsiteY3" fmla="*/ 4295 h 10279"/>
              <a:gd name="connsiteX4" fmla="*/ 9198 w 10024"/>
              <a:gd name="connsiteY4" fmla="*/ 1519 h 10279"/>
              <a:gd name="connsiteX5" fmla="*/ 4017 w 10024"/>
              <a:gd name="connsiteY5" fmla="*/ 822 h 10279"/>
              <a:gd name="connsiteX6" fmla="*/ 147 w 10024"/>
              <a:gd name="connsiteY6" fmla="*/ 8565 h 10279"/>
              <a:gd name="connsiteX0" fmla="*/ 147 w 10024"/>
              <a:gd name="connsiteY0" fmla="*/ 8565 h 10279"/>
              <a:gd name="connsiteX1" fmla="*/ 675 w 10024"/>
              <a:gd name="connsiteY1" fmla="*/ 10279 h 10279"/>
              <a:gd name="connsiteX2" fmla="*/ 4127 w 10024"/>
              <a:gd name="connsiteY2" fmla="*/ 3528 h 10279"/>
              <a:gd name="connsiteX3" fmla="*/ 10024 w 10024"/>
              <a:gd name="connsiteY3" fmla="*/ 4295 h 10279"/>
              <a:gd name="connsiteX4" fmla="*/ 9198 w 10024"/>
              <a:gd name="connsiteY4" fmla="*/ 1519 h 10279"/>
              <a:gd name="connsiteX5" fmla="*/ 4017 w 10024"/>
              <a:gd name="connsiteY5" fmla="*/ 822 h 10279"/>
              <a:gd name="connsiteX6" fmla="*/ 147 w 10024"/>
              <a:gd name="connsiteY6" fmla="*/ 8565 h 10279"/>
              <a:gd name="connsiteX0" fmla="*/ 147 w 10024"/>
              <a:gd name="connsiteY0" fmla="*/ 8565 h 10279"/>
              <a:gd name="connsiteX1" fmla="*/ 675 w 10024"/>
              <a:gd name="connsiteY1" fmla="*/ 10279 h 10279"/>
              <a:gd name="connsiteX2" fmla="*/ 4127 w 10024"/>
              <a:gd name="connsiteY2" fmla="*/ 3528 h 10279"/>
              <a:gd name="connsiteX3" fmla="*/ 10024 w 10024"/>
              <a:gd name="connsiteY3" fmla="*/ 4295 h 10279"/>
              <a:gd name="connsiteX4" fmla="*/ 9198 w 10024"/>
              <a:gd name="connsiteY4" fmla="*/ 1519 h 10279"/>
              <a:gd name="connsiteX5" fmla="*/ 4017 w 10024"/>
              <a:gd name="connsiteY5" fmla="*/ 822 h 10279"/>
              <a:gd name="connsiteX6" fmla="*/ 147 w 10024"/>
              <a:gd name="connsiteY6" fmla="*/ 8565 h 10279"/>
              <a:gd name="connsiteX0" fmla="*/ 147 w 10024"/>
              <a:gd name="connsiteY0" fmla="*/ 8565 h 10279"/>
              <a:gd name="connsiteX1" fmla="*/ 675 w 10024"/>
              <a:gd name="connsiteY1" fmla="*/ 10279 h 10279"/>
              <a:gd name="connsiteX2" fmla="*/ 4127 w 10024"/>
              <a:gd name="connsiteY2" fmla="*/ 3528 h 10279"/>
              <a:gd name="connsiteX3" fmla="*/ 10024 w 10024"/>
              <a:gd name="connsiteY3" fmla="*/ 4295 h 10279"/>
              <a:gd name="connsiteX4" fmla="*/ 9198 w 10024"/>
              <a:gd name="connsiteY4" fmla="*/ 1519 h 10279"/>
              <a:gd name="connsiteX5" fmla="*/ 4017 w 10024"/>
              <a:gd name="connsiteY5" fmla="*/ 822 h 10279"/>
              <a:gd name="connsiteX6" fmla="*/ 147 w 10024"/>
              <a:gd name="connsiteY6" fmla="*/ 8565 h 1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" h="10279">
                <a:moveTo>
                  <a:pt x="147" y="8565"/>
                </a:moveTo>
                <a:cubicBezTo>
                  <a:pt x="275" y="8978"/>
                  <a:pt x="444" y="9488"/>
                  <a:pt x="675" y="10279"/>
                </a:cubicBezTo>
                <a:cubicBezTo>
                  <a:pt x="712" y="8172"/>
                  <a:pt x="2351" y="4683"/>
                  <a:pt x="4127" y="3528"/>
                </a:cubicBezTo>
                <a:cubicBezTo>
                  <a:pt x="5903" y="2373"/>
                  <a:pt x="8654" y="1027"/>
                  <a:pt x="10024" y="4295"/>
                </a:cubicBezTo>
                <a:cubicBezTo>
                  <a:pt x="10032" y="3815"/>
                  <a:pt x="9848" y="2862"/>
                  <a:pt x="9198" y="1519"/>
                </a:cubicBezTo>
                <a:cubicBezTo>
                  <a:pt x="8548" y="176"/>
                  <a:pt x="6646" y="-746"/>
                  <a:pt x="4017" y="822"/>
                </a:cubicBezTo>
                <a:cubicBezTo>
                  <a:pt x="1388" y="2390"/>
                  <a:pt x="-564" y="6280"/>
                  <a:pt x="147" y="8565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C37340BB-4B36-75FA-9D8C-5670A2D61484}"/>
              </a:ext>
            </a:extLst>
          </p:cNvPr>
          <p:cNvSpPr>
            <a:spLocks/>
          </p:cNvSpPr>
          <p:nvPr/>
        </p:nvSpPr>
        <p:spPr bwMode="auto">
          <a:xfrm rot="900000" flipH="1" flipV="1">
            <a:off x="4776430" y="1713553"/>
            <a:ext cx="3591468" cy="1650377"/>
          </a:xfrm>
          <a:custGeom>
            <a:avLst/>
            <a:gdLst>
              <a:gd name="T0" fmla="*/ 1180 w 1180"/>
              <a:gd name="T1" fmla="*/ 0 h 542"/>
              <a:gd name="T2" fmla="*/ 845 w 1180"/>
              <a:gd name="T3" fmla="*/ 18 h 542"/>
              <a:gd name="T4" fmla="*/ 900 w 1180"/>
              <a:gd name="T5" fmla="*/ 88 h 542"/>
              <a:gd name="T6" fmla="*/ 775 w 1180"/>
              <a:gd name="T7" fmla="*/ 161 h 542"/>
              <a:gd name="T8" fmla="*/ 77 w 1180"/>
              <a:gd name="T9" fmla="*/ 185 h 542"/>
              <a:gd name="T10" fmla="*/ 0 w 1180"/>
              <a:gd name="T11" fmla="*/ 88 h 542"/>
              <a:gd name="T12" fmla="*/ 100 w 1180"/>
              <a:gd name="T13" fmla="*/ 306 h 542"/>
              <a:gd name="T14" fmla="*/ 873 w 1180"/>
              <a:gd name="T15" fmla="*/ 377 h 542"/>
              <a:gd name="T16" fmla="*/ 1044 w 1180"/>
              <a:gd name="T17" fmla="*/ 271 h 542"/>
              <a:gd name="T18" fmla="*/ 1098 w 1180"/>
              <a:gd name="T19" fmla="*/ 339 h 542"/>
              <a:gd name="T20" fmla="*/ 1180 w 1180"/>
              <a:gd name="T21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0" h="542">
                <a:moveTo>
                  <a:pt x="1180" y="0"/>
                </a:moveTo>
                <a:cubicBezTo>
                  <a:pt x="845" y="18"/>
                  <a:pt x="845" y="18"/>
                  <a:pt x="845" y="18"/>
                </a:cubicBezTo>
                <a:cubicBezTo>
                  <a:pt x="900" y="88"/>
                  <a:pt x="900" y="88"/>
                  <a:pt x="900" y="88"/>
                </a:cubicBezTo>
                <a:cubicBezTo>
                  <a:pt x="861" y="115"/>
                  <a:pt x="820" y="139"/>
                  <a:pt x="775" y="161"/>
                </a:cubicBezTo>
                <a:cubicBezTo>
                  <a:pt x="502" y="297"/>
                  <a:pt x="221" y="300"/>
                  <a:pt x="77" y="185"/>
                </a:cubicBezTo>
                <a:cubicBezTo>
                  <a:pt x="22" y="134"/>
                  <a:pt x="0" y="88"/>
                  <a:pt x="0" y="88"/>
                </a:cubicBezTo>
                <a:cubicBezTo>
                  <a:pt x="0" y="88"/>
                  <a:pt x="90" y="284"/>
                  <a:pt x="100" y="306"/>
                </a:cubicBezTo>
                <a:cubicBezTo>
                  <a:pt x="193" y="511"/>
                  <a:pt x="540" y="542"/>
                  <a:pt x="873" y="377"/>
                </a:cubicBezTo>
                <a:cubicBezTo>
                  <a:pt x="936" y="346"/>
                  <a:pt x="993" y="310"/>
                  <a:pt x="1044" y="271"/>
                </a:cubicBezTo>
                <a:cubicBezTo>
                  <a:pt x="1098" y="339"/>
                  <a:pt x="1098" y="339"/>
                  <a:pt x="1098" y="339"/>
                </a:cubicBezTo>
                <a:lnTo>
                  <a:pt x="1180" y="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E828AED8-2D90-93C5-5F93-56EA0972FEB1}"/>
              </a:ext>
            </a:extLst>
          </p:cNvPr>
          <p:cNvSpPr>
            <a:spLocks/>
          </p:cNvSpPr>
          <p:nvPr/>
        </p:nvSpPr>
        <p:spPr bwMode="auto">
          <a:xfrm rot="900000" flipH="1" flipV="1">
            <a:off x="5147747" y="2401301"/>
            <a:ext cx="2887591" cy="3080112"/>
          </a:xfrm>
          <a:custGeom>
            <a:avLst/>
            <a:gdLst>
              <a:gd name="T0" fmla="*/ 94 w 1326"/>
              <a:gd name="T1" fmla="*/ 837 h 931"/>
              <a:gd name="T2" fmla="*/ 169 w 1326"/>
              <a:gd name="T3" fmla="*/ 931 h 931"/>
              <a:gd name="T4" fmla="*/ 627 w 1326"/>
              <a:gd name="T5" fmla="*/ 381 h 931"/>
              <a:gd name="T6" fmla="*/ 1325 w 1326"/>
              <a:gd name="T7" fmla="*/ 357 h 931"/>
              <a:gd name="T8" fmla="*/ 1302 w 1326"/>
              <a:gd name="T9" fmla="*/ 236 h 931"/>
              <a:gd name="T10" fmla="*/ 529 w 1326"/>
              <a:gd name="T11" fmla="*/ 165 h 931"/>
              <a:gd name="T12" fmla="*/ 94 w 1326"/>
              <a:gd name="T13" fmla="*/ 837 h 931"/>
              <a:gd name="connsiteX0" fmla="*/ 126 w 9417"/>
              <a:gd name="connsiteY0" fmla="*/ 9759 h 10769"/>
              <a:gd name="connsiteX1" fmla="*/ 692 w 9417"/>
              <a:gd name="connsiteY1" fmla="*/ 10769 h 10769"/>
              <a:gd name="connsiteX2" fmla="*/ 4146 w 9417"/>
              <a:gd name="connsiteY2" fmla="*/ 4861 h 10769"/>
              <a:gd name="connsiteX3" fmla="*/ 9409 w 9417"/>
              <a:gd name="connsiteY3" fmla="*/ 4604 h 10769"/>
              <a:gd name="connsiteX4" fmla="*/ 9319 w 9417"/>
              <a:gd name="connsiteY4" fmla="*/ 895 h 10769"/>
              <a:gd name="connsiteX5" fmla="*/ 3406 w 9417"/>
              <a:gd name="connsiteY5" fmla="*/ 2541 h 10769"/>
              <a:gd name="connsiteX6" fmla="*/ 126 w 9417"/>
              <a:gd name="connsiteY6" fmla="*/ 9759 h 10769"/>
              <a:gd name="connsiteX0" fmla="*/ 134 w 10449"/>
              <a:gd name="connsiteY0" fmla="*/ 9062 h 10000"/>
              <a:gd name="connsiteX1" fmla="*/ 735 w 10449"/>
              <a:gd name="connsiteY1" fmla="*/ 10000 h 10000"/>
              <a:gd name="connsiteX2" fmla="*/ 4403 w 10449"/>
              <a:gd name="connsiteY2" fmla="*/ 4514 h 10000"/>
              <a:gd name="connsiteX3" fmla="*/ 10449 w 10449"/>
              <a:gd name="connsiteY3" fmla="*/ 3028 h 10000"/>
              <a:gd name="connsiteX4" fmla="*/ 9896 w 10449"/>
              <a:gd name="connsiteY4" fmla="*/ 831 h 10000"/>
              <a:gd name="connsiteX5" fmla="*/ 3617 w 10449"/>
              <a:gd name="connsiteY5" fmla="*/ 2360 h 10000"/>
              <a:gd name="connsiteX6" fmla="*/ 134 w 10449"/>
              <a:gd name="connsiteY6" fmla="*/ 9062 h 10000"/>
              <a:gd name="connsiteX0" fmla="*/ 134 w 10449"/>
              <a:gd name="connsiteY0" fmla="*/ 9062 h 10000"/>
              <a:gd name="connsiteX1" fmla="*/ 735 w 10449"/>
              <a:gd name="connsiteY1" fmla="*/ 10000 h 10000"/>
              <a:gd name="connsiteX2" fmla="*/ 4403 w 10449"/>
              <a:gd name="connsiteY2" fmla="*/ 4514 h 10000"/>
              <a:gd name="connsiteX3" fmla="*/ 10449 w 10449"/>
              <a:gd name="connsiteY3" fmla="*/ 3028 h 10000"/>
              <a:gd name="connsiteX4" fmla="*/ 9896 w 10449"/>
              <a:gd name="connsiteY4" fmla="*/ 831 h 10000"/>
              <a:gd name="connsiteX5" fmla="*/ 3617 w 10449"/>
              <a:gd name="connsiteY5" fmla="*/ 2360 h 10000"/>
              <a:gd name="connsiteX6" fmla="*/ 134 w 10449"/>
              <a:gd name="connsiteY6" fmla="*/ 9062 h 10000"/>
              <a:gd name="connsiteX0" fmla="*/ 134 w 10449"/>
              <a:gd name="connsiteY0" fmla="*/ 9062 h 10000"/>
              <a:gd name="connsiteX1" fmla="*/ 735 w 10449"/>
              <a:gd name="connsiteY1" fmla="*/ 10000 h 10000"/>
              <a:gd name="connsiteX2" fmla="*/ 4440 w 10449"/>
              <a:gd name="connsiteY2" fmla="*/ 4751 h 10000"/>
              <a:gd name="connsiteX3" fmla="*/ 10449 w 10449"/>
              <a:gd name="connsiteY3" fmla="*/ 3028 h 10000"/>
              <a:gd name="connsiteX4" fmla="*/ 9896 w 10449"/>
              <a:gd name="connsiteY4" fmla="*/ 831 h 10000"/>
              <a:gd name="connsiteX5" fmla="*/ 3617 w 10449"/>
              <a:gd name="connsiteY5" fmla="*/ 2360 h 10000"/>
              <a:gd name="connsiteX6" fmla="*/ 134 w 10449"/>
              <a:gd name="connsiteY6" fmla="*/ 9062 h 10000"/>
              <a:gd name="connsiteX0" fmla="*/ 134 w 10449"/>
              <a:gd name="connsiteY0" fmla="*/ 9062 h 10000"/>
              <a:gd name="connsiteX1" fmla="*/ 735 w 10449"/>
              <a:gd name="connsiteY1" fmla="*/ 10000 h 10000"/>
              <a:gd name="connsiteX2" fmla="*/ 4440 w 10449"/>
              <a:gd name="connsiteY2" fmla="*/ 4751 h 10000"/>
              <a:gd name="connsiteX3" fmla="*/ 10449 w 10449"/>
              <a:gd name="connsiteY3" fmla="*/ 3028 h 10000"/>
              <a:gd name="connsiteX4" fmla="*/ 9896 w 10449"/>
              <a:gd name="connsiteY4" fmla="*/ 831 h 10000"/>
              <a:gd name="connsiteX5" fmla="*/ 3617 w 10449"/>
              <a:gd name="connsiteY5" fmla="*/ 2360 h 10000"/>
              <a:gd name="connsiteX6" fmla="*/ 134 w 10449"/>
              <a:gd name="connsiteY6" fmla="*/ 9062 h 10000"/>
              <a:gd name="connsiteX0" fmla="*/ 134 w 10449"/>
              <a:gd name="connsiteY0" fmla="*/ 8343 h 9281"/>
              <a:gd name="connsiteX1" fmla="*/ 735 w 10449"/>
              <a:gd name="connsiteY1" fmla="*/ 9281 h 9281"/>
              <a:gd name="connsiteX2" fmla="*/ 4440 w 10449"/>
              <a:gd name="connsiteY2" fmla="*/ 4032 h 9281"/>
              <a:gd name="connsiteX3" fmla="*/ 10449 w 10449"/>
              <a:gd name="connsiteY3" fmla="*/ 2309 h 9281"/>
              <a:gd name="connsiteX4" fmla="*/ 9896 w 10449"/>
              <a:gd name="connsiteY4" fmla="*/ 112 h 9281"/>
              <a:gd name="connsiteX5" fmla="*/ 3617 w 10449"/>
              <a:gd name="connsiteY5" fmla="*/ 1641 h 9281"/>
              <a:gd name="connsiteX6" fmla="*/ 134 w 10449"/>
              <a:gd name="connsiteY6" fmla="*/ 8343 h 9281"/>
              <a:gd name="connsiteX0" fmla="*/ 128 w 10000"/>
              <a:gd name="connsiteY0" fmla="*/ 8964 h 9975"/>
              <a:gd name="connsiteX1" fmla="*/ 703 w 10000"/>
              <a:gd name="connsiteY1" fmla="*/ 9975 h 9975"/>
              <a:gd name="connsiteX2" fmla="*/ 4249 w 10000"/>
              <a:gd name="connsiteY2" fmla="*/ 4319 h 9975"/>
              <a:gd name="connsiteX3" fmla="*/ 10000 w 10000"/>
              <a:gd name="connsiteY3" fmla="*/ 2463 h 9975"/>
              <a:gd name="connsiteX4" fmla="*/ 9471 w 10000"/>
              <a:gd name="connsiteY4" fmla="*/ 96 h 9975"/>
              <a:gd name="connsiteX5" fmla="*/ 3435 w 10000"/>
              <a:gd name="connsiteY5" fmla="*/ 2015 h 9975"/>
              <a:gd name="connsiteX6" fmla="*/ 128 w 10000"/>
              <a:gd name="connsiteY6" fmla="*/ 8964 h 9975"/>
              <a:gd name="connsiteX0" fmla="*/ 145 w 10017"/>
              <a:gd name="connsiteY0" fmla="*/ 8984 h 9998"/>
              <a:gd name="connsiteX1" fmla="*/ 720 w 10017"/>
              <a:gd name="connsiteY1" fmla="*/ 9998 h 9998"/>
              <a:gd name="connsiteX2" fmla="*/ 4266 w 10017"/>
              <a:gd name="connsiteY2" fmla="*/ 4328 h 9998"/>
              <a:gd name="connsiteX3" fmla="*/ 10017 w 10017"/>
              <a:gd name="connsiteY3" fmla="*/ 2467 h 9998"/>
              <a:gd name="connsiteX4" fmla="*/ 9488 w 10017"/>
              <a:gd name="connsiteY4" fmla="*/ 94 h 9998"/>
              <a:gd name="connsiteX5" fmla="*/ 3452 w 10017"/>
              <a:gd name="connsiteY5" fmla="*/ 2018 h 9998"/>
              <a:gd name="connsiteX6" fmla="*/ 145 w 10017"/>
              <a:gd name="connsiteY6" fmla="*/ 8984 h 9998"/>
              <a:gd name="connsiteX0" fmla="*/ 129 w 9984"/>
              <a:gd name="connsiteY0" fmla="*/ 8896 h 9910"/>
              <a:gd name="connsiteX1" fmla="*/ 703 w 9984"/>
              <a:gd name="connsiteY1" fmla="*/ 9910 h 9910"/>
              <a:gd name="connsiteX2" fmla="*/ 4243 w 9984"/>
              <a:gd name="connsiteY2" fmla="*/ 4239 h 9910"/>
              <a:gd name="connsiteX3" fmla="*/ 9984 w 9984"/>
              <a:gd name="connsiteY3" fmla="*/ 2377 h 9910"/>
              <a:gd name="connsiteX4" fmla="*/ 9458 w 9984"/>
              <a:gd name="connsiteY4" fmla="*/ 103 h 9910"/>
              <a:gd name="connsiteX5" fmla="*/ 3430 w 9984"/>
              <a:gd name="connsiteY5" fmla="*/ 1928 h 9910"/>
              <a:gd name="connsiteX6" fmla="*/ 129 w 9984"/>
              <a:gd name="connsiteY6" fmla="*/ 8896 h 9910"/>
              <a:gd name="connsiteX0" fmla="*/ 129 w 10000"/>
              <a:gd name="connsiteY0" fmla="*/ 8905 h 9928"/>
              <a:gd name="connsiteX1" fmla="*/ 704 w 10000"/>
              <a:gd name="connsiteY1" fmla="*/ 9928 h 9928"/>
              <a:gd name="connsiteX2" fmla="*/ 4250 w 10000"/>
              <a:gd name="connsiteY2" fmla="*/ 4205 h 9928"/>
              <a:gd name="connsiteX3" fmla="*/ 10000 w 10000"/>
              <a:gd name="connsiteY3" fmla="*/ 2327 h 9928"/>
              <a:gd name="connsiteX4" fmla="*/ 9473 w 10000"/>
              <a:gd name="connsiteY4" fmla="*/ 32 h 9928"/>
              <a:gd name="connsiteX5" fmla="*/ 3435 w 10000"/>
              <a:gd name="connsiteY5" fmla="*/ 1874 h 9928"/>
              <a:gd name="connsiteX6" fmla="*/ 129 w 10000"/>
              <a:gd name="connsiteY6" fmla="*/ 8905 h 9928"/>
              <a:gd name="connsiteX0" fmla="*/ 140 w 10011"/>
              <a:gd name="connsiteY0" fmla="*/ 8968 h 9998"/>
              <a:gd name="connsiteX1" fmla="*/ 715 w 10011"/>
              <a:gd name="connsiteY1" fmla="*/ 9998 h 9998"/>
              <a:gd name="connsiteX2" fmla="*/ 4261 w 10011"/>
              <a:gd name="connsiteY2" fmla="*/ 4233 h 9998"/>
              <a:gd name="connsiteX3" fmla="*/ 10011 w 10011"/>
              <a:gd name="connsiteY3" fmla="*/ 2342 h 9998"/>
              <a:gd name="connsiteX4" fmla="*/ 9484 w 10011"/>
              <a:gd name="connsiteY4" fmla="*/ 30 h 9998"/>
              <a:gd name="connsiteX5" fmla="*/ 3183 w 10011"/>
              <a:gd name="connsiteY5" fmla="*/ 1932 h 9998"/>
              <a:gd name="connsiteX6" fmla="*/ 140 w 10011"/>
              <a:gd name="connsiteY6" fmla="*/ 8968 h 9998"/>
              <a:gd name="connsiteX0" fmla="*/ 155 w 10015"/>
              <a:gd name="connsiteY0" fmla="*/ 8965 h 9995"/>
              <a:gd name="connsiteX1" fmla="*/ 729 w 10015"/>
              <a:gd name="connsiteY1" fmla="*/ 9995 h 9995"/>
              <a:gd name="connsiteX2" fmla="*/ 4271 w 10015"/>
              <a:gd name="connsiteY2" fmla="*/ 4229 h 9995"/>
              <a:gd name="connsiteX3" fmla="*/ 10015 w 10015"/>
              <a:gd name="connsiteY3" fmla="*/ 2337 h 9995"/>
              <a:gd name="connsiteX4" fmla="*/ 9489 w 10015"/>
              <a:gd name="connsiteY4" fmla="*/ 25 h 9995"/>
              <a:gd name="connsiteX5" fmla="*/ 3195 w 10015"/>
              <a:gd name="connsiteY5" fmla="*/ 1927 h 9995"/>
              <a:gd name="connsiteX6" fmla="*/ 155 w 10015"/>
              <a:gd name="connsiteY6" fmla="*/ 8965 h 9995"/>
              <a:gd name="connsiteX0" fmla="*/ 146 w 9991"/>
              <a:gd name="connsiteY0" fmla="*/ 8968 h 9999"/>
              <a:gd name="connsiteX1" fmla="*/ 719 w 9991"/>
              <a:gd name="connsiteY1" fmla="*/ 9999 h 9999"/>
              <a:gd name="connsiteX2" fmla="*/ 4256 w 9991"/>
              <a:gd name="connsiteY2" fmla="*/ 4230 h 9999"/>
              <a:gd name="connsiteX3" fmla="*/ 9991 w 9991"/>
              <a:gd name="connsiteY3" fmla="*/ 2337 h 9999"/>
              <a:gd name="connsiteX4" fmla="*/ 9466 w 9991"/>
              <a:gd name="connsiteY4" fmla="*/ 24 h 9999"/>
              <a:gd name="connsiteX5" fmla="*/ 3181 w 9991"/>
              <a:gd name="connsiteY5" fmla="*/ 1927 h 9999"/>
              <a:gd name="connsiteX6" fmla="*/ 146 w 9991"/>
              <a:gd name="connsiteY6" fmla="*/ 8968 h 9999"/>
              <a:gd name="connsiteX0" fmla="*/ 133 w 10158"/>
              <a:gd name="connsiteY0" fmla="*/ 8511 h 10003"/>
              <a:gd name="connsiteX1" fmla="*/ 878 w 10158"/>
              <a:gd name="connsiteY1" fmla="*/ 10003 h 10003"/>
              <a:gd name="connsiteX2" fmla="*/ 4418 w 10158"/>
              <a:gd name="connsiteY2" fmla="*/ 4233 h 10003"/>
              <a:gd name="connsiteX3" fmla="*/ 10158 w 10158"/>
              <a:gd name="connsiteY3" fmla="*/ 2340 h 10003"/>
              <a:gd name="connsiteX4" fmla="*/ 9633 w 10158"/>
              <a:gd name="connsiteY4" fmla="*/ 27 h 10003"/>
              <a:gd name="connsiteX5" fmla="*/ 3342 w 10158"/>
              <a:gd name="connsiteY5" fmla="*/ 1930 h 10003"/>
              <a:gd name="connsiteX6" fmla="*/ 133 w 10158"/>
              <a:gd name="connsiteY6" fmla="*/ 8511 h 10003"/>
              <a:gd name="connsiteX0" fmla="*/ 133 w 10158"/>
              <a:gd name="connsiteY0" fmla="*/ 8511 h 11067"/>
              <a:gd name="connsiteX1" fmla="*/ 1258 w 10158"/>
              <a:gd name="connsiteY1" fmla="*/ 11067 h 11067"/>
              <a:gd name="connsiteX2" fmla="*/ 4418 w 10158"/>
              <a:gd name="connsiteY2" fmla="*/ 4233 h 11067"/>
              <a:gd name="connsiteX3" fmla="*/ 10158 w 10158"/>
              <a:gd name="connsiteY3" fmla="*/ 2340 h 11067"/>
              <a:gd name="connsiteX4" fmla="*/ 9633 w 10158"/>
              <a:gd name="connsiteY4" fmla="*/ 27 h 11067"/>
              <a:gd name="connsiteX5" fmla="*/ 3342 w 10158"/>
              <a:gd name="connsiteY5" fmla="*/ 1930 h 11067"/>
              <a:gd name="connsiteX6" fmla="*/ 133 w 10158"/>
              <a:gd name="connsiteY6" fmla="*/ 8511 h 11067"/>
              <a:gd name="connsiteX0" fmla="*/ 133 w 10158"/>
              <a:gd name="connsiteY0" fmla="*/ 8511 h 11067"/>
              <a:gd name="connsiteX1" fmla="*/ 1258 w 10158"/>
              <a:gd name="connsiteY1" fmla="*/ 11067 h 11067"/>
              <a:gd name="connsiteX2" fmla="*/ 4418 w 10158"/>
              <a:gd name="connsiteY2" fmla="*/ 4233 h 11067"/>
              <a:gd name="connsiteX3" fmla="*/ 10158 w 10158"/>
              <a:gd name="connsiteY3" fmla="*/ 2340 h 11067"/>
              <a:gd name="connsiteX4" fmla="*/ 9633 w 10158"/>
              <a:gd name="connsiteY4" fmla="*/ 27 h 11067"/>
              <a:gd name="connsiteX5" fmla="*/ 3342 w 10158"/>
              <a:gd name="connsiteY5" fmla="*/ 1930 h 11067"/>
              <a:gd name="connsiteX6" fmla="*/ 133 w 10158"/>
              <a:gd name="connsiteY6" fmla="*/ 8511 h 11067"/>
              <a:gd name="connsiteX0" fmla="*/ 130 w 10229"/>
              <a:gd name="connsiteY0" fmla="*/ 8674 h 11068"/>
              <a:gd name="connsiteX1" fmla="*/ 1329 w 10229"/>
              <a:gd name="connsiteY1" fmla="*/ 11068 h 11068"/>
              <a:gd name="connsiteX2" fmla="*/ 4489 w 10229"/>
              <a:gd name="connsiteY2" fmla="*/ 4234 h 11068"/>
              <a:gd name="connsiteX3" fmla="*/ 10229 w 10229"/>
              <a:gd name="connsiteY3" fmla="*/ 2341 h 11068"/>
              <a:gd name="connsiteX4" fmla="*/ 9704 w 10229"/>
              <a:gd name="connsiteY4" fmla="*/ 28 h 11068"/>
              <a:gd name="connsiteX5" fmla="*/ 3413 w 10229"/>
              <a:gd name="connsiteY5" fmla="*/ 1931 h 11068"/>
              <a:gd name="connsiteX6" fmla="*/ 130 w 10229"/>
              <a:gd name="connsiteY6" fmla="*/ 8674 h 11068"/>
              <a:gd name="connsiteX0" fmla="*/ 117 w 10216"/>
              <a:gd name="connsiteY0" fmla="*/ 8664 h 11058"/>
              <a:gd name="connsiteX1" fmla="*/ 1316 w 10216"/>
              <a:gd name="connsiteY1" fmla="*/ 11058 h 11058"/>
              <a:gd name="connsiteX2" fmla="*/ 4476 w 10216"/>
              <a:gd name="connsiteY2" fmla="*/ 4224 h 11058"/>
              <a:gd name="connsiteX3" fmla="*/ 10216 w 10216"/>
              <a:gd name="connsiteY3" fmla="*/ 2331 h 11058"/>
              <a:gd name="connsiteX4" fmla="*/ 9691 w 10216"/>
              <a:gd name="connsiteY4" fmla="*/ 18 h 11058"/>
              <a:gd name="connsiteX5" fmla="*/ 3400 w 10216"/>
              <a:gd name="connsiteY5" fmla="*/ 1921 h 11058"/>
              <a:gd name="connsiteX6" fmla="*/ 117 w 10216"/>
              <a:gd name="connsiteY6" fmla="*/ 8664 h 11058"/>
              <a:gd name="connsiteX0" fmla="*/ 117 w 10216"/>
              <a:gd name="connsiteY0" fmla="*/ 8693 h 11087"/>
              <a:gd name="connsiteX1" fmla="*/ 1316 w 10216"/>
              <a:gd name="connsiteY1" fmla="*/ 11087 h 11087"/>
              <a:gd name="connsiteX2" fmla="*/ 4476 w 10216"/>
              <a:gd name="connsiteY2" fmla="*/ 4253 h 11087"/>
              <a:gd name="connsiteX3" fmla="*/ 10216 w 10216"/>
              <a:gd name="connsiteY3" fmla="*/ 2360 h 11087"/>
              <a:gd name="connsiteX4" fmla="*/ 9691 w 10216"/>
              <a:gd name="connsiteY4" fmla="*/ 47 h 11087"/>
              <a:gd name="connsiteX5" fmla="*/ 3400 w 10216"/>
              <a:gd name="connsiteY5" fmla="*/ 1950 h 11087"/>
              <a:gd name="connsiteX6" fmla="*/ 117 w 10216"/>
              <a:gd name="connsiteY6" fmla="*/ 8693 h 1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6" h="11087">
                <a:moveTo>
                  <a:pt x="117" y="8693"/>
                </a:moveTo>
                <a:cubicBezTo>
                  <a:pt x="247" y="9100"/>
                  <a:pt x="1062" y="10813"/>
                  <a:pt x="1316" y="11087"/>
                </a:cubicBezTo>
                <a:cubicBezTo>
                  <a:pt x="541" y="7919"/>
                  <a:pt x="2993" y="5707"/>
                  <a:pt x="4476" y="4253"/>
                </a:cubicBezTo>
                <a:cubicBezTo>
                  <a:pt x="5959" y="2799"/>
                  <a:pt x="8267" y="2175"/>
                  <a:pt x="10216" y="2360"/>
                </a:cubicBezTo>
                <a:cubicBezTo>
                  <a:pt x="10224" y="1888"/>
                  <a:pt x="9820" y="463"/>
                  <a:pt x="9691" y="47"/>
                </a:cubicBezTo>
                <a:cubicBezTo>
                  <a:pt x="7909" y="-268"/>
                  <a:pt x="4602" y="1042"/>
                  <a:pt x="3400" y="1950"/>
                </a:cubicBezTo>
                <a:cubicBezTo>
                  <a:pt x="2198" y="2858"/>
                  <a:pt x="-602" y="6445"/>
                  <a:pt x="117" y="8693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B14EFB8D-5305-221E-5E79-B8B68E893A4E}"/>
              </a:ext>
            </a:extLst>
          </p:cNvPr>
          <p:cNvSpPr>
            <a:spLocks/>
          </p:cNvSpPr>
          <p:nvPr/>
        </p:nvSpPr>
        <p:spPr bwMode="auto">
          <a:xfrm rot="900000">
            <a:off x="3824102" y="3788669"/>
            <a:ext cx="3628102" cy="1483259"/>
          </a:xfrm>
          <a:custGeom>
            <a:avLst/>
            <a:gdLst>
              <a:gd name="T0" fmla="*/ 1180 w 1180"/>
              <a:gd name="T1" fmla="*/ 0 h 542"/>
              <a:gd name="T2" fmla="*/ 845 w 1180"/>
              <a:gd name="T3" fmla="*/ 18 h 542"/>
              <a:gd name="T4" fmla="*/ 900 w 1180"/>
              <a:gd name="T5" fmla="*/ 88 h 542"/>
              <a:gd name="T6" fmla="*/ 775 w 1180"/>
              <a:gd name="T7" fmla="*/ 161 h 542"/>
              <a:gd name="T8" fmla="*/ 77 w 1180"/>
              <a:gd name="T9" fmla="*/ 185 h 542"/>
              <a:gd name="T10" fmla="*/ 0 w 1180"/>
              <a:gd name="T11" fmla="*/ 88 h 542"/>
              <a:gd name="T12" fmla="*/ 100 w 1180"/>
              <a:gd name="T13" fmla="*/ 306 h 542"/>
              <a:gd name="T14" fmla="*/ 873 w 1180"/>
              <a:gd name="T15" fmla="*/ 377 h 542"/>
              <a:gd name="T16" fmla="*/ 1044 w 1180"/>
              <a:gd name="T17" fmla="*/ 271 h 542"/>
              <a:gd name="T18" fmla="*/ 1098 w 1180"/>
              <a:gd name="T19" fmla="*/ 339 h 542"/>
              <a:gd name="T20" fmla="*/ 1180 w 1180"/>
              <a:gd name="T21" fmla="*/ 0 h 542"/>
              <a:gd name="connsiteX0" fmla="*/ 10000 w 10000"/>
              <a:gd name="connsiteY0" fmla="*/ 0 h 8909"/>
              <a:gd name="connsiteX1" fmla="*/ 7161 w 10000"/>
              <a:gd name="connsiteY1" fmla="*/ 332 h 8909"/>
              <a:gd name="connsiteX2" fmla="*/ 7627 w 10000"/>
              <a:gd name="connsiteY2" fmla="*/ 1624 h 8909"/>
              <a:gd name="connsiteX3" fmla="*/ 6568 w 10000"/>
              <a:gd name="connsiteY3" fmla="*/ 2970 h 8909"/>
              <a:gd name="connsiteX4" fmla="*/ 3493 w 10000"/>
              <a:gd name="connsiteY4" fmla="*/ 4964 h 8909"/>
              <a:gd name="connsiteX5" fmla="*/ 653 w 10000"/>
              <a:gd name="connsiteY5" fmla="*/ 3413 h 8909"/>
              <a:gd name="connsiteX6" fmla="*/ 0 w 10000"/>
              <a:gd name="connsiteY6" fmla="*/ 1624 h 8909"/>
              <a:gd name="connsiteX7" fmla="*/ 847 w 10000"/>
              <a:gd name="connsiteY7" fmla="*/ 5646 h 8909"/>
              <a:gd name="connsiteX8" fmla="*/ 7398 w 10000"/>
              <a:gd name="connsiteY8" fmla="*/ 6956 h 8909"/>
              <a:gd name="connsiteX9" fmla="*/ 8847 w 10000"/>
              <a:gd name="connsiteY9" fmla="*/ 5000 h 8909"/>
              <a:gd name="connsiteX10" fmla="*/ 9305 w 10000"/>
              <a:gd name="connsiteY10" fmla="*/ 6255 h 8909"/>
              <a:gd name="connsiteX11" fmla="*/ 10000 w 10000"/>
              <a:gd name="connsiteY11" fmla="*/ 0 h 8909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6568 w 10000"/>
              <a:gd name="connsiteY3" fmla="*/ 3334 h 10000"/>
              <a:gd name="connsiteX4" fmla="*/ 3493 w 10000"/>
              <a:gd name="connsiteY4" fmla="*/ 5572 h 10000"/>
              <a:gd name="connsiteX5" fmla="*/ 653 w 10000"/>
              <a:gd name="connsiteY5" fmla="*/ 3831 h 10000"/>
              <a:gd name="connsiteX6" fmla="*/ 0 w 10000"/>
              <a:gd name="connsiteY6" fmla="*/ 1823 h 10000"/>
              <a:gd name="connsiteX7" fmla="*/ 847 w 10000"/>
              <a:gd name="connsiteY7" fmla="*/ 6337 h 10000"/>
              <a:gd name="connsiteX8" fmla="*/ 7398 w 10000"/>
              <a:gd name="connsiteY8" fmla="*/ 7808 h 10000"/>
              <a:gd name="connsiteX9" fmla="*/ 8847 w 10000"/>
              <a:gd name="connsiteY9" fmla="*/ 5612 h 10000"/>
              <a:gd name="connsiteX10" fmla="*/ 9305 w 10000"/>
              <a:gd name="connsiteY10" fmla="*/ 7021 h 10000"/>
              <a:gd name="connsiteX11" fmla="*/ 10000 w 10000"/>
              <a:gd name="connsiteY11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6568 w 10000"/>
              <a:gd name="connsiteY3" fmla="*/ 3334 h 10000"/>
              <a:gd name="connsiteX4" fmla="*/ 3493 w 10000"/>
              <a:gd name="connsiteY4" fmla="*/ 5572 h 10000"/>
              <a:gd name="connsiteX5" fmla="*/ 0 w 10000"/>
              <a:gd name="connsiteY5" fmla="*/ 1823 h 10000"/>
              <a:gd name="connsiteX6" fmla="*/ 847 w 10000"/>
              <a:gd name="connsiteY6" fmla="*/ 6337 h 10000"/>
              <a:gd name="connsiteX7" fmla="*/ 7398 w 10000"/>
              <a:gd name="connsiteY7" fmla="*/ 7808 h 10000"/>
              <a:gd name="connsiteX8" fmla="*/ 8847 w 10000"/>
              <a:gd name="connsiteY8" fmla="*/ 5612 h 10000"/>
              <a:gd name="connsiteX9" fmla="*/ 9305 w 10000"/>
              <a:gd name="connsiteY9" fmla="*/ 7021 h 10000"/>
              <a:gd name="connsiteX10" fmla="*/ 10000 w 10000"/>
              <a:gd name="connsiteY10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6568 w 10000"/>
              <a:gd name="connsiteY3" fmla="*/ 3334 h 10000"/>
              <a:gd name="connsiteX4" fmla="*/ 3493 w 10000"/>
              <a:gd name="connsiteY4" fmla="*/ 5572 h 10000"/>
              <a:gd name="connsiteX5" fmla="*/ 0 w 10000"/>
              <a:gd name="connsiteY5" fmla="*/ 1823 h 10000"/>
              <a:gd name="connsiteX6" fmla="*/ 847 w 10000"/>
              <a:gd name="connsiteY6" fmla="*/ 6337 h 10000"/>
              <a:gd name="connsiteX7" fmla="*/ 7398 w 10000"/>
              <a:gd name="connsiteY7" fmla="*/ 7808 h 10000"/>
              <a:gd name="connsiteX8" fmla="*/ 8847 w 10000"/>
              <a:gd name="connsiteY8" fmla="*/ 5612 h 10000"/>
              <a:gd name="connsiteX9" fmla="*/ 9305 w 10000"/>
              <a:gd name="connsiteY9" fmla="*/ 7021 h 10000"/>
              <a:gd name="connsiteX10" fmla="*/ 10000 w 10000"/>
              <a:gd name="connsiteY10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3493 w 10000"/>
              <a:gd name="connsiteY3" fmla="*/ 5572 h 10000"/>
              <a:gd name="connsiteX4" fmla="*/ 0 w 10000"/>
              <a:gd name="connsiteY4" fmla="*/ 1823 h 10000"/>
              <a:gd name="connsiteX5" fmla="*/ 847 w 10000"/>
              <a:gd name="connsiteY5" fmla="*/ 6337 h 10000"/>
              <a:gd name="connsiteX6" fmla="*/ 7398 w 10000"/>
              <a:gd name="connsiteY6" fmla="*/ 7808 h 10000"/>
              <a:gd name="connsiteX7" fmla="*/ 8847 w 10000"/>
              <a:gd name="connsiteY7" fmla="*/ 5612 h 10000"/>
              <a:gd name="connsiteX8" fmla="*/ 9305 w 10000"/>
              <a:gd name="connsiteY8" fmla="*/ 7021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3493 w 10000"/>
              <a:gd name="connsiteY3" fmla="*/ 5572 h 10000"/>
              <a:gd name="connsiteX4" fmla="*/ 0 w 10000"/>
              <a:gd name="connsiteY4" fmla="*/ 1823 h 10000"/>
              <a:gd name="connsiteX5" fmla="*/ 847 w 10000"/>
              <a:gd name="connsiteY5" fmla="*/ 6337 h 10000"/>
              <a:gd name="connsiteX6" fmla="*/ 7398 w 10000"/>
              <a:gd name="connsiteY6" fmla="*/ 7808 h 10000"/>
              <a:gd name="connsiteX7" fmla="*/ 8847 w 10000"/>
              <a:gd name="connsiteY7" fmla="*/ 5612 h 10000"/>
              <a:gd name="connsiteX8" fmla="*/ 9305 w 10000"/>
              <a:gd name="connsiteY8" fmla="*/ 7021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3493 w 10000"/>
              <a:gd name="connsiteY3" fmla="*/ 5572 h 10000"/>
              <a:gd name="connsiteX4" fmla="*/ 0 w 10000"/>
              <a:gd name="connsiteY4" fmla="*/ 1823 h 10000"/>
              <a:gd name="connsiteX5" fmla="*/ 847 w 10000"/>
              <a:gd name="connsiteY5" fmla="*/ 6337 h 10000"/>
              <a:gd name="connsiteX6" fmla="*/ 7398 w 10000"/>
              <a:gd name="connsiteY6" fmla="*/ 7808 h 10000"/>
              <a:gd name="connsiteX7" fmla="*/ 8847 w 10000"/>
              <a:gd name="connsiteY7" fmla="*/ 5612 h 10000"/>
              <a:gd name="connsiteX8" fmla="*/ 9305 w 10000"/>
              <a:gd name="connsiteY8" fmla="*/ 7021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3493 w 10000"/>
              <a:gd name="connsiteY3" fmla="*/ 5572 h 10000"/>
              <a:gd name="connsiteX4" fmla="*/ 0 w 10000"/>
              <a:gd name="connsiteY4" fmla="*/ 1823 h 10000"/>
              <a:gd name="connsiteX5" fmla="*/ 847 w 10000"/>
              <a:gd name="connsiteY5" fmla="*/ 6337 h 10000"/>
              <a:gd name="connsiteX6" fmla="*/ 7398 w 10000"/>
              <a:gd name="connsiteY6" fmla="*/ 7808 h 10000"/>
              <a:gd name="connsiteX7" fmla="*/ 8847 w 10000"/>
              <a:gd name="connsiteY7" fmla="*/ 5612 h 10000"/>
              <a:gd name="connsiteX8" fmla="*/ 9305 w 10000"/>
              <a:gd name="connsiteY8" fmla="*/ 7021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3662 w 10000"/>
              <a:gd name="connsiteY3" fmla="*/ 5515 h 10000"/>
              <a:gd name="connsiteX4" fmla="*/ 0 w 10000"/>
              <a:gd name="connsiteY4" fmla="*/ 1823 h 10000"/>
              <a:gd name="connsiteX5" fmla="*/ 847 w 10000"/>
              <a:gd name="connsiteY5" fmla="*/ 6337 h 10000"/>
              <a:gd name="connsiteX6" fmla="*/ 7398 w 10000"/>
              <a:gd name="connsiteY6" fmla="*/ 7808 h 10000"/>
              <a:gd name="connsiteX7" fmla="*/ 8847 w 10000"/>
              <a:gd name="connsiteY7" fmla="*/ 5612 h 10000"/>
              <a:gd name="connsiteX8" fmla="*/ 9305 w 10000"/>
              <a:gd name="connsiteY8" fmla="*/ 7021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7161 w 10000"/>
              <a:gd name="connsiteY1" fmla="*/ 373 h 10000"/>
              <a:gd name="connsiteX2" fmla="*/ 7627 w 10000"/>
              <a:gd name="connsiteY2" fmla="*/ 1823 h 10000"/>
              <a:gd name="connsiteX3" fmla="*/ 3662 w 10000"/>
              <a:gd name="connsiteY3" fmla="*/ 5515 h 10000"/>
              <a:gd name="connsiteX4" fmla="*/ 0 w 10000"/>
              <a:gd name="connsiteY4" fmla="*/ 1823 h 10000"/>
              <a:gd name="connsiteX5" fmla="*/ 847 w 10000"/>
              <a:gd name="connsiteY5" fmla="*/ 6337 h 10000"/>
              <a:gd name="connsiteX6" fmla="*/ 7398 w 10000"/>
              <a:gd name="connsiteY6" fmla="*/ 7808 h 10000"/>
              <a:gd name="connsiteX7" fmla="*/ 8847 w 10000"/>
              <a:gd name="connsiteY7" fmla="*/ 5612 h 10000"/>
              <a:gd name="connsiteX8" fmla="*/ 9305 w 10000"/>
              <a:gd name="connsiteY8" fmla="*/ 7021 h 10000"/>
              <a:gd name="connsiteX9" fmla="*/ 10000 w 10000"/>
              <a:gd name="connsiteY9" fmla="*/ 0 h 10000"/>
              <a:gd name="connsiteX0" fmla="*/ 10000 w 10000"/>
              <a:gd name="connsiteY0" fmla="*/ 0 h 10035"/>
              <a:gd name="connsiteX1" fmla="*/ 7161 w 10000"/>
              <a:gd name="connsiteY1" fmla="*/ 373 h 10035"/>
              <a:gd name="connsiteX2" fmla="*/ 7627 w 10000"/>
              <a:gd name="connsiteY2" fmla="*/ 1823 h 10035"/>
              <a:gd name="connsiteX3" fmla="*/ 3662 w 10000"/>
              <a:gd name="connsiteY3" fmla="*/ 5515 h 10035"/>
              <a:gd name="connsiteX4" fmla="*/ 0 w 10000"/>
              <a:gd name="connsiteY4" fmla="*/ 1823 h 10035"/>
              <a:gd name="connsiteX5" fmla="*/ 847 w 10000"/>
              <a:gd name="connsiteY5" fmla="*/ 6337 h 10035"/>
              <a:gd name="connsiteX6" fmla="*/ 4292 w 10000"/>
              <a:gd name="connsiteY6" fmla="*/ 10012 h 10035"/>
              <a:gd name="connsiteX7" fmla="*/ 7398 w 10000"/>
              <a:gd name="connsiteY7" fmla="*/ 7808 h 10035"/>
              <a:gd name="connsiteX8" fmla="*/ 8847 w 10000"/>
              <a:gd name="connsiteY8" fmla="*/ 5612 h 10035"/>
              <a:gd name="connsiteX9" fmla="*/ 9305 w 10000"/>
              <a:gd name="connsiteY9" fmla="*/ 7021 h 10035"/>
              <a:gd name="connsiteX10" fmla="*/ 10000 w 10000"/>
              <a:gd name="connsiteY10" fmla="*/ 0 h 10035"/>
              <a:gd name="connsiteX0" fmla="*/ 10000 w 10000"/>
              <a:gd name="connsiteY0" fmla="*/ 0 h 10035"/>
              <a:gd name="connsiteX1" fmla="*/ 7161 w 10000"/>
              <a:gd name="connsiteY1" fmla="*/ 373 h 10035"/>
              <a:gd name="connsiteX2" fmla="*/ 7627 w 10000"/>
              <a:gd name="connsiteY2" fmla="*/ 1823 h 10035"/>
              <a:gd name="connsiteX3" fmla="*/ 3662 w 10000"/>
              <a:gd name="connsiteY3" fmla="*/ 5515 h 10035"/>
              <a:gd name="connsiteX4" fmla="*/ 0 w 10000"/>
              <a:gd name="connsiteY4" fmla="*/ 1823 h 10035"/>
              <a:gd name="connsiteX5" fmla="*/ 847 w 10000"/>
              <a:gd name="connsiteY5" fmla="*/ 6337 h 10035"/>
              <a:gd name="connsiteX6" fmla="*/ 4292 w 10000"/>
              <a:gd name="connsiteY6" fmla="*/ 10012 h 10035"/>
              <a:gd name="connsiteX7" fmla="*/ 7398 w 10000"/>
              <a:gd name="connsiteY7" fmla="*/ 7808 h 10035"/>
              <a:gd name="connsiteX8" fmla="*/ 8847 w 10000"/>
              <a:gd name="connsiteY8" fmla="*/ 5612 h 10035"/>
              <a:gd name="connsiteX9" fmla="*/ 9305 w 10000"/>
              <a:gd name="connsiteY9" fmla="*/ 7021 h 10035"/>
              <a:gd name="connsiteX10" fmla="*/ 10000 w 10000"/>
              <a:gd name="connsiteY10" fmla="*/ 0 h 10035"/>
              <a:gd name="connsiteX0" fmla="*/ 10000 w 10000"/>
              <a:gd name="connsiteY0" fmla="*/ 0 h 10070"/>
              <a:gd name="connsiteX1" fmla="*/ 7161 w 10000"/>
              <a:gd name="connsiteY1" fmla="*/ 373 h 10070"/>
              <a:gd name="connsiteX2" fmla="*/ 7627 w 10000"/>
              <a:gd name="connsiteY2" fmla="*/ 1823 h 10070"/>
              <a:gd name="connsiteX3" fmla="*/ 3662 w 10000"/>
              <a:gd name="connsiteY3" fmla="*/ 5515 h 10070"/>
              <a:gd name="connsiteX4" fmla="*/ 0 w 10000"/>
              <a:gd name="connsiteY4" fmla="*/ 1823 h 10070"/>
              <a:gd name="connsiteX5" fmla="*/ 847 w 10000"/>
              <a:gd name="connsiteY5" fmla="*/ 6337 h 10070"/>
              <a:gd name="connsiteX6" fmla="*/ 4292 w 10000"/>
              <a:gd name="connsiteY6" fmla="*/ 10012 h 10070"/>
              <a:gd name="connsiteX7" fmla="*/ 7398 w 10000"/>
              <a:gd name="connsiteY7" fmla="*/ 7808 h 10070"/>
              <a:gd name="connsiteX8" fmla="*/ 8847 w 10000"/>
              <a:gd name="connsiteY8" fmla="*/ 5612 h 10070"/>
              <a:gd name="connsiteX9" fmla="*/ 9305 w 10000"/>
              <a:gd name="connsiteY9" fmla="*/ 7021 h 10070"/>
              <a:gd name="connsiteX10" fmla="*/ 10000 w 10000"/>
              <a:gd name="connsiteY10" fmla="*/ 0 h 10070"/>
              <a:gd name="connsiteX0" fmla="*/ 10000 w 10000"/>
              <a:gd name="connsiteY0" fmla="*/ 0 h 10082"/>
              <a:gd name="connsiteX1" fmla="*/ 7161 w 10000"/>
              <a:gd name="connsiteY1" fmla="*/ 373 h 10082"/>
              <a:gd name="connsiteX2" fmla="*/ 7627 w 10000"/>
              <a:gd name="connsiteY2" fmla="*/ 1823 h 10082"/>
              <a:gd name="connsiteX3" fmla="*/ 3662 w 10000"/>
              <a:gd name="connsiteY3" fmla="*/ 5515 h 10082"/>
              <a:gd name="connsiteX4" fmla="*/ 0 w 10000"/>
              <a:gd name="connsiteY4" fmla="*/ 1823 h 10082"/>
              <a:gd name="connsiteX5" fmla="*/ 847 w 10000"/>
              <a:gd name="connsiteY5" fmla="*/ 6337 h 10082"/>
              <a:gd name="connsiteX6" fmla="*/ 4292 w 10000"/>
              <a:gd name="connsiteY6" fmla="*/ 10012 h 10082"/>
              <a:gd name="connsiteX7" fmla="*/ 7398 w 10000"/>
              <a:gd name="connsiteY7" fmla="*/ 7808 h 10082"/>
              <a:gd name="connsiteX8" fmla="*/ 8847 w 10000"/>
              <a:gd name="connsiteY8" fmla="*/ 5612 h 10082"/>
              <a:gd name="connsiteX9" fmla="*/ 9305 w 10000"/>
              <a:gd name="connsiteY9" fmla="*/ 7021 h 10082"/>
              <a:gd name="connsiteX10" fmla="*/ 10000 w 10000"/>
              <a:gd name="connsiteY10" fmla="*/ 0 h 10082"/>
              <a:gd name="connsiteX0" fmla="*/ 10000 w 10000"/>
              <a:gd name="connsiteY0" fmla="*/ 0 h 10017"/>
              <a:gd name="connsiteX1" fmla="*/ 7161 w 10000"/>
              <a:gd name="connsiteY1" fmla="*/ 373 h 10017"/>
              <a:gd name="connsiteX2" fmla="*/ 7627 w 10000"/>
              <a:gd name="connsiteY2" fmla="*/ 1823 h 10017"/>
              <a:gd name="connsiteX3" fmla="*/ 3662 w 10000"/>
              <a:gd name="connsiteY3" fmla="*/ 5515 h 10017"/>
              <a:gd name="connsiteX4" fmla="*/ 0 w 10000"/>
              <a:gd name="connsiteY4" fmla="*/ 1823 h 10017"/>
              <a:gd name="connsiteX5" fmla="*/ 847 w 10000"/>
              <a:gd name="connsiteY5" fmla="*/ 6337 h 10017"/>
              <a:gd name="connsiteX6" fmla="*/ 4292 w 10000"/>
              <a:gd name="connsiteY6" fmla="*/ 10012 h 10017"/>
              <a:gd name="connsiteX7" fmla="*/ 8847 w 10000"/>
              <a:gd name="connsiteY7" fmla="*/ 5612 h 10017"/>
              <a:gd name="connsiteX8" fmla="*/ 9305 w 10000"/>
              <a:gd name="connsiteY8" fmla="*/ 7021 h 10017"/>
              <a:gd name="connsiteX9" fmla="*/ 10000 w 10000"/>
              <a:gd name="connsiteY9" fmla="*/ 0 h 10017"/>
              <a:gd name="connsiteX0" fmla="*/ 10000 w 10000"/>
              <a:gd name="connsiteY0" fmla="*/ 0 h 10021"/>
              <a:gd name="connsiteX1" fmla="*/ 7161 w 10000"/>
              <a:gd name="connsiteY1" fmla="*/ 373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305 w 10000"/>
              <a:gd name="connsiteY8" fmla="*/ 702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161 w 10000"/>
              <a:gd name="connsiteY1" fmla="*/ 373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305 w 10000"/>
              <a:gd name="connsiteY8" fmla="*/ 702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161 w 10000"/>
              <a:gd name="connsiteY1" fmla="*/ 373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305 w 10000"/>
              <a:gd name="connsiteY8" fmla="*/ 702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161 w 10000"/>
              <a:gd name="connsiteY1" fmla="*/ 373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305 w 10000"/>
              <a:gd name="connsiteY8" fmla="*/ 702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161 w 10000"/>
              <a:gd name="connsiteY1" fmla="*/ 373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305 w 10000"/>
              <a:gd name="connsiteY8" fmla="*/ 702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050 w 10000"/>
              <a:gd name="connsiteY1" fmla="*/ 781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305 w 10000"/>
              <a:gd name="connsiteY8" fmla="*/ 702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050 w 10000"/>
              <a:gd name="connsiteY1" fmla="*/ 781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049 w 10000"/>
              <a:gd name="connsiteY8" fmla="*/ 7189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050 w 10000"/>
              <a:gd name="connsiteY1" fmla="*/ 781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049 w 10000"/>
              <a:gd name="connsiteY8" fmla="*/ 7189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050 w 10000"/>
              <a:gd name="connsiteY1" fmla="*/ 781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049 w 10000"/>
              <a:gd name="connsiteY8" fmla="*/ 7189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050 w 10000"/>
              <a:gd name="connsiteY1" fmla="*/ 781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169 w 10000"/>
              <a:gd name="connsiteY8" fmla="*/ 7111 h 10021"/>
              <a:gd name="connsiteX9" fmla="*/ 10000 w 10000"/>
              <a:gd name="connsiteY9" fmla="*/ 0 h 10021"/>
              <a:gd name="connsiteX0" fmla="*/ 10000 w 10000"/>
              <a:gd name="connsiteY0" fmla="*/ 0 h 10021"/>
              <a:gd name="connsiteX1" fmla="*/ 7050 w 10000"/>
              <a:gd name="connsiteY1" fmla="*/ 781 h 10021"/>
              <a:gd name="connsiteX2" fmla="*/ 7627 w 10000"/>
              <a:gd name="connsiteY2" fmla="*/ 1823 h 10021"/>
              <a:gd name="connsiteX3" fmla="*/ 3662 w 10000"/>
              <a:gd name="connsiteY3" fmla="*/ 5515 h 10021"/>
              <a:gd name="connsiteX4" fmla="*/ 0 w 10000"/>
              <a:gd name="connsiteY4" fmla="*/ 1823 h 10021"/>
              <a:gd name="connsiteX5" fmla="*/ 847 w 10000"/>
              <a:gd name="connsiteY5" fmla="*/ 6337 h 10021"/>
              <a:gd name="connsiteX6" fmla="*/ 4292 w 10000"/>
              <a:gd name="connsiteY6" fmla="*/ 10012 h 10021"/>
              <a:gd name="connsiteX7" fmla="*/ 8847 w 10000"/>
              <a:gd name="connsiteY7" fmla="*/ 5612 h 10021"/>
              <a:gd name="connsiteX8" fmla="*/ 9192 w 10000"/>
              <a:gd name="connsiteY8" fmla="*/ 7320 h 10021"/>
              <a:gd name="connsiteX9" fmla="*/ 10000 w 10000"/>
              <a:gd name="connsiteY9" fmla="*/ 0 h 10021"/>
              <a:gd name="connsiteX0" fmla="*/ 10102 w 10102"/>
              <a:gd name="connsiteY0" fmla="*/ 0 h 10088"/>
              <a:gd name="connsiteX1" fmla="*/ 7050 w 10102"/>
              <a:gd name="connsiteY1" fmla="*/ 848 h 10088"/>
              <a:gd name="connsiteX2" fmla="*/ 7627 w 10102"/>
              <a:gd name="connsiteY2" fmla="*/ 1890 h 10088"/>
              <a:gd name="connsiteX3" fmla="*/ 3662 w 10102"/>
              <a:gd name="connsiteY3" fmla="*/ 5582 h 10088"/>
              <a:gd name="connsiteX4" fmla="*/ 0 w 10102"/>
              <a:gd name="connsiteY4" fmla="*/ 1890 h 10088"/>
              <a:gd name="connsiteX5" fmla="*/ 847 w 10102"/>
              <a:gd name="connsiteY5" fmla="*/ 6404 h 10088"/>
              <a:gd name="connsiteX6" fmla="*/ 4292 w 10102"/>
              <a:gd name="connsiteY6" fmla="*/ 10079 h 10088"/>
              <a:gd name="connsiteX7" fmla="*/ 8847 w 10102"/>
              <a:gd name="connsiteY7" fmla="*/ 5679 h 10088"/>
              <a:gd name="connsiteX8" fmla="*/ 9192 w 10102"/>
              <a:gd name="connsiteY8" fmla="*/ 7387 h 10088"/>
              <a:gd name="connsiteX9" fmla="*/ 10102 w 10102"/>
              <a:gd name="connsiteY9" fmla="*/ 0 h 10088"/>
              <a:gd name="connsiteX0" fmla="*/ 10102 w 10102"/>
              <a:gd name="connsiteY0" fmla="*/ 0 h 10088"/>
              <a:gd name="connsiteX1" fmla="*/ 7050 w 10102"/>
              <a:gd name="connsiteY1" fmla="*/ 848 h 10088"/>
              <a:gd name="connsiteX2" fmla="*/ 7627 w 10102"/>
              <a:gd name="connsiteY2" fmla="*/ 1890 h 10088"/>
              <a:gd name="connsiteX3" fmla="*/ 3662 w 10102"/>
              <a:gd name="connsiteY3" fmla="*/ 5582 h 10088"/>
              <a:gd name="connsiteX4" fmla="*/ 0 w 10102"/>
              <a:gd name="connsiteY4" fmla="*/ 1890 h 10088"/>
              <a:gd name="connsiteX5" fmla="*/ 847 w 10102"/>
              <a:gd name="connsiteY5" fmla="*/ 6404 h 10088"/>
              <a:gd name="connsiteX6" fmla="*/ 4292 w 10102"/>
              <a:gd name="connsiteY6" fmla="*/ 10079 h 10088"/>
              <a:gd name="connsiteX7" fmla="*/ 8847 w 10102"/>
              <a:gd name="connsiteY7" fmla="*/ 5679 h 10088"/>
              <a:gd name="connsiteX8" fmla="*/ 9192 w 10102"/>
              <a:gd name="connsiteY8" fmla="*/ 7387 h 10088"/>
              <a:gd name="connsiteX9" fmla="*/ 10102 w 10102"/>
              <a:gd name="connsiteY9" fmla="*/ 0 h 10088"/>
              <a:gd name="connsiteX0" fmla="*/ 10102 w 10102"/>
              <a:gd name="connsiteY0" fmla="*/ 0 h 10088"/>
              <a:gd name="connsiteX1" fmla="*/ 7050 w 10102"/>
              <a:gd name="connsiteY1" fmla="*/ 848 h 10088"/>
              <a:gd name="connsiteX2" fmla="*/ 7627 w 10102"/>
              <a:gd name="connsiteY2" fmla="*/ 1890 h 10088"/>
              <a:gd name="connsiteX3" fmla="*/ 3662 w 10102"/>
              <a:gd name="connsiteY3" fmla="*/ 5582 h 10088"/>
              <a:gd name="connsiteX4" fmla="*/ 0 w 10102"/>
              <a:gd name="connsiteY4" fmla="*/ 1890 h 10088"/>
              <a:gd name="connsiteX5" fmla="*/ 847 w 10102"/>
              <a:gd name="connsiteY5" fmla="*/ 6404 h 10088"/>
              <a:gd name="connsiteX6" fmla="*/ 4292 w 10102"/>
              <a:gd name="connsiteY6" fmla="*/ 10079 h 10088"/>
              <a:gd name="connsiteX7" fmla="*/ 8847 w 10102"/>
              <a:gd name="connsiteY7" fmla="*/ 5679 h 10088"/>
              <a:gd name="connsiteX8" fmla="*/ 9192 w 10102"/>
              <a:gd name="connsiteY8" fmla="*/ 7387 h 10088"/>
              <a:gd name="connsiteX9" fmla="*/ 10102 w 10102"/>
              <a:gd name="connsiteY9" fmla="*/ 0 h 1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02" h="10088">
                <a:moveTo>
                  <a:pt x="10102" y="0"/>
                </a:moveTo>
                <a:lnTo>
                  <a:pt x="7050" y="848"/>
                </a:lnTo>
                <a:lnTo>
                  <a:pt x="7627" y="1890"/>
                </a:lnTo>
                <a:cubicBezTo>
                  <a:pt x="7044" y="2747"/>
                  <a:pt x="5274" y="5549"/>
                  <a:pt x="3662" y="5582"/>
                </a:cubicBezTo>
                <a:cubicBezTo>
                  <a:pt x="2050" y="5615"/>
                  <a:pt x="712" y="4430"/>
                  <a:pt x="0" y="1890"/>
                </a:cubicBezTo>
                <a:lnTo>
                  <a:pt x="847" y="6404"/>
                </a:lnTo>
                <a:cubicBezTo>
                  <a:pt x="1532" y="8325"/>
                  <a:pt x="2835" y="10237"/>
                  <a:pt x="4292" y="10079"/>
                </a:cubicBezTo>
                <a:cubicBezTo>
                  <a:pt x="5749" y="9921"/>
                  <a:pt x="8025" y="7465"/>
                  <a:pt x="8847" y="5679"/>
                </a:cubicBezTo>
                <a:cubicBezTo>
                  <a:pt x="9132" y="7068"/>
                  <a:pt x="8853" y="5698"/>
                  <a:pt x="9192" y="7387"/>
                </a:cubicBezTo>
                <a:cubicBezTo>
                  <a:pt x="9424" y="5047"/>
                  <a:pt x="9870" y="2340"/>
                  <a:pt x="10102" y="0"/>
                </a:cubicBez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CAE6847-903C-7298-E64D-75285EF81DC3}"/>
              </a:ext>
            </a:extLst>
          </p:cNvPr>
          <p:cNvGrpSpPr/>
          <p:nvPr/>
        </p:nvGrpSpPr>
        <p:grpSpPr>
          <a:xfrm>
            <a:off x="4335002" y="4236446"/>
            <a:ext cx="2455433" cy="871940"/>
            <a:chOff x="4335002" y="4236446"/>
            <a:chExt cx="2455433" cy="87194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0E93C87-459C-BC62-0AF8-7339CC026FD1}"/>
                </a:ext>
              </a:extLst>
            </p:cNvPr>
            <p:cNvSpPr/>
            <p:nvPr/>
          </p:nvSpPr>
          <p:spPr>
            <a:xfrm>
              <a:off x="4392152" y="4236446"/>
              <a:ext cx="2203091" cy="388686"/>
            </a:xfrm>
            <a:custGeom>
              <a:avLst/>
              <a:gdLst>
                <a:gd name="connsiteX0" fmla="*/ 0 w 2172929"/>
                <a:gd name="connsiteY0" fmla="*/ 0 h 432620"/>
                <a:gd name="connsiteX1" fmla="*/ 914400 w 2172929"/>
                <a:gd name="connsiteY1" fmla="*/ 432620 h 432620"/>
                <a:gd name="connsiteX2" fmla="*/ 2172929 w 2172929"/>
                <a:gd name="connsiteY2" fmla="*/ 206478 h 432620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206266"/>
                <a:gd name="connsiteY0" fmla="*/ 0 h 355713"/>
                <a:gd name="connsiteX1" fmla="*/ 895350 w 2206266"/>
                <a:gd name="connsiteY1" fmla="*/ 351657 h 355713"/>
                <a:gd name="connsiteX2" fmla="*/ 2206266 w 2206266"/>
                <a:gd name="connsiteY2" fmla="*/ 173141 h 355713"/>
                <a:gd name="connsiteX0" fmla="*/ 0 w 2206266"/>
                <a:gd name="connsiteY0" fmla="*/ 0 h 357565"/>
                <a:gd name="connsiteX1" fmla="*/ 895350 w 2206266"/>
                <a:gd name="connsiteY1" fmla="*/ 351657 h 357565"/>
                <a:gd name="connsiteX2" fmla="*/ 2206266 w 2206266"/>
                <a:gd name="connsiteY2" fmla="*/ 173141 h 357565"/>
                <a:gd name="connsiteX0" fmla="*/ 0 w 2206266"/>
                <a:gd name="connsiteY0" fmla="*/ 0 h 357809"/>
                <a:gd name="connsiteX1" fmla="*/ 895350 w 2206266"/>
                <a:gd name="connsiteY1" fmla="*/ 351657 h 357809"/>
                <a:gd name="connsiteX2" fmla="*/ 2206266 w 2206266"/>
                <a:gd name="connsiteY2" fmla="*/ 173141 h 357809"/>
                <a:gd name="connsiteX0" fmla="*/ 0 w 2139591"/>
                <a:gd name="connsiteY0" fmla="*/ 0 h 360211"/>
                <a:gd name="connsiteX1" fmla="*/ 895350 w 2139591"/>
                <a:gd name="connsiteY1" fmla="*/ 351657 h 360211"/>
                <a:gd name="connsiteX2" fmla="*/ 2139591 w 2139591"/>
                <a:gd name="connsiteY2" fmla="*/ 192191 h 360211"/>
                <a:gd name="connsiteX0" fmla="*/ 0 w 2139591"/>
                <a:gd name="connsiteY0" fmla="*/ 0 h 374001"/>
                <a:gd name="connsiteX1" fmla="*/ 933450 w 2139591"/>
                <a:gd name="connsiteY1" fmla="*/ 366563 h 374001"/>
                <a:gd name="connsiteX2" fmla="*/ 2139591 w 2139591"/>
                <a:gd name="connsiteY2" fmla="*/ 192191 h 374001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57844"/>
                <a:gd name="connsiteX1" fmla="*/ 958850 w 2152291"/>
                <a:gd name="connsiteY1" fmla="*/ 448547 h 457844"/>
                <a:gd name="connsiteX2" fmla="*/ 2152291 w 2152291"/>
                <a:gd name="connsiteY2" fmla="*/ 251816 h 457844"/>
                <a:gd name="connsiteX0" fmla="*/ 0 w 2203091"/>
                <a:gd name="connsiteY0" fmla="*/ 0 h 455548"/>
                <a:gd name="connsiteX1" fmla="*/ 958850 w 2203091"/>
                <a:gd name="connsiteY1" fmla="*/ 448547 h 455548"/>
                <a:gd name="connsiteX2" fmla="*/ 2203091 w 2203091"/>
                <a:gd name="connsiteY2" fmla="*/ 229457 h 455548"/>
                <a:gd name="connsiteX0" fmla="*/ 0 w 2203091"/>
                <a:gd name="connsiteY0" fmla="*/ 0 h 456208"/>
                <a:gd name="connsiteX1" fmla="*/ 958850 w 2203091"/>
                <a:gd name="connsiteY1" fmla="*/ 448547 h 456208"/>
                <a:gd name="connsiteX2" fmla="*/ 2203091 w 2203091"/>
                <a:gd name="connsiteY2" fmla="*/ 229457 h 45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03091" h="456208">
                  <a:moveTo>
                    <a:pt x="0" y="0"/>
                  </a:moveTo>
                  <a:cubicBezTo>
                    <a:pt x="255587" y="260981"/>
                    <a:pt x="591668" y="410304"/>
                    <a:pt x="958850" y="448547"/>
                  </a:cubicBezTo>
                  <a:cubicBezTo>
                    <a:pt x="1326032" y="486790"/>
                    <a:pt x="1916931" y="376894"/>
                    <a:pt x="2203091" y="229457"/>
                  </a:cubicBezTo>
                </a:path>
              </a:pathLst>
            </a:custGeom>
            <a:noFill/>
            <a:ln cap="sq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6ED70D0-FF76-EE3A-74FA-26237AB1ABEF}"/>
                </a:ext>
              </a:extLst>
            </p:cNvPr>
            <p:cNvSpPr/>
            <p:nvPr/>
          </p:nvSpPr>
          <p:spPr>
            <a:xfrm>
              <a:off x="4335002" y="4541446"/>
              <a:ext cx="2455433" cy="566940"/>
            </a:xfrm>
            <a:custGeom>
              <a:avLst/>
              <a:gdLst>
                <a:gd name="connsiteX0" fmla="*/ 0 w 2172929"/>
                <a:gd name="connsiteY0" fmla="*/ 0 h 432620"/>
                <a:gd name="connsiteX1" fmla="*/ 914400 w 2172929"/>
                <a:gd name="connsiteY1" fmla="*/ 432620 h 432620"/>
                <a:gd name="connsiteX2" fmla="*/ 2172929 w 2172929"/>
                <a:gd name="connsiteY2" fmla="*/ 206478 h 432620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206266"/>
                <a:gd name="connsiteY0" fmla="*/ 0 h 355713"/>
                <a:gd name="connsiteX1" fmla="*/ 895350 w 2206266"/>
                <a:gd name="connsiteY1" fmla="*/ 351657 h 355713"/>
                <a:gd name="connsiteX2" fmla="*/ 2206266 w 2206266"/>
                <a:gd name="connsiteY2" fmla="*/ 173141 h 355713"/>
                <a:gd name="connsiteX0" fmla="*/ 0 w 2206266"/>
                <a:gd name="connsiteY0" fmla="*/ 0 h 357565"/>
                <a:gd name="connsiteX1" fmla="*/ 895350 w 2206266"/>
                <a:gd name="connsiteY1" fmla="*/ 351657 h 357565"/>
                <a:gd name="connsiteX2" fmla="*/ 2206266 w 2206266"/>
                <a:gd name="connsiteY2" fmla="*/ 173141 h 357565"/>
                <a:gd name="connsiteX0" fmla="*/ 0 w 2206266"/>
                <a:gd name="connsiteY0" fmla="*/ 0 h 357809"/>
                <a:gd name="connsiteX1" fmla="*/ 895350 w 2206266"/>
                <a:gd name="connsiteY1" fmla="*/ 351657 h 357809"/>
                <a:gd name="connsiteX2" fmla="*/ 2206266 w 2206266"/>
                <a:gd name="connsiteY2" fmla="*/ 173141 h 357809"/>
                <a:gd name="connsiteX0" fmla="*/ 0 w 2139591"/>
                <a:gd name="connsiteY0" fmla="*/ 0 h 360211"/>
                <a:gd name="connsiteX1" fmla="*/ 895350 w 2139591"/>
                <a:gd name="connsiteY1" fmla="*/ 351657 h 360211"/>
                <a:gd name="connsiteX2" fmla="*/ 2139591 w 2139591"/>
                <a:gd name="connsiteY2" fmla="*/ 192191 h 360211"/>
                <a:gd name="connsiteX0" fmla="*/ 0 w 2139591"/>
                <a:gd name="connsiteY0" fmla="*/ 0 h 374001"/>
                <a:gd name="connsiteX1" fmla="*/ 933450 w 2139591"/>
                <a:gd name="connsiteY1" fmla="*/ 366563 h 374001"/>
                <a:gd name="connsiteX2" fmla="*/ 2139591 w 2139591"/>
                <a:gd name="connsiteY2" fmla="*/ 192191 h 374001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57844"/>
                <a:gd name="connsiteX1" fmla="*/ 958850 w 2152291"/>
                <a:gd name="connsiteY1" fmla="*/ 448547 h 457844"/>
                <a:gd name="connsiteX2" fmla="*/ 2152291 w 2152291"/>
                <a:gd name="connsiteY2" fmla="*/ 251816 h 457844"/>
                <a:gd name="connsiteX0" fmla="*/ 0 w 2203091"/>
                <a:gd name="connsiteY0" fmla="*/ 0 h 455548"/>
                <a:gd name="connsiteX1" fmla="*/ 958850 w 2203091"/>
                <a:gd name="connsiteY1" fmla="*/ 448547 h 455548"/>
                <a:gd name="connsiteX2" fmla="*/ 2203091 w 2203091"/>
                <a:gd name="connsiteY2" fmla="*/ 229457 h 455548"/>
                <a:gd name="connsiteX0" fmla="*/ 0 w 2203091"/>
                <a:gd name="connsiteY0" fmla="*/ 0 h 456208"/>
                <a:gd name="connsiteX1" fmla="*/ 958850 w 2203091"/>
                <a:gd name="connsiteY1" fmla="*/ 448547 h 456208"/>
                <a:gd name="connsiteX2" fmla="*/ 2203091 w 2203091"/>
                <a:gd name="connsiteY2" fmla="*/ 229457 h 456208"/>
                <a:gd name="connsiteX0" fmla="*/ 0 w 2203091"/>
                <a:gd name="connsiteY0" fmla="*/ 0 h 431220"/>
                <a:gd name="connsiteX1" fmla="*/ 958850 w 2203091"/>
                <a:gd name="connsiteY1" fmla="*/ 421959 h 431220"/>
                <a:gd name="connsiteX2" fmla="*/ 2203091 w 2203091"/>
                <a:gd name="connsiteY2" fmla="*/ 229457 h 431220"/>
                <a:gd name="connsiteX0" fmla="*/ 0 w 2203091"/>
                <a:gd name="connsiteY0" fmla="*/ 0 h 437617"/>
                <a:gd name="connsiteX1" fmla="*/ 958850 w 2203091"/>
                <a:gd name="connsiteY1" fmla="*/ 421959 h 437617"/>
                <a:gd name="connsiteX2" fmla="*/ 2203091 w 2203091"/>
                <a:gd name="connsiteY2" fmla="*/ 229457 h 437617"/>
                <a:gd name="connsiteX0" fmla="*/ 0 w 2273933"/>
                <a:gd name="connsiteY0" fmla="*/ 0 h 553390"/>
                <a:gd name="connsiteX1" fmla="*/ 1029692 w 2273933"/>
                <a:gd name="connsiteY1" fmla="*/ 537177 h 553390"/>
                <a:gd name="connsiteX2" fmla="*/ 2273933 w 2273933"/>
                <a:gd name="connsiteY2" fmla="*/ 344675 h 553390"/>
                <a:gd name="connsiteX0" fmla="*/ 0 w 2273933"/>
                <a:gd name="connsiteY0" fmla="*/ 0 h 553390"/>
                <a:gd name="connsiteX1" fmla="*/ 1029692 w 2273933"/>
                <a:gd name="connsiteY1" fmla="*/ 537177 h 553390"/>
                <a:gd name="connsiteX2" fmla="*/ 2273933 w 2273933"/>
                <a:gd name="connsiteY2" fmla="*/ 344675 h 553390"/>
                <a:gd name="connsiteX0" fmla="*/ 0 w 2256222"/>
                <a:gd name="connsiteY0" fmla="*/ 0 h 501626"/>
                <a:gd name="connsiteX1" fmla="*/ 1011981 w 2256222"/>
                <a:gd name="connsiteY1" fmla="*/ 488430 h 501626"/>
                <a:gd name="connsiteX2" fmla="*/ 2256222 w 2256222"/>
                <a:gd name="connsiteY2" fmla="*/ 295928 h 501626"/>
                <a:gd name="connsiteX0" fmla="*/ 0 w 2256222"/>
                <a:gd name="connsiteY0" fmla="*/ 0 h 501625"/>
                <a:gd name="connsiteX1" fmla="*/ 1011981 w 2256222"/>
                <a:gd name="connsiteY1" fmla="*/ 488430 h 501625"/>
                <a:gd name="connsiteX2" fmla="*/ 2256222 w 2256222"/>
                <a:gd name="connsiteY2" fmla="*/ 295928 h 501625"/>
                <a:gd name="connsiteX0" fmla="*/ 0 w 2282788"/>
                <a:gd name="connsiteY0" fmla="*/ 0 h 509941"/>
                <a:gd name="connsiteX1" fmla="*/ 1011981 w 2282788"/>
                <a:gd name="connsiteY1" fmla="*/ 488430 h 509941"/>
                <a:gd name="connsiteX2" fmla="*/ 2282788 w 2282788"/>
                <a:gd name="connsiteY2" fmla="*/ 340242 h 509941"/>
                <a:gd name="connsiteX0" fmla="*/ 0 w 2282788"/>
                <a:gd name="connsiteY0" fmla="*/ 0 h 508123"/>
                <a:gd name="connsiteX1" fmla="*/ 1011981 w 2282788"/>
                <a:gd name="connsiteY1" fmla="*/ 488430 h 508123"/>
                <a:gd name="connsiteX2" fmla="*/ 2282788 w 2282788"/>
                <a:gd name="connsiteY2" fmla="*/ 340242 h 508123"/>
                <a:gd name="connsiteX0" fmla="*/ 0 w 2282788"/>
                <a:gd name="connsiteY0" fmla="*/ 0 h 527533"/>
                <a:gd name="connsiteX1" fmla="*/ 989843 w 2282788"/>
                <a:gd name="connsiteY1" fmla="*/ 510588 h 527533"/>
                <a:gd name="connsiteX2" fmla="*/ 2282788 w 2282788"/>
                <a:gd name="connsiteY2" fmla="*/ 340242 h 52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2788" h="527533">
                  <a:moveTo>
                    <a:pt x="0" y="0"/>
                  </a:moveTo>
                  <a:cubicBezTo>
                    <a:pt x="242305" y="269844"/>
                    <a:pt x="609378" y="453881"/>
                    <a:pt x="989843" y="510588"/>
                  </a:cubicBezTo>
                  <a:cubicBezTo>
                    <a:pt x="1370308" y="567295"/>
                    <a:pt x="1947923" y="474385"/>
                    <a:pt x="2282788" y="340242"/>
                  </a:cubicBezTo>
                </a:path>
              </a:pathLst>
            </a:custGeom>
            <a:noFill/>
            <a:ln cap="sq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58C7591-BE52-4A78-93BA-5C076BB01BBA}"/>
              </a:ext>
            </a:extLst>
          </p:cNvPr>
          <p:cNvGrpSpPr/>
          <p:nvPr/>
        </p:nvGrpSpPr>
        <p:grpSpPr>
          <a:xfrm flipH="1" flipV="1">
            <a:off x="5359003" y="2016168"/>
            <a:ext cx="2455433" cy="871940"/>
            <a:chOff x="4335002" y="4236446"/>
            <a:chExt cx="2455433" cy="87194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FBDA7D9-5A33-E239-98BF-51E57228A95C}"/>
                </a:ext>
              </a:extLst>
            </p:cNvPr>
            <p:cNvSpPr/>
            <p:nvPr/>
          </p:nvSpPr>
          <p:spPr>
            <a:xfrm>
              <a:off x="4392152" y="4236446"/>
              <a:ext cx="2203091" cy="388686"/>
            </a:xfrm>
            <a:custGeom>
              <a:avLst/>
              <a:gdLst>
                <a:gd name="connsiteX0" fmla="*/ 0 w 2172929"/>
                <a:gd name="connsiteY0" fmla="*/ 0 h 432620"/>
                <a:gd name="connsiteX1" fmla="*/ 914400 w 2172929"/>
                <a:gd name="connsiteY1" fmla="*/ 432620 h 432620"/>
                <a:gd name="connsiteX2" fmla="*/ 2172929 w 2172929"/>
                <a:gd name="connsiteY2" fmla="*/ 206478 h 432620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206266"/>
                <a:gd name="connsiteY0" fmla="*/ 0 h 355713"/>
                <a:gd name="connsiteX1" fmla="*/ 895350 w 2206266"/>
                <a:gd name="connsiteY1" fmla="*/ 351657 h 355713"/>
                <a:gd name="connsiteX2" fmla="*/ 2206266 w 2206266"/>
                <a:gd name="connsiteY2" fmla="*/ 173141 h 355713"/>
                <a:gd name="connsiteX0" fmla="*/ 0 w 2206266"/>
                <a:gd name="connsiteY0" fmla="*/ 0 h 357565"/>
                <a:gd name="connsiteX1" fmla="*/ 895350 w 2206266"/>
                <a:gd name="connsiteY1" fmla="*/ 351657 h 357565"/>
                <a:gd name="connsiteX2" fmla="*/ 2206266 w 2206266"/>
                <a:gd name="connsiteY2" fmla="*/ 173141 h 357565"/>
                <a:gd name="connsiteX0" fmla="*/ 0 w 2206266"/>
                <a:gd name="connsiteY0" fmla="*/ 0 h 357809"/>
                <a:gd name="connsiteX1" fmla="*/ 895350 w 2206266"/>
                <a:gd name="connsiteY1" fmla="*/ 351657 h 357809"/>
                <a:gd name="connsiteX2" fmla="*/ 2206266 w 2206266"/>
                <a:gd name="connsiteY2" fmla="*/ 173141 h 357809"/>
                <a:gd name="connsiteX0" fmla="*/ 0 w 2139591"/>
                <a:gd name="connsiteY0" fmla="*/ 0 h 360211"/>
                <a:gd name="connsiteX1" fmla="*/ 895350 w 2139591"/>
                <a:gd name="connsiteY1" fmla="*/ 351657 h 360211"/>
                <a:gd name="connsiteX2" fmla="*/ 2139591 w 2139591"/>
                <a:gd name="connsiteY2" fmla="*/ 192191 h 360211"/>
                <a:gd name="connsiteX0" fmla="*/ 0 w 2139591"/>
                <a:gd name="connsiteY0" fmla="*/ 0 h 374001"/>
                <a:gd name="connsiteX1" fmla="*/ 933450 w 2139591"/>
                <a:gd name="connsiteY1" fmla="*/ 366563 h 374001"/>
                <a:gd name="connsiteX2" fmla="*/ 2139591 w 2139591"/>
                <a:gd name="connsiteY2" fmla="*/ 192191 h 374001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57844"/>
                <a:gd name="connsiteX1" fmla="*/ 958850 w 2152291"/>
                <a:gd name="connsiteY1" fmla="*/ 448547 h 457844"/>
                <a:gd name="connsiteX2" fmla="*/ 2152291 w 2152291"/>
                <a:gd name="connsiteY2" fmla="*/ 251816 h 457844"/>
                <a:gd name="connsiteX0" fmla="*/ 0 w 2203091"/>
                <a:gd name="connsiteY0" fmla="*/ 0 h 455548"/>
                <a:gd name="connsiteX1" fmla="*/ 958850 w 2203091"/>
                <a:gd name="connsiteY1" fmla="*/ 448547 h 455548"/>
                <a:gd name="connsiteX2" fmla="*/ 2203091 w 2203091"/>
                <a:gd name="connsiteY2" fmla="*/ 229457 h 455548"/>
                <a:gd name="connsiteX0" fmla="*/ 0 w 2203091"/>
                <a:gd name="connsiteY0" fmla="*/ 0 h 456208"/>
                <a:gd name="connsiteX1" fmla="*/ 958850 w 2203091"/>
                <a:gd name="connsiteY1" fmla="*/ 448547 h 456208"/>
                <a:gd name="connsiteX2" fmla="*/ 2203091 w 2203091"/>
                <a:gd name="connsiteY2" fmla="*/ 229457 h 45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03091" h="456208">
                  <a:moveTo>
                    <a:pt x="0" y="0"/>
                  </a:moveTo>
                  <a:cubicBezTo>
                    <a:pt x="255587" y="260981"/>
                    <a:pt x="591668" y="410304"/>
                    <a:pt x="958850" y="448547"/>
                  </a:cubicBezTo>
                  <a:cubicBezTo>
                    <a:pt x="1326032" y="486790"/>
                    <a:pt x="1916931" y="376894"/>
                    <a:pt x="2203091" y="229457"/>
                  </a:cubicBezTo>
                </a:path>
              </a:pathLst>
            </a:custGeom>
            <a:noFill/>
            <a:ln cap="sq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1A3EB5-DD3D-8385-6A6D-2CC37A2A356F}"/>
                </a:ext>
              </a:extLst>
            </p:cNvPr>
            <p:cNvSpPr/>
            <p:nvPr/>
          </p:nvSpPr>
          <p:spPr>
            <a:xfrm>
              <a:off x="4335002" y="4541446"/>
              <a:ext cx="2455433" cy="566940"/>
            </a:xfrm>
            <a:custGeom>
              <a:avLst/>
              <a:gdLst>
                <a:gd name="connsiteX0" fmla="*/ 0 w 2172929"/>
                <a:gd name="connsiteY0" fmla="*/ 0 h 432620"/>
                <a:gd name="connsiteX1" fmla="*/ 914400 w 2172929"/>
                <a:gd name="connsiteY1" fmla="*/ 432620 h 432620"/>
                <a:gd name="connsiteX2" fmla="*/ 2172929 w 2172929"/>
                <a:gd name="connsiteY2" fmla="*/ 206478 h 432620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436839"/>
                <a:gd name="connsiteX1" fmla="*/ 914400 w 2172929"/>
                <a:gd name="connsiteY1" fmla="*/ 432620 h 436839"/>
                <a:gd name="connsiteX2" fmla="*/ 2172929 w 2172929"/>
                <a:gd name="connsiteY2" fmla="*/ 206478 h 436839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172929"/>
                <a:gd name="connsiteY0" fmla="*/ 0 h 358427"/>
                <a:gd name="connsiteX1" fmla="*/ 895350 w 2172929"/>
                <a:gd name="connsiteY1" fmla="*/ 351657 h 358427"/>
                <a:gd name="connsiteX2" fmla="*/ 2172929 w 2172929"/>
                <a:gd name="connsiteY2" fmla="*/ 206478 h 358427"/>
                <a:gd name="connsiteX0" fmla="*/ 0 w 2206266"/>
                <a:gd name="connsiteY0" fmla="*/ 0 h 355713"/>
                <a:gd name="connsiteX1" fmla="*/ 895350 w 2206266"/>
                <a:gd name="connsiteY1" fmla="*/ 351657 h 355713"/>
                <a:gd name="connsiteX2" fmla="*/ 2206266 w 2206266"/>
                <a:gd name="connsiteY2" fmla="*/ 173141 h 355713"/>
                <a:gd name="connsiteX0" fmla="*/ 0 w 2206266"/>
                <a:gd name="connsiteY0" fmla="*/ 0 h 357565"/>
                <a:gd name="connsiteX1" fmla="*/ 895350 w 2206266"/>
                <a:gd name="connsiteY1" fmla="*/ 351657 h 357565"/>
                <a:gd name="connsiteX2" fmla="*/ 2206266 w 2206266"/>
                <a:gd name="connsiteY2" fmla="*/ 173141 h 357565"/>
                <a:gd name="connsiteX0" fmla="*/ 0 w 2206266"/>
                <a:gd name="connsiteY0" fmla="*/ 0 h 357809"/>
                <a:gd name="connsiteX1" fmla="*/ 895350 w 2206266"/>
                <a:gd name="connsiteY1" fmla="*/ 351657 h 357809"/>
                <a:gd name="connsiteX2" fmla="*/ 2206266 w 2206266"/>
                <a:gd name="connsiteY2" fmla="*/ 173141 h 357809"/>
                <a:gd name="connsiteX0" fmla="*/ 0 w 2139591"/>
                <a:gd name="connsiteY0" fmla="*/ 0 h 360211"/>
                <a:gd name="connsiteX1" fmla="*/ 895350 w 2139591"/>
                <a:gd name="connsiteY1" fmla="*/ 351657 h 360211"/>
                <a:gd name="connsiteX2" fmla="*/ 2139591 w 2139591"/>
                <a:gd name="connsiteY2" fmla="*/ 192191 h 360211"/>
                <a:gd name="connsiteX0" fmla="*/ 0 w 2139591"/>
                <a:gd name="connsiteY0" fmla="*/ 0 h 374001"/>
                <a:gd name="connsiteX1" fmla="*/ 933450 w 2139591"/>
                <a:gd name="connsiteY1" fmla="*/ 366563 h 374001"/>
                <a:gd name="connsiteX2" fmla="*/ 2139591 w 2139591"/>
                <a:gd name="connsiteY2" fmla="*/ 192191 h 374001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37079"/>
                <a:gd name="connsiteX1" fmla="*/ 946150 w 2152291"/>
                <a:gd name="connsiteY1" fmla="*/ 426188 h 437079"/>
                <a:gd name="connsiteX2" fmla="*/ 2152291 w 2152291"/>
                <a:gd name="connsiteY2" fmla="*/ 251816 h 437079"/>
                <a:gd name="connsiteX0" fmla="*/ 0 w 2152291"/>
                <a:gd name="connsiteY0" fmla="*/ 0 h 457844"/>
                <a:gd name="connsiteX1" fmla="*/ 958850 w 2152291"/>
                <a:gd name="connsiteY1" fmla="*/ 448547 h 457844"/>
                <a:gd name="connsiteX2" fmla="*/ 2152291 w 2152291"/>
                <a:gd name="connsiteY2" fmla="*/ 251816 h 457844"/>
                <a:gd name="connsiteX0" fmla="*/ 0 w 2203091"/>
                <a:gd name="connsiteY0" fmla="*/ 0 h 455548"/>
                <a:gd name="connsiteX1" fmla="*/ 958850 w 2203091"/>
                <a:gd name="connsiteY1" fmla="*/ 448547 h 455548"/>
                <a:gd name="connsiteX2" fmla="*/ 2203091 w 2203091"/>
                <a:gd name="connsiteY2" fmla="*/ 229457 h 455548"/>
                <a:gd name="connsiteX0" fmla="*/ 0 w 2203091"/>
                <a:gd name="connsiteY0" fmla="*/ 0 h 456208"/>
                <a:gd name="connsiteX1" fmla="*/ 958850 w 2203091"/>
                <a:gd name="connsiteY1" fmla="*/ 448547 h 456208"/>
                <a:gd name="connsiteX2" fmla="*/ 2203091 w 2203091"/>
                <a:gd name="connsiteY2" fmla="*/ 229457 h 456208"/>
                <a:gd name="connsiteX0" fmla="*/ 0 w 2203091"/>
                <a:gd name="connsiteY0" fmla="*/ 0 h 431220"/>
                <a:gd name="connsiteX1" fmla="*/ 958850 w 2203091"/>
                <a:gd name="connsiteY1" fmla="*/ 421959 h 431220"/>
                <a:gd name="connsiteX2" fmla="*/ 2203091 w 2203091"/>
                <a:gd name="connsiteY2" fmla="*/ 229457 h 431220"/>
                <a:gd name="connsiteX0" fmla="*/ 0 w 2203091"/>
                <a:gd name="connsiteY0" fmla="*/ 0 h 437617"/>
                <a:gd name="connsiteX1" fmla="*/ 958850 w 2203091"/>
                <a:gd name="connsiteY1" fmla="*/ 421959 h 437617"/>
                <a:gd name="connsiteX2" fmla="*/ 2203091 w 2203091"/>
                <a:gd name="connsiteY2" fmla="*/ 229457 h 437617"/>
                <a:gd name="connsiteX0" fmla="*/ 0 w 2273933"/>
                <a:gd name="connsiteY0" fmla="*/ 0 h 553390"/>
                <a:gd name="connsiteX1" fmla="*/ 1029692 w 2273933"/>
                <a:gd name="connsiteY1" fmla="*/ 537177 h 553390"/>
                <a:gd name="connsiteX2" fmla="*/ 2273933 w 2273933"/>
                <a:gd name="connsiteY2" fmla="*/ 344675 h 553390"/>
                <a:gd name="connsiteX0" fmla="*/ 0 w 2273933"/>
                <a:gd name="connsiteY0" fmla="*/ 0 h 553390"/>
                <a:gd name="connsiteX1" fmla="*/ 1029692 w 2273933"/>
                <a:gd name="connsiteY1" fmla="*/ 537177 h 553390"/>
                <a:gd name="connsiteX2" fmla="*/ 2273933 w 2273933"/>
                <a:gd name="connsiteY2" fmla="*/ 344675 h 553390"/>
                <a:gd name="connsiteX0" fmla="*/ 0 w 2256222"/>
                <a:gd name="connsiteY0" fmla="*/ 0 h 501626"/>
                <a:gd name="connsiteX1" fmla="*/ 1011981 w 2256222"/>
                <a:gd name="connsiteY1" fmla="*/ 488430 h 501626"/>
                <a:gd name="connsiteX2" fmla="*/ 2256222 w 2256222"/>
                <a:gd name="connsiteY2" fmla="*/ 295928 h 501626"/>
                <a:gd name="connsiteX0" fmla="*/ 0 w 2256222"/>
                <a:gd name="connsiteY0" fmla="*/ 0 h 501625"/>
                <a:gd name="connsiteX1" fmla="*/ 1011981 w 2256222"/>
                <a:gd name="connsiteY1" fmla="*/ 488430 h 501625"/>
                <a:gd name="connsiteX2" fmla="*/ 2256222 w 2256222"/>
                <a:gd name="connsiteY2" fmla="*/ 295928 h 501625"/>
                <a:gd name="connsiteX0" fmla="*/ 0 w 2282788"/>
                <a:gd name="connsiteY0" fmla="*/ 0 h 509941"/>
                <a:gd name="connsiteX1" fmla="*/ 1011981 w 2282788"/>
                <a:gd name="connsiteY1" fmla="*/ 488430 h 509941"/>
                <a:gd name="connsiteX2" fmla="*/ 2282788 w 2282788"/>
                <a:gd name="connsiteY2" fmla="*/ 340242 h 509941"/>
                <a:gd name="connsiteX0" fmla="*/ 0 w 2282788"/>
                <a:gd name="connsiteY0" fmla="*/ 0 h 508123"/>
                <a:gd name="connsiteX1" fmla="*/ 1011981 w 2282788"/>
                <a:gd name="connsiteY1" fmla="*/ 488430 h 508123"/>
                <a:gd name="connsiteX2" fmla="*/ 2282788 w 2282788"/>
                <a:gd name="connsiteY2" fmla="*/ 340242 h 508123"/>
                <a:gd name="connsiteX0" fmla="*/ 0 w 2282788"/>
                <a:gd name="connsiteY0" fmla="*/ 0 h 527533"/>
                <a:gd name="connsiteX1" fmla="*/ 989843 w 2282788"/>
                <a:gd name="connsiteY1" fmla="*/ 510588 h 527533"/>
                <a:gd name="connsiteX2" fmla="*/ 2282788 w 2282788"/>
                <a:gd name="connsiteY2" fmla="*/ 340242 h 52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2788" h="527533">
                  <a:moveTo>
                    <a:pt x="0" y="0"/>
                  </a:moveTo>
                  <a:cubicBezTo>
                    <a:pt x="242305" y="269844"/>
                    <a:pt x="609378" y="453881"/>
                    <a:pt x="989843" y="510588"/>
                  </a:cubicBezTo>
                  <a:cubicBezTo>
                    <a:pt x="1370308" y="567295"/>
                    <a:pt x="1947923" y="474385"/>
                    <a:pt x="2282788" y="340242"/>
                  </a:cubicBezTo>
                </a:path>
              </a:pathLst>
            </a:custGeom>
            <a:noFill/>
            <a:ln cap="sq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Oval 23">
            <a:extLst>
              <a:ext uri="{FF2B5EF4-FFF2-40B4-BE49-F238E27FC236}">
                <a16:creationId xmlns:a16="http://schemas.microsoft.com/office/drawing/2014/main" id="{80AE2A37-511C-8256-E8F6-6843F5B0C1BA}"/>
              </a:ext>
            </a:extLst>
          </p:cNvPr>
          <p:cNvSpPr>
            <a:spLocks noChangeAspect="1"/>
          </p:cNvSpPr>
          <p:nvPr/>
        </p:nvSpPr>
        <p:spPr>
          <a:xfrm>
            <a:off x="4770119" y="4650301"/>
            <a:ext cx="792599" cy="792596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48" name="图形 10">
            <a:extLst>
              <a:ext uri="{FF2B5EF4-FFF2-40B4-BE49-F238E27FC236}">
                <a16:creationId xmlns:a16="http://schemas.microsoft.com/office/drawing/2014/main" id="{4F3F3BEA-4547-171E-3A01-24E8EAE971A7}"/>
              </a:ext>
            </a:extLst>
          </p:cNvPr>
          <p:cNvSpPr/>
          <p:nvPr/>
        </p:nvSpPr>
        <p:spPr>
          <a:xfrm>
            <a:off x="5008627" y="4884909"/>
            <a:ext cx="323403" cy="323403"/>
          </a:xfrm>
          <a:custGeom>
            <a:avLst/>
            <a:gdLst>
              <a:gd name="connsiteX0" fmla="*/ 215602 w 323403"/>
              <a:gd name="connsiteY0" fmla="*/ 161702 h 323403"/>
              <a:gd name="connsiteX1" fmla="*/ 199811 w 323403"/>
              <a:gd name="connsiteY1" fmla="*/ 123592 h 323403"/>
              <a:gd name="connsiteX2" fmla="*/ 161702 w 323403"/>
              <a:gd name="connsiteY2" fmla="*/ 107801 h 323403"/>
              <a:gd name="connsiteX3" fmla="*/ 123592 w 323403"/>
              <a:gd name="connsiteY3" fmla="*/ 123592 h 323403"/>
              <a:gd name="connsiteX4" fmla="*/ 107801 w 323403"/>
              <a:gd name="connsiteY4" fmla="*/ 161702 h 323403"/>
              <a:gd name="connsiteX5" fmla="*/ 123592 w 323403"/>
              <a:gd name="connsiteY5" fmla="*/ 199811 h 323403"/>
              <a:gd name="connsiteX6" fmla="*/ 161702 w 323403"/>
              <a:gd name="connsiteY6" fmla="*/ 215602 h 323403"/>
              <a:gd name="connsiteX7" fmla="*/ 199811 w 323403"/>
              <a:gd name="connsiteY7" fmla="*/ 199811 h 323403"/>
              <a:gd name="connsiteX8" fmla="*/ 215602 w 323403"/>
              <a:gd name="connsiteY8" fmla="*/ 161702 h 323403"/>
              <a:gd name="connsiteX9" fmla="*/ 323403 w 323403"/>
              <a:gd name="connsiteY9" fmla="*/ 138752 h 323403"/>
              <a:gd name="connsiteX10" fmla="*/ 323403 w 323403"/>
              <a:gd name="connsiteY10" fmla="*/ 185494 h 323403"/>
              <a:gd name="connsiteX11" fmla="*/ 321719 w 323403"/>
              <a:gd name="connsiteY11" fmla="*/ 190336 h 323403"/>
              <a:gd name="connsiteX12" fmla="*/ 317508 w 323403"/>
              <a:gd name="connsiteY12" fmla="*/ 193073 h 323403"/>
              <a:gd name="connsiteX13" fmla="*/ 278556 w 323403"/>
              <a:gd name="connsiteY13" fmla="*/ 198969 h 323403"/>
              <a:gd name="connsiteX14" fmla="*/ 270345 w 323403"/>
              <a:gd name="connsiteY14" fmla="*/ 218129 h 323403"/>
              <a:gd name="connsiteX15" fmla="*/ 292874 w 323403"/>
              <a:gd name="connsiteY15" fmla="*/ 247185 h 323403"/>
              <a:gd name="connsiteX16" fmla="*/ 294979 w 323403"/>
              <a:gd name="connsiteY16" fmla="*/ 252448 h 323403"/>
              <a:gd name="connsiteX17" fmla="*/ 293084 w 323403"/>
              <a:gd name="connsiteY17" fmla="*/ 257291 h 323403"/>
              <a:gd name="connsiteX18" fmla="*/ 272240 w 323403"/>
              <a:gd name="connsiteY18" fmla="*/ 280030 h 323403"/>
              <a:gd name="connsiteX19" fmla="*/ 252448 w 323403"/>
              <a:gd name="connsiteY19" fmla="*/ 294979 h 323403"/>
              <a:gd name="connsiteX20" fmla="*/ 246974 w 323403"/>
              <a:gd name="connsiteY20" fmla="*/ 293084 h 323403"/>
              <a:gd name="connsiteX21" fmla="*/ 217918 w 323403"/>
              <a:gd name="connsiteY21" fmla="*/ 270345 h 323403"/>
              <a:gd name="connsiteX22" fmla="*/ 198758 w 323403"/>
              <a:gd name="connsiteY22" fmla="*/ 278346 h 323403"/>
              <a:gd name="connsiteX23" fmla="*/ 192652 w 323403"/>
              <a:gd name="connsiteY23" fmla="*/ 317508 h 323403"/>
              <a:gd name="connsiteX24" fmla="*/ 185072 w 323403"/>
              <a:gd name="connsiteY24" fmla="*/ 323403 h 323403"/>
              <a:gd name="connsiteX25" fmla="*/ 138331 w 323403"/>
              <a:gd name="connsiteY25" fmla="*/ 323403 h 323403"/>
              <a:gd name="connsiteX26" fmla="*/ 133172 w 323403"/>
              <a:gd name="connsiteY26" fmla="*/ 321614 h 323403"/>
              <a:gd name="connsiteX27" fmla="*/ 130751 w 323403"/>
              <a:gd name="connsiteY27" fmla="*/ 317087 h 323403"/>
              <a:gd name="connsiteX28" fmla="*/ 124855 w 323403"/>
              <a:gd name="connsiteY28" fmla="*/ 278346 h 323403"/>
              <a:gd name="connsiteX29" fmla="*/ 105906 w 323403"/>
              <a:gd name="connsiteY29" fmla="*/ 270555 h 323403"/>
              <a:gd name="connsiteX30" fmla="*/ 76219 w 323403"/>
              <a:gd name="connsiteY30" fmla="*/ 293084 h 323403"/>
              <a:gd name="connsiteX31" fmla="*/ 70955 w 323403"/>
              <a:gd name="connsiteY31" fmla="*/ 294979 h 323403"/>
              <a:gd name="connsiteX32" fmla="*/ 65691 w 323403"/>
              <a:gd name="connsiteY32" fmla="*/ 292663 h 323403"/>
              <a:gd name="connsiteX33" fmla="*/ 30951 w 323403"/>
              <a:gd name="connsiteY33" fmla="*/ 257291 h 323403"/>
              <a:gd name="connsiteX34" fmla="*/ 29477 w 323403"/>
              <a:gd name="connsiteY34" fmla="*/ 252448 h 323403"/>
              <a:gd name="connsiteX35" fmla="*/ 31161 w 323403"/>
              <a:gd name="connsiteY35" fmla="*/ 247606 h 323403"/>
              <a:gd name="connsiteX36" fmla="*/ 41899 w 323403"/>
              <a:gd name="connsiteY36" fmla="*/ 233604 h 323403"/>
              <a:gd name="connsiteX37" fmla="*/ 53269 w 323403"/>
              <a:gd name="connsiteY37" fmla="*/ 218760 h 323403"/>
              <a:gd name="connsiteX38" fmla="*/ 44636 w 323403"/>
              <a:gd name="connsiteY38" fmla="*/ 197916 h 323403"/>
              <a:gd name="connsiteX39" fmla="*/ 6106 w 323403"/>
              <a:gd name="connsiteY39" fmla="*/ 192231 h 323403"/>
              <a:gd name="connsiteX40" fmla="*/ 1684 w 323403"/>
              <a:gd name="connsiteY40" fmla="*/ 189599 h 323403"/>
              <a:gd name="connsiteX41" fmla="*/ 0 w 323403"/>
              <a:gd name="connsiteY41" fmla="*/ 184652 h 323403"/>
              <a:gd name="connsiteX42" fmla="*/ 0 w 323403"/>
              <a:gd name="connsiteY42" fmla="*/ 137909 h 323403"/>
              <a:gd name="connsiteX43" fmla="*/ 1684 w 323403"/>
              <a:gd name="connsiteY43" fmla="*/ 133067 h 323403"/>
              <a:gd name="connsiteX44" fmla="*/ 5685 w 323403"/>
              <a:gd name="connsiteY44" fmla="*/ 130330 h 323403"/>
              <a:gd name="connsiteX45" fmla="*/ 44847 w 323403"/>
              <a:gd name="connsiteY45" fmla="*/ 124434 h 323403"/>
              <a:gd name="connsiteX46" fmla="*/ 53059 w 323403"/>
              <a:gd name="connsiteY46" fmla="*/ 105064 h 323403"/>
              <a:gd name="connsiteX47" fmla="*/ 30530 w 323403"/>
              <a:gd name="connsiteY47" fmla="*/ 76008 h 323403"/>
              <a:gd name="connsiteX48" fmla="*/ 28424 w 323403"/>
              <a:gd name="connsiteY48" fmla="*/ 70955 h 323403"/>
              <a:gd name="connsiteX49" fmla="*/ 30319 w 323403"/>
              <a:gd name="connsiteY49" fmla="*/ 66112 h 323403"/>
              <a:gd name="connsiteX50" fmla="*/ 51058 w 323403"/>
              <a:gd name="connsiteY50" fmla="*/ 43478 h 323403"/>
              <a:gd name="connsiteX51" fmla="*/ 70955 w 323403"/>
              <a:gd name="connsiteY51" fmla="*/ 28424 h 323403"/>
              <a:gd name="connsiteX52" fmla="*/ 76429 w 323403"/>
              <a:gd name="connsiteY52" fmla="*/ 30530 h 323403"/>
              <a:gd name="connsiteX53" fmla="*/ 105485 w 323403"/>
              <a:gd name="connsiteY53" fmla="*/ 53058 h 323403"/>
              <a:gd name="connsiteX54" fmla="*/ 124645 w 323403"/>
              <a:gd name="connsiteY54" fmla="*/ 45058 h 323403"/>
              <a:gd name="connsiteX55" fmla="*/ 130751 w 323403"/>
              <a:gd name="connsiteY55" fmla="*/ 5895 h 323403"/>
              <a:gd name="connsiteX56" fmla="*/ 138331 w 323403"/>
              <a:gd name="connsiteY56" fmla="*/ 0 h 323403"/>
              <a:gd name="connsiteX57" fmla="*/ 185072 w 323403"/>
              <a:gd name="connsiteY57" fmla="*/ 0 h 323403"/>
              <a:gd name="connsiteX58" fmla="*/ 190231 w 323403"/>
              <a:gd name="connsiteY58" fmla="*/ 1790 h 323403"/>
              <a:gd name="connsiteX59" fmla="*/ 192652 w 323403"/>
              <a:gd name="connsiteY59" fmla="*/ 6316 h 323403"/>
              <a:gd name="connsiteX60" fmla="*/ 198548 w 323403"/>
              <a:gd name="connsiteY60" fmla="*/ 45058 h 323403"/>
              <a:gd name="connsiteX61" fmla="*/ 217497 w 323403"/>
              <a:gd name="connsiteY61" fmla="*/ 52848 h 323403"/>
              <a:gd name="connsiteX62" fmla="*/ 247395 w 323403"/>
              <a:gd name="connsiteY62" fmla="*/ 30319 h 323403"/>
              <a:gd name="connsiteX63" fmla="*/ 252448 w 323403"/>
              <a:gd name="connsiteY63" fmla="*/ 28424 h 323403"/>
              <a:gd name="connsiteX64" fmla="*/ 257712 w 323403"/>
              <a:gd name="connsiteY64" fmla="*/ 30530 h 323403"/>
              <a:gd name="connsiteX65" fmla="*/ 292453 w 323403"/>
              <a:gd name="connsiteY65" fmla="*/ 66323 h 323403"/>
              <a:gd name="connsiteX66" fmla="*/ 293926 w 323403"/>
              <a:gd name="connsiteY66" fmla="*/ 70955 h 323403"/>
              <a:gd name="connsiteX67" fmla="*/ 292242 w 323403"/>
              <a:gd name="connsiteY67" fmla="*/ 75798 h 323403"/>
              <a:gd name="connsiteX68" fmla="*/ 281504 w 323403"/>
              <a:gd name="connsiteY68" fmla="*/ 89799 h 323403"/>
              <a:gd name="connsiteX69" fmla="*/ 270135 w 323403"/>
              <a:gd name="connsiteY69" fmla="*/ 104643 h 323403"/>
              <a:gd name="connsiteX70" fmla="*/ 278767 w 323403"/>
              <a:gd name="connsiteY70" fmla="*/ 125277 h 323403"/>
              <a:gd name="connsiteX71" fmla="*/ 317298 w 323403"/>
              <a:gd name="connsiteY71" fmla="*/ 131172 h 323403"/>
              <a:gd name="connsiteX72" fmla="*/ 321719 w 323403"/>
              <a:gd name="connsiteY72" fmla="*/ 133804 h 323403"/>
              <a:gd name="connsiteX73" fmla="*/ 323403 w 323403"/>
              <a:gd name="connsiteY73" fmla="*/ 138752 h 32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23403" h="323403">
                <a:moveTo>
                  <a:pt x="215602" y="161702"/>
                </a:moveTo>
                <a:cubicBezTo>
                  <a:pt x="215602" y="146823"/>
                  <a:pt x="210338" y="134120"/>
                  <a:pt x="199811" y="123592"/>
                </a:cubicBezTo>
                <a:cubicBezTo>
                  <a:pt x="189283" y="113065"/>
                  <a:pt x="176580" y="107801"/>
                  <a:pt x="161702" y="107801"/>
                </a:cubicBezTo>
                <a:cubicBezTo>
                  <a:pt x="146823" y="107801"/>
                  <a:pt x="134120" y="113065"/>
                  <a:pt x="123592" y="123592"/>
                </a:cubicBezTo>
                <a:cubicBezTo>
                  <a:pt x="113065" y="134120"/>
                  <a:pt x="107801" y="146823"/>
                  <a:pt x="107801" y="161702"/>
                </a:cubicBezTo>
                <a:cubicBezTo>
                  <a:pt x="107801" y="176580"/>
                  <a:pt x="113065" y="189284"/>
                  <a:pt x="123592" y="199811"/>
                </a:cubicBezTo>
                <a:cubicBezTo>
                  <a:pt x="134120" y="210338"/>
                  <a:pt x="146823" y="215602"/>
                  <a:pt x="161702" y="215602"/>
                </a:cubicBezTo>
                <a:cubicBezTo>
                  <a:pt x="176580" y="215602"/>
                  <a:pt x="189283" y="210338"/>
                  <a:pt x="199811" y="199811"/>
                </a:cubicBezTo>
                <a:cubicBezTo>
                  <a:pt x="210338" y="189284"/>
                  <a:pt x="215602" y="176580"/>
                  <a:pt x="215602" y="161702"/>
                </a:cubicBezTo>
                <a:close/>
                <a:moveTo>
                  <a:pt x="323403" y="138752"/>
                </a:moveTo>
                <a:lnTo>
                  <a:pt x="323403" y="185494"/>
                </a:lnTo>
                <a:cubicBezTo>
                  <a:pt x="323403" y="187178"/>
                  <a:pt x="322842" y="188792"/>
                  <a:pt x="321719" y="190336"/>
                </a:cubicBezTo>
                <a:cubicBezTo>
                  <a:pt x="320596" y="191880"/>
                  <a:pt x="319192" y="192793"/>
                  <a:pt x="317508" y="193073"/>
                </a:cubicBezTo>
                <a:lnTo>
                  <a:pt x="278556" y="198969"/>
                </a:lnTo>
                <a:cubicBezTo>
                  <a:pt x="275889" y="206549"/>
                  <a:pt x="273152" y="212935"/>
                  <a:pt x="270345" y="218129"/>
                </a:cubicBezTo>
                <a:cubicBezTo>
                  <a:pt x="275258" y="225147"/>
                  <a:pt x="282767" y="234832"/>
                  <a:pt x="292874" y="247185"/>
                </a:cubicBezTo>
                <a:cubicBezTo>
                  <a:pt x="294277" y="248869"/>
                  <a:pt x="294979" y="250624"/>
                  <a:pt x="294979" y="252448"/>
                </a:cubicBezTo>
                <a:cubicBezTo>
                  <a:pt x="294979" y="254273"/>
                  <a:pt x="294348" y="255887"/>
                  <a:pt x="293084" y="257291"/>
                </a:cubicBezTo>
                <a:cubicBezTo>
                  <a:pt x="289294" y="262484"/>
                  <a:pt x="282346" y="270064"/>
                  <a:pt x="272240" y="280030"/>
                </a:cubicBezTo>
                <a:cubicBezTo>
                  <a:pt x="262134" y="289996"/>
                  <a:pt x="255536" y="294979"/>
                  <a:pt x="252448" y="294979"/>
                </a:cubicBezTo>
                <a:cubicBezTo>
                  <a:pt x="250764" y="294979"/>
                  <a:pt x="248939" y="294348"/>
                  <a:pt x="246974" y="293084"/>
                </a:cubicBezTo>
                <a:lnTo>
                  <a:pt x="217918" y="270345"/>
                </a:lnTo>
                <a:cubicBezTo>
                  <a:pt x="211742" y="273573"/>
                  <a:pt x="205355" y="276240"/>
                  <a:pt x="198758" y="278346"/>
                </a:cubicBezTo>
                <a:cubicBezTo>
                  <a:pt x="196512" y="297436"/>
                  <a:pt x="194477" y="310489"/>
                  <a:pt x="192652" y="317508"/>
                </a:cubicBezTo>
                <a:cubicBezTo>
                  <a:pt x="191670" y="321438"/>
                  <a:pt x="189143" y="323403"/>
                  <a:pt x="185072" y="323403"/>
                </a:cubicBezTo>
                <a:lnTo>
                  <a:pt x="138331" y="323403"/>
                </a:lnTo>
                <a:cubicBezTo>
                  <a:pt x="136365" y="323403"/>
                  <a:pt x="134646" y="322807"/>
                  <a:pt x="133172" y="321614"/>
                </a:cubicBezTo>
                <a:cubicBezTo>
                  <a:pt x="131698" y="320421"/>
                  <a:pt x="130891" y="318912"/>
                  <a:pt x="130751" y="317087"/>
                </a:cubicBezTo>
                <a:lnTo>
                  <a:pt x="124855" y="278346"/>
                </a:lnTo>
                <a:cubicBezTo>
                  <a:pt x="117978" y="276100"/>
                  <a:pt x="111661" y="273503"/>
                  <a:pt x="105906" y="270555"/>
                </a:cubicBezTo>
                <a:lnTo>
                  <a:pt x="76219" y="293084"/>
                </a:lnTo>
                <a:cubicBezTo>
                  <a:pt x="74815" y="294348"/>
                  <a:pt x="73061" y="294979"/>
                  <a:pt x="70955" y="294979"/>
                </a:cubicBezTo>
                <a:cubicBezTo>
                  <a:pt x="68990" y="294979"/>
                  <a:pt x="67235" y="294207"/>
                  <a:pt x="65691" y="292663"/>
                </a:cubicBezTo>
                <a:cubicBezTo>
                  <a:pt x="48005" y="276662"/>
                  <a:pt x="36425" y="264871"/>
                  <a:pt x="30951" y="257291"/>
                </a:cubicBezTo>
                <a:cubicBezTo>
                  <a:pt x="29968" y="255887"/>
                  <a:pt x="29477" y="254273"/>
                  <a:pt x="29477" y="252448"/>
                </a:cubicBezTo>
                <a:cubicBezTo>
                  <a:pt x="29477" y="250764"/>
                  <a:pt x="30038" y="249150"/>
                  <a:pt x="31161" y="247606"/>
                </a:cubicBezTo>
                <a:cubicBezTo>
                  <a:pt x="33267" y="244658"/>
                  <a:pt x="36846" y="239991"/>
                  <a:pt x="41899" y="233604"/>
                </a:cubicBezTo>
                <a:cubicBezTo>
                  <a:pt x="46952" y="227218"/>
                  <a:pt x="50742" y="222270"/>
                  <a:pt x="53269" y="218760"/>
                </a:cubicBezTo>
                <a:cubicBezTo>
                  <a:pt x="49479" y="211742"/>
                  <a:pt x="46602" y="204794"/>
                  <a:pt x="44636" y="197916"/>
                </a:cubicBezTo>
                <a:lnTo>
                  <a:pt x="6106" y="192231"/>
                </a:lnTo>
                <a:cubicBezTo>
                  <a:pt x="4281" y="191951"/>
                  <a:pt x="2807" y="191073"/>
                  <a:pt x="1684" y="189599"/>
                </a:cubicBezTo>
                <a:cubicBezTo>
                  <a:pt x="561" y="188125"/>
                  <a:pt x="0" y="186476"/>
                  <a:pt x="0" y="184652"/>
                </a:cubicBezTo>
                <a:lnTo>
                  <a:pt x="0" y="137909"/>
                </a:lnTo>
                <a:cubicBezTo>
                  <a:pt x="0" y="136225"/>
                  <a:pt x="561" y="134611"/>
                  <a:pt x="1684" y="133067"/>
                </a:cubicBezTo>
                <a:cubicBezTo>
                  <a:pt x="2807" y="131523"/>
                  <a:pt x="4141" y="130611"/>
                  <a:pt x="5685" y="130330"/>
                </a:cubicBezTo>
                <a:lnTo>
                  <a:pt x="44847" y="124434"/>
                </a:lnTo>
                <a:cubicBezTo>
                  <a:pt x="46812" y="117978"/>
                  <a:pt x="49549" y="111521"/>
                  <a:pt x="53059" y="105064"/>
                </a:cubicBezTo>
                <a:cubicBezTo>
                  <a:pt x="47444" y="97063"/>
                  <a:pt x="39934" y="87378"/>
                  <a:pt x="30530" y="76008"/>
                </a:cubicBezTo>
                <a:cubicBezTo>
                  <a:pt x="29126" y="74324"/>
                  <a:pt x="28424" y="72639"/>
                  <a:pt x="28424" y="70955"/>
                </a:cubicBezTo>
                <a:cubicBezTo>
                  <a:pt x="28424" y="69552"/>
                  <a:pt x="29056" y="67937"/>
                  <a:pt x="30319" y="66112"/>
                </a:cubicBezTo>
                <a:cubicBezTo>
                  <a:pt x="33968" y="61059"/>
                  <a:pt x="40882" y="53515"/>
                  <a:pt x="51058" y="43478"/>
                </a:cubicBezTo>
                <a:cubicBezTo>
                  <a:pt x="61235" y="33442"/>
                  <a:pt x="67867" y="28424"/>
                  <a:pt x="70955" y="28424"/>
                </a:cubicBezTo>
                <a:cubicBezTo>
                  <a:pt x="72780" y="28424"/>
                  <a:pt x="74605" y="29126"/>
                  <a:pt x="76429" y="30530"/>
                </a:cubicBezTo>
                <a:lnTo>
                  <a:pt x="105485" y="53058"/>
                </a:lnTo>
                <a:cubicBezTo>
                  <a:pt x="111661" y="49830"/>
                  <a:pt x="118048" y="47163"/>
                  <a:pt x="124645" y="45058"/>
                </a:cubicBezTo>
                <a:cubicBezTo>
                  <a:pt x="126891" y="25968"/>
                  <a:pt x="128926" y="12914"/>
                  <a:pt x="130751" y="5895"/>
                </a:cubicBezTo>
                <a:cubicBezTo>
                  <a:pt x="131734" y="1965"/>
                  <a:pt x="134260" y="0"/>
                  <a:pt x="138331" y="0"/>
                </a:cubicBezTo>
                <a:lnTo>
                  <a:pt x="185072" y="0"/>
                </a:lnTo>
                <a:cubicBezTo>
                  <a:pt x="187038" y="0"/>
                  <a:pt x="188757" y="597"/>
                  <a:pt x="190231" y="1790"/>
                </a:cubicBezTo>
                <a:cubicBezTo>
                  <a:pt x="191705" y="2983"/>
                  <a:pt x="192512" y="4492"/>
                  <a:pt x="192652" y="6316"/>
                </a:cubicBezTo>
                <a:lnTo>
                  <a:pt x="198548" y="45058"/>
                </a:lnTo>
                <a:cubicBezTo>
                  <a:pt x="205426" y="47303"/>
                  <a:pt x="211742" y="49900"/>
                  <a:pt x="217497" y="52848"/>
                </a:cubicBezTo>
                <a:lnTo>
                  <a:pt x="247395" y="30319"/>
                </a:lnTo>
                <a:cubicBezTo>
                  <a:pt x="248658" y="29056"/>
                  <a:pt x="250343" y="28424"/>
                  <a:pt x="252448" y="28424"/>
                </a:cubicBezTo>
                <a:cubicBezTo>
                  <a:pt x="254273" y="28424"/>
                  <a:pt x="256027" y="29126"/>
                  <a:pt x="257712" y="30530"/>
                </a:cubicBezTo>
                <a:cubicBezTo>
                  <a:pt x="275819" y="47233"/>
                  <a:pt x="287399" y="59164"/>
                  <a:pt x="292453" y="66323"/>
                </a:cubicBezTo>
                <a:cubicBezTo>
                  <a:pt x="293435" y="67446"/>
                  <a:pt x="293926" y="68990"/>
                  <a:pt x="293926" y="70955"/>
                </a:cubicBezTo>
                <a:cubicBezTo>
                  <a:pt x="293926" y="72639"/>
                  <a:pt x="293365" y="74254"/>
                  <a:pt x="292242" y="75798"/>
                </a:cubicBezTo>
                <a:cubicBezTo>
                  <a:pt x="290137" y="78745"/>
                  <a:pt x="286557" y="83412"/>
                  <a:pt x="281504" y="89799"/>
                </a:cubicBezTo>
                <a:cubicBezTo>
                  <a:pt x="276451" y="96186"/>
                  <a:pt x="272661" y="101134"/>
                  <a:pt x="270135" y="104643"/>
                </a:cubicBezTo>
                <a:cubicBezTo>
                  <a:pt x="273784" y="111661"/>
                  <a:pt x="276661" y="118539"/>
                  <a:pt x="278767" y="125277"/>
                </a:cubicBezTo>
                <a:lnTo>
                  <a:pt x="317298" y="131172"/>
                </a:lnTo>
                <a:cubicBezTo>
                  <a:pt x="319122" y="131453"/>
                  <a:pt x="320596" y="132330"/>
                  <a:pt x="321719" y="133804"/>
                </a:cubicBezTo>
                <a:cubicBezTo>
                  <a:pt x="322842" y="135278"/>
                  <a:pt x="323403" y="136927"/>
                  <a:pt x="323403" y="138752"/>
                </a:cubicBez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8" name="Oval 23">
            <a:extLst>
              <a:ext uri="{FF2B5EF4-FFF2-40B4-BE49-F238E27FC236}">
                <a16:creationId xmlns:a16="http://schemas.microsoft.com/office/drawing/2014/main" id="{3D71308A-C4D7-8F50-55DB-AC5657BC769C}"/>
              </a:ext>
            </a:extLst>
          </p:cNvPr>
          <p:cNvSpPr>
            <a:spLocks noChangeAspect="1"/>
          </p:cNvSpPr>
          <p:nvPr/>
        </p:nvSpPr>
        <p:spPr>
          <a:xfrm>
            <a:off x="6198943" y="1721555"/>
            <a:ext cx="792599" cy="792596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47" name="图形 6" descr="D:\51PPT模板网\51pptmoban.com\图片.jpg">
            <a:extLst>
              <a:ext uri="{FF2B5EF4-FFF2-40B4-BE49-F238E27FC236}">
                <a16:creationId xmlns:a16="http://schemas.microsoft.com/office/drawing/2014/main" id="{F7414C06-5E06-1F6A-4925-0947B6574A89}"/>
              </a:ext>
            </a:extLst>
          </p:cNvPr>
          <p:cNvSpPr/>
          <p:nvPr/>
        </p:nvSpPr>
        <p:spPr>
          <a:xfrm>
            <a:off x="6441246" y="1977386"/>
            <a:ext cx="326448" cy="326576"/>
          </a:xfrm>
          <a:custGeom>
            <a:avLst/>
            <a:gdLst>
              <a:gd name="connsiteX0" fmla="*/ 163221 w 326448"/>
              <a:gd name="connsiteY0" fmla="*/ 0 h 326576"/>
              <a:gd name="connsiteX1" fmla="*/ 0 w 326448"/>
              <a:gd name="connsiteY1" fmla="*/ 142876 h 326576"/>
              <a:gd name="connsiteX2" fmla="*/ 61208 w 326448"/>
              <a:gd name="connsiteY2" fmla="*/ 254306 h 326576"/>
              <a:gd name="connsiteX3" fmla="*/ 61208 w 326448"/>
              <a:gd name="connsiteY3" fmla="*/ 326577 h 326576"/>
              <a:gd name="connsiteX4" fmla="*/ 132716 w 326448"/>
              <a:gd name="connsiteY4" fmla="*/ 283166 h 326576"/>
              <a:gd name="connsiteX5" fmla="*/ 163221 w 326448"/>
              <a:gd name="connsiteY5" fmla="*/ 285746 h 326576"/>
              <a:gd name="connsiteX6" fmla="*/ 326449 w 326448"/>
              <a:gd name="connsiteY6" fmla="*/ 142876 h 326576"/>
              <a:gd name="connsiteX7" fmla="*/ 163221 w 326448"/>
              <a:gd name="connsiteY7" fmla="*/ 0 h 326576"/>
              <a:gd name="connsiteX8" fmla="*/ 81611 w 326448"/>
              <a:gd name="connsiteY8" fmla="*/ 163291 h 326576"/>
              <a:gd name="connsiteX9" fmla="*/ 61208 w 326448"/>
              <a:gd name="connsiteY9" fmla="*/ 142883 h 326576"/>
              <a:gd name="connsiteX10" fmla="*/ 81611 w 326448"/>
              <a:gd name="connsiteY10" fmla="*/ 122473 h 326576"/>
              <a:gd name="connsiteX11" fmla="*/ 102013 w 326448"/>
              <a:gd name="connsiteY11" fmla="*/ 142883 h 326576"/>
              <a:gd name="connsiteX12" fmla="*/ 81611 w 326448"/>
              <a:gd name="connsiteY12" fmla="*/ 163291 h 326576"/>
              <a:gd name="connsiteX13" fmla="*/ 163221 w 326448"/>
              <a:gd name="connsiteY13" fmla="*/ 163291 h 326576"/>
              <a:gd name="connsiteX14" fmla="*/ 142818 w 326448"/>
              <a:gd name="connsiteY14" fmla="*/ 142883 h 326576"/>
              <a:gd name="connsiteX15" fmla="*/ 163221 w 326448"/>
              <a:gd name="connsiteY15" fmla="*/ 122473 h 326576"/>
              <a:gd name="connsiteX16" fmla="*/ 183624 w 326448"/>
              <a:gd name="connsiteY16" fmla="*/ 142883 h 326576"/>
              <a:gd name="connsiteX17" fmla="*/ 163221 w 326448"/>
              <a:gd name="connsiteY17" fmla="*/ 163291 h 326576"/>
              <a:gd name="connsiteX18" fmla="*/ 244832 w 326448"/>
              <a:gd name="connsiteY18" fmla="*/ 163291 h 326576"/>
              <a:gd name="connsiteX19" fmla="*/ 224423 w 326448"/>
              <a:gd name="connsiteY19" fmla="*/ 142883 h 326576"/>
              <a:gd name="connsiteX20" fmla="*/ 244832 w 326448"/>
              <a:gd name="connsiteY20" fmla="*/ 122473 h 326576"/>
              <a:gd name="connsiteX21" fmla="*/ 265234 w 326448"/>
              <a:gd name="connsiteY21" fmla="*/ 142883 h 326576"/>
              <a:gd name="connsiteX22" fmla="*/ 244832 w 326448"/>
              <a:gd name="connsiteY22" fmla="*/ 163291 h 32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6448" h="326576">
                <a:moveTo>
                  <a:pt x="163221" y="0"/>
                </a:moveTo>
                <a:cubicBezTo>
                  <a:pt x="73077" y="0"/>
                  <a:pt x="0" y="63967"/>
                  <a:pt x="0" y="142876"/>
                </a:cubicBezTo>
                <a:cubicBezTo>
                  <a:pt x="0" y="187970"/>
                  <a:pt x="23924" y="228123"/>
                  <a:pt x="61208" y="254306"/>
                </a:cubicBezTo>
                <a:lnTo>
                  <a:pt x="61208" y="326577"/>
                </a:lnTo>
                <a:lnTo>
                  <a:pt x="132716" y="283166"/>
                </a:lnTo>
                <a:cubicBezTo>
                  <a:pt x="142607" y="284805"/>
                  <a:pt x="152786" y="285746"/>
                  <a:pt x="163221" y="285746"/>
                </a:cubicBezTo>
                <a:cubicBezTo>
                  <a:pt x="253365" y="285746"/>
                  <a:pt x="326449" y="221785"/>
                  <a:pt x="326449" y="142876"/>
                </a:cubicBezTo>
                <a:cubicBezTo>
                  <a:pt x="326449" y="63967"/>
                  <a:pt x="253359" y="0"/>
                  <a:pt x="163221" y="0"/>
                </a:cubicBezTo>
                <a:close/>
                <a:moveTo>
                  <a:pt x="81611" y="163291"/>
                </a:moveTo>
                <a:cubicBezTo>
                  <a:pt x="70343" y="163291"/>
                  <a:pt x="61208" y="154150"/>
                  <a:pt x="61208" y="142883"/>
                </a:cubicBezTo>
                <a:cubicBezTo>
                  <a:pt x="61208" y="131602"/>
                  <a:pt x="70343" y="122473"/>
                  <a:pt x="81611" y="122473"/>
                </a:cubicBezTo>
                <a:cubicBezTo>
                  <a:pt x="92878" y="122473"/>
                  <a:pt x="102013" y="131609"/>
                  <a:pt x="102013" y="142883"/>
                </a:cubicBezTo>
                <a:cubicBezTo>
                  <a:pt x="102013" y="154150"/>
                  <a:pt x="92878" y="163291"/>
                  <a:pt x="81611" y="163291"/>
                </a:cubicBezTo>
                <a:close/>
                <a:moveTo>
                  <a:pt x="163221" y="163291"/>
                </a:moveTo>
                <a:cubicBezTo>
                  <a:pt x="151954" y="163291"/>
                  <a:pt x="142818" y="154150"/>
                  <a:pt x="142818" y="142883"/>
                </a:cubicBezTo>
                <a:cubicBezTo>
                  <a:pt x="142818" y="131602"/>
                  <a:pt x="151954" y="122473"/>
                  <a:pt x="163221" y="122473"/>
                </a:cubicBezTo>
                <a:cubicBezTo>
                  <a:pt x="174488" y="122473"/>
                  <a:pt x="183624" y="131609"/>
                  <a:pt x="183624" y="142883"/>
                </a:cubicBezTo>
                <a:cubicBezTo>
                  <a:pt x="183624" y="154150"/>
                  <a:pt x="174488" y="163291"/>
                  <a:pt x="163221" y="163291"/>
                </a:cubicBezTo>
                <a:close/>
                <a:moveTo>
                  <a:pt x="244832" y="163291"/>
                </a:moveTo>
                <a:cubicBezTo>
                  <a:pt x="233558" y="163291"/>
                  <a:pt x="224423" y="154150"/>
                  <a:pt x="224423" y="142883"/>
                </a:cubicBezTo>
                <a:cubicBezTo>
                  <a:pt x="224423" y="131602"/>
                  <a:pt x="233558" y="122473"/>
                  <a:pt x="244832" y="122473"/>
                </a:cubicBezTo>
                <a:cubicBezTo>
                  <a:pt x="256099" y="122473"/>
                  <a:pt x="265234" y="131609"/>
                  <a:pt x="265234" y="142883"/>
                </a:cubicBezTo>
                <a:cubicBezTo>
                  <a:pt x="265234" y="154150"/>
                  <a:pt x="256099" y="163291"/>
                  <a:pt x="244832" y="163291"/>
                </a:cubicBez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0645DBBF-B8F0-D421-2B27-01C53AA6759F}"/>
              </a:ext>
            </a:extLst>
          </p:cNvPr>
          <p:cNvSpPr/>
          <p:nvPr/>
        </p:nvSpPr>
        <p:spPr>
          <a:xfrm flipV="1">
            <a:off x="1185164" y="3775222"/>
            <a:ext cx="3004185" cy="347663"/>
          </a:xfrm>
          <a:custGeom>
            <a:avLst/>
            <a:gdLst>
              <a:gd name="connsiteX0" fmla="*/ 0 w 3257550"/>
              <a:gd name="connsiteY0" fmla="*/ 0 h 228600"/>
              <a:gd name="connsiteX1" fmla="*/ 3014662 w 3257550"/>
              <a:gd name="connsiteY1" fmla="*/ 0 h 228600"/>
              <a:gd name="connsiteX2" fmla="*/ 3257550 w 3257550"/>
              <a:gd name="connsiteY2" fmla="*/ 228600 h 228600"/>
              <a:gd name="connsiteX0" fmla="*/ 0 w 3209925"/>
              <a:gd name="connsiteY0" fmla="*/ 0 h 185737"/>
              <a:gd name="connsiteX1" fmla="*/ 3014662 w 3209925"/>
              <a:gd name="connsiteY1" fmla="*/ 0 h 185737"/>
              <a:gd name="connsiteX2" fmla="*/ 3209925 w 3209925"/>
              <a:gd name="connsiteY2" fmla="*/ 185737 h 185737"/>
              <a:gd name="connsiteX0" fmla="*/ 0 w 3103245"/>
              <a:gd name="connsiteY0" fmla="*/ 295625 h 304547"/>
              <a:gd name="connsiteX1" fmla="*/ 3014662 w 3103245"/>
              <a:gd name="connsiteY1" fmla="*/ 295625 h 304547"/>
              <a:gd name="connsiteX2" fmla="*/ 3103245 w 3103245"/>
              <a:gd name="connsiteY2" fmla="*/ 8922 h 304547"/>
              <a:gd name="connsiteX0" fmla="*/ 0 w 3103245"/>
              <a:gd name="connsiteY0" fmla="*/ 295625 h 304547"/>
              <a:gd name="connsiteX1" fmla="*/ 2702242 w 3103245"/>
              <a:gd name="connsiteY1" fmla="*/ 295625 h 304547"/>
              <a:gd name="connsiteX2" fmla="*/ 3103245 w 3103245"/>
              <a:gd name="connsiteY2" fmla="*/ 8922 h 304547"/>
              <a:gd name="connsiteX0" fmla="*/ 0 w 3103245"/>
              <a:gd name="connsiteY0" fmla="*/ 292724 h 301926"/>
              <a:gd name="connsiteX1" fmla="*/ 2702242 w 3103245"/>
              <a:gd name="connsiteY1" fmla="*/ 292724 h 301926"/>
              <a:gd name="connsiteX2" fmla="*/ 3103245 w 3103245"/>
              <a:gd name="connsiteY2" fmla="*/ 6021 h 301926"/>
              <a:gd name="connsiteX0" fmla="*/ 0 w 3004185"/>
              <a:gd name="connsiteY0" fmla="*/ 352980 h 361129"/>
              <a:gd name="connsiteX1" fmla="*/ 2702242 w 3004185"/>
              <a:gd name="connsiteY1" fmla="*/ 352980 h 361129"/>
              <a:gd name="connsiteX2" fmla="*/ 3004185 w 3004185"/>
              <a:gd name="connsiteY2" fmla="*/ 5317 h 361129"/>
              <a:gd name="connsiteX0" fmla="*/ 0 w 3004185"/>
              <a:gd name="connsiteY0" fmla="*/ 347663 h 366901"/>
              <a:gd name="connsiteX1" fmla="*/ 2702242 w 3004185"/>
              <a:gd name="connsiteY1" fmla="*/ 347663 h 366901"/>
              <a:gd name="connsiteX2" fmla="*/ 3004185 w 3004185"/>
              <a:gd name="connsiteY2" fmla="*/ 0 h 366901"/>
              <a:gd name="connsiteX0" fmla="*/ 0 w 3004185"/>
              <a:gd name="connsiteY0" fmla="*/ 347663 h 347663"/>
              <a:gd name="connsiteX1" fmla="*/ 2702242 w 3004185"/>
              <a:gd name="connsiteY1" fmla="*/ 347663 h 347663"/>
              <a:gd name="connsiteX2" fmla="*/ 3004185 w 3004185"/>
              <a:gd name="connsiteY2" fmla="*/ 0 h 347663"/>
              <a:gd name="connsiteX0" fmla="*/ 0 w 3004185"/>
              <a:gd name="connsiteY0" fmla="*/ 347663 h 347663"/>
              <a:gd name="connsiteX1" fmla="*/ 2702242 w 3004185"/>
              <a:gd name="connsiteY1" fmla="*/ 347663 h 347663"/>
              <a:gd name="connsiteX2" fmla="*/ 3004185 w 3004185"/>
              <a:gd name="connsiteY2" fmla="*/ 0 h 34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04185" h="347663">
                <a:moveTo>
                  <a:pt x="0" y="347663"/>
                </a:moveTo>
                <a:lnTo>
                  <a:pt x="2702242" y="347663"/>
                </a:lnTo>
                <a:cubicBezTo>
                  <a:pt x="3002280" y="4763"/>
                  <a:pt x="2755582" y="280988"/>
                  <a:pt x="3004185" y="0"/>
                </a:cubicBez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Line 23">
            <a:extLst>
              <a:ext uri="{FF2B5EF4-FFF2-40B4-BE49-F238E27FC236}">
                <a16:creationId xmlns:a16="http://schemas.microsoft.com/office/drawing/2014/main" id="{B73E6627-20ED-D18E-F850-EEDDA9DE4BC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92200" y="3773500"/>
            <a:ext cx="401265" cy="0"/>
          </a:xfrm>
          <a:prstGeom prst="line">
            <a:avLst/>
          </a:prstGeom>
          <a:noFill/>
          <a:ln w="50800" cap="rnd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B987E5C-2B53-55AB-A54B-8C500427C761}"/>
              </a:ext>
            </a:extLst>
          </p:cNvPr>
          <p:cNvSpPr/>
          <p:nvPr/>
        </p:nvSpPr>
        <p:spPr>
          <a:xfrm rot="3021851" flipH="1">
            <a:off x="4156903" y="4097549"/>
            <a:ext cx="140494" cy="140494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83308C0C-202D-EEA6-3087-296C5F8056B1}"/>
              </a:ext>
            </a:extLst>
          </p:cNvPr>
          <p:cNvSpPr/>
          <p:nvPr/>
        </p:nvSpPr>
        <p:spPr>
          <a:xfrm flipH="1">
            <a:off x="7534233" y="2037367"/>
            <a:ext cx="3357563" cy="285750"/>
          </a:xfrm>
          <a:custGeom>
            <a:avLst/>
            <a:gdLst>
              <a:gd name="connsiteX0" fmla="*/ 0 w 3257550"/>
              <a:gd name="connsiteY0" fmla="*/ 0 h 228600"/>
              <a:gd name="connsiteX1" fmla="*/ 3014662 w 3257550"/>
              <a:gd name="connsiteY1" fmla="*/ 0 h 228600"/>
              <a:gd name="connsiteX2" fmla="*/ 3257550 w 3257550"/>
              <a:gd name="connsiteY2" fmla="*/ 228600 h 228600"/>
              <a:gd name="connsiteX0" fmla="*/ 0 w 3209925"/>
              <a:gd name="connsiteY0" fmla="*/ 0 h 185737"/>
              <a:gd name="connsiteX1" fmla="*/ 3014662 w 3209925"/>
              <a:gd name="connsiteY1" fmla="*/ 0 h 185737"/>
              <a:gd name="connsiteX2" fmla="*/ 3209925 w 3209925"/>
              <a:gd name="connsiteY2" fmla="*/ 185737 h 185737"/>
              <a:gd name="connsiteX0" fmla="*/ 0 w 3357563"/>
              <a:gd name="connsiteY0" fmla="*/ 0 h 285750"/>
              <a:gd name="connsiteX1" fmla="*/ 3014662 w 3357563"/>
              <a:gd name="connsiteY1" fmla="*/ 0 h 285750"/>
              <a:gd name="connsiteX2" fmla="*/ 3357563 w 3357563"/>
              <a:gd name="connsiteY2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7563" h="285750">
                <a:moveTo>
                  <a:pt x="0" y="0"/>
                </a:moveTo>
                <a:lnTo>
                  <a:pt x="3014662" y="0"/>
                </a:lnTo>
                <a:cubicBezTo>
                  <a:pt x="3095625" y="76200"/>
                  <a:pt x="3276600" y="209550"/>
                  <a:pt x="3357563" y="285750"/>
                </a:cubicBez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Line 23">
            <a:extLst>
              <a:ext uri="{FF2B5EF4-FFF2-40B4-BE49-F238E27FC236}">
                <a16:creationId xmlns:a16="http://schemas.microsoft.com/office/drawing/2014/main" id="{AE4FDB10-0000-8D54-CE1A-3810C0D6B2C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91163" y="2035491"/>
            <a:ext cx="401265" cy="0"/>
          </a:xfrm>
          <a:prstGeom prst="line">
            <a:avLst/>
          </a:prstGeom>
          <a:noFill/>
          <a:ln w="50800" cap="rnd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BFF9E57-62A4-FC28-98C1-A603A48CBB00}"/>
              </a:ext>
            </a:extLst>
          </p:cNvPr>
          <p:cNvSpPr/>
          <p:nvPr/>
        </p:nvSpPr>
        <p:spPr>
          <a:xfrm rot="3021851" flipH="1">
            <a:off x="7422966" y="2289119"/>
            <a:ext cx="140494" cy="140494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234F0F5-A18D-296B-212A-02A0C253CAD8}"/>
              </a:ext>
            </a:extLst>
          </p:cNvPr>
          <p:cNvGrpSpPr/>
          <p:nvPr/>
        </p:nvGrpSpPr>
        <p:grpSpPr>
          <a:xfrm>
            <a:off x="8245335" y="1684119"/>
            <a:ext cx="2966425" cy="867322"/>
            <a:chOff x="283598" y="1906534"/>
            <a:chExt cx="2966425" cy="8673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91AE3A7-D78C-1539-0501-A07770C323CD}"/>
                </a:ext>
              </a:extLst>
            </p:cNvPr>
            <p:cNvSpPr txBox="1"/>
            <p:nvPr/>
          </p:nvSpPr>
          <p:spPr>
            <a:xfrm>
              <a:off x="283598" y="22414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0D7D814-09D0-E76E-4BE4-98E3E742DB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283AA6D-803E-CCC7-9F49-C8137320DAB6}"/>
              </a:ext>
            </a:extLst>
          </p:cNvPr>
          <p:cNvGrpSpPr/>
          <p:nvPr/>
        </p:nvGrpSpPr>
        <p:grpSpPr>
          <a:xfrm>
            <a:off x="928895" y="3429000"/>
            <a:ext cx="2984539" cy="867322"/>
            <a:chOff x="283598" y="1906534"/>
            <a:chExt cx="2984539" cy="8673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766C701-6F74-28E8-0581-0464EACECCC2}"/>
                </a:ext>
              </a:extLst>
            </p:cNvPr>
            <p:cNvSpPr txBox="1"/>
            <p:nvPr/>
          </p:nvSpPr>
          <p:spPr>
            <a:xfrm>
              <a:off x="283598" y="22414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AF0E923-F690-6174-9917-1C2B8089108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440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3" name="六边形 2">
            <a:extLst>
              <a:ext uri="{FF2B5EF4-FFF2-40B4-BE49-F238E27FC236}">
                <a16:creationId xmlns:a16="http://schemas.microsoft.com/office/drawing/2014/main" id="{9F0ABC9F-483B-0F66-F1A3-EDA797EC0953}"/>
              </a:ext>
            </a:extLst>
          </p:cNvPr>
          <p:cNvSpPr/>
          <p:nvPr/>
        </p:nvSpPr>
        <p:spPr>
          <a:xfrm rot="16200000">
            <a:off x="4185553" y="1678062"/>
            <a:ext cx="3849917" cy="3318894"/>
          </a:xfrm>
          <a:prstGeom prst="hexagon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六边形 3" descr="D:\51PPT模板网\51pptmoban.com\图片.jpg">
            <a:extLst>
              <a:ext uri="{FF2B5EF4-FFF2-40B4-BE49-F238E27FC236}">
                <a16:creationId xmlns:a16="http://schemas.microsoft.com/office/drawing/2014/main" id="{31A1F443-5A52-681B-58DA-566267A7075F}"/>
              </a:ext>
            </a:extLst>
          </p:cNvPr>
          <p:cNvSpPr/>
          <p:nvPr/>
        </p:nvSpPr>
        <p:spPr>
          <a:xfrm rot="16200000">
            <a:off x="4679900" y="2104227"/>
            <a:ext cx="2861220" cy="2466569"/>
          </a:xfrm>
          <a:prstGeom prst="hexagon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6" name="图形 14">
            <a:extLst>
              <a:ext uri="{FF2B5EF4-FFF2-40B4-BE49-F238E27FC236}">
                <a16:creationId xmlns:a16="http://schemas.microsoft.com/office/drawing/2014/main" id="{924AB155-2E39-9899-BAC3-F4B22AB97640}"/>
              </a:ext>
            </a:extLst>
          </p:cNvPr>
          <p:cNvSpPr/>
          <p:nvPr/>
        </p:nvSpPr>
        <p:spPr>
          <a:xfrm flipV="1">
            <a:off x="7985951" y="4608465"/>
            <a:ext cx="319218" cy="319313"/>
          </a:xfrm>
          <a:custGeom>
            <a:avLst/>
            <a:gdLst>
              <a:gd name="connsiteX0" fmla="*/ 50678 w 319218"/>
              <a:gd name="connsiteY0" fmla="*/ 61085 h 319313"/>
              <a:gd name="connsiteX1" fmla="*/ 50678 w 319218"/>
              <a:gd name="connsiteY1" fmla="*/ 61085 h 319313"/>
              <a:gd name="connsiteX2" fmla="*/ 60962 w 319218"/>
              <a:gd name="connsiteY2" fmla="*/ 61085 h 319313"/>
              <a:gd name="connsiteX3" fmla="*/ 60962 w 319218"/>
              <a:gd name="connsiteY3" fmla="*/ 50631 h 319313"/>
              <a:gd name="connsiteX4" fmla="*/ 19495 w 319218"/>
              <a:gd name="connsiteY4" fmla="*/ 9082 h 319313"/>
              <a:gd name="connsiteX5" fmla="*/ 9219 w 319218"/>
              <a:gd name="connsiteY5" fmla="*/ 9082 h 319313"/>
              <a:gd name="connsiteX6" fmla="*/ 9219 w 319218"/>
              <a:gd name="connsiteY6" fmla="*/ 19537 h 319313"/>
              <a:gd name="connsiteX7" fmla="*/ 50678 w 319218"/>
              <a:gd name="connsiteY7" fmla="*/ 61085 h 319313"/>
              <a:gd name="connsiteX8" fmla="*/ 73325 w 319218"/>
              <a:gd name="connsiteY8" fmla="*/ 38348 h 319313"/>
              <a:gd name="connsiteX9" fmla="*/ 73325 w 319218"/>
              <a:gd name="connsiteY9" fmla="*/ 38348 h 319313"/>
              <a:gd name="connsiteX10" fmla="*/ 83611 w 319218"/>
              <a:gd name="connsiteY10" fmla="*/ 38348 h 319313"/>
              <a:gd name="connsiteX11" fmla="*/ 83611 w 319218"/>
              <a:gd name="connsiteY11" fmla="*/ 27983 h 319313"/>
              <a:gd name="connsiteX12" fmla="*/ 65316 w 319218"/>
              <a:gd name="connsiteY12" fmla="*/ 9689 h 319313"/>
              <a:gd name="connsiteX13" fmla="*/ 55040 w 319218"/>
              <a:gd name="connsiteY13" fmla="*/ 9689 h 319313"/>
              <a:gd name="connsiteX14" fmla="*/ 55040 w 319218"/>
              <a:gd name="connsiteY14" fmla="*/ 20053 h 319313"/>
              <a:gd name="connsiteX15" fmla="*/ 73325 w 319218"/>
              <a:gd name="connsiteY15" fmla="*/ 38348 h 319313"/>
              <a:gd name="connsiteX16" fmla="*/ 68446 w 319218"/>
              <a:gd name="connsiteY16" fmla="*/ 135386 h 319313"/>
              <a:gd name="connsiteX17" fmla="*/ 68446 w 319218"/>
              <a:gd name="connsiteY17" fmla="*/ 135386 h 319313"/>
              <a:gd name="connsiteX18" fmla="*/ 66886 w 319218"/>
              <a:gd name="connsiteY18" fmla="*/ 114477 h 319313"/>
              <a:gd name="connsiteX19" fmla="*/ 114445 w 319218"/>
              <a:gd name="connsiteY19" fmla="*/ 66837 h 319313"/>
              <a:gd name="connsiteX20" fmla="*/ 135345 w 319218"/>
              <a:gd name="connsiteY20" fmla="*/ 68488 h 319313"/>
              <a:gd name="connsiteX21" fmla="*/ 160606 w 319218"/>
              <a:gd name="connsiteY21" fmla="*/ 73626 h 319313"/>
              <a:gd name="connsiteX22" fmla="*/ 164529 w 319218"/>
              <a:gd name="connsiteY22" fmla="*/ 74062 h 319313"/>
              <a:gd name="connsiteX23" fmla="*/ 176286 w 319218"/>
              <a:gd name="connsiteY23" fmla="*/ 61344 h 319313"/>
              <a:gd name="connsiteX24" fmla="*/ 170195 w 319218"/>
              <a:gd name="connsiteY24" fmla="*/ 33557 h 319313"/>
              <a:gd name="connsiteX25" fmla="*/ 165483 w 319218"/>
              <a:gd name="connsiteY25" fmla="*/ 24237 h 319313"/>
              <a:gd name="connsiteX26" fmla="*/ 185786 w 319218"/>
              <a:gd name="connsiteY26" fmla="*/ 23890 h 319313"/>
              <a:gd name="connsiteX27" fmla="*/ 216184 w 319218"/>
              <a:gd name="connsiteY27" fmla="*/ 39133 h 319313"/>
              <a:gd name="connsiteX28" fmla="*/ 216622 w 319218"/>
              <a:gd name="connsiteY28" fmla="*/ 39659 h 319313"/>
              <a:gd name="connsiteX29" fmla="*/ 231864 w 319218"/>
              <a:gd name="connsiteY29" fmla="*/ 67702 h 319313"/>
              <a:gd name="connsiteX30" fmla="*/ 229421 w 319218"/>
              <a:gd name="connsiteY30" fmla="*/ 99761 h 319313"/>
              <a:gd name="connsiteX31" fmla="*/ 232730 w 319218"/>
              <a:gd name="connsiteY31" fmla="*/ 112998 h 319313"/>
              <a:gd name="connsiteX32" fmla="*/ 236566 w 319218"/>
              <a:gd name="connsiteY32" fmla="*/ 116663 h 319313"/>
              <a:gd name="connsiteX33" fmla="*/ 239616 w 319218"/>
              <a:gd name="connsiteY33" fmla="*/ 119795 h 319313"/>
              <a:gd name="connsiteX34" fmla="*/ 240053 w 319218"/>
              <a:gd name="connsiteY34" fmla="*/ 120231 h 319313"/>
              <a:gd name="connsiteX35" fmla="*/ 287086 w 319218"/>
              <a:gd name="connsiteY35" fmla="*/ 201410 h 319313"/>
              <a:gd name="connsiteX36" fmla="*/ 288826 w 319218"/>
              <a:gd name="connsiteY36" fmla="*/ 288956 h 319313"/>
              <a:gd name="connsiteX37" fmla="*/ 201547 w 319218"/>
              <a:gd name="connsiteY37" fmla="*/ 287128 h 319313"/>
              <a:gd name="connsiteX38" fmla="*/ 120190 w 319218"/>
              <a:gd name="connsiteY38" fmla="*/ 240005 h 319313"/>
              <a:gd name="connsiteX39" fmla="*/ 116791 w 319218"/>
              <a:gd name="connsiteY39" fmla="*/ 236696 h 319313"/>
              <a:gd name="connsiteX40" fmla="*/ 116712 w 319218"/>
              <a:gd name="connsiteY40" fmla="*/ 236696 h 319313"/>
              <a:gd name="connsiteX41" fmla="*/ 113402 w 319218"/>
              <a:gd name="connsiteY41" fmla="*/ 233030 h 319313"/>
              <a:gd name="connsiteX42" fmla="*/ 99719 w 319218"/>
              <a:gd name="connsiteY42" fmla="*/ 229462 h 319313"/>
              <a:gd name="connsiteX43" fmla="*/ 67751 w 319218"/>
              <a:gd name="connsiteY43" fmla="*/ 231817 h 319313"/>
              <a:gd name="connsiteX44" fmla="*/ 39618 w 319218"/>
              <a:gd name="connsiteY44" fmla="*/ 216573 h 319313"/>
              <a:gd name="connsiteX45" fmla="*/ 39618 w 319218"/>
              <a:gd name="connsiteY45" fmla="*/ 216653 h 319313"/>
              <a:gd name="connsiteX46" fmla="*/ 23848 w 319218"/>
              <a:gd name="connsiteY46" fmla="*/ 185648 h 319313"/>
              <a:gd name="connsiteX47" fmla="*/ 24205 w 319218"/>
              <a:gd name="connsiteY47" fmla="*/ 165436 h 319313"/>
              <a:gd name="connsiteX48" fmla="*/ 33606 w 319218"/>
              <a:gd name="connsiteY48" fmla="*/ 170146 h 319313"/>
              <a:gd name="connsiteX49" fmla="*/ 61132 w 319218"/>
              <a:gd name="connsiteY49" fmla="*/ 176328 h 319313"/>
              <a:gd name="connsiteX50" fmla="*/ 65137 w 319218"/>
              <a:gd name="connsiteY50" fmla="*/ 175721 h 319313"/>
              <a:gd name="connsiteX51" fmla="*/ 73673 w 319218"/>
              <a:gd name="connsiteY51" fmla="*/ 160736 h 319313"/>
              <a:gd name="connsiteX52" fmla="*/ 68446 w 319218"/>
              <a:gd name="connsiteY52" fmla="*/ 135386 h 319313"/>
              <a:gd name="connsiteX53" fmla="*/ 42490 w 319218"/>
              <a:gd name="connsiteY53" fmla="*/ 110303 h 319313"/>
              <a:gd name="connsiteX54" fmla="*/ 42490 w 319218"/>
              <a:gd name="connsiteY54" fmla="*/ 110303 h 319313"/>
              <a:gd name="connsiteX55" fmla="*/ 44239 w 319218"/>
              <a:gd name="connsiteY55" fmla="*/ 138605 h 319313"/>
              <a:gd name="connsiteX56" fmla="*/ 45719 w 319218"/>
              <a:gd name="connsiteY56" fmla="*/ 148543 h 319313"/>
              <a:gd name="connsiteX57" fmla="*/ 43105 w 319218"/>
              <a:gd name="connsiteY57" fmla="*/ 147499 h 319313"/>
              <a:gd name="connsiteX58" fmla="*/ 26551 w 319218"/>
              <a:gd name="connsiteY58" fmla="*/ 136867 h 319313"/>
              <a:gd name="connsiteX59" fmla="*/ 9219 w 319218"/>
              <a:gd name="connsiteY59" fmla="*/ 137473 h 319313"/>
              <a:gd name="connsiteX60" fmla="*/ 7123 w 319218"/>
              <a:gd name="connsiteY60" fmla="*/ 140702 h 319313"/>
              <a:gd name="connsiteX61" fmla="*/ -360 w 319218"/>
              <a:gd name="connsiteY61" fmla="*/ 189564 h 319313"/>
              <a:gd name="connsiteX62" fmla="*/ 22287 w 319218"/>
              <a:gd name="connsiteY62" fmla="*/ 233904 h 319313"/>
              <a:gd name="connsiteX63" fmla="*/ 22287 w 319218"/>
              <a:gd name="connsiteY63" fmla="*/ 233904 h 319313"/>
              <a:gd name="connsiteX64" fmla="*/ 22287 w 319218"/>
              <a:gd name="connsiteY64" fmla="*/ 233904 h 319313"/>
              <a:gd name="connsiteX65" fmla="*/ 62524 w 319218"/>
              <a:gd name="connsiteY65" fmla="*/ 255944 h 319313"/>
              <a:gd name="connsiteX66" fmla="*/ 100504 w 319218"/>
              <a:gd name="connsiteY66" fmla="*/ 254981 h 319313"/>
              <a:gd name="connsiteX67" fmla="*/ 102769 w 319218"/>
              <a:gd name="connsiteY67" fmla="*/ 257247 h 319313"/>
              <a:gd name="connsiteX68" fmla="*/ 102947 w 319218"/>
              <a:gd name="connsiteY68" fmla="*/ 257595 h 319313"/>
              <a:gd name="connsiteX69" fmla="*/ 102769 w 319218"/>
              <a:gd name="connsiteY69" fmla="*/ 257595 h 319313"/>
              <a:gd name="connsiteX70" fmla="*/ 195106 w 319218"/>
              <a:gd name="connsiteY70" fmla="*/ 310819 h 319313"/>
              <a:gd name="connsiteX71" fmla="*/ 302072 w 319218"/>
              <a:gd name="connsiteY71" fmla="*/ 310819 h 319313"/>
              <a:gd name="connsiteX72" fmla="*/ 310867 w 319218"/>
              <a:gd name="connsiteY72" fmla="*/ 302113 h 319313"/>
              <a:gd name="connsiteX73" fmla="*/ 310867 w 319218"/>
              <a:gd name="connsiteY73" fmla="*/ 301935 h 319313"/>
              <a:gd name="connsiteX74" fmla="*/ 310867 w 319218"/>
              <a:gd name="connsiteY74" fmla="*/ 301846 h 319313"/>
              <a:gd name="connsiteX75" fmla="*/ 310777 w 319218"/>
              <a:gd name="connsiteY75" fmla="*/ 195138 h 319313"/>
              <a:gd name="connsiteX76" fmla="*/ 257473 w 319218"/>
              <a:gd name="connsiteY76" fmla="*/ 102900 h 319313"/>
              <a:gd name="connsiteX77" fmla="*/ 256689 w 319218"/>
              <a:gd name="connsiteY77" fmla="*/ 102027 h 319313"/>
              <a:gd name="connsiteX78" fmla="*/ 254949 w 319218"/>
              <a:gd name="connsiteY78" fmla="*/ 100457 h 319313"/>
              <a:gd name="connsiteX79" fmla="*/ 255903 w 319218"/>
              <a:gd name="connsiteY79" fmla="*/ 62475 h 319313"/>
              <a:gd name="connsiteX80" fmla="*/ 233953 w 319218"/>
              <a:gd name="connsiteY80" fmla="*/ 22319 h 319313"/>
              <a:gd name="connsiteX81" fmla="*/ 233256 w 319218"/>
              <a:gd name="connsiteY81" fmla="*/ 21624 h 319313"/>
              <a:gd name="connsiteX82" fmla="*/ 189613 w 319218"/>
              <a:gd name="connsiteY82" fmla="*/ -408 h 319313"/>
              <a:gd name="connsiteX83" fmla="*/ 140223 w 319218"/>
              <a:gd name="connsiteY83" fmla="*/ 7254 h 319313"/>
              <a:gd name="connsiteX84" fmla="*/ 134827 w 319218"/>
              <a:gd name="connsiteY84" fmla="*/ 23720 h 319313"/>
              <a:gd name="connsiteX85" fmla="*/ 136914 w 319218"/>
              <a:gd name="connsiteY85" fmla="*/ 26593 h 319313"/>
              <a:gd name="connsiteX86" fmla="*/ 147546 w 319218"/>
              <a:gd name="connsiteY86" fmla="*/ 43057 h 319313"/>
              <a:gd name="connsiteX87" fmla="*/ 148590 w 319218"/>
              <a:gd name="connsiteY87" fmla="*/ 45751 h 319313"/>
              <a:gd name="connsiteX88" fmla="*/ 138485 w 319218"/>
              <a:gd name="connsiteY88" fmla="*/ 44190 h 319313"/>
              <a:gd name="connsiteX89" fmla="*/ 109219 w 319218"/>
              <a:gd name="connsiteY89" fmla="*/ 42532 h 319313"/>
              <a:gd name="connsiteX90" fmla="*/ 100683 w 319218"/>
              <a:gd name="connsiteY90" fmla="*/ 45930 h 319313"/>
              <a:gd name="connsiteX91" fmla="*/ 100683 w 319218"/>
              <a:gd name="connsiteY91" fmla="*/ 45930 h 319313"/>
              <a:gd name="connsiteX92" fmla="*/ 45888 w 319218"/>
              <a:gd name="connsiteY92" fmla="*/ 100634 h 319313"/>
              <a:gd name="connsiteX93" fmla="*/ 42490 w 319218"/>
              <a:gd name="connsiteY93" fmla="*/ 110303 h 319313"/>
              <a:gd name="connsiteX94" fmla="*/ 211305 w 319218"/>
              <a:gd name="connsiteY94" fmla="*/ 242272 h 319313"/>
              <a:gd name="connsiteX95" fmla="*/ 211305 w 319218"/>
              <a:gd name="connsiteY95" fmla="*/ 242272 h 319313"/>
              <a:gd name="connsiteX96" fmla="*/ 180300 w 319218"/>
              <a:gd name="connsiteY96" fmla="*/ 211257 h 319313"/>
              <a:gd name="connsiteX97" fmla="*/ 211305 w 319218"/>
              <a:gd name="connsiteY97" fmla="*/ 180422 h 319313"/>
              <a:gd name="connsiteX98" fmla="*/ 242319 w 319218"/>
              <a:gd name="connsiteY98" fmla="*/ 211257 h 319313"/>
              <a:gd name="connsiteX99" fmla="*/ 211305 w 319218"/>
              <a:gd name="connsiteY99" fmla="*/ 242272 h 319313"/>
              <a:gd name="connsiteX100" fmla="*/ 257036 w 319218"/>
              <a:gd name="connsiteY100" fmla="*/ 211257 h 319313"/>
              <a:gd name="connsiteX101" fmla="*/ 257036 w 319218"/>
              <a:gd name="connsiteY101" fmla="*/ 211257 h 319313"/>
              <a:gd name="connsiteX102" fmla="*/ 211305 w 319218"/>
              <a:gd name="connsiteY102" fmla="*/ 165615 h 319313"/>
              <a:gd name="connsiteX103" fmla="*/ 165483 w 319218"/>
              <a:gd name="connsiteY103" fmla="*/ 211257 h 319313"/>
              <a:gd name="connsiteX104" fmla="*/ 211305 w 319218"/>
              <a:gd name="connsiteY104" fmla="*/ 256900 h 319313"/>
              <a:gd name="connsiteX105" fmla="*/ 257036 w 319218"/>
              <a:gd name="connsiteY105" fmla="*/ 211257 h 319313"/>
              <a:gd name="connsiteX106" fmla="*/ 28031 w 319218"/>
              <a:gd name="connsiteY106" fmla="*/ 83562 h 319313"/>
              <a:gd name="connsiteX107" fmla="*/ 38316 w 319218"/>
              <a:gd name="connsiteY107" fmla="*/ 83562 h 319313"/>
              <a:gd name="connsiteX108" fmla="*/ 38316 w 319218"/>
              <a:gd name="connsiteY108" fmla="*/ 73108 h 319313"/>
              <a:gd name="connsiteX109" fmla="*/ 20111 w 319218"/>
              <a:gd name="connsiteY109" fmla="*/ 54983 h 319313"/>
              <a:gd name="connsiteX110" fmla="*/ 9657 w 319218"/>
              <a:gd name="connsiteY110" fmla="*/ 54983 h 319313"/>
              <a:gd name="connsiteX111" fmla="*/ 9657 w 319218"/>
              <a:gd name="connsiteY111" fmla="*/ 65437 h 319313"/>
              <a:gd name="connsiteX112" fmla="*/ 28031 w 319218"/>
              <a:gd name="connsiteY112" fmla="*/ 83562 h 319313"/>
              <a:gd name="connsiteX113" fmla="*/ 28031 w 319218"/>
              <a:gd name="connsiteY113" fmla="*/ 83562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218" h="319313">
                <a:moveTo>
                  <a:pt x="50678" y="61085"/>
                </a:moveTo>
                <a:lnTo>
                  <a:pt x="50678" y="61085"/>
                </a:lnTo>
                <a:cubicBezTo>
                  <a:pt x="53471" y="63877"/>
                  <a:pt x="58082" y="63877"/>
                  <a:pt x="60962" y="61085"/>
                </a:cubicBezTo>
                <a:cubicBezTo>
                  <a:pt x="63925" y="58123"/>
                  <a:pt x="63925" y="53503"/>
                  <a:pt x="60962" y="50631"/>
                </a:cubicBezTo>
                <a:lnTo>
                  <a:pt x="19495" y="9082"/>
                </a:lnTo>
                <a:cubicBezTo>
                  <a:pt x="16623" y="6211"/>
                  <a:pt x="12003" y="6211"/>
                  <a:pt x="9219" y="9082"/>
                </a:cubicBezTo>
                <a:cubicBezTo>
                  <a:pt x="6169" y="12044"/>
                  <a:pt x="6169" y="16665"/>
                  <a:pt x="9219" y="19537"/>
                </a:cubicBezTo>
                <a:lnTo>
                  <a:pt x="50678" y="61085"/>
                </a:lnTo>
                <a:close/>
                <a:moveTo>
                  <a:pt x="73325" y="38348"/>
                </a:moveTo>
                <a:lnTo>
                  <a:pt x="73325" y="38348"/>
                </a:lnTo>
                <a:cubicBezTo>
                  <a:pt x="76118" y="41221"/>
                  <a:pt x="80729" y="41221"/>
                  <a:pt x="83611" y="38348"/>
                </a:cubicBezTo>
                <a:cubicBezTo>
                  <a:pt x="86572" y="35475"/>
                  <a:pt x="86572" y="30856"/>
                  <a:pt x="83611" y="27983"/>
                </a:cubicBezTo>
                <a:lnTo>
                  <a:pt x="65316" y="9689"/>
                </a:lnTo>
                <a:cubicBezTo>
                  <a:pt x="62444" y="6906"/>
                  <a:pt x="57823" y="6906"/>
                  <a:pt x="55040" y="9689"/>
                </a:cubicBezTo>
                <a:cubicBezTo>
                  <a:pt x="52079" y="12481"/>
                  <a:pt x="52079" y="17360"/>
                  <a:pt x="55040" y="20053"/>
                </a:cubicBezTo>
                <a:lnTo>
                  <a:pt x="73325" y="38348"/>
                </a:lnTo>
                <a:close/>
                <a:moveTo>
                  <a:pt x="68446" y="135386"/>
                </a:moveTo>
                <a:lnTo>
                  <a:pt x="68446" y="135386"/>
                </a:lnTo>
                <a:cubicBezTo>
                  <a:pt x="67581" y="128420"/>
                  <a:pt x="67055" y="121364"/>
                  <a:pt x="66886" y="114477"/>
                </a:cubicBezTo>
                <a:lnTo>
                  <a:pt x="114445" y="66837"/>
                </a:lnTo>
                <a:cubicBezTo>
                  <a:pt x="121412" y="67007"/>
                  <a:pt x="128378" y="67614"/>
                  <a:pt x="135345" y="68488"/>
                </a:cubicBezTo>
                <a:cubicBezTo>
                  <a:pt x="143800" y="69620"/>
                  <a:pt x="152336" y="71191"/>
                  <a:pt x="160606" y="73626"/>
                </a:cubicBezTo>
                <a:cubicBezTo>
                  <a:pt x="161826" y="73973"/>
                  <a:pt x="163218" y="74152"/>
                  <a:pt x="164529" y="74062"/>
                </a:cubicBezTo>
                <a:cubicBezTo>
                  <a:pt x="171238" y="73893"/>
                  <a:pt x="176634" y="68140"/>
                  <a:pt x="176286" y="61344"/>
                </a:cubicBezTo>
                <a:cubicBezTo>
                  <a:pt x="175938" y="51852"/>
                  <a:pt x="173852" y="42532"/>
                  <a:pt x="170195" y="33557"/>
                </a:cubicBezTo>
                <a:cubicBezTo>
                  <a:pt x="168793" y="30508"/>
                  <a:pt x="167233" y="27288"/>
                  <a:pt x="165483" y="24237"/>
                </a:cubicBezTo>
                <a:cubicBezTo>
                  <a:pt x="172112" y="22756"/>
                  <a:pt x="178989" y="22587"/>
                  <a:pt x="185786" y="23890"/>
                </a:cubicBezTo>
                <a:cubicBezTo>
                  <a:pt x="196846" y="25718"/>
                  <a:pt x="207469" y="30686"/>
                  <a:pt x="216184" y="39133"/>
                </a:cubicBezTo>
                <a:lnTo>
                  <a:pt x="216622" y="39659"/>
                </a:lnTo>
                <a:cubicBezTo>
                  <a:pt x="224719" y="47580"/>
                  <a:pt x="229690" y="57517"/>
                  <a:pt x="231864" y="67702"/>
                </a:cubicBezTo>
                <a:cubicBezTo>
                  <a:pt x="234300" y="78335"/>
                  <a:pt x="233345" y="89484"/>
                  <a:pt x="229421" y="99761"/>
                </a:cubicBezTo>
                <a:cubicBezTo>
                  <a:pt x="227682" y="104114"/>
                  <a:pt x="228903" y="109600"/>
                  <a:pt x="232730" y="112998"/>
                </a:cubicBezTo>
                <a:lnTo>
                  <a:pt x="236566" y="116663"/>
                </a:lnTo>
                <a:lnTo>
                  <a:pt x="239616" y="119795"/>
                </a:lnTo>
                <a:lnTo>
                  <a:pt x="240053" y="120231"/>
                </a:lnTo>
                <a:cubicBezTo>
                  <a:pt x="263566" y="143575"/>
                  <a:pt x="279246" y="171885"/>
                  <a:pt x="287086" y="201410"/>
                </a:cubicBezTo>
                <a:cubicBezTo>
                  <a:pt x="294757" y="229899"/>
                  <a:pt x="295454" y="260119"/>
                  <a:pt x="288826" y="288956"/>
                </a:cubicBezTo>
                <a:cubicBezTo>
                  <a:pt x="260087" y="295405"/>
                  <a:pt x="230116" y="294700"/>
                  <a:pt x="201547" y="287128"/>
                </a:cubicBezTo>
                <a:cubicBezTo>
                  <a:pt x="171754" y="279111"/>
                  <a:pt x="143533" y="263349"/>
                  <a:pt x="120190" y="240005"/>
                </a:cubicBezTo>
                <a:lnTo>
                  <a:pt x="116791" y="236696"/>
                </a:lnTo>
                <a:lnTo>
                  <a:pt x="116712" y="236696"/>
                </a:lnTo>
                <a:lnTo>
                  <a:pt x="113402" y="233030"/>
                </a:lnTo>
                <a:cubicBezTo>
                  <a:pt x="110084" y="229115"/>
                  <a:pt x="104687" y="227455"/>
                  <a:pt x="99719" y="229462"/>
                </a:cubicBezTo>
                <a:cubicBezTo>
                  <a:pt x="89443" y="233378"/>
                  <a:pt x="78205" y="234083"/>
                  <a:pt x="67751" y="231817"/>
                </a:cubicBezTo>
                <a:cubicBezTo>
                  <a:pt x="57475" y="229721"/>
                  <a:pt x="47628" y="224583"/>
                  <a:pt x="39618" y="216573"/>
                </a:cubicBezTo>
                <a:lnTo>
                  <a:pt x="39618" y="216653"/>
                </a:lnTo>
                <a:cubicBezTo>
                  <a:pt x="30824" y="207859"/>
                  <a:pt x="25597" y="197146"/>
                  <a:pt x="23848" y="185648"/>
                </a:cubicBezTo>
                <a:cubicBezTo>
                  <a:pt x="22715" y="179110"/>
                  <a:pt x="22804" y="172144"/>
                  <a:pt x="24205" y="165436"/>
                </a:cubicBezTo>
                <a:cubicBezTo>
                  <a:pt x="27336" y="167185"/>
                  <a:pt x="30475" y="168834"/>
                  <a:pt x="33606" y="170146"/>
                </a:cubicBezTo>
                <a:cubicBezTo>
                  <a:pt x="42490" y="173803"/>
                  <a:pt x="51722" y="175721"/>
                  <a:pt x="61132" y="176328"/>
                </a:cubicBezTo>
                <a:cubicBezTo>
                  <a:pt x="62444" y="176328"/>
                  <a:pt x="63925" y="176237"/>
                  <a:pt x="65137" y="175721"/>
                </a:cubicBezTo>
                <a:cubicBezTo>
                  <a:pt x="71765" y="174150"/>
                  <a:pt x="75422" y="167185"/>
                  <a:pt x="73673" y="160736"/>
                </a:cubicBezTo>
                <a:cubicBezTo>
                  <a:pt x="71408" y="152370"/>
                  <a:pt x="69669" y="143833"/>
                  <a:pt x="68446" y="135386"/>
                </a:cubicBezTo>
                <a:close/>
                <a:moveTo>
                  <a:pt x="42490" y="110303"/>
                </a:moveTo>
                <a:lnTo>
                  <a:pt x="42490" y="110303"/>
                </a:lnTo>
                <a:cubicBezTo>
                  <a:pt x="42490" y="119795"/>
                  <a:pt x="43017" y="129115"/>
                  <a:pt x="44239" y="138605"/>
                </a:cubicBezTo>
                <a:cubicBezTo>
                  <a:pt x="44756" y="141925"/>
                  <a:pt x="45104" y="145233"/>
                  <a:pt x="45719" y="148543"/>
                </a:cubicBezTo>
                <a:lnTo>
                  <a:pt x="43105" y="147499"/>
                </a:lnTo>
                <a:cubicBezTo>
                  <a:pt x="37093" y="145054"/>
                  <a:pt x="31519" y="141488"/>
                  <a:pt x="26551" y="136867"/>
                </a:cubicBezTo>
                <a:cubicBezTo>
                  <a:pt x="21591" y="132335"/>
                  <a:pt x="13831" y="132602"/>
                  <a:pt x="9219" y="137473"/>
                </a:cubicBezTo>
                <a:cubicBezTo>
                  <a:pt x="8346" y="138605"/>
                  <a:pt x="7560" y="139569"/>
                  <a:pt x="7123" y="140702"/>
                </a:cubicBezTo>
                <a:cubicBezTo>
                  <a:pt x="-538" y="155946"/>
                  <a:pt x="-2974" y="173107"/>
                  <a:pt x="-360" y="189564"/>
                </a:cubicBezTo>
                <a:cubicBezTo>
                  <a:pt x="2253" y="205941"/>
                  <a:pt x="9737" y="221363"/>
                  <a:pt x="22287" y="233904"/>
                </a:cubicBezTo>
                <a:lnTo>
                  <a:pt x="22287" y="233904"/>
                </a:lnTo>
                <a:lnTo>
                  <a:pt x="22287" y="233904"/>
                </a:lnTo>
                <a:cubicBezTo>
                  <a:pt x="33606" y="245490"/>
                  <a:pt x="47806" y="252716"/>
                  <a:pt x="62524" y="255944"/>
                </a:cubicBezTo>
                <a:cubicBezTo>
                  <a:pt x="75074" y="258558"/>
                  <a:pt x="87963" y="258211"/>
                  <a:pt x="100504" y="254981"/>
                </a:cubicBezTo>
                <a:lnTo>
                  <a:pt x="102769" y="257247"/>
                </a:lnTo>
                <a:lnTo>
                  <a:pt x="102947" y="257595"/>
                </a:lnTo>
                <a:lnTo>
                  <a:pt x="102769" y="257595"/>
                </a:lnTo>
                <a:cubicBezTo>
                  <a:pt x="129253" y="283908"/>
                  <a:pt x="161309" y="301757"/>
                  <a:pt x="195106" y="310819"/>
                </a:cubicBezTo>
                <a:cubicBezTo>
                  <a:pt x="230116" y="320319"/>
                  <a:pt x="267053" y="320319"/>
                  <a:pt x="302072" y="310819"/>
                </a:cubicBezTo>
                <a:cubicBezTo>
                  <a:pt x="306514" y="309686"/>
                  <a:pt x="309734" y="306289"/>
                  <a:pt x="310867" y="302113"/>
                </a:cubicBezTo>
                <a:lnTo>
                  <a:pt x="310867" y="301935"/>
                </a:lnTo>
                <a:lnTo>
                  <a:pt x="310867" y="301846"/>
                </a:lnTo>
                <a:cubicBezTo>
                  <a:pt x="320188" y="266917"/>
                  <a:pt x="320188" y="230069"/>
                  <a:pt x="310777" y="195138"/>
                </a:cubicBezTo>
                <a:cubicBezTo>
                  <a:pt x="301724" y="161431"/>
                  <a:pt x="283867" y="129204"/>
                  <a:pt x="257473" y="102900"/>
                </a:cubicBezTo>
                <a:lnTo>
                  <a:pt x="256689" y="102027"/>
                </a:lnTo>
                <a:lnTo>
                  <a:pt x="254949" y="100457"/>
                </a:lnTo>
                <a:cubicBezTo>
                  <a:pt x="258348" y="88084"/>
                  <a:pt x="258606" y="75026"/>
                  <a:pt x="255903" y="62475"/>
                </a:cubicBezTo>
                <a:cubicBezTo>
                  <a:pt x="252773" y="47848"/>
                  <a:pt x="245450" y="33737"/>
                  <a:pt x="233953" y="22319"/>
                </a:cubicBezTo>
                <a:lnTo>
                  <a:pt x="233256" y="21624"/>
                </a:lnTo>
                <a:cubicBezTo>
                  <a:pt x="220885" y="9609"/>
                  <a:pt x="205560" y="2197"/>
                  <a:pt x="189613" y="-408"/>
                </a:cubicBezTo>
                <a:cubicBezTo>
                  <a:pt x="172977" y="-2942"/>
                  <a:pt x="155735" y="-497"/>
                  <a:pt x="140223" y="7254"/>
                </a:cubicBezTo>
                <a:cubicBezTo>
                  <a:pt x="134300" y="10215"/>
                  <a:pt x="131865" y="17708"/>
                  <a:pt x="134827" y="23720"/>
                </a:cubicBezTo>
                <a:cubicBezTo>
                  <a:pt x="135345" y="24675"/>
                  <a:pt x="136049" y="25718"/>
                  <a:pt x="136914" y="26593"/>
                </a:cubicBezTo>
                <a:cubicBezTo>
                  <a:pt x="141446" y="31472"/>
                  <a:pt x="145103" y="37126"/>
                  <a:pt x="147546" y="43057"/>
                </a:cubicBezTo>
                <a:lnTo>
                  <a:pt x="148590" y="45751"/>
                </a:lnTo>
                <a:cubicBezTo>
                  <a:pt x="145281" y="45145"/>
                  <a:pt x="141794" y="44619"/>
                  <a:pt x="138485" y="44190"/>
                </a:cubicBezTo>
                <a:cubicBezTo>
                  <a:pt x="128726" y="42880"/>
                  <a:pt x="118977" y="42442"/>
                  <a:pt x="109219" y="42532"/>
                </a:cubicBezTo>
                <a:cubicBezTo>
                  <a:pt x="105909" y="42532"/>
                  <a:pt x="102947" y="43834"/>
                  <a:pt x="100683" y="45930"/>
                </a:cubicBezTo>
                <a:lnTo>
                  <a:pt x="100683" y="45930"/>
                </a:lnTo>
                <a:lnTo>
                  <a:pt x="45888" y="100634"/>
                </a:lnTo>
                <a:cubicBezTo>
                  <a:pt x="43364" y="103329"/>
                  <a:pt x="42142" y="106727"/>
                  <a:pt x="42490" y="110303"/>
                </a:cubicBezTo>
                <a:close/>
                <a:moveTo>
                  <a:pt x="211305" y="242272"/>
                </a:moveTo>
                <a:lnTo>
                  <a:pt x="211305" y="242272"/>
                </a:lnTo>
                <a:cubicBezTo>
                  <a:pt x="194143" y="242272"/>
                  <a:pt x="180300" y="228507"/>
                  <a:pt x="180300" y="211257"/>
                </a:cubicBezTo>
                <a:cubicBezTo>
                  <a:pt x="180300" y="194184"/>
                  <a:pt x="194143" y="180422"/>
                  <a:pt x="211305" y="180422"/>
                </a:cubicBezTo>
                <a:cubicBezTo>
                  <a:pt x="228377" y="180422"/>
                  <a:pt x="242319" y="194184"/>
                  <a:pt x="242319" y="211257"/>
                </a:cubicBezTo>
                <a:cubicBezTo>
                  <a:pt x="242319" y="228507"/>
                  <a:pt x="228377" y="242272"/>
                  <a:pt x="211305" y="242272"/>
                </a:cubicBezTo>
                <a:close/>
                <a:moveTo>
                  <a:pt x="257036" y="211257"/>
                </a:moveTo>
                <a:lnTo>
                  <a:pt x="257036" y="211257"/>
                </a:lnTo>
                <a:cubicBezTo>
                  <a:pt x="257036" y="185996"/>
                  <a:pt x="236566" y="165615"/>
                  <a:pt x="211305" y="165615"/>
                </a:cubicBezTo>
                <a:cubicBezTo>
                  <a:pt x="186045" y="165615"/>
                  <a:pt x="165483" y="185996"/>
                  <a:pt x="165483" y="211257"/>
                </a:cubicBezTo>
                <a:cubicBezTo>
                  <a:pt x="165483" y="236340"/>
                  <a:pt x="186045" y="256900"/>
                  <a:pt x="211305" y="256900"/>
                </a:cubicBezTo>
                <a:cubicBezTo>
                  <a:pt x="236566" y="256900"/>
                  <a:pt x="257036" y="236518"/>
                  <a:pt x="257036" y="211257"/>
                </a:cubicBezTo>
                <a:close/>
                <a:moveTo>
                  <a:pt x="28031" y="83562"/>
                </a:moveTo>
                <a:cubicBezTo>
                  <a:pt x="30824" y="86524"/>
                  <a:pt x="35524" y="86524"/>
                  <a:pt x="38316" y="83562"/>
                </a:cubicBezTo>
                <a:cubicBezTo>
                  <a:pt x="41188" y="80859"/>
                  <a:pt x="41188" y="76150"/>
                  <a:pt x="38316" y="73108"/>
                </a:cubicBezTo>
                <a:lnTo>
                  <a:pt x="20111" y="54983"/>
                </a:lnTo>
                <a:cubicBezTo>
                  <a:pt x="17229" y="52021"/>
                  <a:pt x="12439" y="52021"/>
                  <a:pt x="9657" y="54983"/>
                </a:cubicBezTo>
                <a:cubicBezTo>
                  <a:pt x="6776" y="57865"/>
                  <a:pt x="6776" y="62475"/>
                  <a:pt x="9657" y="65437"/>
                </a:cubicBezTo>
                <a:lnTo>
                  <a:pt x="28031" y="83562"/>
                </a:lnTo>
                <a:lnTo>
                  <a:pt x="28031" y="83562"/>
                </a:lnTo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7" name="图形 44" descr="D:\51PPT模板网\51pptmoban.com\图片.jpg">
            <a:extLst>
              <a:ext uri="{FF2B5EF4-FFF2-40B4-BE49-F238E27FC236}">
                <a16:creationId xmlns:a16="http://schemas.microsoft.com/office/drawing/2014/main" id="{9BDC2F1B-7B29-4F1F-80BE-5F920BD7D1F5}"/>
              </a:ext>
            </a:extLst>
          </p:cNvPr>
          <p:cNvSpPr/>
          <p:nvPr/>
        </p:nvSpPr>
        <p:spPr>
          <a:xfrm flipV="1">
            <a:off x="7997200" y="2019344"/>
            <a:ext cx="319134" cy="319314"/>
          </a:xfrm>
          <a:custGeom>
            <a:avLst/>
            <a:gdLst>
              <a:gd name="connsiteX0" fmla="*/ 151307 w 319134"/>
              <a:gd name="connsiteY0" fmla="*/ 105129 h 319314"/>
              <a:gd name="connsiteX1" fmla="*/ 151307 w 319134"/>
              <a:gd name="connsiteY1" fmla="*/ 105129 h 319314"/>
              <a:gd name="connsiteX2" fmla="*/ 153056 w 319134"/>
              <a:gd name="connsiteY2" fmla="*/ 114623 h 319314"/>
              <a:gd name="connsiteX3" fmla="*/ 158365 w 319134"/>
              <a:gd name="connsiteY3" fmla="*/ 122737 h 319314"/>
              <a:gd name="connsiteX4" fmla="*/ 175883 w 319134"/>
              <a:gd name="connsiteY4" fmla="*/ 129877 h 319314"/>
              <a:gd name="connsiteX5" fmla="*/ 212141 w 319134"/>
              <a:gd name="connsiteY5" fmla="*/ 129877 h 319314"/>
              <a:gd name="connsiteX6" fmla="*/ 221547 w 319134"/>
              <a:gd name="connsiteY6" fmla="*/ 127965 h 319314"/>
              <a:gd name="connsiteX7" fmla="*/ 229569 w 319134"/>
              <a:gd name="connsiteY7" fmla="*/ 122737 h 319314"/>
              <a:gd name="connsiteX8" fmla="*/ 234968 w 319134"/>
              <a:gd name="connsiteY8" fmla="*/ 114623 h 319314"/>
              <a:gd name="connsiteX9" fmla="*/ 236886 w 319134"/>
              <a:gd name="connsiteY9" fmla="*/ 105129 h 319314"/>
              <a:gd name="connsiteX10" fmla="*/ 236886 w 319134"/>
              <a:gd name="connsiteY10" fmla="*/ 101818 h 319314"/>
              <a:gd name="connsiteX11" fmla="*/ 151307 w 319134"/>
              <a:gd name="connsiteY11" fmla="*/ 101818 h 319314"/>
              <a:gd name="connsiteX12" fmla="*/ 151307 w 319134"/>
              <a:gd name="connsiteY12" fmla="*/ 105129 h 319314"/>
              <a:gd name="connsiteX13" fmla="*/ 171876 w 319134"/>
              <a:gd name="connsiteY13" fmla="*/ 198115 h 319314"/>
              <a:gd name="connsiteX14" fmla="*/ 171876 w 319134"/>
              <a:gd name="connsiteY14" fmla="*/ 198115 h 319314"/>
              <a:gd name="connsiteX15" fmla="*/ 194007 w 319134"/>
              <a:gd name="connsiteY15" fmla="*/ 207352 h 319314"/>
              <a:gd name="connsiteX16" fmla="*/ 216148 w 319134"/>
              <a:gd name="connsiteY16" fmla="*/ 198115 h 319314"/>
              <a:gd name="connsiteX17" fmla="*/ 225295 w 319134"/>
              <a:gd name="connsiteY17" fmla="*/ 175975 h 319314"/>
              <a:gd name="connsiteX18" fmla="*/ 216148 w 319134"/>
              <a:gd name="connsiteY18" fmla="*/ 153934 h 319314"/>
              <a:gd name="connsiteX19" fmla="*/ 194365 w 319134"/>
              <a:gd name="connsiteY19" fmla="*/ 144607 h 319314"/>
              <a:gd name="connsiteX20" fmla="*/ 193660 w 319134"/>
              <a:gd name="connsiteY20" fmla="*/ 144607 h 319314"/>
              <a:gd name="connsiteX21" fmla="*/ 171876 w 319134"/>
              <a:gd name="connsiteY21" fmla="*/ 153934 h 319314"/>
              <a:gd name="connsiteX22" fmla="*/ 162640 w 319134"/>
              <a:gd name="connsiteY22" fmla="*/ 175975 h 319314"/>
              <a:gd name="connsiteX23" fmla="*/ 171876 w 319134"/>
              <a:gd name="connsiteY23" fmla="*/ 198115 h 319314"/>
              <a:gd name="connsiteX24" fmla="*/ 143811 w 319134"/>
              <a:gd name="connsiteY24" fmla="*/ 87174 h 319314"/>
              <a:gd name="connsiteX25" fmla="*/ 143811 w 319134"/>
              <a:gd name="connsiteY25" fmla="*/ 87174 h 319314"/>
              <a:gd name="connsiteX26" fmla="*/ 244123 w 319134"/>
              <a:gd name="connsiteY26" fmla="*/ 87174 h 319314"/>
              <a:gd name="connsiteX27" fmla="*/ 251530 w 319134"/>
              <a:gd name="connsiteY27" fmla="*/ 94411 h 319314"/>
              <a:gd name="connsiteX28" fmla="*/ 251530 w 319134"/>
              <a:gd name="connsiteY28" fmla="*/ 105129 h 319314"/>
              <a:gd name="connsiteX29" fmla="*/ 248567 w 319134"/>
              <a:gd name="connsiteY29" fmla="*/ 120291 h 319314"/>
              <a:gd name="connsiteX30" fmla="*/ 239939 w 319134"/>
              <a:gd name="connsiteY30" fmla="*/ 133015 h 319314"/>
              <a:gd name="connsiteX31" fmla="*/ 227125 w 319134"/>
              <a:gd name="connsiteY31" fmla="*/ 141644 h 319314"/>
              <a:gd name="connsiteX32" fmla="*/ 225384 w 319134"/>
              <a:gd name="connsiteY32" fmla="*/ 142251 h 319314"/>
              <a:gd name="connsiteX33" fmla="*/ 226607 w 319134"/>
              <a:gd name="connsiteY33" fmla="*/ 143474 h 319314"/>
              <a:gd name="connsiteX34" fmla="*/ 240108 w 319134"/>
              <a:gd name="connsiteY34" fmla="*/ 175975 h 319314"/>
              <a:gd name="connsiteX35" fmla="*/ 226607 w 319134"/>
              <a:gd name="connsiteY35" fmla="*/ 208574 h 319314"/>
              <a:gd name="connsiteX36" fmla="*/ 194007 w 319134"/>
              <a:gd name="connsiteY36" fmla="*/ 222085 h 319314"/>
              <a:gd name="connsiteX37" fmla="*/ 161417 w 319134"/>
              <a:gd name="connsiteY37" fmla="*/ 208574 h 319314"/>
              <a:gd name="connsiteX38" fmla="*/ 147906 w 319134"/>
              <a:gd name="connsiteY38" fmla="*/ 175975 h 319314"/>
              <a:gd name="connsiteX39" fmla="*/ 161417 w 319134"/>
              <a:gd name="connsiteY39" fmla="*/ 143474 h 319314"/>
              <a:gd name="connsiteX40" fmla="*/ 162551 w 319134"/>
              <a:gd name="connsiteY40" fmla="*/ 142341 h 319314"/>
              <a:gd name="connsiteX41" fmla="*/ 147997 w 319134"/>
              <a:gd name="connsiteY41" fmla="*/ 133015 h 319314"/>
              <a:gd name="connsiteX42" fmla="*/ 139456 w 319134"/>
              <a:gd name="connsiteY42" fmla="*/ 120291 h 319314"/>
              <a:gd name="connsiteX43" fmla="*/ 136493 w 319134"/>
              <a:gd name="connsiteY43" fmla="*/ 105129 h 319314"/>
              <a:gd name="connsiteX44" fmla="*/ 136493 w 319134"/>
              <a:gd name="connsiteY44" fmla="*/ 94411 h 319314"/>
              <a:gd name="connsiteX45" fmla="*/ 143811 w 319134"/>
              <a:gd name="connsiteY45" fmla="*/ 87174 h 319314"/>
              <a:gd name="connsiteX46" fmla="*/ 293188 w 319134"/>
              <a:gd name="connsiteY46" fmla="*/ 23297 h 319314"/>
              <a:gd name="connsiteX47" fmla="*/ 293188 w 319134"/>
              <a:gd name="connsiteY47" fmla="*/ 23297 h 319314"/>
              <a:gd name="connsiteX48" fmla="*/ 94836 w 319134"/>
              <a:gd name="connsiteY48" fmla="*/ 23297 h 319314"/>
              <a:gd name="connsiteX49" fmla="*/ 94836 w 319134"/>
              <a:gd name="connsiteY49" fmla="*/ 293369 h 319314"/>
              <a:gd name="connsiteX50" fmla="*/ 293188 w 319134"/>
              <a:gd name="connsiteY50" fmla="*/ 293369 h 319314"/>
              <a:gd name="connsiteX51" fmla="*/ 293188 w 319134"/>
              <a:gd name="connsiteY51" fmla="*/ 23297 h 319314"/>
              <a:gd name="connsiteX52" fmla="*/ 80023 w 319134"/>
              <a:gd name="connsiteY52" fmla="*/ 23297 h 319314"/>
              <a:gd name="connsiteX53" fmla="*/ 80023 w 319134"/>
              <a:gd name="connsiteY53" fmla="*/ 23297 h 319314"/>
              <a:gd name="connsiteX54" fmla="*/ 23205 w 319134"/>
              <a:gd name="connsiteY54" fmla="*/ 23297 h 319314"/>
              <a:gd name="connsiteX55" fmla="*/ 23205 w 319134"/>
              <a:gd name="connsiteY55" fmla="*/ 47436 h 319314"/>
              <a:gd name="connsiteX56" fmla="*/ 41418 w 319134"/>
              <a:gd name="connsiteY56" fmla="*/ 47436 h 319314"/>
              <a:gd name="connsiteX57" fmla="*/ 53617 w 319134"/>
              <a:gd name="connsiteY57" fmla="*/ 59813 h 319314"/>
              <a:gd name="connsiteX58" fmla="*/ 41418 w 319134"/>
              <a:gd name="connsiteY58" fmla="*/ 72012 h 319314"/>
              <a:gd name="connsiteX59" fmla="*/ 23205 w 319134"/>
              <a:gd name="connsiteY59" fmla="*/ 72012 h 319314"/>
              <a:gd name="connsiteX60" fmla="*/ 23205 w 319134"/>
              <a:gd name="connsiteY60" fmla="*/ 113231 h 319314"/>
              <a:gd name="connsiteX61" fmla="*/ 41418 w 319134"/>
              <a:gd name="connsiteY61" fmla="*/ 113231 h 319314"/>
              <a:gd name="connsiteX62" fmla="*/ 53617 w 319134"/>
              <a:gd name="connsiteY62" fmla="*/ 125519 h 319314"/>
              <a:gd name="connsiteX63" fmla="*/ 41418 w 319134"/>
              <a:gd name="connsiteY63" fmla="*/ 137808 h 319314"/>
              <a:gd name="connsiteX64" fmla="*/ 23205 w 319134"/>
              <a:gd name="connsiteY64" fmla="*/ 137808 h 319314"/>
              <a:gd name="connsiteX65" fmla="*/ 23205 w 319134"/>
              <a:gd name="connsiteY65" fmla="*/ 179027 h 319314"/>
              <a:gd name="connsiteX66" fmla="*/ 41418 w 319134"/>
              <a:gd name="connsiteY66" fmla="*/ 179027 h 319314"/>
              <a:gd name="connsiteX67" fmla="*/ 53617 w 319134"/>
              <a:gd name="connsiteY67" fmla="*/ 191226 h 319314"/>
              <a:gd name="connsiteX68" fmla="*/ 41418 w 319134"/>
              <a:gd name="connsiteY68" fmla="*/ 203434 h 319314"/>
              <a:gd name="connsiteX69" fmla="*/ 23205 w 319134"/>
              <a:gd name="connsiteY69" fmla="*/ 203434 h 319314"/>
              <a:gd name="connsiteX70" fmla="*/ 23205 w 319134"/>
              <a:gd name="connsiteY70" fmla="*/ 244743 h 319314"/>
              <a:gd name="connsiteX71" fmla="*/ 41418 w 319134"/>
              <a:gd name="connsiteY71" fmla="*/ 244743 h 319314"/>
              <a:gd name="connsiteX72" fmla="*/ 53617 w 319134"/>
              <a:gd name="connsiteY72" fmla="*/ 256942 h 319314"/>
              <a:gd name="connsiteX73" fmla="*/ 41418 w 319134"/>
              <a:gd name="connsiteY73" fmla="*/ 269230 h 319314"/>
              <a:gd name="connsiteX74" fmla="*/ 23205 w 319134"/>
              <a:gd name="connsiteY74" fmla="*/ 269230 h 319314"/>
              <a:gd name="connsiteX75" fmla="*/ 23205 w 319134"/>
              <a:gd name="connsiteY75" fmla="*/ 293369 h 319314"/>
              <a:gd name="connsiteX76" fmla="*/ 80023 w 319134"/>
              <a:gd name="connsiteY76" fmla="*/ 293369 h 319314"/>
              <a:gd name="connsiteX77" fmla="*/ 80023 w 319134"/>
              <a:gd name="connsiteY77" fmla="*/ 23297 h 319314"/>
              <a:gd name="connsiteX78" fmla="*/ 305556 w 319134"/>
              <a:gd name="connsiteY78" fmla="*/ 317945 h 319314"/>
              <a:gd name="connsiteX79" fmla="*/ 10827 w 319134"/>
              <a:gd name="connsiteY79" fmla="*/ 317945 h 319314"/>
              <a:gd name="connsiteX80" fmla="*/ -1371 w 319134"/>
              <a:gd name="connsiteY80" fmla="*/ 305746 h 319314"/>
              <a:gd name="connsiteX81" fmla="*/ -1371 w 319134"/>
              <a:gd name="connsiteY81" fmla="*/ 11010 h 319314"/>
              <a:gd name="connsiteX82" fmla="*/ 10827 w 319134"/>
              <a:gd name="connsiteY82" fmla="*/ -1369 h 319314"/>
              <a:gd name="connsiteX83" fmla="*/ 305556 w 319134"/>
              <a:gd name="connsiteY83" fmla="*/ -1369 h 319314"/>
              <a:gd name="connsiteX84" fmla="*/ 317763 w 319134"/>
              <a:gd name="connsiteY84" fmla="*/ 11010 h 319314"/>
              <a:gd name="connsiteX85" fmla="*/ 317763 w 319134"/>
              <a:gd name="connsiteY85" fmla="*/ 305746 h 319314"/>
              <a:gd name="connsiteX86" fmla="*/ 305556 w 319134"/>
              <a:gd name="connsiteY86" fmla="*/ 317945 h 319314"/>
              <a:gd name="connsiteX87" fmla="*/ 305556 w 319134"/>
              <a:gd name="connsiteY87" fmla="*/ 317945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19134" h="319314">
                <a:moveTo>
                  <a:pt x="151307" y="105129"/>
                </a:moveTo>
                <a:lnTo>
                  <a:pt x="151307" y="105129"/>
                </a:lnTo>
                <a:cubicBezTo>
                  <a:pt x="151307" y="108528"/>
                  <a:pt x="151833" y="111750"/>
                  <a:pt x="153056" y="114623"/>
                </a:cubicBezTo>
                <a:cubicBezTo>
                  <a:pt x="154270" y="117506"/>
                  <a:pt x="156100" y="120468"/>
                  <a:pt x="158365" y="122737"/>
                </a:cubicBezTo>
                <a:cubicBezTo>
                  <a:pt x="162900" y="127089"/>
                  <a:pt x="169083" y="129877"/>
                  <a:pt x="175883" y="129877"/>
                </a:cubicBezTo>
                <a:lnTo>
                  <a:pt x="212141" y="129877"/>
                </a:lnTo>
                <a:cubicBezTo>
                  <a:pt x="215451" y="129877"/>
                  <a:pt x="218763" y="129268"/>
                  <a:pt x="221547" y="127965"/>
                </a:cubicBezTo>
                <a:cubicBezTo>
                  <a:pt x="224510" y="126912"/>
                  <a:pt x="227302" y="124913"/>
                  <a:pt x="229569" y="122737"/>
                </a:cubicBezTo>
                <a:cubicBezTo>
                  <a:pt x="231836" y="120468"/>
                  <a:pt x="233664" y="117506"/>
                  <a:pt x="234968" y="114623"/>
                </a:cubicBezTo>
                <a:cubicBezTo>
                  <a:pt x="236102" y="111750"/>
                  <a:pt x="236886" y="108528"/>
                  <a:pt x="236886" y="105129"/>
                </a:cubicBezTo>
                <a:lnTo>
                  <a:pt x="236886" y="101818"/>
                </a:lnTo>
                <a:lnTo>
                  <a:pt x="151307" y="101818"/>
                </a:lnTo>
                <a:lnTo>
                  <a:pt x="151307" y="105129"/>
                </a:lnTo>
                <a:close/>
                <a:moveTo>
                  <a:pt x="171876" y="198115"/>
                </a:moveTo>
                <a:lnTo>
                  <a:pt x="171876" y="198115"/>
                </a:lnTo>
                <a:cubicBezTo>
                  <a:pt x="177454" y="203781"/>
                  <a:pt x="185388" y="207352"/>
                  <a:pt x="194007" y="207352"/>
                </a:cubicBezTo>
                <a:cubicBezTo>
                  <a:pt x="202637" y="207352"/>
                  <a:pt x="210481" y="203781"/>
                  <a:pt x="216148" y="198115"/>
                </a:cubicBezTo>
                <a:cubicBezTo>
                  <a:pt x="221894" y="192538"/>
                  <a:pt x="225295" y="184605"/>
                  <a:pt x="225295" y="175975"/>
                </a:cubicBezTo>
                <a:cubicBezTo>
                  <a:pt x="225295" y="167356"/>
                  <a:pt x="221894" y="159510"/>
                  <a:pt x="216148" y="153934"/>
                </a:cubicBezTo>
                <a:cubicBezTo>
                  <a:pt x="210570" y="148267"/>
                  <a:pt x="202904" y="144696"/>
                  <a:pt x="194365" y="144607"/>
                </a:cubicBezTo>
                <a:lnTo>
                  <a:pt x="193660" y="144607"/>
                </a:lnTo>
                <a:cubicBezTo>
                  <a:pt x="185119" y="144696"/>
                  <a:pt x="177365" y="148267"/>
                  <a:pt x="171876" y="153934"/>
                </a:cubicBezTo>
                <a:cubicBezTo>
                  <a:pt x="166120" y="159510"/>
                  <a:pt x="162640" y="167356"/>
                  <a:pt x="162640" y="175975"/>
                </a:cubicBezTo>
                <a:cubicBezTo>
                  <a:pt x="162640" y="184605"/>
                  <a:pt x="166120" y="192538"/>
                  <a:pt x="171876" y="198115"/>
                </a:cubicBezTo>
                <a:close/>
                <a:moveTo>
                  <a:pt x="143811" y="87174"/>
                </a:moveTo>
                <a:lnTo>
                  <a:pt x="143811" y="87174"/>
                </a:lnTo>
                <a:lnTo>
                  <a:pt x="244123" y="87174"/>
                </a:lnTo>
                <a:cubicBezTo>
                  <a:pt x="248219" y="87174"/>
                  <a:pt x="251530" y="90315"/>
                  <a:pt x="251530" y="94411"/>
                </a:cubicBezTo>
                <a:lnTo>
                  <a:pt x="251530" y="105129"/>
                </a:lnTo>
                <a:cubicBezTo>
                  <a:pt x="251530" y="110537"/>
                  <a:pt x="250487" y="115587"/>
                  <a:pt x="248567" y="120291"/>
                </a:cubicBezTo>
                <a:cubicBezTo>
                  <a:pt x="246471" y="125082"/>
                  <a:pt x="243508" y="129446"/>
                  <a:pt x="239939" y="133015"/>
                </a:cubicBezTo>
                <a:cubicBezTo>
                  <a:pt x="236279" y="136674"/>
                  <a:pt x="232005" y="139637"/>
                  <a:pt x="227125" y="141644"/>
                </a:cubicBezTo>
                <a:lnTo>
                  <a:pt x="225384" y="142251"/>
                </a:lnTo>
                <a:lnTo>
                  <a:pt x="226607" y="143474"/>
                </a:lnTo>
                <a:cubicBezTo>
                  <a:pt x="234968" y="151836"/>
                  <a:pt x="240108" y="163259"/>
                  <a:pt x="240108" y="175975"/>
                </a:cubicBezTo>
                <a:cubicBezTo>
                  <a:pt x="240108" y="188621"/>
                  <a:pt x="234968" y="200203"/>
                  <a:pt x="226607" y="208574"/>
                </a:cubicBezTo>
                <a:cubicBezTo>
                  <a:pt x="218236" y="216855"/>
                  <a:pt x="206734" y="222085"/>
                  <a:pt x="194007" y="222085"/>
                </a:cubicBezTo>
                <a:cubicBezTo>
                  <a:pt x="181291" y="222085"/>
                  <a:pt x="169788" y="216855"/>
                  <a:pt x="161417" y="208574"/>
                </a:cubicBezTo>
                <a:cubicBezTo>
                  <a:pt x="153056" y="200203"/>
                  <a:pt x="147906" y="188621"/>
                  <a:pt x="147906" y="175975"/>
                </a:cubicBezTo>
                <a:cubicBezTo>
                  <a:pt x="147906" y="163259"/>
                  <a:pt x="153056" y="151836"/>
                  <a:pt x="161417" y="143474"/>
                </a:cubicBezTo>
                <a:lnTo>
                  <a:pt x="162551" y="142341"/>
                </a:lnTo>
                <a:cubicBezTo>
                  <a:pt x="157063" y="140333"/>
                  <a:pt x="152092" y="137201"/>
                  <a:pt x="147997" y="133015"/>
                </a:cubicBezTo>
                <a:cubicBezTo>
                  <a:pt x="144515" y="129446"/>
                  <a:pt x="141465" y="125082"/>
                  <a:pt x="139456" y="120291"/>
                </a:cubicBezTo>
                <a:cubicBezTo>
                  <a:pt x="137538" y="115587"/>
                  <a:pt x="136493" y="110537"/>
                  <a:pt x="136493" y="105129"/>
                </a:cubicBezTo>
                <a:lnTo>
                  <a:pt x="136493" y="94411"/>
                </a:lnTo>
                <a:cubicBezTo>
                  <a:pt x="136493" y="90315"/>
                  <a:pt x="139804" y="87174"/>
                  <a:pt x="143811" y="87174"/>
                </a:cubicBezTo>
                <a:close/>
                <a:moveTo>
                  <a:pt x="293188" y="23297"/>
                </a:moveTo>
                <a:lnTo>
                  <a:pt x="293188" y="23297"/>
                </a:lnTo>
                <a:lnTo>
                  <a:pt x="94836" y="23297"/>
                </a:lnTo>
                <a:lnTo>
                  <a:pt x="94836" y="293369"/>
                </a:lnTo>
                <a:lnTo>
                  <a:pt x="293188" y="293369"/>
                </a:lnTo>
                <a:lnTo>
                  <a:pt x="293188" y="23297"/>
                </a:lnTo>
                <a:close/>
                <a:moveTo>
                  <a:pt x="80023" y="23297"/>
                </a:moveTo>
                <a:lnTo>
                  <a:pt x="80023" y="23297"/>
                </a:lnTo>
                <a:lnTo>
                  <a:pt x="23205" y="23297"/>
                </a:lnTo>
                <a:lnTo>
                  <a:pt x="23205" y="47436"/>
                </a:lnTo>
                <a:lnTo>
                  <a:pt x="41418" y="47436"/>
                </a:lnTo>
                <a:cubicBezTo>
                  <a:pt x="48129" y="47436"/>
                  <a:pt x="53617" y="53013"/>
                  <a:pt x="53617" y="59813"/>
                </a:cubicBezTo>
                <a:cubicBezTo>
                  <a:pt x="53617" y="66524"/>
                  <a:pt x="48129" y="72012"/>
                  <a:pt x="41418" y="72012"/>
                </a:cubicBezTo>
                <a:lnTo>
                  <a:pt x="23205" y="72012"/>
                </a:lnTo>
                <a:lnTo>
                  <a:pt x="23205" y="113231"/>
                </a:lnTo>
                <a:lnTo>
                  <a:pt x="41418" y="113231"/>
                </a:lnTo>
                <a:cubicBezTo>
                  <a:pt x="48129" y="113231"/>
                  <a:pt x="53617" y="118721"/>
                  <a:pt x="53617" y="125519"/>
                </a:cubicBezTo>
                <a:cubicBezTo>
                  <a:pt x="53617" y="132142"/>
                  <a:pt x="48129" y="137808"/>
                  <a:pt x="41418" y="137808"/>
                </a:cubicBezTo>
                <a:lnTo>
                  <a:pt x="23205" y="137808"/>
                </a:lnTo>
                <a:lnTo>
                  <a:pt x="23205" y="179027"/>
                </a:lnTo>
                <a:lnTo>
                  <a:pt x="41418" y="179027"/>
                </a:lnTo>
                <a:cubicBezTo>
                  <a:pt x="48129" y="179027"/>
                  <a:pt x="53617" y="184435"/>
                  <a:pt x="53617" y="191226"/>
                </a:cubicBezTo>
                <a:cubicBezTo>
                  <a:pt x="53617" y="198027"/>
                  <a:pt x="48129" y="203434"/>
                  <a:pt x="41418" y="203434"/>
                </a:cubicBezTo>
                <a:lnTo>
                  <a:pt x="23205" y="203434"/>
                </a:lnTo>
                <a:lnTo>
                  <a:pt x="23205" y="244743"/>
                </a:lnTo>
                <a:lnTo>
                  <a:pt x="41418" y="244743"/>
                </a:lnTo>
                <a:cubicBezTo>
                  <a:pt x="48129" y="244743"/>
                  <a:pt x="53617" y="250321"/>
                  <a:pt x="53617" y="256942"/>
                </a:cubicBezTo>
                <a:cubicBezTo>
                  <a:pt x="53617" y="263733"/>
                  <a:pt x="48129" y="269230"/>
                  <a:pt x="41418" y="269230"/>
                </a:cubicBezTo>
                <a:lnTo>
                  <a:pt x="23205" y="269230"/>
                </a:lnTo>
                <a:lnTo>
                  <a:pt x="23205" y="293369"/>
                </a:lnTo>
                <a:lnTo>
                  <a:pt x="80023" y="293369"/>
                </a:lnTo>
                <a:lnTo>
                  <a:pt x="80023" y="23297"/>
                </a:lnTo>
                <a:close/>
                <a:moveTo>
                  <a:pt x="305556" y="317945"/>
                </a:moveTo>
                <a:lnTo>
                  <a:pt x="10827" y="317945"/>
                </a:lnTo>
                <a:cubicBezTo>
                  <a:pt x="4027" y="317945"/>
                  <a:pt x="-1371" y="312369"/>
                  <a:pt x="-1371" y="305746"/>
                </a:cubicBezTo>
                <a:lnTo>
                  <a:pt x="-1371" y="11010"/>
                </a:lnTo>
                <a:cubicBezTo>
                  <a:pt x="-1371" y="4298"/>
                  <a:pt x="4027" y="-1369"/>
                  <a:pt x="10827" y="-1369"/>
                </a:cubicBezTo>
                <a:lnTo>
                  <a:pt x="305556" y="-1369"/>
                </a:lnTo>
                <a:cubicBezTo>
                  <a:pt x="312357" y="-1369"/>
                  <a:pt x="317763" y="4298"/>
                  <a:pt x="317763" y="11010"/>
                </a:cubicBezTo>
                <a:lnTo>
                  <a:pt x="317763" y="305746"/>
                </a:lnTo>
                <a:cubicBezTo>
                  <a:pt x="317763" y="312369"/>
                  <a:pt x="312357" y="317945"/>
                  <a:pt x="305556" y="317945"/>
                </a:cubicBezTo>
                <a:lnTo>
                  <a:pt x="305556" y="317945"/>
                </a:lnTo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8" name="图形 48">
            <a:extLst>
              <a:ext uri="{FF2B5EF4-FFF2-40B4-BE49-F238E27FC236}">
                <a16:creationId xmlns:a16="http://schemas.microsoft.com/office/drawing/2014/main" id="{ABA248AE-7D3F-4FDF-A5E9-D7DFE784D24C}"/>
              </a:ext>
            </a:extLst>
          </p:cNvPr>
          <p:cNvSpPr/>
          <p:nvPr/>
        </p:nvSpPr>
        <p:spPr>
          <a:xfrm flipV="1">
            <a:off x="7997110" y="3338431"/>
            <a:ext cx="319314" cy="319304"/>
          </a:xfrm>
          <a:custGeom>
            <a:avLst/>
            <a:gdLst>
              <a:gd name="connsiteX0" fmla="*/ 253744 w 319314"/>
              <a:gd name="connsiteY0" fmla="*/ 253745 h 319304"/>
              <a:gd name="connsiteX1" fmla="*/ 253744 w 319314"/>
              <a:gd name="connsiteY1" fmla="*/ 253745 h 319304"/>
              <a:gd name="connsiteX2" fmla="*/ 158372 w 319314"/>
              <a:gd name="connsiteY2" fmla="*/ 293382 h 319304"/>
              <a:gd name="connsiteX3" fmla="*/ 62732 w 319314"/>
              <a:gd name="connsiteY3" fmla="*/ 253745 h 319304"/>
              <a:gd name="connsiteX4" fmla="*/ 62732 w 319314"/>
              <a:gd name="connsiteY4" fmla="*/ 253834 h 319304"/>
              <a:gd name="connsiteX5" fmla="*/ 62732 w 319314"/>
              <a:gd name="connsiteY5" fmla="*/ 253745 h 319304"/>
              <a:gd name="connsiteX6" fmla="*/ 23194 w 319314"/>
              <a:gd name="connsiteY6" fmla="*/ 158284 h 319304"/>
              <a:gd name="connsiteX7" fmla="*/ 62732 w 319314"/>
              <a:gd name="connsiteY7" fmla="*/ 62823 h 319304"/>
              <a:gd name="connsiteX8" fmla="*/ 158372 w 319314"/>
              <a:gd name="connsiteY8" fmla="*/ 23195 h 319304"/>
              <a:gd name="connsiteX9" fmla="*/ 264983 w 319314"/>
              <a:gd name="connsiteY9" fmla="*/ 23195 h 319304"/>
              <a:gd name="connsiteX10" fmla="*/ 264983 w 319314"/>
              <a:gd name="connsiteY10" fmla="*/ 71447 h 319304"/>
              <a:gd name="connsiteX11" fmla="*/ 265161 w 319314"/>
              <a:gd name="connsiteY11" fmla="*/ 71447 h 319304"/>
              <a:gd name="connsiteX12" fmla="*/ 267417 w 319314"/>
              <a:gd name="connsiteY12" fmla="*/ 78503 h 319304"/>
              <a:gd name="connsiteX13" fmla="*/ 286754 w 319314"/>
              <a:gd name="connsiteY13" fmla="*/ 116302 h 319304"/>
              <a:gd name="connsiteX14" fmla="*/ 293381 w 319314"/>
              <a:gd name="connsiteY14" fmla="*/ 158284 h 319304"/>
              <a:gd name="connsiteX15" fmla="*/ 254360 w 319314"/>
              <a:gd name="connsiteY15" fmla="*/ 253228 h 319304"/>
              <a:gd name="connsiteX16" fmla="*/ 253744 w 319314"/>
              <a:gd name="connsiteY16" fmla="*/ 253745 h 319304"/>
              <a:gd name="connsiteX17" fmla="*/ 78760 w 319314"/>
              <a:gd name="connsiteY17" fmla="*/ 111601 h 319304"/>
              <a:gd name="connsiteX18" fmla="*/ 78760 w 319314"/>
              <a:gd name="connsiteY18" fmla="*/ 111601 h 319304"/>
              <a:gd name="connsiteX19" fmla="*/ 71357 w 319314"/>
              <a:gd name="connsiteY19" fmla="*/ 119094 h 319304"/>
              <a:gd name="connsiteX20" fmla="*/ 78760 w 319314"/>
              <a:gd name="connsiteY20" fmla="*/ 126317 h 319304"/>
              <a:gd name="connsiteX21" fmla="*/ 237806 w 319314"/>
              <a:gd name="connsiteY21" fmla="*/ 126317 h 319304"/>
              <a:gd name="connsiteX22" fmla="*/ 245119 w 319314"/>
              <a:gd name="connsiteY22" fmla="*/ 119094 h 319304"/>
              <a:gd name="connsiteX23" fmla="*/ 237806 w 319314"/>
              <a:gd name="connsiteY23" fmla="*/ 111601 h 319304"/>
              <a:gd name="connsiteX24" fmla="*/ 78760 w 319314"/>
              <a:gd name="connsiteY24" fmla="*/ 111601 h 319304"/>
              <a:gd name="connsiteX25" fmla="*/ 78760 w 319314"/>
              <a:gd name="connsiteY25" fmla="*/ 150882 h 319304"/>
              <a:gd name="connsiteX26" fmla="*/ 78760 w 319314"/>
              <a:gd name="connsiteY26" fmla="*/ 150882 h 319304"/>
              <a:gd name="connsiteX27" fmla="*/ 71357 w 319314"/>
              <a:gd name="connsiteY27" fmla="*/ 158284 h 319304"/>
              <a:gd name="connsiteX28" fmla="*/ 78760 w 319314"/>
              <a:gd name="connsiteY28" fmla="*/ 165687 h 319304"/>
              <a:gd name="connsiteX29" fmla="*/ 237806 w 319314"/>
              <a:gd name="connsiteY29" fmla="*/ 165687 h 319304"/>
              <a:gd name="connsiteX30" fmla="*/ 245119 w 319314"/>
              <a:gd name="connsiteY30" fmla="*/ 158284 h 319304"/>
              <a:gd name="connsiteX31" fmla="*/ 237806 w 319314"/>
              <a:gd name="connsiteY31" fmla="*/ 150882 h 319304"/>
              <a:gd name="connsiteX32" fmla="*/ 78760 w 319314"/>
              <a:gd name="connsiteY32" fmla="*/ 150882 h 319304"/>
              <a:gd name="connsiteX33" fmla="*/ 78760 w 319314"/>
              <a:gd name="connsiteY33" fmla="*/ 190161 h 319304"/>
              <a:gd name="connsiteX34" fmla="*/ 78760 w 319314"/>
              <a:gd name="connsiteY34" fmla="*/ 190161 h 319304"/>
              <a:gd name="connsiteX35" fmla="*/ 71357 w 319314"/>
              <a:gd name="connsiteY35" fmla="*/ 197564 h 319304"/>
              <a:gd name="connsiteX36" fmla="*/ 78760 w 319314"/>
              <a:gd name="connsiteY36" fmla="*/ 204966 h 319304"/>
              <a:gd name="connsiteX37" fmla="*/ 237806 w 319314"/>
              <a:gd name="connsiteY37" fmla="*/ 204966 h 319304"/>
              <a:gd name="connsiteX38" fmla="*/ 245119 w 319314"/>
              <a:gd name="connsiteY38" fmla="*/ 197564 h 319304"/>
              <a:gd name="connsiteX39" fmla="*/ 237806 w 319314"/>
              <a:gd name="connsiteY39" fmla="*/ 190161 h 319304"/>
              <a:gd name="connsiteX40" fmla="*/ 78760 w 319314"/>
              <a:gd name="connsiteY40" fmla="*/ 190161 h 319304"/>
              <a:gd name="connsiteX41" fmla="*/ 158372 w 319314"/>
              <a:gd name="connsiteY41" fmla="*/ 317937 h 319304"/>
              <a:gd name="connsiteX42" fmla="*/ 271252 w 319314"/>
              <a:gd name="connsiteY42" fmla="*/ 270995 h 319304"/>
              <a:gd name="connsiteX43" fmla="*/ 271778 w 319314"/>
              <a:gd name="connsiteY43" fmla="*/ 270380 h 319304"/>
              <a:gd name="connsiteX44" fmla="*/ 317944 w 319314"/>
              <a:gd name="connsiteY44" fmla="*/ 158284 h 319304"/>
              <a:gd name="connsiteX45" fmla="*/ 310015 w 319314"/>
              <a:gd name="connsiteY45" fmla="*/ 108811 h 319304"/>
              <a:gd name="connsiteX46" fmla="*/ 289544 w 319314"/>
              <a:gd name="connsiteY46" fmla="*/ 67612 h 319304"/>
              <a:gd name="connsiteX47" fmla="*/ 289544 w 319314"/>
              <a:gd name="connsiteY47" fmla="*/ 10914 h 319304"/>
              <a:gd name="connsiteX48" fmla="*/ 277353 w 319314"/>
              <a:gd name="connsiteY48" fmla="*/ -1368 h 319304"/>
              <a:gd name="connsiteX49" fmla="*/ 277004 w 319314"/>
              <a:gd name="connsiteY49" fmla="*/ -1368 h 319304"/>
              <a:gd name="connsiteX50" fmla="*/ 158372 w 319314"/>
              <a:gd name="connsiteY50" fmla="*/ -1368 h 319304"/>
              <a:gd name="connsiteX51" fmla="*/ 45491 w 319314"/>
              <a:gd name="connsiteY51" fmla="*/ 45225 h 319304"/>
              <a:gd name="connsiteX52" fmla="*/ 45491 w 319314"/>
              <a:gd name="connsiteY52" fmla="*/ 45405 h 319304"/>
              <a:gd name="connsiteX53" fmla="*/ 45313 w 319314"/>
              <a:gd name="connsiteY53" fmla="*/ 45225 h 319304"/>
              <a:gd name="connsiteX54" fmla="*/ -1370 w 319314"/>
              <a:gd name="connsiteY54" fmla="*/ 158284 h 319304"/>
              <a:gd name="connsiteX55" fmla="*/ 45491 w 319314"/>
              <a:gd name="connsiteY55" fmla="*/ 270995 h 319304"/>
              <a:gd name="connsiteX56" fmla="*/ 45313 w 319314"/>
              <a:gd name="connsiteY56" fmla="*/ 270995 h 319304"/>
              <a:gd name="connsiteX57" fmla="*/ 158372 w 319314"/>
              <a:gd name="connsiteY57" fmla="*/ 317937 h 319304"/>
              <a:gd name="connsiteX58" fmla="*/ 158372 w 319314"/>
              <a:gd name="connsiteY58" fmla="*/ 317937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9314" h="319304">
                <a:moveTo>
                  <a:pt x="253744" y="253745"/>
                </a:moveTo>
                <a:lnTo>
                  <a:pt x="253744" y="253745"/>
                </a:lnTo>
                <a:cubicBezTo>
                  <a:pt x="229270" y="278219"/>
                  <a:pt x="195653" y="293382"/>
                  <a:pt x="158372" y="293382"/>
                </a:cubicBezTo>
                <a:cubicBezTo>
                  <a:pt x="121090" y="293382"/>
                  <a:pt x="87295" y="278219"/>
                  <a:pt x="62732" y="253745"/>
                </a:cubicBezTo>
                <a:lnTo>
                  <a:pt x="62732" y="253834"/>
                </a:lnTo>
                <a:lnTo>
                  <a:pt x="62732" y="253745"/>
                </a:lnTo>
                <a:cubicBezTo>
                  <a:pt x="38258" y="229360"/>
                  <a:pt x="23194" y="195566"/>
                  <a:pt x="23194" y="158284"/>
                </a:cubicBezTo>
                <a:cubicBezTo>
                  <a:pt x="23194" y="120832"/>
                  <a:pt x="38258" y="87038"/>
                  <a:pt x="62732" y="62823"/>
                </a:cubicBezTo>
                <a:cubicBezTo>
                  <a:pt x="87295" y="38348"/>
                  <a:pt x="120920" y="23195"/>
                  <a:pt x="158372" y="23195"/>
                </a:cubicBezTo>
                <a:lnTo>
                  <a:pt x="264983" y="23195"/>
                </a:lnTo>
                <a:lnTo>
                  <a:pt x="264983" y="71447"/>
                </a:lnTo>
                <a:lnTo>
                  <a:pt x="265161" y="71447"/>
                </a:lnTo>
                <a:cubicBezTo>
                  <a:pt x="265161" y="73883"/>
                  <a:pt x="265856" y="76407"/>
                  <a:pt x="267417" y="78503"/>
                </a:cubicBezTo>
                <a:cubicBezTo>
                  <a:pt x="275783" y="89999"/>
                  <a:pt x="282401" y="102718"/>
                  <a:pt x="286754" y="116302"/>
                </a:cubicBezTo>
                <a:cubicBezTo>
                  <a:pt x="291026" y="129538"/>
                  <a:pt x="293381" y="143478"/>
                  <a:pt x="293381" y="158284"/>
                </a:cubicBezTo>
                <a:cubicBezTo>
                  <a:pt x="293381" y="195299"/>
                  <a:pt x="278396" y="228923"/>
                  <a:pt x="254360" y="253228"/>
                </a:cubicBezTo>
                <a:lnTo>
                  <a:pt x="253744" y="253745"/>
                </a:lnTo>
                <a:close/>
                <a:moveTo>
                  <a:pt x="78760" y="111601"/>
                </a:moveTo>
                <a:lnTo>
                  <a:pt x="78760" y="111601"/>
                </a:lnTo>
                <a:cubicBezTo>
                  <a:pt x="74577" y="111601"/>
                  <a:pt x="71357" y="114910"/>
                  <a:pt x="71357" y="119094"/>
                </a:cubicBezTo>
                <a:cubicBezTo>
                  <a:pt x="71357" y="122921"/>
                  <a:pt x="74577" y="126317"/>
                  <a:pt x="78760" y="126317"/>
                </a:cubicBezTo>
                <a:lnTo>
                  <a:pt x="237806" y="126317"/>
                </a:lnTo>
                <a:cubicBezTo>
                  <a:pt x="241990" y="126317"/>
                  <a:pt x="245119" y="122921"/>
                  <a:pt x="245119" y="119094"/>
                </a:cubicBezTo>
                <a:cubicBezTo>
                  <a:pt x="245119" y="114910"/>
                  <a:pt x="241990" y="111601"/>
                  <a:pt x="237806" y="111601"/>
                </a:cubicBezTo>
                <a:lnTo>
                  <a:pt x="78760" y="111601"/>
                </a:lnTo>
                <a:close/>
                <a:moveTo>
                  <a:pt x="78760" y="150882"/>
                </a:moveTo>
                <a:lnTo>
                  <a:pt x="78760" y="150882"/>
                </a:lnTo>
                <a:cubicBezTo>
                  <a:pt x="74577" y="150882"/>
                  <a:pt x="71357" y="154103"/>
                  <a:pt x="71357" y="158284"/>
                </a:cubicBezTo>
                <a:cubicBezTo>
                  <a:pt x="71357" y="162289"/>
                  <a:pt x="74577" y="165687"/>
                  <a:pt x="78760" y="165687"/>
                </a:cubicBezTo>
                <a:lnTo>
                  <a:pt x="237806" y="165687"/>
                </a:lnTo>
                <a:cubicBezTo>
                  <a:pt x="241990" y="165687"/>
                  <a:pt x="245119" y="162289"/>
                  <a:pt x="245119" y="158284"/>
                </a:cubicBezTo>
                <a:cubicBezTo>
                  <a:pt x="245119" y="154103"/>
                  <a:pt x="241990" y="150882"/>
                  <a:pt x="237806" y="150882"/>
                </a:cubicBezTo>
                <a:lnTo>
                  <a:pt x="78760" y="150882"/>
                </a:lnTo>
                <a:close/>
                <a:moveTo>
                  <a:pt x="78760" y="190161"/>
                </a:moveTo>
                <a:lnTo>
                  <a:pt x="78760" y="190161"/>
                </a:lnTo>
                <a:cubicBezTo>
                  <a:pt x="74577" y="190161"/>
                  <a:pt x="71357" y="193470"/>
                  <a:pt x="71357" y="197564"/>
                </a:cubicBezTo>
                <a:cubicBezTo>
                  <a:pt x="71357" y="201578"/>
                  <a:pt x="74577" y="204966"/>
                  <a:pt x="78760" y="204966"/>
                </a:cubicBezTo>
                <a:lnTo>
                  <a:pt x="237806" y="204966"/>
                </a:lnTo>
                <a:cubicBezTo>
                  <a:pt x="241990" y="204966"/>
                  <a:pt x="245119" y="201578"/>
                  <a:pt x="245119" y="197564"/>
                </a:cubicBezTo>
                <a:cubicBezTo>
                  <a:pt x="245119" y="193470"/>
                  <a:pt x="241990" y="190161"/>
                  <a:pt x="237806" y="190161"/>
                </a:cubicBezTo>
                <a:lnTo>
                  <a:pt x="78760" y="190161"/>
                </a:lnTo>
                <a:close/>
                <a:moveTo>
                  <a:pt x="158372" y="317937"/>
                </a:moveTo>
                <a:cubicBezTo>
                  <a:pt x="202440" y="317937"/>
                  <a:pt x="242337" y="300000"/>
                  <a:pt x="271252" y="270995"/>
                </a:cubicBezTo>
                <a:lnTo>
                  <a:pt x="271778" y="270380"/>
                </a:lnTo>
                <a:cubicBezTo>
                  <a:pt x="300346" y="241553"/>
                  <a:pt x="317944" y="201836"/>
                  <a:pt x="317944" y="158284"/>
                </a:cubicBezTo>
                <a:cubicBezTo>
                  <a:pt x="317944" y="141035"/>
                  <a:pt x="315152" y="124400"/>
                  <a:pt x="310015" y="108811"/>
                </a:cubicBezTo>
                <a:cubicBezTo>
                  <a:pt x="305224" y="94004"/>
                  <a:pt x="298250" y="80152"/>
                  <a:pt x="289544" y="67612"/>
                </a:cubicBezTo>
                <a:lnTo>
                  <a:pt x="289544" y="10914"/>
                </a:lnTo>
                <a:cubicBezTo>
                  <a:pt x="289544" y="4117"/>
                  <a:pt x="284140" y="-1368"/>
                  <a:pt x="277353" y="-1368"/>
                </a:cubicBezTo>
                <a:lnTo>
                  <a:pt x="277004" y="-1368"/>
                </a:lnTo>
                <a:lnTo>
                  <a:pt x="158372" y="-1368"/>
                </a:lnTo>
                <a:cubicBezTo>
                  <a:pt x="114293" y="-1368"/>
                  <a:pt x="74407" y="16658"/>
                  <a:pt x="45491" y="45225"/>
                </a:cubicBezTo>
                <a:lnTo>
                  <a:pt x="45491" y="45405"/>
                </a:lnTo>
                <a:lnTo>
                  <a:pt x="45313" y="45225"/>
                </a:lnTo>
                <a:cubicBezTo>
                  <a:pt x="16567" y="74230"/>
                  <a:pt x="-1370" y="114215"/>
                  <a:pt x="-1370" y="158284"/>
                </a:cubicBezTo>
                <a:cubicBezTo>
                  <a:pt x="-1370" y="202184"/>
                  <a:pt x="16567" y="242079"/>
                  <a:pt x="45491" y="270995"/>
                </a:cubicBezTo>
                <a:lnTo>
                  <a:pt x="45313" y="270995"/>
                </a:lnTo>
                <a:cubicBezTo>
                  <a:pt x="74407" y="300000"/>
                  <a:pt x="114293" y="317937"/>
                  <a:pt x="158372" y="317937"/>
                </a:cubicBezTo>
                <a:lnTo>
                  <a:pt x="158372" y="317937"/>
                </a:lnTo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" name="图形 65" descr="D:\51PPT模板网\51pptmoban.com\图片.jpg">
            <a:extLst>
              <a:ext uri="{FF2B5EF4-FFF2-40B4-BE49-F238E27FC236}">
                <a16:creationId xmlns:a16="http://schemas.microsoft.com/office/drawing/2014/main" id="{5A058F20-3E92-36BB-3F98-CE836FD8BB8A}"/>
              </a:ext>
            </a:extLst>
          </p:cNvPr>
          <p:cNvSpPr/>
          <p:nvPr/>
        </p:nvSpPr>
        <p:spPr>
          <a:xfrm flipV="1">
            <a:off x="3915806" y="4657310"/>
            <a:ext cx="319313" cy="276893"/>
          </a:xfrm>
          <a:custGeom>
            <a:avLst/>
            <a:gdLst>
              <a:gd name="connsiteX0" fmla="*/ 190425 w 319313"/>
              <a:gd name="connsiteY0" fmla="*/ 48804 h 276893"/>
              <a:gd name="connsiteX1" fmla="*/ 190425 w 319313"/>
              <a:gd name="connsiteY1" fmla="*/ 48804 h 276893"/>
              <a:gd name="connsiteX2" fmla="*/ 190425 w 319313"/>
              <a:gd name="connsiteY2" fmla="*/ 48367 h 276893"/>
              <a:gd name="connsiteX3" fmla="*/ 192253 w 319313"/>
              <a:gd name="connsiteY3" fmla="*/ 43667 h 276893"/>
              <a:gd name="connsiteX4" fmla="*/ 192253 w 319313"/>
              <a:gd name="connsiteY4" fmla="*/ 43488 h 276893"/>
              <a:gd name="connsiteX5" fmla="*/ 192522 w 319313"/>
              <a:gd name="connsiteY5" fmla="*/ 43310 h 276893"/>
              <a:gd name="connsiteX6" fmla="*/ 197748 w 319313"/>
              <a:gd name="connsiteY6" fmla="*/ 41222 h 276893"/>
              <a:gd name="connsiteX7" fmla="*/ 202975 w 319313"/>
              <a:gd name="connsiteY7" fmla="*/ 43310 h 276893"/>
              <a:gd name="connsiteX8" fmla="*/ 202975 w 319313"/>
              <a:gd name="connsiteY8" fmla="*/ 43310 h 276893"/>
              <a:gd name="connsiteX9" fmla="*/ 205232 w 319313"/>
              <a:gd name="connsiteY9" fmla="*/ 48367 h 276893"/>
              <a:gd name="connsiteX10" fmla="*/ 205232 w 319313"/>
              <a:gd name="connsiteY10" fmla="*/ 48456 h 276893"/>
              <a:gd name="connsiteX11" fmla="*/ 205232 w 319313"/>
              <a:gd name="connsiteY11" fmla="*/ 48626 h 276893"/>
              <a:gd name="connsiteX12" fmla="*/ 205232 w 319313"/>
              <a:gd name="connsiteY12" fmla="*/ 48804 h 276893"/>
              <a:gd name="connsiteX13" fmla="*/ 202975 w 319313"/>
              <a:gd name="connsiteY13" fmla="*/ 53763 h 276893"/>
              <a:gd name="connsiteX14" fmla="*/ 202975 w 319313"/>
              <a:gd name="connsiteY14" fmla="*/ 53763 h 276893"/>
              <a:gd name="connsiteX15" fmla="*/ 202975 w 319313"/>
              <a:gd name="connsiteY15" fmla="*/ 53763 h 276893"/>
              <a:gd name="connsiteX16" fmla="*/ 197748 w 319313"/>
              <a:gd name="connsiteY16" fmla="*/ 55859 h 276893"/>
              <a:gd name="connsiteX17" fmla="*/ 192522 w 319313"/>
              <a:gd name="connsiteY17" fmla="*/ 53763 h 276893"/>
              <a:gd name="connsiteX18" fmla="*/ 190425 w 319313"/>
              <a:gd name="connsiteY18" fmla="*/ 48804 h 276893"/>
              <a:gd name="connsiteX19" fmla="*/ 130676 w 319313"/>
              <a:gd name="connsiteY19" fmla="*/ 170658 h 276893"/>
              <a:gd name="connsiteX20" fmla="*/ 130676 w 319313"/>
              <a:gd name="connsiteY20" fmla="*/ 170658 h 276893"/>
              <a:gd name="connsiteX21" fmla="*/ 130676 w 319313"/>
              <a:gd name="connsiteY21" fmla="*/ 121183 h 276893"/>
              <a:gd name="connsiteX22" fmla="*/ 173702 w 319313"/>
              <a:gd name="connsiteY22" fmla="*/ 145745 h 276893"/>
              <a:gd name="connsiteX23" fmla="*/ 130676 w 319313"/>
              <a:gd name="connsiteY23" fmla="*/ 170658 h 276893"/>
              <a:gd name="connsiteX24" fmla="*/ 124843 w 319313"/>
              <a:gd name="connsiteY24" fmla="*/ 202187 h 276893"/>
              <a:gd name="connsiteX25" fmla="*/ 124843 w 319313"/>
              <a:gd name="connsiteY25" fmla="*/ 202187 h 276893"/>
              <a:gd name="connsiteX26" fmla="*/ 204277 w 319313"/>
              <a:gd name="connsiteY26" fmla="*/ 156368 h 276893"/>
              <a:gd name="connsiteX27" fmla="*/ 208718 w 319313"/>
              <a:gd name="connsiteY27" fmla="*/ 139646 h 276893"/>
              <a:gd name="connsiteX28" fmla="*/ 204277 w 319313"/>
              <a:gd name="connsiteY28" fmla="*/ 135293 h 276893"/>
              <a:gd name="connsiteX29" fmla="*/ 164381 w 319313"/>
              <a:gd name="connsiteY29" fmla="*/ 112121 h 276893"/>
              <a:gd name="connsiteX30" fmla="*/ 124584 w 319313"/>
              <a:gd name="connsiteY30" fmla="*/ 89127 h 276893"/>
              <a:gd name="connsiteX31" fmla="*/ 107861 w 319313"/>
              <a:gd name="connsiteY31" fmla="*/ 93659 h 276893"/>
              <a:gd name="connsiteX32" fmla="*/ 106112 w 319313"/>
              <a:gd name="connsiteY32" fmla="*/ 99758 h 276893"/>
              <a:gd name="connsiteX33" fmla="*/ 106024 w 319313"/>
              <a:gd name="connsiteY33" fmla="*/ 99758 h 276893"/>
              <a:gd name="connsiteX34" fmla="*/ 106112 w 319313"/>
              <a:gd name="connsiteY34" fmla="*/ 191911 h 276893"/>
              <a:gd name="connsiteX35" fmla="*/ 118394 w 319313"/>
              <a:gd name="connsiteY35" fmla="*/ 204104 h 276893"/>
              <a:gd name="connsiteX36" fmla="*/ 124843 w 319313"/>
              <a:gd name="connsiteY36" fmla="*/ 202187 h 276893"/>
              <a:gd name="connsiteX37" fmla="*/ 277698 w 319313"/>
              <a:gd name="connsiteY37" fmla="*/ 251045 h 276893"/>
              <a:gd name="connsiteX38" fmla="*/ 277698 w 319313"/>
              <a:gd name="connsiteY38" fmla="*/ 251045 h 276893"/>
              <a:gd name="connsiteX39" fmla="*/ 38702 w 319313"/>
              <a:gd name="connsiteY39" fmla="*/ 251045 h 276893"/>
              <a:gd name="connsiteX40" fmla="*/ 28248 w 319313"/>
              <a:gd name="connsiteY40" fmla="*/ 247041 h 276893"/>
              <a:gd name="connsiteX41" fmla="*/ 27722 w 319313"/>
              <a:gd name="connsiteY41" fmla="*/ 246604 h 276893"/>
              <a:gd name="connsiteX42" fmla="*/ 23191 w 319313"/>
              <a:gd name="connsiteY42" fmla="*/ 235454 h 276893"/>
              <a:gd name="connsiteX43" fmla="*/ 23191 w 319313"/>
              <a:gd name="connsiteY43" fmla="*/ 38699 h 276893"/>
              <a:gd name="connsiteX44" fmla="*/ 27553 w 319313"/>
              <a:gd name="connsiteY44" fmla="*/ 27898 h 276893"/>
              <a:gd name="connsiteX45" fmla="*/ 27722 w 319313"/>
              <a:gd name="connsiteY45" fmla="*/ 27809 h 276893"/>
              <a:gd name="connsiteX46" fmla="*/ 27722 w 319313"/>
              <a:gd name="connsiteY46" fmla="*/ 27720 h 276893"/>
              <a:gd name="connsiteX47" fmla="*/ 38702 w 319313"/>
              <a:gd name="connsiteY47" fmla="*/ 23196 h 276893"/>
              <a:gd name="connsiteX48" fmla="*/ 277698 w 319313"/>
              <a:gd name="connsiteY48" fmla="*/ 23196 h 276893"/>
              <a:gd name="connsiteX49" fmla="*/ 288329 w 319313"/>
              <a:gd name="connsiteY49" fmla="*/ 27292 h 276893"/>
              <a:gd name="connsiteX50" fmla="*/ 288847 w 319313"/>
              <a:gd name="connsiteY50" fmla="*/ 27809 h 276893"/>
              <a:gd name="connsiteX51" fmla="*/ 293379 w 319313"/>
              <a:gd name="connsiteY51" fmla="*/ 38699 h 276893"/>
              <a:gd name="connsiteX52" fmla="*/ 293379 w 319313"/>
              <a:gd name="connsiteY52" fmla="*/ 235454 h 276893"/>
              <a:gd name="connsiteX53" fmla="*/ 288847 w 319313"/>
              <a:gd name="connsiteY53" fmla="*/ 246256 h 276893"/>
              <a:gd name="connsiteX54" fmla="*/ 288847 w 319313"/>
              <a:gd name="connsiteY54" fmla="*/ 246604 h 276893"/>
              <a:gd name="connsiteX55" fmla="*/ 288847 w 319313"/>
              <a:gd name="connsiteY55" fmla="*/ 246604 h 276893"/>
              <a:gd name="connsiteX56" fmla="*/ 277698 w 319313"/>
              <a:gd name="connsiteY56" fmla="*/ 251045 h 276893"/>
              <a:gd name="connsiteX57" fmla="*/ 38702 w 319313"/>
              <a:gd name="connsiteY57" fmla="*/ 275528 h 276893"/>
              <a:gd name="connsiteX58" fmla="*/ 38702 w 319313"/>
              <a:gd name="connsiteY58" fmla="*/ 275528 h 276893"/>
              <a:gd name="connsiteX59" fmla="*/ 277698 w 319313"/>
              <a:gd name="connsiteY59" fmla="*/ 275528 h 276893"/>
              <a:gd name="connsiteX60" fmla="*/ 306098 w 319313"/>
              <a:gd name="connsiteY60" fmla="*/ 263942 h 276893"/>
              <a:gd name="connsiteX61" fmla="*/ 306098 w 319313"/>
              <a:gd name="connsiteY61" fmla="*/ 263764 h 276893"/>
              <a:gd name="connsiteX62" fmla="*/ 317942 w 319313"/>
              <a:gd name="connsiteY62" fmla="*/ 235454 h 276893"/>
              <a:gd name="connsiteX63" fmla="*/ 317942 w 319313"/>
              <a:gd name="connsiteY63" fmla="*/ 38699 h 276893"/>
              <a:gd name="connsiteX64" fmla="*/ 306098 w 319313"/>
              <a:gd name="connsiteY64" fmla="*/ 10389 h 276893"/>
              <a:gd name="connsiteX65" fmla="*/ 305223 w 319313"/>
              <a:gd name="connsiteY65" fmla="*/ 9693 h 276893"/>
              <a:gd name="connsiteX66" fmla="*/ 277698 w 319313"/>
              <a:gd name="connsiteY66" fmla="*/ -1366 h 276893"/>
              <a:gd name="connsiteX67" fmla="*/ 38702 w 319313"/>
              <a:gd name="connsiteY67" fmla="*/ -1366 h 276893"/>
              <a:gd name="connsiteX68" fmla="*/ 10482 w 319313"/>
              <a:gd name="connsiteY68" fmla="*/ 10389 h 276893"/>
              <a:gd name="connsiteX69" fmla="*/ 10392 w 319313"/>
              <a:gd name="connsiteY69" fmla="*/ 10569 h 276893"/>
              <a:gd name="connsiteX70" fmla="*/ -1372 w 319313"/>
              <a:gd name="connsiteY70" fmla="*/ 38699 h 276893"/>
              <a:gd name="connsiteX71" fmla="*/ -1372 w 319313"/>
              <a:gd name="connsiteY71" fmla="*/ 235454 h 276893"/>
              <a:gd name="connsiteX72" fmla="*/ 10392 w 319313"/>
              <a:gd name="connsiteY72" fmla="*/ 263942 h 276893"/>
              <a:gd name="connsiteX73" fmla="*/ 11177 w 319313"/>
              <a:gd name="connsiteY73" fmla="*/ 264549 h 276893"/>
              <a:gd name="connsiteX74" fmla="*/ 38702 w 319313"/>
              <a:gd name="connsiteY74" fmla="*/ 275528 h 276893"/>
              <a:gd name="connsiteX75" fmla="*/ 67618 w 319313"/>
              <a:gd name="connsiteY75" fmla="*/ 41222 h 276893"/>
              <a:gd name="connsiteX76" fmla="*/ 60214 w 319313"/>
              <a:gd name="connsiteY76" fmla="*/ 48626 h 276893"/>
              <a:gd name="connsiteX77" fmla="*/ 67618 w 319313"/>
              <a:gd name="connsiteY77" fmla="*/ 55859 h 276893"/>
              <a:gd name="connsiteX78" fmla="*/ 176840 w 319313"/>
              <a:gd name="connsiteY78" fmla="*/ 55859 h 276893"/>
              <a:gd name="connsiteX79" fmla="*/ 182068 w 319313"/>
              <a:gd name="connsiteY79" fmla="*/ 64216 h 276893"/>
              <a:gd name="connsiteX80" fmla="*/ 197748 w 319313"/>
              <a:gd name="connsiteY80" fmla="*/ 70666 h 276893"/>
              <a:gd name="connsiteX81" fmla="*/ 213419 w 319313"/>
              <a:gd name="connsiteY81" fmla="*/ 64216 h 276893"/>
              <a:gd name="connsiteX82" fmla="*/ 213419 w 319313"/>
              <a:gd name="connsiteY82" fmla="*/ 64216 h 276893"/>
              <a:gd name="connsiteX83" fmla="*/ 218644 w 319313"/>
              <a:gd name="connsiteY83" fmla="*/ 55859 h 276893"/>
              <a:gd name="connsiteX84" fmla="*/ 248962 w 319313"/>
              <a:gd name="connsiteY84" fmla="*/ 55859 h 276893"/>
              <a:gd name="connsiteX85" fmla="*/ 256275 w 319313"/>
              <a:gd name="connsiteY85" fmla="*/ 48626 h 276893"/>
              <a:gd name="connsiteX86" fmla="*/ 248962 w 319313"/>
              <a:gd name="connsiteY86" fmla="*/ 41222 h 276893"/>
              <a:gd name="connsiteX87" fmla="*/ 218644 w 319313"/>
              <a:gd name="connsiteY87" fmla="*/ 41222 h 276893"/>
              <a:gd name="connsiteX88" fmla="*/ 213419 w 319313"/>
              <a:gd name="connsiteY88" fmla="*/ 32866 h 276893"/>
              <a:gd name="connsiteX89" fmla="*/ 213419 w 319313"/>
              <a:gd name="connsiteY89" fmla="*/ 32866 h 276893"/>
              <a:gd name="connsiteX90" fmla="*/ 197748 w 319313"/>
              <a:gd name="connsiteY90" fmla="*/ 26417 h 276893"/>
              <a:gd name="connsiteX91" fmla="*/ 182068 w 319313"/>
              <a:gd name="connsiteY91" fmla="*/ 32866 h 276893"/>
              <a:gd name="connsiteX92" fmla="*/ 181721 w 319313"/>
              <a:gd name="connsiteY92" fmla="*/ 33561 h 276893"/>
              <a:gd name="connsiteX93" fmla="*/ 176840 w 319313"/>
              <a:gd name="connsiteY93" fmla="*/ 41222 h 276893"/>
              <a:gd name="connsiteX94" fmla="*/ 67618 w 319313"/>
              <a:gd name="connsiteY94" fmla="*/ 41222 h 276893"/>
              <a:gd name="connsiteX95" fmla="*/ 67618 w 319313"/>
              <a:gd name="connsiteY95" fmla="*/ 41222 h 27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19313" h="276893">
                <a:moveTo>
                  <a:pt x="190425" y="48804"/>
                </a:moveTo>
                <a:lnTo>
                  <a:pt x="190425" y="48804"/>
                </a:lnTo>
                <a:lnTo>
                  <a:pt x="190425" y="48367"/>
                </a:lnTo>
                <a:cubicBezTo>
                  <a:pt x="190425" y="46539"/>
                  <a:pt x="191122" y="44880"/>
                  <a:pt x="192253" y="43667"/>
                </a:cubicBezTo>
                <a:lnTo>
                  <a:pt x="192253" y="43488"/>
                </a:lnTo>
                <a:lnTo>
                  <a:pt x="192522" y="43310"/>
                </a:lnTo>
                <a:cubicBezTo>
                  <a:pt x="193823" y="42008"/>
                  <a:pt x="195651" y="41222"/>
                  <a:pt x="197748" y="41222"/>
                </a:cubicBezTo>
                <a:cubicBezTo>
                  <a:pt x="199835" y="41222"/>
                  <a:pt x="201753" y="42008"/>
                  <a:pt x="202975" y="43310"/>
                </a:cubicBezTo>
                <a:lnTo>
                  <a:pt x="202975" y="43310"/>
                </a:lnTo>
                <a:cubicBezTo>
                  <a:pt x="204277" y="44622"/>
                  <a:pt x="205062" y="46449"/>
                  <a:pt x="205232" y="48367"/>
                </a:cubicBezTo>
                <a:lnTo>
                  <a:pt x="205232" y="48456"/>
                </a:lnTo>
                <a:lnTo>
                  <a:pt x="205232" y="48626"/>
                </a:lnTo>
                <a:lnTo>
                  <a:pt x="205232" y="48804"/>
                </a:lnTo>
                <a:cubicBezTo>
                  <a:pt x="205062" y="50721"/>
                  <a:pt x="204277" y="52550"/>
                  <a:pt x="202975" y="53763"/>
                </a:cubicBezTo>
                <a:lnTo>
                  <a:pt x="202975" y="53763"/>
                </a:lnTo>
                <a:lnTo>
                  <a:pt x="202975" y="53763"/>
                </a:lnTo>
                <a:cubicBezTo>
                  <a:pt x="201753" y="55164"/>
                  <a:pt x="199835" y="55859"/>
                  <a:pt x="197748" y="55859"/>
                </a:cubicBezTo>
                <a:cubicBezTo>
                  <a:pt x="195651" y="55859"/>
                  <a:pt x="193823" y="55164"/>
                  <a:pt x="192522" y="53763"/>
                </a:cubicBezTo>
                <a:cubicBezTo>
                  <a:pt x="191299" y="52550"/>
                  <a:pt x="190425" y="50721"/>
                  <a:pt x="190425" y="48804"/>
                </a:cubicBezTo>
                <a:close/>
                <a:moveTo>
                  <a:pt x="130676" y="170658"/>
                </a:moveTo>
                <a:lnTo>
                  <a:pt x="130676" y="170658"/>
                </a:lnTo>
                <a:lnTo>
                  <a:pt x="130676" y="121183"/>
                </a:lnTo>
                <a:cubicBezTo>
                  <a:pt x="144963" y="129371"/>
                  <a:pt x="159245" y="137558"/>
                  <a:pt x="173702" y="145745"/>
                </a:cubicBezTo>
                <a:lnTo>
                  <a:pt x="130676" y="170658"/>
                </a:lnTo>
                <a:close/>
                <a:moveTo>
                  <a:pt x="124843" y="202187"/>
                </a:moveTo>
                <a:lnTo>
                  <a:pt x="124843" y="202187"/>
                </a:lnTo>
                <a:lnTo>
                  <a:pt x="204277" y="156368"/>
                </a:lnTo>
                <a:cubicBezTo>
                  <a:pt x="210109" y="153149"/>
                  <a:pt x="212206" y="145567"/>
                  <a:pt x="208718" y="139646"/>
                </a:cubicBezTo>
                <a:cubicBezTo>
                  <a:pt x="207674" y="137906"/>
                  <a:pt x="206104" y="136248"/>
                  <a:pt x="204277" y="135293"/>
                </a:cubicBezTo>
                <a:lnTo>
                  <a:pt x="164381" y="112121"/>
                </a:lnTo>
                <a:lnTo>
                  <a:pt x="124584" y="89127"/>
                </a:lnTo>
                <a:cubicBezTo>
                  <a:pt x="118653" y="85907"/>
                  <a:pt x="111170" y="87905"/>
                  <a:pt x="107861" y="93659"/>
                </a:cubicBezTo>
                <a:cubicBezTo>
                  <a:pt x="106638" y="95577"/>
                  <a:pt x="106112" y="97663"/>
                  <a:pt x="106112" y="99758"/>
                </a:cubicBezTo>
                <a:lnTo>
                  <a:pt x="106024" y="99758"/>
                </a:lnTo>
                <a:lnTo>
                  <a:pt x="106112" y="191911"/>
                </a:lnTo>
                <a:cubicBezTo>
                  <a:pt x="106112" y="198700"/>
                  <a:pt x="111687" y="204104"/>
                  <a:pt x="118394" y="204104"/>
                </a:cubicBezTo>
                <a:cubicBezTo>
                  <a:pt x="120748" y="204104"/>
                  <a:pt x="122925" y="203488"/>
                  <a:pt x="124843" y="202187"/>
                </a:cubicBezTo>
                <a:close/>
                <a:moveTo>
                  <a:pt x="277698" y="251045"/>
                </a:moveTo>
                <a:lnTo>
                  <a:pt x="277698" y="251045"/>
                </a:lnTo>
                <a:lnTo>
                  <a:pt x="38702" y="251045"/>
                </a:lnTo>
                <a:cubicBezTo>
                  <a:pt x="34688" y="251045"/>
                  <a:pt x="31031" y="249564"/>
                  <a:pt x="28248" y="247041"/>
                </a:cubicBezTo>
                <a:lnTo>
                  <a:pt x="27722" y="246604"/>
                </a:lnTo>
                <a:cubicBezTo>
                  <a:pt x="24939" y="243643"/>
                  <a:pt x="23191" y="239638"/>
                  <a:pt x="23191" y="235454"/>
                </a:cubicBezTo>
                <a:lnTo>
                  <a:pt x="23191" y="38699"/>
                </a:lnTo>
                <a:cubicBezTo>
                  <a:pt x="23191" y="34516"/>
                  <a:pt x="24850" y="30601"/>
                  <a:pt x="27553" y="27898"/>
                </a:cubicBezTo>
                <a:lnTo>
                  <a:pt x="27722" y="27809"/>
                </a:lnTo>
                <a:lnTo>
                  <a:pt x="27722" y="27720"/>
                </a:lnTo>
                <a:cubicBezTo>
                  <a:pt x="30595" y="25025"/>
                  <a:pt x="34519" y="23196"/>
                  <a:pt x="38702" y="23196"/>
                </a:cubicBezTo>
                <a:lnTo>
                  <a:pt x="277698" y="23196"/>
                </a:lnTo>
                <a:cubicBezTo>
                  <a:pt x="281794" y="23196"/>
                  <a:pt x="285539" y="24678"/>
                  <a:pt x="288329" y="27292"/>
                </a:cubicBezTo>
                <a:lnTo>
                  <a:pt x="288847" y="27809"/>
                </a:lnTo>
                <a:cubicBezTo>
                  <a:pt x="291640" y="30421"/>
                  <a:pt x="293379" y="34516"/>
                  <a:pt x="293379" y="38699"/>
                </a:cubicBezTo>
                <a:lnTo>
                  <a:pt x="293379" y="235454"/>
                </a:lnTo>
                <a:cubicBezTo>
                  <a:pt x="293379" y="239638"/>
                  <a:pt x="291640" y="243563"/>
                  <a:pt x="288847" y="246256"/>
                </a:cubicBezTo>
                <a:lnTo>
                  <a:pt x="288847" y="246604"/>
                </a:lnTo>
                <a:lnTo>
                  <a:pt x="288847" y="246604"/>
                </a:lnTo>
                <a:cubicBezTo>
                  <a:pt x="285887" y="249395"/>
                  <a:pt x="282060" y="251045"/>
                  <a:pt x="277698" y="251045"/>
                </a:cubicBezTo>
                <a:close/>
                <a:moveTo>
                  <a:pt x="38702" y="275528"/>
                </a:moveTo>
                <a:lnTo>
                  <a:pt x="38702" y="275528"/>
                </a:lnTo>
                <a:lnTo>
                  <a:pt x="277698" y="275528"/>
                </a:lnTo>
                <a:cubicBezTo>
                  <a:pt x="288679" y="275528"/>
                  <a:pt x="298783" y="271167"/>
                  <a:pt x="306098" y="263942"/>
                </a:cubicBezTo>
                <a:lnTo>
                  <a:pt x="306098" y="263764"/>
                </a:lnTo>
                <a:cubicBezTo>
                  <a:pt x="313410" y="256540"/>
                  <a:pt x="317942" y="246604"/>
                  <a:pt x="317942" y="235454"/>
                </a:cubicBezTo>
                <a:lnTo>
                  <a:pt x="317942" y="38699"/>
                </a:lnTo>
                <a:cubicBezTo>
                  <a:pt x="317942" y="27720"/>
                  <a:pt x="313410" y="17622"/>
                  <a:pt x="306098" y="10389"/>
                </a:cubicBezTo>
                <a:lnTo>
                  <a:pt x="305223" y="9693"/>
                </a:lnTo>
                <a:cubicBezTo>
                  <a:pt x="298088" y="2807"/>
                  <a:pt x="288329" y="-1366"/>
                  <a:pt x="277698" y="-1366"/>
                </a:cubicBezTo>
                <a:lnTo>
                  <a:pt x="38702" y="-1366"/>
                </a:lnTo>
                <a:cubicBezTo>
                  <a:pt x="27722" y="-1366"/>
                  <a:pt x="17795" y="3155"/>
                  <a:pt x="10482" y="10389"/>
                </a:cubicBezTo>
                <a:lnTo>
                  <a:pt x="10392" y="10569"/>
                </a:lnTo>
                <a:cubicBezTo>
                  <a:pt x="3159" y="17792"/>
                  <a:pt x="-1372" y="27809"/>
                  <a:pt x="-1372" y="38699"/>
                </a:cubicBezTo>
                <a:lnTo>
                  <a:pt x="-1372" y="235454"/>
                </a:lnTo>
                <a:cubicBezTo>
                  <a:pt x="-1372" y="246604"/>
                  <a:pt x="3159" y="256540"/>
                  <a:pt x="10392" y="263942"/>
                </a:cubicBezTo>
                <a:lnTo>
                  <a:pt x="11177" y="264549"/>
                </a:lnTo>
                <a:cubicBezTo>
                  <a:pt x="18401" y="271345"/>
                  <a:pt x="28248" y="275528"/>
                  <a:pt x="38702" y="275528"/>
                </a:cubicBezTo>
                <a:close/>
                <a:moveTo>
                  <a:pt x="67618" y="41222"/>
                </a:moveTo>
                <a:cubicBezTo>
                  <a:pt x="63613" y="41222"/>
                  <a:pt x="60214" y="44531"/>
                  <a:pt x="60214" y="48626"/>
                </a:cubicBezTo>
                <a:cubicBezTo>
                  <a:pt x="60214" y="52629"/>
                  <a:pt x="63613" y="55859"/>
                  <a:pt x="67618" y="55859"/>
                </a:cubicBezTo>
                <a:lnTo>
                  <a:pt x="176840" y="55859"/>
                </a:lnTo>
                <a:cubicBezTo>
                  <a:pt x="178064" y="59080"/>
                  <a:pt x="179802" y="61782"/>
                  <a:pt x="182068" y="64216"/>
                </a:cubicBezTo>
                <a:cubicBezTo>
                  <a:pt x="186072" y="68221"/>
                  <a:pt x="191558" y="70666"/>
                  <a:pt x="197748" y="70666"/>
                </a:cubicBezTo>
                <a:cubicBezTo>
                  <a:pt x="203839" y="70666"/>
                  <a:pt x="209413" y="68221"/>
                  <a:pt x="213419" y="64216"/>
                </a:cubicBezTo>
                <a:lnTo>
                  <a:pt x="213419" y="64216"/>
                </a:lnTo>
                <a:cubicBezTo>
                  <a:pt x="215684" y="61782"/>
                  <a:pt x="217602" y="59080"/>
                  <a:pt x="218644" y="55859"/>
                </a:cubicBezTo>
                <a:lnTo>
                  <a:pt x="248962" y="55859"/>
                </a:lnTo>
                <a:cubicBezTo>
                  <a:pt x="252966" y="55859"/>
                  <a:pt x="256275" y="52629"/>
                  <a:pt x="256275" y="48626"/>
                </a:cubicBezTo>
                <a:cubicBezTo>
                  <a:pt x="256275" y="44531"/>
                  <a:pt x="252966" y="41222"/>
                  <a:pt x="248962" y="41222"/>
                </a:cubicBezTo>
                <a:lnTo>
                  <a:pt x="218644" y="41222"/>
                </a:lnTo>
                <a:cubicBezTo>
                  <a:pt x="217602" y="38093"/>
                  <a:pt x="215684" y="35300"/>
                  <a:pt x="213419" y="32866"/>
                </a:cubicBezTo>
                <a:lnTo>
                  <a:pt x="213419" y="32866"/>
                </a:lnTo>
                <a:cubicBezTo>
                  <a:pt x="209413" y="28852"/>
                  <a:pt x="203839" y="26417"/>
                  <a:pt x="197748" y="26417"/>
                </a:cubicBezTo>
                <a:cubicBezTo>
                  <a:pt x="191558" y="26417"/>
                  <a:pt x="186072" y="28852"/>
                  <a:pt x="182068" y="32866"/>
                </a:cubicBezTo>
                <a:lnTo>
                  <a:pt x="181721" y="33561"/>
                </a:lnTo>
                <a:cubicBezTo>
                  <a:pt x="179624" y="35648"/>
                  <a:pt x="178064" y="38350"/>
                  <a:pt x="176840" y="41222"/>
                </a:cubicBezTo>
                <a:lnTo>
                  <a:pt x="67618" y="41222"/>
                </a:lnTo>
                <a:lnTo>
                  <a:pt x="67618" y="41222"/>
                </a:lnTo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0" name="图形 111">
            <a:extLst>
              <a:ext uri="{FF2B5EF4-FFF2-40B4-BE49-F238E27FC236}">
                <a16:creationId xmlns:a16="http://schemas.microsoft.com/office/drawing/2014/main" id="{B32C969A-0ED1-E745-2378-F69D9C5B0978}"/>
              </a:ext>
            </a:extLst>
          </p:cNvPr>
          <p:cNvSpPr/>
          <p:nvPr/>
        </p:nvSpPr>
        <p:spPr>
          <a:xfrm flipV="1">
            <a:off x="3916156" y="3338426"/>
            <a:ext cx="318613" cy="319313"/>
          </a:xfrm>
          <a:custGeom>
            <a:avLst/>
            <a:gdLst>
              <a:gd name="connsiteX0" fmla="*/ 42499 w 318613"/>
              <a:gd name="connsiteY0" fmla="*/ 115736 h 319313"/>
              <a:gd name="connsiteX1" fmla="*/ 42499 w 318613"/>
              <a:gd name="connsiteY1" fmla="*/ 115736 h 319313"/>
              <a:gd name="connsiteX2" fmla="*/ 32670 w 318613"/>
              <a:gd name="connsiteY2" fmla="*/ 91827 h 319313"/>
              <a:gd name="connsiteX3" fmla="*/ 38065 w 318613"/>
              <a:gd name="connsiteY3" fmla="*/ 59948 h 319313"/>
              <a:gd name="connsiteX4" fmla="*/ 36207 w 318613"/>
              <a:gd name="connsiteY4" fmla="*/ 44542 h 319313"/>
              <a:gd name="connsiteX5" fmla="*/ 25762 w 318613"/>
              <a:gd name="connsiteY5" fmla="*/ 34098 h 319313"/>
              <a:gd name="connsiteX6" fmla="*/ 25580 w 318613"/>
              <a:gd name="connsiteY6" fmla="*/ 34098 h 319313"/>
              <a:gd name="connsiteX7" fmla="*/ 34438 w 318613"/>
              <a:gd name="connsiteY7" fmla="*/ 25331 h 319313"/>
              <a:gd name="connsiteX8" fmla="*/ 44439 w 318613"/>
              <a:gd name="connsiteY8" fmla="*/ 35513 h 319313"/>
              <a:gd name="connsiteX9" fmla="*/ 59581 w 318613"/>
              <a:gd name="connsiteY9" fmla="*/ 38079 h 319313"/>
              <a:gd name="connsiteX10" fmla="*/ 92167 w 318613"/>
              <a:gd name="connsiteY10" fmla="*/ 32330 h 319313"/>
              <a:gd name="connsiteX11" fmla="*/ 115895 w 318613"/>
              <a:gd name="connsiteY11" fmla="*/ 42240 h 319313"/>
              <a:gd name="connsiteX12" fmla="*/ 42499 w 318613"/>
              <a:gd name="connsiteY12" fmla="*/ 115736 h 319313"/>
              <a:gd name="connsiteX13" fmla="*/ 239767 w 318613"/>
              <a:gd name="connsiteY13" fmla="*/ 291932 h 319313"/>
              <a:gd name="connsiteX14" fmla="*/ 239767 w 318613"/>
              <a:gd name="connsiteY14" fmla="*/ 291932 h 319313"/>
              <a:gd name="connsiteX15" fmla="*/ 203200 w 318613"/>
              <a:gd name="connsiteY15" fmla="*/ 277234 h 319313"/>
              <a:gd name="connsiteX16" fmla="*/ 202846 w 318613"/>
              <a:gd name="connsiteY16" fmla="*/ 276527 h 319313"/>
              <a:gd name="connsiteX17" fmla="*/ 187795 w 318613"/>
              <a:gd name="connsiteY17" fmla="*/ 261477 h 319313"/>
              <a:gd name="connsiteX18" fmla="*/ 261998 w 318613"/>
              <a:gd name="connsiteY18" fmla="*/ 187273 h 319313"/>
              <a:gd name="connsiteX19" fmla="*/ 276867 w 318613"/>
              <a:gd name="connsiteY19" fmla="*/ 202334 h 319313"/>
              <a:gd name="connsiteX20" fmla="*/ 292099 w 318613"/>
              <a:gd name="connsiteY20" fmla="*/ 239516 h 319313"/>
              <a:gd name="connsiteX21" fmla="*/ 239767 w 318613"/>
              <a:gd name="connsiteY21" fmla="*/ 291932 h 319313"/>
              <a:gd name="connsiteX22" fmla="*/ 190633 w 318613"/>
              <a:gd name="connsiteY22" fmla="*/ 299285 h 319313"/>
              <a:gd name="connsiteX23" fmla="*/ 190633 w 318613"/>
              <a:gd name="connsiteY23" fmla="*/ 299285 h 319313"/>
              <a:gd name="connsiteX24" fmla="*/ 239767 w 318613"/>
              <a:gd name="connsiteY24" fmla="*/ 316730 h 319313"/>
              <a:gd name="connsiteX25" fmla="*/ 317242 w 318613"/>
              <a:gd name="connsiteY25" fmla="*/ 239516 h 319313"/>
              <a:gd name="connsiteX26" fmla="*/ 294574 w 318613"/>
              <a:gd name="connsiteY26" fmla="*/ 184708 h 319313"/>
              <a:gd name="connsiteX27" fmla="*/ 139269 w 318613"/>
              <a:gd name="connsiteY27" fmla="*/ 29583 h 319313"/>
              <a:gd name="connsiteX28" fmla="*/ 95885 w 318613"/>
              <a:gd name="connsiteY28" fmla="*/ 7805 h 319313"/>
              <a:gd name="connsiteX29" fmla="*/ 56398 w 318613"/>
              <a:gd name="connsiteY29" fmla="*/ 12229 h 319313"/>
              <a:gd name="connsiteX30" fmla="*/ 51974 w 318613"/>
              <a:gd name="connsiteY30" fmla="*/ 7805 h 319313"/>
              <a:gd name="connsiteX31" fmla="*/ 51974 w 318613"/>
              <a:gd name="connsiteY31" fmla="*/ 7805 h 319313"/>
              <a:gd name="connsiteX32" fmla="*/ 51974 w 318613"/>
              <a:gd name="connsiteY32" fmla="*/ 7805 h 319313"/>
              <a:gd name="connsiteX33" fmla="*/ 1146 w 318613"/>
              <a:gd name="connsiteY33" fmla="*/ 18249 h 319313"/>
              <a:gd name="connsiteX34" fmla="*/ 8054 w 318613"/>
              <a:gd name="connsiteY34" fmla="*/ 51806 h 319313"/>
              <a:gd name="connsiteX35" fmla="*/ 12388 w 318613"/>
              <a:gd name="connsiteY35" fmla="*/ 56230 h 319313"/>
              <a:gd name="connsiteX36" fmla="*/ 8054 w 318613"/>
              <a:gd name="connsiteY36" fmla="*/ 95544 h 319313"/>
              <a:gd name="connsiteX37" fmla="*/ 29742 w 318613"/>
              <a:gd name="connsiteY37" fmla="*/ 138929 h 319313"/>
              <a:gd name="connsiteX38" fmla="*/ 179826 w 318613"/>
              <a:gd name="connsiteY38" fmla="*/ 288922 h 319313"/>
              <a:gd name="connsiteX39" fmla="*/ 168845 w 318613"/>
              <a:gd name="connsiteY39" fmla="*/ 299729 h 319313"/>
              <a:gd name="connsiteX40" fmla="*/ 84642 w 318613"/>
              <a:gd name="connsiteY40" fmla="*/ 215698 h 319313"/>
              <a:gd name="connsiteX41" fmla="*/ 74106 w 318613"/>
              <a:gd name="connsiteY41" fmla="*/ 215698 h 319313"/>
              <a:gd name="connsiteX42" fmla="*/ 74106 w 318613"/>
              <a:gd name="connsiteY42" fmla="*/ 226325 h 319313"/>
              <a:gd name="connsiteX43" fmla="*/ 163441 w 318613"/>
              <a:gd name="connsiteY43" fmla="*/ 315749 h 319313"/>
              <a:gd name="connsiteX44" fmla="*/ 174158 w 318613"/>
              <a:gd name="connsiteY44" fmla="*/ 315749 h 319313"/>
              <a:gd name="connsiteX45" fmla="*/ 190633 w 318613"/>
              <a:gd name="connsiteY45" fmla="*/ 299285 h 319313"/>
              <a:gd name="connsiteX46" fmla="*/ 222684 w 318613"/>
              <a:gd name="connsiteY46" fmla="*/ 148231 h 319313"/>
              <a:gd name="connsiteX47" fmla="*/ 222684 w 318613"/>
              <a:gd name="connsiteY47" fmla="*/ 148231 h 319313"/>
              <a:gd name="connsiteX48" fmla="*/ 148480 w 318613"/>
              <a:gd name="connsiteY48" fmla="*/ 222343 h 319313"/>
              <a:gd name="connsiteX49" fmla="*/ 52763 w 318613"/>
              <a:gd name="connsiteY49" fmla="*/ 126625 h 319313"/>
              <a:gd name="connsiteX50" fmla="*/ 126794 w 318613"/>
              <a:gd name="connsiteY50" fmla="*/ 52423 h 319313"/>
              <a:gd name="connsiteX51" fmla="*/ 222684 w 318613"/>
              <a:gd name="connsiteY51" fmla="*/ 148231 h 319313"/>
              <a:gd name="connsiteX52" fmla="*/ 159017 w 318613"/>
              <a:gd name="connsiteY52" fmla="*/ 232880 h 319313"/>
              <a:gd name="connsiteX53" fmla="*/ 233219 w 318613"/>
              <a:gd name="connsiteY53" fmla="*/ 158767 h 319313"/>
              <a:gd name="connsiteX54" fmla="*/ 251372 w 318613"/>
              <a:gd name="connsiteY54" fmla="*/ 176829 h 319313"/>
              <a:gd name="connsiteX55" fmla="*/ 177169 w 318613"/>
              <a:gd name="connsiteY55" fmla="*/ 250850 h 319313"/>
              <a:gd name="connsiteX56" fmla="*/ 159017 w 318613"/>
              <a:gd name="connsiteY56" fmla="*/ 232880 h 319313"/>
              <a:gd name="connsiteX57" fmla="*/ 159017 w 318613"/>
              <a:gd name="connsiteY57" fmla="*/ 232880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18613" h="319313">
                <a:moveTo>
                  <a:pt x="42499" y="115736"/>
                </a:moveTo>
                <a:lnTo>
                  <a:pt x="42499" y="115736"/>
                </a:lnTo>
                <a:cubicBezTo>
                  <a:pt x="37267" y="108474"/>
                  <a:pt x="33903" y="100331"/>
                  <a:pt x="32670" y="91827"/>
                </a:cubicBezTo>
                <a:cubicBezTo>
                  <a:pt x="31166" y="81028"/>
                  <a:pt x="33024" y="69777"/>
                  <a:pt x="38065" y="59948"/>
                </a:cubicBezTo>
                <a:cubicBezTo>
                  <a:pt x="40994" y="55080"/>
                  <a:pt x="40287" y="48705"/>
                  <a:pt x="36207" y="44542"/>
                </a:cubicBezTo>
                <a:lnTo>
                  <a:pt x="25762" y="34098"/>
                </a:lnTo>
                <a:lnTo>
                  <a:pt x="25580" y="34098"/>
                </a:lnTo>
                <a:cubicBezTo>
                  <a:pt x="20095" y="28431"/>
                  <a:pt x="28772" y="19754"/>
                  <a:pt x="34438" y="25331"/>
                </a:cubicBezTo>
                <a:lnTo>
                  <a:pt x="44439" y="35513"/>
                </a:lnTo>
                <a:cubicBezTo>
                  <a:pt x="48248" y="39674"/>
                  <a:pt x="54449" y="40825"/>
                  <a:pt x="59581" y="38079"/>
                </a:cubicBezTo>
                <a:cubicBezTo>
                  <a:pt x="69682" y="32684"/>
                  <a:pt x="81187" y="30825"/>
                  <a:pt x="92167" y="32330"/>
                </a:cubicBezTo>
                <a:cubicBezTo>
                  <a:pt x="100671" y="33653"/>
                  <a:pt x="108813" y="36927"/>
                  <a:pt x="115895" y="42240"/>
                </a:cubicBezTo>
                <a:lnTo>
                  <a:pt x="42499" y="115736"/>
                </a:lnTo>
                <a:close/>
                <a:moveTo>
                  <a:pt x="239767" y="291932"/>
                </a:moveTo>
                <a:lnTo>
                  <a:pt x="239767" y="291932"/>
                </a:lnTo>
                <a:cubicBezTo>
                  <a:pt x="226574" y="291932"/>
                  <a:pt x="213301" y="286981"/>
                  <a:pt x="203200" y="277234"/>
                </a:cubicBezTo>
                <a:lnTo>
                  <a:pt x="202846" y="276527"/>
                </a:lnTo>
                <a:lnTo>
                  <a:pt x="187795" y="261477"/>
                </a:lnTo>
                <a:lnTo>
                  <a:pt x="261998" y="187273"/>
                </a:lnTo>
                <a:lnTo>
                  <a:pt x="276867" y="202334"/>
                </a:lnTo>
                <a:cubicBezTo>
                  <a:pt x="287140" y="212596"/>
                  <a:pt x="292099" y="226233"/>
                  <a:pt x="292099" y="239516"/>
                </a:cubicBezTo>
                <a:cubicBezTo>
                  <a:pt x="292099" y="268557"/>
                  <a:pt x="268897" y="291932"/>
                  <a:pt x="239767" y="291932"/>
                </a:cubicBezTo>
                <a:close/>
                <a:moveTo>
                  <a:pt x="190633" y="299285"/>
                </a:moveTo>
                <a:lnTo>
                  <a:pt x="190633" y="299285"/>
                </a:lnTo>
                <a:cubicBezTo>
                  <a:pt x="204795" y="311063"/>
                  <a:pt x="222412" y="316730"/>
                  <a:pt x="239767" y="316730"/>
                </a:cubicBezTo>
                <a:cubicBezTo>
                  <a:pt x="282444" y="316730"/>
                  <a:pt x="317242" y="282194"/>
                  <a:pt x="317242" y="239516"/>
                </a:cubicBezTo>
                <a:cubicBezTo>
                  <a:pt x="317242" y="219686"/>
                  <a:pt x="309635" y="199849"/>
                  <a:pt x="294574" y="184708"/>
                </a:cubicBezTo>
                <a:lnTo>
                  <a:pt x="139269" y="29583"/>
                </a:lnTo>
                <a:cubicBezTo>
                  <a:pt x="127147" y="17271"/>
                  <a:pt x="111824" y="10099"/>
                  <a:pt x="95885" y="7805"/>
                </a:cubicBezTo>
                <a:cubicBezTo>
                  <a:pt x="82601" y="5855"/>
                  <a:pt x="69146" y="7360"/>
                  <a:pt x="56398" y="12229"/>
                </a:cubicBezTo>
                <a:lnTo>
                  <a:pt x="51974" y="7805"/>
                </a:lnTo>
                <a:lnTo>
                  <a:pt x="51974" y="7805"/>
                </a:lnTo>
                <a:lnTo>
                  <a:pt x="51974" y="7805"/>
                </a:lnTo>
                <a:cubicBezTo>
                  <a:pt x="35409" y="-8842"/>
                  <a:pt x="9650" y="-1317"/>
                  <a:pt x="1146" y="18249"/>
                </a:cubicBezTo>
                <a:cubicBezTo>
                  <a:pt x="-3280" y="28695"/>
                  <a:pt x="-2400" y="41361"/>
                  <a:pt x="8054" y="51806"/>
                </a:cubicBezTo>
                <a:lnTo>
                  <a:pt x="12388" y="56230"/>
                </a:lnTo>
                <a:cubicBezTo>
                  <a:pt x="7700" y="68806"/>
                  <a:pt x="6105" y="82352"/>
                  <a:pt x="8054" y="95544"/>
                </a:cubicBezTo>
                <a:cubicBezTo>
                  <a:pt x="10357" y="111484"/>
                  <a:pt x="17620" y="126807"/>
                  <a:pt x="29742" y="138929"/>
                </a:cubicBezTo>
                <a:lnTo>
                  <a:pt x="179826" y="288922"/>
                </a:lnTo>
                <a:lnTo>
                  <a:pt x="168845" y="299729"/>
                </a:lnTo>
                <a:lnTo>
                  <a:pt x="84642" y="215698"/>
                </a:lnTo>
                <a:cubicBezTo>
                  <a:pt x="81722" y="212778"/>
                  <a:pt x="77117" y="212778"/>
                  <a:pt x="74106" y="215698"/>
                </a:cubicBezTo>
                <a:cubicBezTo>
                  <a:pt x="71096" y="218708"/>
                  <a:pt x="71096" y="223405"/>
                  <a:pt x="74106" y="226325"/>
                </a:cubicBezTo>
                <a:lnTo>
                  <a:pt x="163441" y="315749"/>
                </a:lnTo>
                <a:cubicBezTo>
                  <a:pt x="166370" y="318678"/>
                  <a:pt x="171148" y="318678"/>
                  <a:pt x="174158" y="315749"/>
                </a:cubicBezTo>
                <a:lnTo>
                  <a:pt x="190633" y="299285"/>
                </a:lnTo>
                <a:close/>
                <a:moveTo>
                  <a:pt x="222684" y="148231"/>
                </a:moveTo>
                <a:lnTo>
                  <a:pt x="222684" y="148231"/>
                </a:lnTo>
                <a:lnTo>
                  <a:pt x="148480" y="222343"/>
                </a:lnTo>
                <a:lnTo>
                  <a:pt x="52763" y="126625"/>
                </a:lnTo>
                <a:lnTo>
                  <a:pt x="126794" y="52423"/>
                </a:lnTo>
                <a:lnTo>
                  <a:pt x="222684" y="148231"/>
                </a:lnTo>
                <a:close/>
                <a:moveTo>
                  <a:pt x="159017" y="232880"/>
                </a:moveTo>
                <a:lnTo>
                  <a:pt x="233219" y="158767"/>
                </a:lnTo>
                <a:lnTo>
                  <a:pt x="251372" y="176829"/>
                </a:lnTo>
                <a:lnTo>
                  <a:pt x="177169" y="250850"/>
                </a:lnTo>
                <a:lnTo>
                  <a:pt x="159017" y="232880"/>
                </a:lnTo>
                <a:lnTo>
                  <a:pt x="159017" y="232880"/>
                </a:lnTo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1" name="图形 115">
            <a:extLst>
              <a:ext uri="{FF2B5EF4-FFF2-40B4-BE49-F238E27FC236}">
                <a16:creationId xmlns:a16="http://schemas.microsoft.com/office/drawing/2014/main" id="{6C55C1BE-2B59-3125-169B-1508C9DB9789}"/>
              </a:ext>
            </a:extLst>
          </p:cNvPr>
          <p:cNvSpPr/>
          <p:nvPr/>
        </p:nvSpPr>
        <p:spPr>
          <a:xfrm flipV="1">
            <a:off x="3915806" y="2025268"/>
            <a:ext cx="319313" cy="307467"/>
          </a:xfrm>
          <a:custGeom>
            <a:avLst/>
            <a:gdLst>
              <a:gd name="connsiteX0" fmla="*/ 158195 w 319313"/>
              <a:gd name="connsiteY0" fmla="*/ 144619 h 307467"/>
              <a:gd name="connsiteX1" fmla="*/ 158195 w 319313"/>
              <a:gd name="connsiteY1" fmla="*/ 144619 h 307467"/>
              <a:gd name="connsiteX2" fmla="*/ 138154 w 319313"/>
              <a:gd name="connsiteY2" fmla="*/ 144619 h 307467"/>
              <a:gd name="connsiteX3" fmla="*/ 138154 w 319313"/>
              <a:gd name="connsiteY3" fmla="*/ 104465 h 307467"/>
              <a:gd name="connsiteX4" fmla="*/ 158195 w 319313"/>
              <a:gd name="connsiteY4" fmla="*/ 104465 h 307467"/>
              <a:gd name="connsiteX5" fmla="*/ 178397 w 319313"/>
              <a:gd name="connsiteY5" fmla="*/ 104465 h 307467"/>
              <a:gd name="connsiteX6" fmla="*/ 178397 w 319313"/>
              <a:gd name="connsiteY6" fmla="*/ 124578 h 307467"/>
              <a:gd name="connsiteX7" fmla="*/ 178397 w 319313"/>
              <a:gd name="connsiteY7" fmla="*/ 144619 h 307467"/>
              <a:gd name="connsiteX8" fmla="*/ 158195 w 319313"/>
              <a:gd name="connsiteY8" fmla="*/ 144619 h 307467"/>
              <a:gd name="connsiteX9" fmla="*/ 193123 w 319313"/>
              <a:gd name="connsiteY9" fmla="*/ 112653 h 307467"/>
              <a:gd name="connsiteX10" fmla="*/ 193123 w 319313"/>
              <a:gd name="connsiteY10" fmla="*/ 112653 h 307467"/>
              <a:gd name="connsiteX11" fmla="*/ 193123 w 319313"/>
              <a:gd name="connsiteY11" fmla="*/ 97054 h 307467"/>
              <a:gd name="connsiteX12" fmla="*/ 185889 w 319313"/>
              <a:gd name="connsiteY12" fmla="*/ 89652 h 307467"/>
              <a:gd name="connsiteX13" fmla="*/ 185710 w 319313"/>
              <a:gd name="connsiteY13" fmla="*/ 89652 h 307467"/>
              <a:gd name="connsiteX14" fmla="*/ 158195 w 319313"/>
              <a:gd name="connsiteY14" fmla="*/ 89652 h 307467"/>
              <a:gd name="connsiteX15" fmla="*/ 130752 w 319313"/>
              <a:gd name="connsiteY15" fmla="*/ 89652 h 307467"/>
              <a:gd name="connsiteX16" fmla="*/ 123347 w 319313"/>
              <a:gd name="connsiteY16" fmla="*/ 97054 h 307467"/>
              <a:gd name="connsiteX17" fmla="*/ 123347 w 319313"/>
              <a:gd name="connsiteY17" fmla="*/ 97233 h 307467"/>
              <a:gd name="connsiteX18" fmla="*/ 123347 w 319313"/>
              <a:gd name="connsiteY18" fmla="*/ 112653 h 307467"/>
              <a:gd name="connsiteX19" fmla="*/ 32766 w 319313"/>
              <a:gd name="connsiteY19" fmla="*/ 112653 h 307467"/>
              <a:gd name="connsiteX20" fmla="*/ 32766 w 319313"/>
              <a:gd name="connsiteY20" fmla="*/ 23194 h 307467"/>
              <a:gd name="connsiteX21" fmla="*/ 283705 w 319313"/>
              <a:gd name="connsiteY21" fmla="*/ 23194 h 307467"/>
              <a:gd name="connsiteX22" fmla="*/ 283705 w 319313"/>
              <a:gd name="connsiteY22" fmla="*/ 112653 h 307467"/>
              <a:gd name="connsiteX23" fmla="*/ 193123 w 319313"/>
              <a:gd name="connsiteY23" fmla="*/ 112653 h 307467"/>
              <a:gd name="connsiteX24" fmla="*/ 130752 w 319313"/>
              <a:gd name="connsiteY24" fmla="*/ 159424 h 307467"/>
              <a:gd name="connsiteX25" fmla="*/ 130752 w 319313"/>
              <a:gd name="connsiteY25" fmla="*/ 159424 h 307467"/>
              <a:gd name="connsiteX26" fmla="*/ 185889 w 319313"/>
              <a:gd name="connsiteY26" fmla="*/ 159424 h 307467"/>
              <a:gd name="connsiteX27" fmla="*/ 193123 w 319313"/>
              <a:gd name="connsiteY27" fmla="*/ 152102 h 307467"/>
              <a:gd name="connsiteX28" fmla="*/ 193123 w 319313"/>
              <a:gd name="connsiteY28" fmla="*/ 151933 h 307467"/>
              <a:gd name="connsiteX29" fmla="*/ 193123 w 319313"/>
              <a:gd name="connsiteY29" fmla="*/ 137297 h 307467"/>
              <a:gd name="connsiteX30" fmla="*/ 293374 w 319313"/>
              <a:gd name="connsiteY30" fmla="*/ 137297 h 307467"/>
              <a:gd name="connsiteX31" fmla="*/ 293374 w 319313"/>
              <a:gd name="connsiteY31" fmla="*/ 239813 h 307467"/>
              <a:gd name="connsiteX32" fmla="*/ 23187 w 319313"/>
              <a:gd name="connsiteY32" fmla="*/ 239813 h 307467"/>
              <a:gd name="connsiteX33" fmla="*/ 23187 w 319313"/>
              <a:gd name="connsiteY33" fmla="*/ 137297 h 307467"/>
              <a:gd name="connsiteX34" fmla="*/ 123347 w 319313"/>
              <a:gd name="connsiteY34" fmla="*/ 137297 h 307467"/>
              <a:gd name="connsiteX35" fmla="*/ 123347 w 319313"/>
              <a:gd name="connsiteY35" fmla="*/ 152102 h 307467"/>
              <a:gd name="connsiteX36" fmla="*/ 130752 w 319313"/>
              <a:gd name="connsiteY36" fmla="*/ 159424 h 307467"/>
              <a:gd name="connsiteX37" fmla="*/ 100881 w 319313"/>
              <a:gd name="connsiteY37" fmla="*/ 264287 h 307467"/>
              <a:gd name="connsiteX38" fmla="*/ 100881 w 319313"/>
              <a:gd name="connsiteY38" fmla="*/ 264287 h 307467"/>
              <a:gd name="connsiteX39" fmla="*/ 215848 w 319313"/>
              <a:gd name="connsiteY39" fmla="*/ 264287 h 307467"/>
              <a:gd name="connsiteX40" fmla="*/ 215848 w 319313"/>
              <a:gd name="connsiteY40" fmla="*/ 275088 h 307467"/>
              <a:gd name="connsiteX41" fmla="*/ 210969 w 319313"/>
              <a:gd name="connsiteY41" fmla="*/ 286675 h 307467"/>
              <a:gd name="connsiteX42" fmla="*/ 210969 w 319313"/>
              <a:gd name="connsiteY42" fmla="*/ 286675 h 307467"/>
              <a:gd name="connsiteX43" fmla="*/ 210969 w 319313"/>
              <a:gd name="connsiteY43" fmla="*/ 286675 h 307467"/>
              <a:gd name="connsiteX44" fmla="*/ 199473 w 319313"/>
              <a:gd name="connsiteY44" fmla="*/ 291295 h 307467"/>
              <a:gd name="connsiteX45" fmla="*/ 117078 w 319313"/>
              <a:gd name="connsiteY45" fmla="*/ 291295 h 307467"/>
              <a:gd name="connsiteX46" fmla="*/ 105582 w 319313"/>
              <a:gd name="connsiteY46" fmla="*/ 286675 h 307467"/>
              <a:gd name="connsiteX47" fmla="*/ 105492 w 319313"/>
              <a:gd name="connsiteY47" fmla="*/ 286675 h 307467"/>
              <a:gd name="connsiteX48" fmla="*/ 100881 w 319313"/>
              <a:gd name="connsiteY48" fmla="*/ 275088 h 307467"/>
              <a:gd name="connsiteX49" fmla="*/ 100881 w 319313"/>
              <a:gd name="connsiteY49" fmla="*/ 264287 h 307467"/>
              <a:gd name="connsiteX50" fmla="*/ 10994 w 319313"/>
              <a:gd name="connsiteY50" fmla="*/ 264287 h 307467"/>
              <a:gd name="connsiteX51" fmla="*/ 86075 w 319313"/>
              <a:gd name="connsiteY51" fmla="*/ 264287 h 307467"/>
              <a:gd name="connsiteX52" fmla="*/ 86075 w 319313"/>
              <a:gd name="connsiteY52" fmla="*/ 275088 h 307467"/>
              <a:gd name="connsiteX53" fmla="*/ 95128 w 319313"/>
              <a:gd name="connsiteY53" fmla="*/ 296958 h 307467"/>
              <a:gd name="connsiteX54" fmla="*/ 95218 w 319313"/>
              <a:gd name="connsiteY54" fmla="*/ 296958 h 307467"/>
              <a:gd name="connsiteX55" fmla="*/ 117078 w 319313"/>
              <a:gd name="connsiteY55" fmla="*/ 306100 h 307467"/>
              <a:gd name="connsiteX56" fmla="*/ 199473 w 319313"/>
              <a:gd name="connsiteY56" fmla="*/ 306100 h 307467"/>
              <a:gd name="connsiteX57" fmla="*/ 221422 w 319313"/>
              <a:gd name="connsiteY57" fmla="*/ 296958 h 307467"/>
              <a:gd name="connsiteX58" fmla="*/ 221422 w 319313"/>
              <a:gd name="connsiteY58" fmla="*/ 296958 h 307467"/>
              <a:gd name="connsiteX59" fmla="*/ 230485 w 319313"/>
              <a:gd name="connsiteY59" fmla="*/ 275088 h 307467"/>
              <a:gd name="connsiteX60" fmla="*/ 230485 w 319313"/>
              <a:gd name="connsiteY60" fmla="*/ 264287 h 307467"/>
              <a:gd name="connsiteX61" fmla="*/ 305565 w 319313"/>
              <a:gd name="connsiteY61" fmla="*/ 264287 h 307467"/>
              <a:gd name="connsiteX62" fmla="*/ 317937 w 319313"/>
              <a:gd name="connsiteY62" fmla="*/ 252094 h 307467"/>
              <a:gd name="connsiteX63" fmla="*/ 317937 w 319313"/>
              <a:gd name="connsiteY63" fmla="*/ 251577 h 307467"/>
              <a:gd name="connsiteX64" fmla="*/ 317937 w 319313"/>
              <a:gd name="connsiteY64" fmla="*/ 125015 h 307467"/>
              <a:gd name="connsiteX65" fmla="*/ 308268 w 319313"/>
              <a:gd name="connsiteY65" fmla="*/ 113001 h 307467"/>
              <a:gd name="connsiteX66" fmla="*/ 308268 w 319313"/>
              <a:gd name="connsiteY66" fmla="*/ 11181 h 307467"/>
              <a:gd name="connsiteX67" fmla="*/ 308268 w 319313"/>
              <a:gd name="connsiteY67" fmla="*/ 10833 h 307467"/>
              <a:gd name="connsiteX68" fmla="*/ 295986 w 319313"/>
              <a:gd name="connsiteY68" fmla="*/ -1368 h 307467"/>
              <a:gd name="connsiteX69" fmla="*/ 20921 w 319313"/>
              <a:gd name="connsiteY69" fmla="*/ -1368 h 307467"/>
              <a:gd name="connsiteX70" fmla="*/ 20573 w 319313"/>
              <a:gd name="connsiteY70" fmla="*/ -1368 h 307467"/>
              <a:gd name="connsiteX71" fmla="*/ 8381 w 319313"/>
              <a:gd name="connsiteY71" fmla="*/ 10833 h 307467"/>
              <a:gd name="connsiteX72" fmla="*/ 8381 w 319313"/>
              <a:gd name="connsiteY72" fmla="*/ 113001 h 307467"/>
              <a:gd name="connsiteX73" fmla="*/ -1377 w 319313"/>
              <a:gd name="connsiteY73" fmla="*/ 125015 h 307467"/>
              <a:gd name="connsiteX74" fmla="*/ -1377 w 319313"/>
              <a:gd name="connsiteY74" fmla="*/ 125282 h 307467"/>
              <a:gd name="connsiteX75" fmla="*/ -1377 w 319313"/>
              <a:gd name="connsiteY75" fmla="*/ 252094 h 307467"/>
              <a:gd name="connsiteX76" fmla="*/ 10994 w 319313"/>
              <a:gd name="connsiteY76" fmla="*/ 264287 h 307467"/>
              <a:gd name="connsiteX77" fmla="*/ 10994 w 319313"/>
              <a:gd name="connsiteY77" fmla="*/ 264287 h 30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9313" h="307467">
                <a:moveTo>
                  <a:pt x="158195" y="144619"/>
                </a:moveTo>
                <a:lnTo>
                  <a:pt x="158195" y="144619"/>
                </a:lnTo>
                <a:lnTo>
                  <a:pt x="138154" y="144619"/>
                </a:lnTo>
                <a:lnTo>
                  <a:pt x="138154" y="104465"/>
                </a:lnTo>
                <a:lnTo>
                  <a:pt x="158195" y="104465"/>
                </a:lnTo>
                <a:lnTo>
                  <a:pt x="178397" y="104465"/>
                </a:lnTo>
                <a:lnTo>
                  <a:pt x="178397" y="124578"/>
                </a:lnTo>
                <a:lnTo>
                  <a:pt x="178397" y="144619"/>
                </a:lnTo>
                <a:lnTo>
                  <a:pt x="158195" y="144619"/>
                </a:lnTo>
                <a:close/>
                <a:moveTo>
                  <a:pt x="193123" y="112653"/>
                </a:moveTo>
                <a:lnTo>
                  <a:pt x="193123" y="112653"/>
                </a:lnTo>
                <a:lnTo>
                  <a:pt x="193123" y="97054"/>
                </a:lnTo>
                <a:cubicBezTo>
                  <a:pt x="193123" y="92878"/>
                  <a:pt x="189893" y="89652"/>
                  <a:pt x="185889" y="89652"/>
                </a:cubicBezTo>
                <a:lnTo>
                  <a:pt x="185710" y="89652"/>
                </a:lnTo>
                <a:lnTo>
                  <a:pt x="158195" y="89652"/>
                </a:lnTo>
                <a:lnTo>
                  <a:pt x="130752" y="89652"/>
                </a:lnTo>
                <a:cubicBezTo>
                  <a:pt x="126657" y="89652"/>
                  <a:pt x="123347" y="92878"/>
                  <a:pt x="123347" y="97054"/>
                </a:cubicBezTo>
                <a:lnTo>
                  <a:pt x="123347" y="97233"/>
                </a:lnTo>
                <a:lnTo>
                  <a:pt x="123347" y="112653"/>
                </a:lnTo>
                <a:lnTo>
                  <a:pt x="32766" y="112653"/>
                </a:lnTo>
                <a:lnTo>
                  <a:pt x="32766" y="23194"/>
                </a:lnTo>
                <a:lnTo>
                  <a:pt x="283705" y="23194"/>
                </a:lnTo>
                <a:lnTo>
                  <a:pt x="283705" y="112653"/>
                </a:lnTo>
                <a:lnTo>
                  <a:pt x="193123" y="112653"/>
                </a:lnTo>
                <a:close/>
                <a:moveTo>
                  <a:pt x="130752" y="159424"/>
                </a:moveTo>
                <a:lnTo>
                  <a:pt x="130752" y="159424"/>
                </a:lnTo>
                <a:lnTo>
                  <a:pt x="185889" y="159424"/>
                </a:lnTo>
                <a:cubicBezTo>
                  <a:pt x="189893" y="159424"/>
                  <a:pt x="193123" y="156196"/>
                  <a:pt x="193123" y="152102"/>
                </a:cubicBezTo>
                <a:lnTo>
                  <a:pt x="193123" y="151933"/>
                </a:lnTo>
                <a:lnTo>
                  <a:pt x="193123" y="137297"/>
                </a:lnTo>
                <a:lnTo>
                  <a:pt x="293374" y="137297"/>
                </a:lnTo>
                <a:lnTo>
                  <a:pt x="293374" y="239813"/>
                </a:lnTo>
                <a:lnTo>
                  <a:pt x="23187" y="239813"/>
                </a:lnTo>
                <a:lnTo>
                  <a:pt x="23187" y="137297"/>
                </a:lnTo>
                <a:lnTo>
                  <a:pt x="123347" y="137297"/>
                </a:lnTo>
                <a:lnTo>
                  <a:pt x="123347" y="152102"/>
                </a:lnTo>
                <a:cubicBezTo>
                  <a:pt x="123347" y="156196"/>
                  <a:pt x="126657" y="159424"/>
                  <a:pt x="130752" y="159424"/>
                </a:cubicBezTo>
                <a:close/>
                <a:moveTo>
                  <a:pt x="100881" y="264287"/>
                </a:moveTo>
                <a:lnTo>
                  <a:pt x="100881" y="264287"/>
                </a:lnTo>
                <a:lnTo>
                  <a:pt x="215848" y="264287"/>
                </a:lnTo>
                <a:lnTo>
                  <a:pt x="215848" y="275088"/>
                </a:lnTo>
                <a:cubicBezTo>
                  <a:pt x="215848" y="279529"/>
                  <a:pt x="213939" y="283712"/>
                  <a:pt x="210969" y="286675"/>
                </a:cubicBezTo>
                <a:lnTo>
                  <a:pt x="210969" y="286675"/>
                </a:lnTo>
                <a:lnTo>
                  <a:pt x="210969" y="286675"/>
                </a:lnTo>
                <a:cubicBezTo>
                  <a:pt x="208009" y="289723"/>
                  <a:pt x="204003" y="291295"/>
                  <a:pt x="199473" y="291295"/>
                </a:cubicBezTo>
                <a:lnTo>
                  <a:pt x="117078" y="291295"/>
                </a:lnTo>
                <a:cubicBezTo>
                  <a:pt x="112547" y="291295"/>
                  <a:pt x="108542" y="289723"/>
                  <a:pt x="105582" y="286675"/>
                </a:cubicBezTo>
                <a:lnTo>
                  <a:pt x="105492" y="286675"/>
                </a:lnTo>
                <a:cubicBezTo>
                  <a:pt x="102620" y="283712"/>
                  <a:pt x="100881" y="279529"/>
                  <a:pt x="100881" y="275088"/>
                </a:cubicBezTo>
                <a:lnTo>
                  <a:pt x="100881" y="264287"/>
                </a:lnTo>
                <a:close/>
                <a:moveTo>
                  <a:pt x="10994" y="264287"/>
                </a:moveTo>
                <a:lnTo>
                  <a:pt x="86075" y="264287"/>
                </a:lnTo>
                <a:lnTo>
                  <a:pt x="86075" y="275088"/>
                </a:lnTo>
                <a:cubicBezTo>
                  <a:pt x="86075" y="283624"/>
                  <a:pt x="89554" y="291295"/>
                  <a:pt x="95128" y="296958"/>
                </a:cubicBezTo>
                <a:lnTo>
                  <a:pt x="95218" y="296958"/>
                </a:lnTo>
                <a:cubicBezTo>
                  <a:pt x="100881" y="302613"/>
                  <a:pt x="108542" y="306100"/>
                  <a:pt x="117078" y="306100"/>
                </a:cubicBezTo>
                <a:lnTo>
                  <a:pt x="199473" y="306100"/>
                </a:lnTo>
                <a:cubicBezTo>
                  <a:pt x="207928" y="306100"/>
                  <a:pt x="215848" y="302613"/>
                  <a:pt x="221422" y="296958"/>
                </a:cubicBezTo>
                <a:lnTo>
                  <a:pt x="221422" y="296958"/>
                </a:lnTo>
                <a:cubicBezTo>
                  <a:pt x="226998" y="291295"/>
                  <a:pt x="230485" y="283624"/>
                  <a:pt x="230485" y="275088"/>
                </a:cubicBezTo>
                <a:lnTo>
                  <a:pt x="230485" y="264287"/>
                </a:lnTo>
                <a:lnTo>
                  <a:pt x="305565" y="264287"/>
                </a:lnTo>
                <a:cubicBezTo>
                  <a:pt x="312442" y="264287"/>
                  <a:pt x="317937" y="258802"/>
                  <a:pt x="317937" y="252094"/>
                </a:cubicBezTo>
                <a:lnTo>
                  <a:pt x="317937" y="251577"/>
                </a:lnTo>
                <a:lnTo>
                  <a:pt x="317937" y="125015"/>
                </a:lnTo>
                <a:cubicBezTo>
                  <a:pt x="317937" y="119092"/>
                  <a:pt x="313753" y="114304"/>
                  <a:pt x="308268" y="113001"/>
                </a:cubicBezTo>
                <a:lnTo>
                  <a:pt x="308268" y="11181"/>
                </a:lnTo>
                <a:lnTo>
                  <a:pt x="308268" y="10833"/>
                </a:lnTo>
                <a:cubicBezTo>
                  <a:pt x="308268" y="4125"/>
                  <a:pt x="302775" y="-1368"/>
                  <a:pt x="295986" y="-1368"/>
                </a:cubicBezTo>
                <a:lnTo>
                  <a:pt x="20921" y="-1368"/>
                </a:lnTo>
                <a:lnTo>
                  <a:pt x="20573" y="-1368"/>
                </a:lnTo>
                <a:cubicBezTo>
                  <a:pt x="13778" y="-1368"/>
                  <a:pt x="8381" y="4125"/>
                  <a:pt x="8381" y="10833"/>
                </a:cubicBezTo>
                <a:lnTo>
                  <a:pt x="8381" y="113001"/>
                </a:lnTo>
                <a:cubicBezTo>
                  <a:pt x="2807" y="114304"/>
                  <a:pt x="-1377" y="119092"/>
                  <a:pt x="-1377" y="125015"/>
                </a:cubicBezTo>
                <a:lnTo>
                  <a:pt x="-1377" y="125282"/>
                </a:lnTo>
                <a:lnTo>
                  <a:pt x="-1377" y="252094"/>
                </a:lnTo>
                <a:cubicBezTo>
                  <a:pt x="-1377" y="258802"/>
                  <a:pt x="4198" y="264287"/>
                  <a:pt x="10994" y="264287"/>
                </a:cubicBezTo>
                <a:lnTo>
                  <a:pt x="10994" y="264287"/>
                </a:lnTo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FAA8897-0D91-3137-FE42-8DFDA637CD49}"/>
              </a:ext>
            </a:extLst>
          </p:cNvPr>
          <p:cNvGrpSpPr/>
          <p:nvPr/>
        </p:nvGrpSpPr>
        <p:grpSpPr>
          <a:xfrm>
            <a:off x="8443947" y="1768996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6D3465-C79F-AAC4-292F-87C21BE27DA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2E5F721-C647-F902-7319-069A280576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B9752D-F89E-5683-39E5-F7DA5F720CC4}"/>
              </a:ext>
            </a:extLst>
          </p:cNvPr>
          <p:cNvGrpSpPr/>
          <p:nvPr/>
        </p:nvGrpSpPr>
        <p:grpSpPr>
          <a:xfrm>
            <a:off x="813570" y="1768996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9BCF41A-8E47-1DAA-396C-49E8CA1D34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31F5C2B-A1DC-AF9E-B618-D6F33C8362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60C606-AC46-9BE5-32E4-B3D6D38C2908}"/>
              </a:ext>
            </a:extLst>
          </p:cNvPr>
          <p:cNvGrpSpPr/>
          <p:nvPr/>
        </p:nvGrpSpPr>
        <p:grpSpPr>
          <a:xfrm>
            <a:off x="8443947" y="3111433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993D0B4-A1FB-6DAE-64D8-C71AD79154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93FF42B-3068-CD84-E341-A280FCA93B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FFBA925-DB54-955A-6A1F-1DD2C457FBA3}"/>
              </a:ext>
            </a:extLst>
          </p:cNvPr>
          <p:cNvGrpSpPr/>
          <p:nvPr/>
        </p:nvGrpSpPr>
        <p:grpSpPr>
          <a:xfrm>
            <a:off x="813570" y="3111433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CF9B4A1-502C-2196-2F0E-53493EF36E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1C045DC-1CFB-0511-94F4-3DBEDA9FED9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EE07EDA-B3C4-0DBA-C26E-43C28BCEE88C}"/>
              </a:ext>
            </a:extLst>
          </p:cNvPr>
          <p:cNvGrpSpPr/>
          <p:nvPr/>
        </p:nvGrpSpPr>
        <p:grpSpPr>
          <a:xfrm>
            <a:off x="8443947" y="4452654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9C8803B-CFBB-DD37-16ED-C0142D3D94B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72ABDB7-91D4-0913-28E9-3E7CCFB72E5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27B4285-0957-0C4B-DAD2-B787AB271FF6}"/>
              </a:ext>
            </a:extLst>
          </p:cNvPr>
          <p:cNvGrpSpPr/>
          <p:nvPr/>
        </p:nvGrpSpPr>
        <p:grpSpPr>
          <a:xfrm>
            <a:off x="813570" y="4452654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D7A8BFF-3D2B-BB69-F2B7-66E5B2DF6A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7105F98-27AC-9FAD-D63F-67E41A7192A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718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F1065E6-9BCE-628F-D67B-A7582C43E8D2}"/>
              </a:ext>
            </a:extLst>
          </p:cNvPr>
          <p:cNvGrpSpPr/>
          <p:nvPr/>
        </p:nvGrpSpPr>
        <p:grpSpPr>
          <a:xfrm flipH="1">
            <a:off x="6059500" y="1939712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190F4F7-C47D-3026-0E42-375115E88C58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6D02C59-7B05-B13E-FE70-F03151783950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0CCF7FD-6B48-3E89-B71F-6D6D03EEE0E1}"/>
              </a:ext>
            </a:extLst>
          </p:cNvPr>
          <p:cNvGrpSpPr/>
          <p:nvPr/>
        </p:nvGrpSpPr>
        <p:grpSpPr>
          <a:xfrm flipH="1">
            <a:off x="7447567" y="3882384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0BBC705-00FF-358E-FA3B-50F981013830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8658008-AD90-7D11-CA2C-698CC86D2106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44C7C7-F9AA-F660-C01B-E6C262E92B6A}"/>
              </a:ext>
            </a:extLst>
          </p:cNvPr>
          <p:cNvGrpSpPr/>
          <p:nvPr/>
        </p:nvGrpSpPr>
        <p:grpSpPr>
          <a:xfrm>
            <a:off x="2521195" y="1939712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8353D74-69DA-4C8D-15DB-D9E39F76AE26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1DC1274-720A-5E48-4BA5-D35D686B546F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A2BF14C-09F2-0845-D387-24DA3E3C993F}"/>
              </a:ext>
            </a:extLst>
          </p:cNvPr>
          <p:cNvGrpSpPr/>
          <p:nvPr/>
        </p:nvGrpSpPr>
        <p:grpSpPr>
          <a:xfrm>
            <a:off x="3694272" y="3882384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E1CE923-9468-ADB8-7755-64B320164D6C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E9FA6BB-4BEB-4D4A-3225-5DEF9E8AA949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sp>
        <p:nvSpPr>
          <p:cNvPr id="14" name="等腰三角形 19">
            <a:extLst>
              <a:ext uri="{FF2B5EF4-FFF2-40B4-BE49-F238E27FC236}">
                <a16:creationId xmlns:a16="http://schemas.microsoft.com/office/drawing/2014/main" id="{95977109-FBEF-7D03-DBB7-BFBE3711E43C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367803" y="1718761"/>
            <a:ext cx="2658715" cy="179937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5" name="文本框 20">
            <a:extLst>
              <a:ext uri="{FF2B5EF4-FFF2-40B4-BE49-F238E27FC236}">
                <a16:creationId xmlns:a16="http://schemas.microsoft.com/office/drawing/2014/main" id="{9532D519-D804-CF5C-1B41-98A311038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7956" y="1874306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等腰三角形 22">
            <a:extLst>
              <a:ext uri="{FF2B5EF4-FFF2-40B4-BE49-F238E27FC236}">
                <a16:creationId xmlns:a16="http://schemas.microsoft.com/office/drawing/2014/main" id="{F3DEF588-365F-1659-43DC-845A876D3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625" y="1718761"/>
            <a:ext cx="2660732" cy="179937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8" name="文本框 23">
            <a:extLst>
              <a:ext uri="{FF2B5EF4-FFF2-40B4-BE49-F238E27FC236}">
                <a16:creationId xmlns:a16="http://schemas.microsoft.com/office/drawing/2014/main" id="{C68B88A5-AFF4-B77B-D9D6-2DB8CF308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927" y="2455019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US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等腰三角形 25">
            <a:extLst>
              <a:ext uri="{FF2B5EF4-FFF2-40B4-BE49-F238E27FC236}">
                <a16:creationId xmlns:a16="http://schemas.microsoft.com/office/drawing/2014/main" id="{036912F2-24EC-8CC2-608F-FCA7588C3FBA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751625" y="3572598"/>
            <a:ext cx="2660732" cy="1799373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20" name="文本框 26">
            <a:extLst>
              <a:ext uri="{FF2B5EF4-FFF2-40B4-BE49-F238E27FC236}">
                <a16:creationId xmlns:a16="http://schemas.microsoft.com/office/drawing/2014/main" id="{A9DEC00C-AF2F-09B0-187D-5A788147B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927" y="3801477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等腰三角形 28">
            <a:extLst>
              <a:ext uri="{FF2B5EF4-FFF2-40B4-BE49-F238E27FC236}">
                <a16:creationId xmlns:a16="http://schemas.microsoft.com/office/drawing/2014/main" id="{285AB5F4-F266-9182-435C-287D7ADF3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7465" y="3572598"/>
            <a:ext cx="2658715" cy="179937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22" name="文本框 29">
            <a:extLst>
              <a:ext uri="{FF2B5EF4-FFF2-40B4-BE49-F238E27FC236}">
                <a16:creationId xmlns:a16="http://schemas.microsoft.com/office/drawing/2014/main" id="{E476BFB8-C926-189E-44DA-3A1305917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755" y="4233401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US" altLang="en-US" sz="4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圆角矩形 6">
            <a:extLst>
              <a:ext uri="{FF2B5EF4-FFF2-40B4-BE49-F238E27FC236}">
                <a16:creationId xmlns:a16="http://schemas.microsoft.com/office/drawing/2014/main" id="{74DD5979-5F28-7FBE-C378-8D28FB0882A9}"/>
              </a:ext>
            </a:extLst>
          </p:cNvPr>
          <p:cNvSpPr/>
          <p:nvPr/>
        </p:nvSpPr>
        <p:spPr>
          <a:xfrm>
            <a:off x="1310392" y="1768131"/>
            <a:ext cx="1100329" cy="3791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5C164BB-7DD2-2CE6-EA0E-82F77797BF0C}"/>
              </a:ext>
            </a:extLst>
          </p:cNvPr>
          <p:cNvGrpSpPr/>
          <p:nvPr/>
        </p:nvGrpSpPr>
        <p:grpSpPr>
          <a:xfrm>
            <a:off x="668344" y="1787551"/>
            <a:ext cx="1862928" cy="1142448"/>
            <a:chOff x="1108624" y="1931934"/>
            <a:chExt cx="1862928" cy="114244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F8071E0-94AD-D070-364E-908B5F87264A}"/>
                </a:ext>
              </a:extLst>
            </p:cNvPr>
            <p:cNvSpPr txBox="1"/>
            <p:nvPr/>
          </p:nvSpPr>
          <p:spPr>
            <a:xfrm>
              <a:off x="1108624" y="2311096"/>
              <a:ext cx="18629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5FE88B5-D99F-A07C-70DC-E432776706F7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0" name="圆角矩形 6">
            <a:extLst>
              <a:ext uri="{FF2B5EF4-FFF2-40B4-BE49-F238E27FC236}">
                <a16:creationId xmlns:a16="http://schemas.microsoft.com/office/drawing/2014/main" id="{1102D8E8-062D-E6AF-CE55-10DB42775A9A}"/>
              </a:ext>
            </a:extLst>
          </p:cNvPr>
          <p:cNvSpPr/>
          <p:nvPr/>
        </p:nvSpPr>
        <p:spPr>
          <a:xfrm>
            <a:off x="2489629" y="3697990"/>
            <a:ext cx="1100329" cy="3791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E2DFA8-0B04-13B9-A255-EF0BA6AF3198}"/>
              </a:ext>
            </a:extLst>
          </p:cNvPr>
          <p:cNvGrpSpPr/>
          <p:nvPr/>
        </p:nvGrpSpPr>
        <p:grpSpPr>
          <a:xfrm>
            <a:off x="1017075" y="3717410"/>
            <a:ext cx="2693434" cy="911615"/>
            <a:chOff x="278118" y="1931934"/>
            <a:chExt cx="2693434" cy="91161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E68EAE9-83C2-924C-96CA-6992C647B618}"/>
                </a:ext>
              </a:extLst>
            </p:cNvPr>
            <p:cNvSpPr txBox="1"/>
            <p:nvPr/>
          </p:nvSpPr>
          <p:spPr>
            <a:xfrm>
              <a:off x="278118" y="2311096"/>
              <a:ext cx="26934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C24C3DD-E963-422A-4419-5C175F06B91C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6" name="圆角矩形 6">
            <a:extLst>
              <a:ext uri="{FF2B5EF4-FFF2-40B4-BE49-F238E27FC236}">
                <a16:creationId xmlns:a16="http://schemas.microsoft.com/office/drawing/2014/main" id="{850E92A0-9748-1D23-15E1-64D7429ECF0D}"/>
              </a:ext>
            </a:extLst>
          </p:cNvPr>
          <p:cNvSpPr/>
          <p:nvPr/>
        </p:nvSpPr>
        <p:spPr>
          <a:xfrm>
            <a:off x="7610125" y="1560550"/>
            <a:ext cx="1100329" cy="3791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9390473-8F0E-EF5B-5459-912796BC8652}"/>
              </a:ext>
            </a:extLst>
          </p:cNvPr>
          <p:cNvSpPr txBox="1"/>
          <p:nvPr/>
        </p:nvSpPr>
        <p:spPr>
          <a:xfrm>
            <a:off x="7610125" y="1959132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4350C4A-A518-C0A4-7CF1-A1823AEAB313}"/>
              </a:ext>
            </a:extLst>
          </p:cNvPr>
          <p:cNvSpPr txBox="1"/>
          <p:nvPr/>
        </p:nvSpPr>
        <p:spPr>
          <a:xfrm>
            <a:off x="7562554" y="1579970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9" name="圆角矩形 6">
            <a:extLst>
              <a:ext uri="{FF2B5EF4-FFF2-40B4-BE49-F238E27FC236}">
                <a16:creationId xmlns:a16="http://schemas.microsoft.com/office/drawing/2014/main" id="{66AA75E0-C8D0-1C47-BD04-105153F8323C}"/>
              </a:ext>
            </a:extLst>
          </p:cNvPr>
          <p:cNvSpPr/>
          <p:nvPr/>
        </p:nvSpPr>
        <p:spPr>
          <a:xfrm>
            <a:off x="8944215" y="3629257"/>
            <a:ext cx="1100329" cy="3791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09FA57B-136A-B372-1684-8861F7C21651}"/>
              </a:ext>
            </a:extLst>
          </p:cNvPr>
          <p:cNvSpPr txBox="1"/>
          <p:nvPr/>
        </p:nvSpPr>
        <p:spPr>
          <a:xfrm>
            <a:off x="8944215" y="4027839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F8F88EE-9918-583C-B4D9-2C2536602E2D}"/>
              </a:ext>
            </a:extLst>
          </p:cNvPr>
          <p:cNvSpPr txBox="1"/>
          <p:nvPr/>
        </p:nvSpPr>
        <p:spPr>
          <a:xfrm>
            <a:off x="8896644" y="3648677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49507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D:\51PPT模板网\51pptmoban.com\图片.jpg">
            <a:extLst>
              <a:ext uri="{FF2B5EF4-FFF2-40B4-BE49-F238E27FC236}">
                <a16:creationId xmlns:a16="http://schemas.microsoft.com/office/drawing/2014/main" id="{18C1F029-406B-1DF3-F45E-FC3B4FB02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0630" y="0"/>
            <a:ext cx="4831370" cy="6858000"/>
          </a:xfrm>
          <a:custGeom>
            <a:avLst/>
            <a:gdLst>
              <a:gd name="connsiteX0" fmla="*/ 0 w 4831370"/>
              <a:gd name="connsiteY0" fmla="*/ 0 h 6858000"/>
              <a:gd name="connsiteX1" fmla="*/ 4831370 w 4831370"/>
              <a:gd name="connsiteY1" fmla="*/ 0 h 6858000"/>
              <a:gd name="connsiteX2" fmla="*/ 4831370 w 4831370"/>
              <a:gd name="connsiteY2" fmla="*/ 6858000 h 6858000"/>
              <a:gd name="connsiteX3" fmla="*/ 0 w 4831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1370" h="6858000">
                <a:moveTo>
                  <a:pt x="0" y="0"/>
                </a:moveTo>
                <a:lnTo>
                  <a:pt x="4831370" y="0"/>
                </a:lnTo>
                <a:lnTo>
                  <a:pt x="48313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2134118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BECE10-A7CF-E49C-0D16-8E0F0C2AB2FF}"/>
              </a:ext>
            </a:extLst>
          </p:cNvPr>
          <p:cNvSpPr/>
          <p:nvPr/>
        </p:nvSpPr>
        <p:spPr>
          <a:xfrm>
            <a:off x="-6019" y="0"/>
            <a:ext cx="9923111" cy="6858000"/>
          </a:xfrm>
          <a:custGeom>
            <a:avLst/>
            <a:gdLst>
              <a:gd name="connsiteX0" fmla="*/ 0 w 9923111"/>
              <a:gd name="connsiteY0" fmla="*/ 0 h 6858000"/>
              <a:gd name="connsiteX1" fmla="*/ 1987385 w 9923111"/>
              <a:gd name="connsiteY1" fmla="*/ 0 h 6858000"/>
              <a:gd name="connsiteX2" fmla="*/ 7935726 w 9923111"/>
              <a:gd name="connsiteY2" fmla="*/ 0 h 6858000"/>
              <a:gd name="connsiteX3" fmla="*/ 9923111 w 9923111"/>
              <a:gd name="connsiteY3" fmla="*/ 0 h 6858000"/>
              <a:gd name="connsiteX4" fmla="*/ 9911611 w 9923111"/>
              <a:gd name="connsiteY4" fmla="*/ 15426 h 6858000"/>
              <a:gd name="connsiteX5" fmla="*/ 7282644 w 9923111"/>
              <a:gd name="connsiteY5" fmla="*/ 4657092 h 6858000"/>
              <a:gd name="connsiteX6" fmla="*/ 9229263 w 9923111"/>
              <a:gd name="connsiteY6" fmla="*/ 6756053 h 6858000"/>
              <a:gd name="connsiteX7" fmla="*/ 9218970 w 9923111"/>
              <a:gd name="connsiteY7" fmla="*/ 6858000 h 6858000"/>
              <a:gd name="connsiteX8" fmla="*/ 7231585 w 9923111"/>
              <a:gd name="connsiteY8" fmla="*/ 6858000 h 6858000"/>
              <a:gd name="connsiteX9" fmla="*/ 1987385 w 9923111"/>
              <a:gd name="connsiteY9" fmla="*/ 6858000 h 6858000"/>
              <a:gd name="connsiteX10" fmla="*/ 0 w 9923111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23111" h="6858000">
                <a:moveTo>
                  <a:pt x="0" y="0"/>
                </a:moveTo>
                <a:lnTo>
                  <a:pt x="1987385" y="0"/>
                </a:lnTo>
                <a:lnTo>
                  <a:pt x="7935726" y="0"/>
                </a:lnTo>
                <a:lnTo>
                  <a:pt x="9923111" y="0"/>
                </a:lnTo>
                <a:lnTo>
                  <a:pt x="9911611" y="15426"/>
                </a:lnTo>
                <a:cubicBezTo>
                  <a:pt x="8934014" y="1456030"/>
                  <a:pt x="10226490" y="3610532"/>
                  <a:pt x="7282644" y="4657092"/>
                </a:cubicBezTo>
                <a:cubicBezTo>
                  <a:pt x="8143167" y="4657092"/>
                  <a:pt x="9277445" y="5503215"/>
                  <a:pt x="9229263" y="6756053"/>
                </a:cubicBezTo>
                <a:lnTo>
                  <a:pt x="9218970" y="6858000"/>
                </a:lnTo>
                <a:lnTo>
                  <a:pt x="7231585" y="6858000"/>
                </a:lnTo>
                <a:lnTo>
                  <a:pt x="19873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-6019" y="4633128"/>
            <a:ext cx="6153710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4622589" y="2318460"/>
            <a:ext cx="27606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16600" dirty="0">
              <a:solidFill>
                <a:srgbClr val="FFF8ED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4439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0A179B-A8B6-1D5A-87A3-89F55979D944}"/>
              </a:ext>
            </a:extLst>
          </p:cNvPr>
          <p:cNvGrpSpPr/>
          <p:nvPr/>
        </p:nvGrpSpPr>
        <p:grpSpPr>
          <a:xfrm>
            <a:off x="7857858" y="2461918"/>
            <a:ext cx="3699197" cy="1868537"/>
            <a:chOff x="1059810" y="1046558"/>
            <a:chExt cx="5799182" cy="2929280"/>
          </a:xfrm>
        </p:grpSpPr>
        <p:sp>
          <p:nvSpPr>
            <p:cNvPr id="33" name="图形 9">
              <a:extLst>
                <a:ext uri="{FF2B5EF4-FFF2-40B4-BE49-F238E27FC236}">
                  <a16:creationId xmlns:a16="http://schemas.microsoft.com/office/drawing/2014/main" id="{21D57E01-7664-042A-8243-ECA5E8E48DA5}"/>
                </a:ext>
              </a:extLst>
            </p:cNvPr>
            <p:cNvSpPr/>
            <p:nvPr/>
          </p:nvSpPr>
          <p:spPr>
            <a:xfrm>
              <a:off x="1739305" y="2747540"/>
              <a:ext cx="4790866" cy="1228298"/>
            </a:xfrm>
            <a:custGeom>
              <a:avLst/>
              <a:gdLst>
                <a:gd name="connsiteX0" fmla="*/ 1534909 w 12188791"/>
                <a:gd name="connsiteY0" fmla="*/ 802747 h 3125002"/>
                <a:gd name="connsiteX1" fmla="*/ 1554801 w 12188791"/>
                <a:gd name="connsiteY1" fmla="*/ 812372 h 3125002"/>
                <a:gd name="connsiteX2" fmla="*/ 1708805 w 12188791"/>
                <a:gd name="connsiteY2" fmla="*/ 755904 h 3125002"/>
                <a:gd name="connsiteX3" fmla="*/ 1707522 w 12188791"/>
                <a:gd name="connsiteY3" fmla="*/ 756225 h 3125002"/>
                <a:gd name="connsiteX4" fmla="*/ 1887835 w 12188791"/>
                <a:gd name="connsiteY4" fmla="*/ 689490 h 3125002"/>
                <a:gd name="connsiteX5" fmla="*/ 2003338 w 12188791"/>
                <a:gd name="connsiteY5" fmla="*/ 667673 h 3125002"/>
                <a:gd name="connsiteX6" fmla="*/ 1978633 w 12188791"/>
                <a:gd name="connsiteY6" fmla="*/ 714195 h 3125002"/>
                <a:gd name="connsiteX7" fmla="*/ 1879493 w 12188791"/>
                <a:gd name="connsiteY7" fmla="*/ 754621 h 3125002"/>
                <a:gd name="connsiteX8" fmla="*/ 1835538 w 12188791"/>
                <a:gd name="connsiteY8" fmla="*/ 868199 h 3125002"/>
                <a:gd name="connsiteX9" fmla="*/ 1845805 w 12188791"/>
                <a:gd name="connsiteY9" fmla="*/ 904454 h 3125002"/>
                <a:gd name="connsiteX10" fmla="*/ 1898744 w 12188791"/>
                <a:gd name="connsiteY10" fmla="*/ 890337 h 3125002"/>
                <a:gd name="connsiteX11" fmla="*/ 1932753 w 12188791"/>
                <a:gd name="connsiteY11" fmla="*/ 852478 h 3125002"/>
                <a:gd name="connsiteX12" fmla="*/ 1953608 w 12188791"/>
                <a:gd name="connsiteY12" fmla="*/ 785101 h 3125002"/>
                <a:gd name="connsiteX13" fmla="*/ 2068148 w 12188791"/>
                <a:gd name="connsiteY13" fmla="*/ 801785 h 3125002"/>
                <a:gd name="connsiteX14" fmla="*/ 2114670 w 12188791"/>
                <a:gd name="connsiteY14" fmla="*/ 677619 h 3125002"/>
                <a:gd name="connsiteX15" fmla="*/ 2018097 w 12188791"/>
                <a:gd name="connsiteY15" fmla="*/ 712911 h 3125002"/>
                <a:gd name="connsiteX16" fmla="*/ 2153172 w 12188791"/>
                <a:gd name="connsiteY16" fmla="*/ 606392 h 3125002"/>
                <a:gd name="connsiteX17" fmla="*/ 2185897 w 12188791"/>
                <a:gd name="connsiteY17" fmla="*/ 632701 h 3125002"/>
                <a:gd name="connsiteX18" fmla="*/ 2185256 w 12188791"/>
                <a:gd name="connsiteY18" fmla="*/ 616017 h 3125002"/>
                <a:gd name="connsiteX19" fmla="*/ 2268675 w 12188791"/>
                <a:gd name="connsiteY19" fmla="*/ 592275 h 3125002"/>
                <a:gd name="connsiteX20" fmla="*/ 2502889 w 12188791"/>
                <a:gd name="connsiteY20" fmla="*/ 520085 h 3125002"/>
                <a:gd name="connsiteX21" fmla="*/ 2581496 w 12188791"/>
                <a:gd name="connsiteY21" fmla="*/ 522331 h 3125002"/>
                <a:gd name="connsiteX22" fmla="*/ 2571229 w 12188791"/>
                <a:gd name="connsiteY22" fmla="*/ 504364 h 3125002"/>
                <a:gd name="connsiteX23" fmla="*/ 2612617 w 12188791"/>
                <a:gd name="connsiteY23" fmla="*/ 474205 h 3125002"/>
                <a:gd name="connsiteX24" fmla="*/ 2671652 w 12188791"/>
                <a:gd name="connsiteY24" fmla="*/ 458804 h 3125002"/>
                <a:gd name="connsiteX25" fmla="*/ 2778493 w 12188791"/>
                <a:gd name="connsiteY25" fmla="*/ 479338 h 3125002"/>
                <a:gd name="connsiteX26" fmla="*/ 2792610 w 12188791"/>
                <a:gd name="connsiteY26" fmla="*/ 437308 h 3125002"/>
                <a:gd name="connsiteX27" fmla="*/ 2851324 w 12188791"/>
                <a:gd name="connsiteY27" fmla="*/ 429608 h 3125002"/>
                <a:gd name="connsiteX28" fmla="*/ 2996024 w 12188791"/>
                <a:gd name="connsiteY28" fmla="*/ 445650 h 3125002"/>
                <a:gd name="connsiteX29" fmla="*/ 2939235 w 12188791"/>
                <a:gd name="connsiteY29" fmla="*/ 561795 h 3125002"/>
                <a:gd name="connsiteX30" fmla="*/ 3044150 w 12188791"/>
                <a:gd name="connsiteY30" fmla="*/ 463617 h 3125002"/>
                <a:gd name="connsiteX31" fmla="*/ 3012387 w 12188791"/>
                <a:gd name="connsiteY31" fmla="*/ 496022 h 3125002"/>
                <a:gd name="connsiteX32" fmla="*/ 2966827 w 12188791"/>
                <a:gd name="connsiteY32" fmla="*/ 418057 h 3125002"/>
                <a:gd name="connsiteX33" fmla="*/ 2984473 w 12188791"/>
                <a:gd name="connsiteY33" fmla="*/ 397523 h 3125002"/>
                <a:gd name="connsiteX34" fmla="*/ 3093881 w 12188791"/>
                <a:gd name="connsiteY34" fmla="*/ 411641 h 3125002"/>
                <a:gd name="connsiteX35" fmla="*/ 3096126 w 12188791"/>
                <a:gd name="connsiteY35" fmla="*/ 389502 h 3125002"/>
                <a:gd name="connsiteX36" fmla="*/ 3048963 w 12188791"/>
                <a:gd name="connsiteY36" fmla="*/ 392069 h 3125002"/>
                <a:gd name="connsiteX37" fmla="*/ 3039337 w 12188791"/>
                <a:gd name="connsiteY37" fmla="*/ 375385 h 3125002"/>
                <a:gd name="connsiteX38" fmla="*/ 3162220 w 12188791"/>
                <a:gd name="connsiteY38" fmla="*/ 312500 h 3125002"/>
                <a:gd name="connsiteX39" fmla="*/ 3356008 w 12188791"/>
                <a:gd name="connsiteY39" fmla="*/ 306083 h 3125002"/>
                <a:gd name="connsiteX40" fmla="*/ 3410231 w 12188791"/>
                <a:gd name="connsiteY40" fmla="*/ 316992 h 3125002"/>
                <a:gd name="connsiteX41" fmla="*/ 3495896 w 12188791"/>
                <a:gd name="connsiteY41" fmla="*/ 317634 h 3125002"/>
                <a:gd name="connsiteX42" fmla="*/ 3480175 w 12188791"/>
                <a:gd name="connsiteY42" fmla="*/ 286191 h 3125002"/>
                <a:gd name="connsiteX43" fmla="*/ 3488516 w 12188791"/>
                <a:gd name="connsiteY43" fmla="*/ 277208 h 3125002"/>
                <a:gd name="connsiteX44" fmla="*/ 3574502 w 12188791"/>
                <a:gd name="connsiteY44" fmla="*/ 343943 h 3125002"/>
                <a:gd name="connsiteX45" fmla="*/ 3413439 w 12188791"/>
                <a:gd name="connsiteY45" fmla="*/ 358381 h 3125002"/>
                <a:gd name="connsiteX46" fmla="*/ 3346062 w 12188791"/>
                <a:gd name="connsiteY46" fmla="*/ 405865 h 3125002"/>
                <a:gd name="connsiteX47" fmla="*/ 3423065 w 12188791"/>
                <a:gd name="connsiteY47" fmla="*/ 455596 h 3125002"/>
                <a:gd name="connsiteX48" fmla="*/ 3488196 w 12188791"/>
                <a:gd name="connsiteY48" fmla="*/ 457200 h 3125002"/>
                <a:gd name="connsiteX49" fmla="*/ 3599848 w 12188791"/>
                <a:gd name="connsiteY49" fmla="*/ 410357 h 3125002"/>
                <a:gd name="connsiteX50" fmla="*/ 3566481 w 12188791"/>
                <a:gd name="connsiteY50" fmla="*/ 369289 h 3125002"/>
                <a:gd name="connsiteX51" fmla="*/ 3699310 w 12188791"/>
                <a:gd name="connsiteY51" fmla="*/ 360627 h 3125002"/>
                <a:gd name="connsiteX52" fmla="*/ 3779199 w 12188791"/>
                <a:gd name="connsiteY52" fmla="*/ 340734 h 3125002"/>
                <a:gd name="connsiteX53" fmla="*/ 3918766 w 12188791"/>
                <a:gd name="connsiteY53" fmla="*/ 306404 h 3125002"/>
                <a:gd name="connsiteX54" fmla="*/ 3955662 w 12188791"/>
                <a:gd name="connsiteY54" fmla="*/ 297742 h 3125002"/>
                <a:gd name="connsiteX55" fmla="*/ 4042290 w 12188791"/>
                <a:gd name="connsiteY55" fmla="*/ 281058 h 3125002"/>
                <a:gd name="connsiteX56" fmla="*/ 4027210 w 12188791"/>
                <a:gd name="connsiteY56" fmla="*/ 342659 h 3125002"/>
                <a:gd name="connsiteX57" fmla="*/ 3939300 w 12188791"/>
                <a:gd name="connsiteY57" fmla="*/ 378273 h 3125002"/>
                <a:gd name="connsiteX58" fmla="*/ 3978763 w 12188791"/>
                <a:gd name="connsiteY58" fmla="*/ 393032 h 3125002"/>
                <a:gd name="connsiteX59" fmla="*/ 4148168 w 12188791"/>
                <a:gd name="connsiteY59" fmla="*/ 399449 h 3125002"/>
                <a:gd name="connsiteX60" fmla="*/ 4345486 w 12188791"/>
                <a:gd name="connsiteY60" fmla="*/ 373781 h 3125002"/>
                <a:gd name="connsiteX61" fmla="*/ 4408691 w 12188791"/>
                <a:gd name="connsiteY61" fmla="*/ 401694 h 3125002"/>
                <a:gd name="connsiteX62" fmla="*/ 4453609 w 12188791"/>
                <a:gd name="connsiteY62" fmla="*/ 283624 h 3125002"/>
                <a:gd name="connsiteX63" fmla="*/ 4391366 w 12188791"/>
                <a:gd name="connsiteY63" fmla="*/ 320842 h 3125002"/>
                <a:gd name="connsiteX64" fmla="*/ 4388799 w 12188791"/>
                <a:gd name="connsiteY64" fmla="*/ 268866 h 3125002"/>
                <a:gd name="connsiteX65" fmla="*/ 4506228 w 12188791"/>
                <a:gd name="connsiteY65" fmla="*/ 247369 h 3125002"/>
                <a:gd name="connsiteX66" fmla="*/ 4450080 w 12188791"/>
                <a:gd name="connsiteY66" fmla="*/ 403940 h 3125002"/>
                <a:gd name="connsiteX67" fmla="*/ 4539595 w 12188791"/>
                <a:gd name="connsiteY67" fmla="*/ 373460 h 3125002"/>
                <a:gd name="connsiteX68" fmla="*/ 4582588 w 12188791"/>
                <a:gd name="connsiteY68" fmla="*/ 248974 h 3125002"/>
                <a:gd name="connsiteX69" fmla="*/ 4560771 w 12188791"/>
                <a:gd name="connsiteY69" fmla="*/ 242557 h 3125002"/>
                <a:gd name="connsiteX70" fmla="*/ 4536387 w 12188791"/>
                <a:gd name="connsiteY70" fmla="*/ 288437 h 3125002"/>
                <a:gd name="connsiteX71" fmla="*/ 4497565 w 12188791"/>
                <a:gd name="connsiteY71" fmla="*/ 128337 h 3125002"/>
                <a:gd name="connsiteX72" fmla="*/ 4588042 w 12188791"/>
                <a:gd name="connsiteY72" fmla="*/ 196035 h 3125002"/>
                <a:gd name="connsiteX73" fmla="*/ 4655098 w 12188791"/>
                <a:gd name="connsiteY73" fmla="*/ 121920 h 3125002"/>
                <a:gd name="connsiteX74" fmla="*/ 4738197 w 12188791"/>
                <a:gd name="connsiteY74" fmla="*/ 136679 h 3125002"/>
                <a:gd name="connsiteX75" fmla="*/ 4680445 w 12188791"/>
                <a:gd name="connsiteY75" fmla="*/ 144379 h 3125002"/>
                <a:gd name="connsiteX76" fmla="*/ 4681407 w 12188791"/>
                <a:gd name="connsiteY76" fmla="*/ 161704 h 3125002"/>
                <a:gd name="connsiteX77" fmla="*/ 4934873 w 12188791"/>
                <a:gd name="connsiteY77" fmla="*/ 161704 h 3125002"/>
                <a:gd name="connsiteX78" fmla="*/ 4883538 w 12188791"/>
                <a:gd name="connsiteY78" fmla="*/ 92403 h 3125002"/>
                <a:gd name="connsiteX79" fmla="*/ 5172938 w 12188791"/>
                <a:gd name="connsiteY79" fmla="*/ 73473 h 3125002"/>
                <a:gd name="connsiteX80" fmla="*/ 5050376 w 12188791"/>
                <a:gd name="connsiteY80" fmla="*/ 132508 h 3125002"/>
                <a:gd name="connsiteX81" fmla="*/ 5143741 w 12188791"/>
                <a:gd name="connsiteY81" fmla="*/ 174859 h 3125002"/>
                <a:gd name="connsiteX82" fmla="*/ 5246089 w 12188791"/>
                <a:gd name="connsiteY82" fmla="*/ 117749 h 3125002"/>
                <a:gd name="connsiteX83" fmla="*/ 5303520 w 12188791"/>
                <a:gd name="connsiteY83" fmla="*/ 151117 h 3125002"/>
                <a:gd name="connsiteX84" fmla="*/ 5212080 w 12188791"/>
                <a:gd name="connsiteY84" fmla="*/ 208547 h 3125002"/>
                <a:gd name="connsiteX85" fmla="*/ 5111336 w 12188791"/>
                <a:gd name="connsiteY85" fmla="*/ 215285 h 3125002"/>
                <a:gd name="connsiteX86" fmla="*/ 5111657 w 12188791"/>
                <a:gd name="connsiteY86" fmla="*/ 232611 h 3125002"/>
                <a:gd name="connsiteX87" fmla="*/ 5046205 w 12188791"/>
                <a:gd name="connsiteY87" fmla="*/ 203093 h 3125002"/>
                <a:gd name="connsiteX88" fmla="*/ 5143741 w 12188791"/>
                <a:gd name="connsiteY88" fmla="*/ 258599 h 3125002"/>
                <a:gd name="connsiteX89" fmla="*/ 5276891 w 12188791"/>
                <a:gd name="connsiteY89" fmla="*/ 212398 h 3125002"/>
                <a:gd name="connsiteX90" fmla="*/ 5261811 w 12188791"/>
                <a:gd name="connsiteY90" fmla="*/ 249936 h 3125002"/>
                <a:gd name="connsiteX91" fmla="*/ 5315392 w 12188791"/>
                <a:gd name="connsiteY91" fmla="*/ 335280 h 3125002"/>
                <a:gd name="connsiteX92" fmla="*/ 5328867 w 12188791"/>
                <a:gd name="connsiteY92" fmla="*/ 344905 h 3125002"/>
                <a:gd name="connsiteX93" fmla="*/ 5382768 w 12188791"/>
                <a:gd name="connsiteY93" fmla="*/ 268224 h 3125002"/>
                <a:gd name="connsiteX94" fmla="*/ 5315070 w 12188791"/>
                <a:gd name="connsiteY94" fmla="*/ 247690 h 3125002"/>
                <a:gd name="connsiteX95" fmla="*/ 5345872 w 12188791"/>
                <a:gd name="connsiteY95" fmla="*/ 216248 h 3125002"/>
                <a:gd name="connsiteX96" fmla="*/ 5306408 w 12188791"/>
                <a:gd name="connsiteY96" fmla="*/ 191864 h 3125002"/>
                <a:gd name="connsiteX97" fmla="*/ 5340738 w 12188791"/>
                <a:gd name="connsiteY97" fmla="*/ 141812 h 3125002"/>
                <a:gd name="connsiteX98" fmla="*/ 5456883 w 12188791"/>
                <a:gd name="connsiteY98" fmla="*/ 117428 h 3125002"/>
                <a:gd name="connsiteX99" fmla="*/ 5660297 w 12188791"/>
                <a:gd name="connsiteY99" fmla="*/ 134754 h 3125002"/>
                <a:gd name="connsiteX100" fmla="*/ 5679868 w 12188791"/>
                <a:gd name="connsiteY100" fmla="*/ 108765 h 3125002"/>
                <a:gd name="connsiteX101" fmla="*/ 5648105 w 12188791"/>
                <a:gd name="connsiteY101" fmla="*/ 98499 h 3125002"/>
                <a:gd name="connsiteX102" fmla="*/ 5574632 w 12188791"/>
                <a:gd name="connsiteY102" fmla="*/ 90477 h 3125002"/>
                <a:gd name="connsiteX103" fmla="*/ 5959642 w 12188791"/>
                <a:gd name="connsiteY103" fmla="*/ 0 h 3125002"/>
                <a:gd name="connsiteX104" fmla="*/ 5967343 w 12188791"/>
                <a:gd name="connsiteY104" fmla="*/ 15400 h 3125002"/>
                <a:gd name="connsiteX105" fmla="*/ 5941675 w 12188791"/>
                <a:gd name="connsiteY105" fmla="*/ 49731 h 3125002"/>
                <a:gd name="connsiteX106" fmla="*/ 6006164 w 12188791"/>
                <a:gd name="connsiteY106" fmla="*/ 79569 h 3125002"/>
                <a:gd name="connsiteX107" fmla="*/ 5712915 w 12188791"/>
                <a:gd name="connsiteY107" fmla="*/ 135716 h 3125002"/>
                <a:gd name="connsiteX108" fmla="*/ 5776121 w 12188791"/>
                <a:gd name="connsiteY108" fmla="*/ 174538 h 3125002"/>
                <a:gd name="connsiteX109" fmla="*/ 5703611 w 12188791"/>
                <a:gd name="connsiteY109" fmla="*/ 280416 h 3125002"/>
                <a:gd name="connsiteX110" fmla="*/ 5770345 w 12188791"/>
                <a:gd name="connsiteY110" fmla="*/ 344264 h 3125002"/>
                <a:gd name="connsiteX111" fmla="*/ 5818793 w 12188791"/>
                <a:gd name="connsiteY111" fmla="*/ 247048 h 3125002"/>
                <a:gd name="connsiteX112" fmla="*/ 5869486 w 12188791"/>
                <a:gd name="connsiteY112" fmla="*/ 216248 h 3125002"/>
                <a:gd name="connsiteX113" fmla="*/ 5940071 w 12188791"/>
                <a:gd name="connsiteY113" fmla="*/ 211114 h 3125002"/>
                <a:gd name="connsiteX114" fmla="*/ 5936863 w 12188791"/>
                <a:gd name="connsiteY114" fmla="*/ 185768 h 3125002"/>
                <a:gd name="connsiteX115" fmla="*/ 5803392 w 12188791"/>
                <a:gd name="connsiteY115" fmla="*/ 210793 h 3125002"/>
                <a:gd name="connsiteX116" fmla="*/ 5940392 w 12188791"/>
                <a:gd name="connsiteY116" fmla="*/ 113578 h 3125002"/>
                <a:gd name="connsiteX117" fmla="*/ 5929804 w 12188791"/>
                <a:gd name="connsiteY117" fmla="*/ 133791 h 3125002"/>
                <a:gd name="connsiteX118" fmla="*/ 5987235 w 12188791"/>
                <a:gd name="connsiteY118" fmla="*/ 193147 h 3125002"/>
                <a:gd name="connsiteX119" fmla="*/ 5940392 w 12188791"/>
                <a:gd name="connsiteY119" fmla="*/ 257957 h 3125002"/>
                <a:gd name="connsiteX120" fmla="*/ 5924029 w 12188791"/>
                <a:gd name="connsiteY120" fmla="*/ 319559 h 3125002"/>
                <a:gd name="connsiteX121" fmla="*/ 5986272 w 12188791"/>
                <a:gd name="connsiteY121" fmla="*/ 311859 h 3125002"/>
                <a:gd name="connsiteX122" fmla="*/ 5990122 w 12188791"/>
                <a:gd name="connsiteY122" fmla="*/ 321163 h 3125002"/>
                <a:gd name="connsiteX123" fmla="*/ 5956113 w 12188791"/>
                <a:gd name="connsiteY123" fmla="*/ 341697 h 3125002"/>
                <a:gd name="connsiteX124" fmla="*/ 5959963 w 12188791"/>
                <a:gd name="connsiteY124" fmla="*/ 353247 h 3125002"/>
                <a:gd name="connsiteX125" fmla="*/ 6079637 w 12188791"/>
                <a:gd name="connsiteY125" fmla="*/ 319238 h 3125002"/>
                <a:gd name="connsiteX126" fmla="*/ 6086054 w 12188791"/>
                <a:gd name="connsiteY126" fmla="*/ 318596 h 3125002"/>
                <a:gd name="connsiteX127" fmla="*/ 6164340 w 12188791"/>
                <a:gd name="connsiteY127" fmla="*/ 328542 h 3125002"/>
                <a:gd name="connsiteX128" fmla="*/ 6246475 w 12188791"/>
                <a:gd name="connsiteY128" fmla="*/ 279774 h 3125002"/>
                <a:gd name="connsiteX129" fmla="*/ 6260913 w 12188791"/>
                <a:gd name="connsiteY129" fmla="*/ 298383 h 3125002"/>
                <a:gd name="connsiteX130" fmla="*/ 6152789 w 12188791"/>
                <a:gd name="connsiteY130" fmla="*/ 394957 h 3125002"/>
                <a:gd name="connsiteX131" fmla="*/ 6280164 w 12188791"/>
                <a:gd name="connsiteY131" fmla="*/ 344264 h 3125002"/>
                <a:gd name="connsiteX132" fmla="*/ 6272463 w 12188791"/>
                <a:gd name="connsiteY132" fmla="*/ 280416 h 3125002"/>
                <a:gd name="connsiteX133" fmla="*/ 6306794 w 12188791"/>
                <a:gd name="connsiteY133" fmla="*/ 222023 h 3125002"/>
                <a:gd name="connsiteX134" fmla="*/ 6472990 w 12188791"/>
                <a:gd name="connsiteY134" fmla="*/ 174538 h 3125002"/>
                <a:gd name="connsiteX135" fmla="*/ 6406575 w 12188791"/>
                <a:gd name="connsiteY135" fmla="*/ 127054 h 3125002"/>
                <a:gd name="connsiteX136" fmla="*/ 6412672 w 12188791"/>
                <a:gd name="connsiteY136" fmla="*/ 108765 h 3125002"/>
                <a:gd name="connsiteX137" fmla="*/ 6514699 w 12188791"/>
                <a:gd name="connsiteY137" fmla="*/ 129299 h 3125002"/>
                <a:gd name="connsiteX138" fmla="*/ 6519833 w 12188791"/>
                <a:gd name="connsiteY138" fmla="*/ 89515 h 3125002"/>
                <a:gd name="connsiteX139" fmla="*/ 6659078 w 12188791"/>
                <a:gd name="connsiteY139" fmla="*/ 68981 h 3125002"/>
                <a:gd name="connsiteX140" fmla="*/ 6658757 w 12188791"/>
                <a:gd name="connsiteY140" fmla="*/ 82456 h 3125002"/>
                <a:gd name="connsiteX141" fmla="*/ 6605177 w 12188791"/>
                <a:gd name="connsiteY141" fmla="*/ 123845 h 3125002"/>
                <a:gd name="connsiteX142" fmla="*/ 6687633 w 12188791"/>
                <a:gd name="connsiteY142" fmla="*/ 133470 h 3125002"/>
                <a:gd name="connsiteX143" fmla="*/ 6786773 w 12188791"/>
                <a:gd name="connsiteY143" fmla="*/ 122562 h 3125002"/>
                <a:gd name="connsiteX144" fmla="*/ 6481331 w 12188791"/>
                <a:gd name="connsiteY144" fmla="*/ 198280 h 3125002"/>
                <a:gd name="connsiteX145" fmla="*/ 6349465 w 12188791"/>
                <a:gd name="connsiteY145" fmla="*/ 315067 h 3125002"/>
                <a:gd name="connsiteX146" fmla="*/ 6497053 w 12188791"/>
                <a:gd name="connsiteY146" fmla="*/ 326938 h 3125002"/>
                <a:gd name="connsiteX147" fmla="*/ 6669024 w 12188791"/>
                <a:gd name="connsiteY147" fmla="*/ 266299 h 3125002"/>
                <a:gd name="connsiteX148" fmla="*/ 6632127 w 12188791"/>
                <a:gd name="connsiteY148" fmla="*/ 320200 h 3125002"/>
                <a:gd name="connsiteX149" fmla="*/ 6792228 w 12188791"/>
                <a:gd name="connsiteY149" fmla="*/ 263411 h 3125002"/>
                <a:gd name="connsiteX150" fmla="*/ 6921206 w 12188791"/>
                <a:gd name="connsiteY150" fmla="*/ 339130 h 3125002"/>
                <a:gd name="connsiteX151" fmla="*/ 6960349 w 12188791"/>
                <a:gd name="connsiteY151" fmla="*/ 183522 h 3125002"/>
                <a:gd name="connsiteX152" fmla="*/ 6822708 w 12188791"/>
                <a:gd name="connsiteY152" fmla="*/ 175501 h 3125002"/>
                <a:gd name="connsiteX153" fmla="*/ 6838108 w 12188791"/>
                <a:gd name="connsiteY153" fmla="*/ 117749 h 3125002"/>
                <a:gd name="connsiteX154" fmla="*/ 6945269 w 12188791"/>
                <a:gd name="connsiteY154" fmla="*/ 123845 h 3125002"/>
                <a:gd name="connsiteX155" fmla="*/ 6905164 w 12188791"/>
                <a:gd name="connsiteY155" fmla="*/ 101707 h 3125002"/>
                <a:gd name="connsiteX156" fmla="*/ 6940457 w 12188791"/>
                <a:gd name="connsiteY156" fmla="*/ 72189 h 3125002"/>
                <a:gd name="connsiteX157" fmla="*/ 6877571 w 12188791"/>
                <a:gd name="connsiteY157" fmla="*/ 72189 h 3125002"/>
                <a:gd name="connsiteX158" fmla="*/ 6918318 w 12188791"/>
                <a:gd name="connsiteY158" fmla="*/ 29517 h 3125002"/>
                <a:gd name="connsiteX159" fmla="*/ 7076494 w 12188791"/>
                <a:gd name="connsiteY159" fmla="*/ 94007 h 3125002"/>
                <a:gd name="connsiteX160" fmla="*/ 7021309 w 12188791"/>
                <a:gd name="connsiteY160" fmla="*/ 116145 h 3125002"/>
                <a:gd name="connsiteX161" fmla="*/ 7222156 w 12188791"/>
                <a:gd name="connsiteY161" fmla="*/ 202772 h 3125002"/>
                <a:gd name="connsiteX162" fmla="*/ 6986979 w 12188791"/>
                <a:gd name="connsiteY162" fmla="*/ 187051 h 3125002"/>
                <a:gd name="connsiteX163" fmla="*/ 7051468 w 12188791"/>
                <a:gd name="connsiteY163" fmla="*/ 236782 h 3125002"/>
                <a:gd name="connsiteX164" fmla="*/ 7215740 w 12188791"/>
                <a:gd name="connsiteY164" fmla="*/ 232290 h 3125002"/>
                <a:gd name="connsiteX165" fmla="*/ 7257769 w 12188791"/>
                <a:gd name="connsiteY165" fmla="*/ 265657 h 3125002"/>
                <a:gd name="connsiteX166" fmla="*/ 7204830 w 12188791"/>
                <a:gd name="connsiteY166" fmla="*/ 265657 h 3125002"/>
                <a:gd name="connsiteX167" fmla="*/ 7210927 w 12188791"/>
                <a:gd name="connsiteY167" fmla="*/ 286512 h 3125002"/>
                <a:gd name="connsiteX168" fmla="*/ 7284078 w 12188791"/>
                <a:gd name="connsiteY168" fmla="*/ 258920 h 3125002"/>
                <a:gd name="connsiteX169" fmla="*/ 7297875 w 12188791"/>
                <a:gd name="connsiteY169" fmla="*/ 230365 h 3125002"/>
                <a:gd name="connsiteX170" fmla="*/ 7400544 w 12188791"/>
                <a:gd name="connsiteY170" fmla="*/ 265336 h 3125002"/>
                <a:gd name="connsiteX171" fmla="*/ 7383860 w 12188791"/>
                <a:gd name="connsiteY171" fmla="*/ 300629 h 3125002"/>
                <a:gd name="connsiteX172" fmla="*/ 7454125 w 12188791"/>
                <a:gd name="connsiteY172" fmla="*/ 329505 h 3125002"/>
                <a:gd name="connsiteX173" fmla="*/ 7487813 w 12188791"/>
                <a:gd name="connsiteY173" fmla="*/ 263732 h 3125002"/>
                <a:gd name="connsiteX174" fmla="*/ 7500326 w 12188791"/>
                <a:gd name="connsiteY174" fmla="*/ 220098 h 3125002"/>
                <a:gd name="connsiteX175" fmla="*/ 7691227 w 12188791"/>
                <a:gd name="connsiteY175" fmla="*/ 276566 h 3125002"/>
                <a:gd name="connsiteX176" fmla="*/ 7689623 w 12188791"/>
                <a:gd name="connsiteY176" fmla="*/ 216889 h 3125002"/>
                <a:gd name="connsiteX177" fmla="*/ 7624171 w 12188791"/>
                <a:gd name="connsiteY177" fmla="*/ 202451 h 3125002"/>
                <a:gd name="connsiteX178" fmla="*/ 7559682 w 12188791"/>
                <a:gd name="connsiteY178" fmla="*/ 195393 h 3125002"/>
                <a:gd name="connsiteX179" fmla="*/ 7566419 w 12188791"/>
                <a:gd name="connsiteY179" fmla="*/ 153683 h 3125002"/>
                <a:gd name="connsiteX180" fmla="*/ 7745771 w 12188791"/>
                <a:gd name="connsiteY180" fmla="*/ 171330 h 3125002"/>
                <a:gd name="connsiteX181" fmla="*/ 7753470 w 12188791"/>
                <a:gd name="connsiteY181" fmla="*/ 152721 h 3125002"/>
                <a:gd name="connsiteX182" fmla="*/ 7666843 w 12188791"/>
                <a:gd name="connsiteY182" fmla="*/ 113899 h 3125002"/>
                <a:gd name="connsiteX183" fmla="*/ 7899133 w 12188791"/>
                <a:gd name="connsiteY183" fmla="*/ 115182 h 3125002"/>
                <a:gd name="connsiteX184" fmla="*/ 7928009 w 12188791"/>
                <a:gd name="connsiteY184" fmla="*/ 153683 h 3125002"/>
                <a:gd name="connsiteX185" fmla="*/ 7755716 w 12188791"/>
                <a:gd name="connsiteY185" fmla="*/ 180955 h 3125002"/>
                <a:gd name="connsiteX186" fmla="*/ 7906512 w 12188791"/>
                <a:gd name="connsiteY186" fmla="*/ 191222 h 3125002"/>
                <a:gd name="connsiteX187" fmla="*/ 7910042 w 12188791"/>
                <a:gd name="connsiteY187" fmla="*/ 217531 h 3125002"/>
                <a:gd name="connsiteX188" fmla="*/ 7798388 w 12188791"/>
                <a:gd name="connsiteY188" fmla="*/ 239348 h 3125002"/>
                <a:gd name="connsiteX189" fmla="*/ 7715611 w 12188791"/>
                <a:gd name="connsiteY189" fmla="*/ 286512 h 3125002"/>
                <a:gd name="connsiteX190" fmla="*/ 7780100 w 12188791"/>
                <a:gd name="connsiteY190" fmla="*/ 255711 h 3125002"/>
                <a:gd name="connsiteX191" fmla="*/ 7850686 w 12188791"/>
                <a:gd name="connsiteY191" fmla="*/ 247690 h 3125002"/>
                <a:gd name="connsiteX192" fmla="*/ 7868653 w 12188791"/>
                <a:gd name="connsiteY192" fmla="*/ 321805 h 3125002"/>
                <a:gd name="connsiteX193" fmla="*/ 7987365 w 12188791"/>
                <a:gd name="connsiteY193" fmla="*/ 330147 h 3125002"/>
                <a:gd name="connsiteX194" fmla="*/ 7958168 w 12188791"/>
                <a:gd name="connsiteY194" fmla="*/ 260203 h 3125002"/>
                <a:gd name="connsiteX195" fmla="*/ 8042549 w 12188791"/>
                <a:gd name="connsiteY195" fmla="*/ 295816 h 3125002"/>
                <a:gd name="connsiteX196" fmla="*/ 7908758 w 12188791"/>
                <a:gd name="connsiteY196" fmla="*/ 218494 h 3125002"/>
                <a:gd name="connsiteX197" fmla="*/ 8105755 w 12188791"/>
                <a:gd name="connsiteY197" fmla="*/ 211435 h 3125002"/>
                <a:gd name="connsiteX198" fmla="*/ 8141048 w 12188791"/>
                <a:gd name="connsiteY198" fmla="*/ 301271 h 3125002"/>
                <a:gd name="connsiteX199" fmla="*/ 8030999 w 12188791"/>
                <a:gd name="connsiteY199" fmla="*/ 316671 h 3125002"/>
                <a:gd name="connsiteX200" fmla="*/ 8044474 w 12188791"/>
                <a:gd name="connsiteY200" fmla="*/ 395278 h 3125002"/>
                <a:gd name="connsiteX201" fmla="*/ 8097093 w 12188791"/>
                <a:gd name="connsiteY201" fmla="*/ 398165 h 3125002"/>
                <a:gd name="connsiteX202" fmla="*/ 8231205 w 12188791"/>
                <a:gd name="connsiteY202" fmla="*/ 370573 h 3125002"/>
                <a:gd name="connsiteX203" fmla="*/ 8269064 w 12188791"/>
                <a:gd name="connsiteY203" fmla="*/ 348114 h 3125002"/>
                <a:gd name="connsiteX204" fmla="*/ 8188211 w 12188791"/>
                <a:gd name="connsiteY204" fmla="*/ 348755 h 3125002"/>
                <a:gd name="connsiteX205" fmla="*/ 8139444 w 12188791"/>
                <a:gd name="connsiteY205" fmla="*/ 300950 h 3125002"/>
                <a:gd name="connsiteX206" fmla="*/ 8184362 w 12188791"/>
                <a:gd name="connsiteY206" fmla="*/ 285870 h 3125002"/>
                <a:gd name="connsiteX207" fmla="*/ 8113776 w 12188791"/>
                <a:gd name="connsiteY207" fmla="*/ 237102 h 3125002"/>
                <a:gd name="connsiteX208" fmla="*/ 8147786 w 12188791"/>
                <a:gd name="connsiteY208" fmla="*/ 222344 h 3125002"/>
                <a:gd name="connsiteX209" fmla="*/ 8227034 w 12188791"/>
                <a:gd name="connsiteY209" fmla="*/ 244803 h 3125002"/>
                <a:gd name="connsiteX210" fmla="*/ 8284144 w 12188791"/>
                <a:gd name="connsiteY210" fmla="*/ 241594 h 3125002"/>
                <a:gd name="connsiteX211" fmla="*/ 8355049 w 12188791"/>
                <a:gd name="connsiteY211" fmla="*/ 226835 h 3125002"/>
                <a:gd name="connsiteX212" fmla="*/ 8457719 w 12188791"/>
                <a:gd name="connsiteY212" fmla="*/ 227477 h 3125002"/>
                <a:gd name="connsiteX213" fmla="*/ 8498465 w 12188791"/>
                <a:gd name="connsiteY213" fmla="*/ 233894 h 3125002"/>
                <a:gd name="connsiteX214" fmla="*/ 8584451 w 12188791"/>
                <a:gd name="connsiteY214" fmla="*/ 306725 h 3125002"/>
                <a:gd name="connsiteX215" fmla="*/ 8515470 w 12188791"/>
                <a:gd name="connsiteY215" fmla="*/ 299346 h 3125002"/>
                <a:gd name="connsiteX216" fmla="*/ 8476969 w 12188791"/>
                <a:gd name="connsiteY216" fmla="*/ 322446 h 3125002"/>
                <a:gd name="connsiteX217" fmla="*/ 8484670 w 12188791"/>
                <a:gd name="connsiteY217" fmla="*/ 354531 h 3125002"/>
                <a:gd name="connsiteX218" fmla="*/ 8582205 w 12188791"/>
                <a:gd name="connsiteY218" fmla="*/ 304479 h 3125002"/>
                <a:gd name="connsiteX219" fmla="*/ 8589264 w 12188791"/>
                <a:gd name="connsiteY219" fmla="*/ 231969 h 3125002"/>
                <a:gd name="connsiteX220" fmla="*/ 8597926 w 12188791"/>
                <a:gd name="connsiteY220" fmla="*/ 139887 h 3125002"/>
                <a:gd name="connsiteX221" fmla="*/ 8620707 w 12188791"/>
                <a:gd name="connsiteY221" fmla="*/ 142775 h 3125002"/>
                <a:gd name="connsiteX222" fmla="*/ 8614931 w 12188791"/>
                <a:gd name="connsiteY222" fmla="*/ 177105 h 3125002"/>
                <a:gd name="connsiteX223" fmla="*/ 8718242 w 12188791"/>
                <a:gd name="connsiteY223" fmla="*/ 206622 h 3125002"/>
                <a:gd name="connsiteX224" fmla="*/ 8718242 w 12188791"/>
                <a:gd name="connsiteY224" fmla="*/ 221381 h 3125002"/>
                <a:gd name="connsiteX225" fmla="*/ 8636427 w 12188791"/>
                <a:gd name="connsiteY225" fmla="*/ 249936 h 3125002"/>
                <a:gd name="connsiteX226" fmla="*/ 8634503 w 12188791"/>
                <a:gd name="connsiteY226" fmla="*/ 268545 h 3125002"/>
                <a:gd name="connsiteX227" fmla="*/ 8698992 w 12188791"/>
                <a:gd name="connsiteY227" fmla="*/ 275283 h 3125002"/>
                <a:gd name="connsiteX228" fmla="*/ 8760273 w 12188791"/>
                <a:gd name="connsiteY228" fmla="*/ 259882 h 3125002"/>
                <a:gd name="connsiteX229" fmla="*/ 8758669 w 12188791"/>
                <a:gd name="connsiteY229" fmla="*/ 258278 h 3125002"/>
                <a:gd name="connsiteX230" fmla="*/ 8750326 w 12188791"/>
                <a:gd name="connsiteY230" fmla="*/ 291325 h 3125002"/>
                <a:gd name="connsiteX231" fmla="*/ 8810003 w 12188791"/>
                <a:gd name="connsiteY231" fmla="*/ 298062 h 3125002"/>
                <a:gd name="connsiteX232" fmla="*/ 8906898 w 12188791"/>
                <a:gd name="connsiteY232" fmla="*/ 288758 h 3125002"/>
                <a:gd name="connsiteX233" fmla="*/ 8913956 w 12188791"/>
                <a:gd name="connsiteY233" fmla="*/ 316350 h 3125002"/>
                <a:gd name="connsiteX234" fmla="*/ 8797491 w 12188791"/>
                <a:gd name="connsiteY234" fmla="*/ 362231 h 3125002"/>
                <a:gd name="connsiteX235" fmla="*/ 8913636 w 12188791"/>
                <a:gd name="connsiteY235" fmla="*/ 332713 h 3125002"/>
                <a:gd name="connsiteX236" fmla="*/ 8976520 w 12188791"/>
                <a:gd name="connsiteY236" fmla="*/ 305121 h 3125002"/>
                <a:gd name="connsiteX237" fmla="*/ 9021438 w 12188791"/>
                <a:gd name="connsiteY237" fmla="*/ 346189 h 3125002"/>
                <a:gd name="connsiteX238" fmla="*/ 9166459 w 12188791"/>
                <a:gd name="connsiteY238" fmla="*/ 316992 h 3125002"/>
                <a:gd name="connsiteX239" fmla="*/ 9169347 w 12188791"/>
                <a:gd name="connsiteY239" fmla="*/ 305442 h 3125002"/>
                <a:gd name="connsiteX240" fmla="*/ 9043577 w 12188791"/>
                <a:gd name="connsiteY240" fmla="*/ 278812 h 3125002"/>
                <a:gd name="connsiteX241" fmla="*/ 9043897 w 12188791"/>
                <a:gd name="connsiteY241" fmla="*/ 260524 h 3125002"/>
                <a:gd name="connsiteX242" fmla="*/ 9134375 w 12188791"/>
                <a:gd name="connsiteY242" fmla="*/ 260845 h 3125002"/>
                <a:gd name="connsiteX243" fmla="*/ 9172876 w 12188791"/>
                <a:gd name="connsiteY243" fmla="*/ 268224 h 3125002"/>
                <a:gd name="connsiteX244" fmla="*/ 9149775 w 12188791"/>
                <a:gd name="connsiteY244" fmla="*/ 229081 h 3125002"/>
                <a:gd name="connsiteX245" fmla="*/ 9248594 w 12188791"/>
                <a:gd name="connsiteY245" fmla="*/ 229081 h 3125002"/>
                <a:gd name="connsiteX246" fmla="*/ 9252124 w 12188791"/>
                <a:gd name="connsiteY246" fmla="*/ 240632 h 3125002"/>
                <a:gd name="connsiteX247" fmla="*/ 9213943 w 12188791"/>
                <a:gd name="connsiteY247" fmla="*/ 266299 h 3125002"/>
                <a:gd name="connsiteX248" fmla="*/ 9308592 w 12188791"/>
                <a:gd name="connsiteY248" fmla="*/ 272395 h 3125002"/>
                <a:gd name="connsiteX249" fmla="*/ 9307309 w 12188791"/>
                <a:gd name="connsiteY249" fmla="*/ 271432 h 3125002"/>
                <a:gd name="connsiteX250" fmla="*/ 9369873 w 12188791"/>
                <a:gd name="connsiteY250" fmla="*/ 299987 h 3125002"/>
                <a:gd name="connsiteX251" fmla="*/ 9301854 w 12188791"/>
                <a:gd name="connsiteY251" fmla="*/ 328222 h 3125002"/>
                <a:gd name="connsiteX252" fmla="*/ 9179934 w 12188791"/>
                <a:gd name="connsiteY252" fmla="*/ 350039 h 3125002"/>
                <a:gd name="connsiteX253" fmla="*/ 9122503 w 12188791"/>
                <a:gd name="connsiteY253" fmla="*/ 366723 h 3125002"/>
                <a:gd name="connsiteX254" fmla="*/ 9048710 w 12188791"/>
                <a:gd name="connsiteY254" fmla="*/ 373460 h 3125002"/>
                <a:gd name="connsiteX255" fmla="*/ 9016305 w 12188791"/>
                <a:gd name="connsiteY255" fmla="*/ 404903 h 3125002"/>
                <a:gd name="connsiteX256" fmla="*/ 9031706 w 12188791"/>
                <a:gd name="connsiteY256" fmla="*/ 426720 h 3125002"/>
                <a:gd name="connsiteX257" fmla="*/ 9078548 w 12188791"/>
                <a:gd name="connsiteY257" fmla="*/ 423512 h 3125002"/>
                <a:gd name="connsiteX258" fmla="*/ 9280037 w 12188791"/>
                <a:gd name="connsiteY258" fmla="*/ 413566 h 3125002"/>
                <a:gd name="connsiteX259" fmla="*/ 9187956 w 12188791"/>
                <a:gd name="connsiteY259" fmla="*/ 464259 h 3125002"/>
                <a:gd name="connsiteX260" fmla="*/ 9331372 w 12188791"/>
                <a:gd name="connsiteY260" fmla="*/ 488322 h 3125002"/>
                <a:gd name="connsiteX261" fmla="*/ 9451366 w 12188791"/>
                <a:gd name="connsiteY261" fmla="*/ 456238 h 3125002"/>
                <a:gd name="connsiteX262" fmla="*/ 9451366 w 12188791"/>
                <a:gd name="connsiteY262" fmla="*/ 500193 h 3125002"/>
                <a:gd name="connsiteX263" fmla="*/ 9557244 w 12188791"/>
                <a:gd name="connsiteY263" fmla="*/ 479659 h 3125002"/>
                <a:gd name="connsiteX264" fmla="*/ 9611467 w 12188791"/>
                <a:gd name="connsiteY264" fmla="*/ 518481 h 3125002"/>
                <a:gd name="connsiteX265" fmla="*/ 9702586 w 12188791"/>
                <a:gd name="connsiteY265" fmla="*/ 538694 h 3125002"/>
                <a:gd name="connsiteX266" fmla="*/ 9638739 w 12188791"/>
                <a:gd name="connsiteY266" fmla="*/ 525219 h 3125002"/>
                <a:gd name="connsiteX267" fmla="*/ 9643872 w 12188791"/>
                <a:gd name="connsiteY267" fmla="*/ 499872 h 3125002"/>
                <a:gd name="connsiteX268" fmla="*/ 9747183 w 12188791"/>
                <a:gd name="connsiteY268" fmla="*/ 522010 h 3125002"/>
                <a:gd name="connsiteX269" fmla="*/ 9696169 w 12188791"/>
                <a:gd name="connsiteY269" fmla="*/ 474526 h 3125002"/>
                <a:gd name="connsiteX270" fmla="*/ 9698736 w 12188791"/>
                <a:gd name="connsiteY270" fmla="*/ 468430 h 3125002"/>
                <a:gd name="connsiteX271" fmla="*/ 9858194 w 12188791"/>
                <a:gd name="connsiteY271" fmla="*/ 415170 h 3125002"/>
                <a:gd name="connsiteX272" fmla="*/ 9989740 w 12188791"/>
                <a:gd name="connsiteY272" fmla="*/ 438912 h 3125002"/>
                <a:gd name="connsiteX273" fmla="*/ 9853382 w 12188791"/>
                <a:gd name="connsiteY273" fmla="*/ 497626 h 3125002"/>
                <a:gd name="connsiteX274" fmla="*/ 9882579 w 12188791"/>
                <a:gd name="connsiteY274" fmla="*/ 449500 h 3125002"/>
                <a:gd name="connsiteX275" fmla="*/ 9875520 w 12188791"/>
                <a:gd name="connsiteY275" fmla="*/ 441158 h 3125002"/>
                <a:gd name="connsiteX276" fmla="*/ 9821619 w 12188791"/>
                <a:gd name="connsiteY276" fmla="*/ 489926 h 3125002"/>
                <a:gd name="connsiteX277" fmla="*/ 10017974 w 12188791"/>
                <a:gd name="connsiteY277" fmla="*/ 539977 h 3125002"/>
                <a:gd name="connsiteX278" fmla="*/ 10015407 w 12188791"/>
                <a:gd name="connsiteY278" fmla="*/ 559549 h 3125002"/>
                <a:gd name="connsiteX279" fmla="*/ 9914342 w 12188791"/>
                <a:gd name="connsiteY279" fmla="*/ 559549 h 3125002"/>
                <a:gd name="connsiteX280" fmla="*/ 10055512 w 12188791"/>
                <a:gd name="connsiteY280" fmla="*/ 632701 h 3125002"/>
                <a:gd name="connsiteX281" fmla="*/ 10188662 w 12188791"/>
                <a:gd name="connsiteY281" fmla="*/ 655801 h 3125002"/>
                <a:gd name="connsiteX282" fmla="*/ 10276893 w 12188791"/>
                <a:gd name="connsiteY282" fmla="*/ 649064 h 3125002"/>
                <a:gd name="connsiteX283" fmla="*/ 10408118 w 12188791"/>
                <a:gd name="connsiteY283" fmla="*/ 678581 h 3125002"/>
                <a:gd name="connsiteX284" fmla="*/ 10276252 w 12188791"/>
                <a:gd name="connsiteY284" fmla="*/ 678581 h 3125002"/>
                <a:gd name="connsiteX285" fmla="*/ 10370259 w 12188791"/>
                <a:gd name="connsiteY285" fmla="*/ 766492 h 3125002"/>
                <a:gd name="connsiteX286" fmla="*/ 10455282 w 12188791"/>
                <a:gd name="connsiteY286" fmla="*/ 730558 h 3125002"/>
                <a:gd name="connsiteX287" fmla="*/ 10455282 w 12188791"/>
                <a:gd name="connsiteY287" fmla="*/ 771946 h 3125002"/>
                <a:gd name="connsiteX288" fmla="*/ 10540947 w 12188791"/>
                <a:gd name="connsiteY288" fmla="*/ 752054 h 3125002"/>
                <a:gd name="connsiteX289" fmla="*/ 10535813 w 12188791"/>
                <a:gd name="connsiteY289" fmla="*/ 764567 h 3125002"/>
                <a:gd name="connsiteX290" fmla="*/ 10686288 w 12188791"/>
                <a:gd name="connsiteY290" fmla="*/ 825527 h 3125002"/>
                <a:gd name="connsiteX291" fmla="*/ 10742436 w 12188791"/>
                <a:gd name="connsiteY291" fmla="*/ 842852 h 3125002"/>
                <a:gd name="connsiteX292" fmla="*/ 10862751 w 12188791"/>
                <a:gd name="connsiteY292" fmla="*/ 834831 h 3125002"/>
                <a:gd name="connsiteX293" fmla="*/ 10874301 w 12188791"/>
                <a:gd name="connsiteY293" fmla="*/ 830019 h 3125002"/>
                <a:gd name="connsiteX294" fmla="*/ 10891947 w 12188791"/>
                <a:gd name="connsiteY294" fmla="*/ 834190 h 3125002"/>
                <a:gd name="connsiteX295" fmla="*/ 10867564 w 12188791"/>
                <a:gd name="connsiteY295" fmla="*/ 893545 h 3125002"/>
                <a:gd name="connsiteX296" fmla="*/ 10930770 w 12188791"/>
                <a:gd name="connsiteY296" fmla="*/ 896433 h 3125002"/>
                <a:gd name="connsiteX297" fmla="*/ 10919861 w 12188791"/>
                <a:gd name="connsiteY297" fmla="*/ 839965 h 3125002"/>
                <a:gd name="connsiteX298" fmla="*/ 11072582 w 12188791"/>
                <a:gd name="connsiteY298" fmla="*/ 879749 h 3125002"/>
                <a:gd name="connsiteX299" fmla="*/ 11071299 w 12188791"/>
                <a:gd name="connsiteY299" fmla="*/ 899641 h 3125002"/>
                <a:gd name="connsiteX300" fmla="*/ 10987880 w 12188791"/>
                <a:gd name="connsiteY300" fmla="*/ 909267 h 3125002"/>
                <a:gd name="connsiteX301" fmla="*/ 11071619 w 12188791"/>
                <a:gd name="connsiteY301" fmla="*/ 950014 h 3125002"/>
                <a:gd name="connsiteX302" fmla="*/ 11105307 w 12188791"/>
                <a:gd name="connsiteY302" fmla="*/ 825848 h 3125002"/>
                <a:gd name="connsiteX303" fmla="*/ 11235570 w 12188791"/>
                <a:gd name="connsiteY303" fmla="*/ 864670 h 3125002"/>
                <a:gd name="connsiteX304" fmla="*/ 11299097 w 12188791"/>
                <a:gd name="connsiteY304" fmla="*/ 852478 h 3125002"/>
                <a:gd name="connsiteX305" fmla="*/ 11301984 w 12188791"/>
                <a:gd name="connsiteY305" fmla="*/ 760396 h 3125002"/>
                <a:gd name="connsiteX306" fmla="*/ 11436417 w 12188791"/>
                <a:gd name="connsiteY306" fmla="*/ 806918 h 3125002"/>
                <a:gd name="connsiteX307" fmla="*/ 11508285 w 12188791"/>
                <a:gd name="connsiteY307" fmla="*/ 830340 h 3125002"/>
                <a:gd name="connsiteX308" fmla="*/ 11527857 w 12188791"/>
                <a:gd name="connsiteY308" fmla="*/ 852478 h 3125002"/>
                <a:gd name="connsiteX309" fmla="*/ 11500586 w 12188791"/>
                <a:gd name="connsiteY309" fmla="*/ 861461 h 3125002"/>
                <a:gd name="connsiteX310" fmla="*/ 11399841 w 12188791"/>
                <a:gd name="connsiteY310" fmla="*/ 829698 h 3125002"/>
                <a:gd name="connsiteX311" fmla="*/ 11409787 w 12188791"/>
                <a:gd name="connsiteY311" fmla="*/ 884562 h 3125002"/>
                <a:gd name="connsiteX312" fmla="*/ 11379307 w 12188791"/>
                <a:gd name="connsiteY312" fmla="*/ 886166 h 3125002"/>
                <a:gd name="connsiteX313" fmla="*/ 11378666 w 12188791"/>
                <a:gd name="connsiteY313" fmla="*/ 899000 h 3125002"/>
                <a:gd name="connsiteX314" fmla="*/ 11448609 w 12188791"/>
                <a:gd name="connsiteY314" fmla="*/ 909267 h 3125002"/>
                <a:gd name="connsiteX315" fmla="*/ 11501869 w 12188791"/>
                <a:gd name="connsiteY315" fmla="*/ 861461 h 3125002"/>
                <a:gd name="connsiteX316" fmla="*/ 11538124 w 12188791"/>
                <a:gd name="connsiteY316" fmla="*/ 958676 h 3125002"/>
                <a:gd name="connsiteX317" fmla="*/ 11601651 w 12188791"/>
                <a:gd name="connsiteY317" fmla="*/ 821356 h 3125002"/>
                <a:gd name="connsiteX318" fmla="*/ 11622826 w 12188791"/>
                <a:gd name="connsiteY318" fmla="*/ 830981 h 3125002"/>
                <a:gd name="connsiteX319" fmla="*/ 11608388 w 12188791"/>
                <a:gd name="connsiteY319" fmla="*/ 872691 h 3125002"/>
                <a:gd name="connsiteX320" fmla="*/ 11623147 w 12188791"/>
                <a:gd name="connsiteY320" fmla="*/ 877824 h 3125002"/>
                <a:gd name="connsiteX321" fmla="*/ 11840357 w 12188791"/>
                <a:gd name="connsiteY321" fmla="*/ 930442 h 3125002"/>
                <a:gd name="connsiteX322" fmla="*/ 11920889 w 12188791"/>
                <a:gd name="connsiteY322" fmla="*/ 972152 h 3125002"/>
                <a:gd name="connsiteX323" fmla="*/ 11987303 w 12188791"/>
                <a:gd name="connsiteY323" fmla="*/ 977927 h 3125002"/>
                <a:gd name="connsiteX324" fmla="*/ 12046017 w 12188791"/>
                <a:gd name="connsiteY324" fmla="*/ 1046908 h 3125002"/>
                <a:gd name="connsiteX325" fmla="*/ 12024841 w 12188791"/>
                <a:gd name="connsiteY325" fmla="*/ 1103055 h 3125002"/>
                <a:gd name="connsiteX326" fmla="*/ 11852228 w 12188791"/>
                <a:gd name="connsiteY326" fmla="*/ 1057817 h 3125002"/>
                <a:gd name="connsiteX327" fmla="*/ 11847737 w 12188791"/>
                <a:gd name="connsiteY327" fmla="*/ 1073538 h 3125002"/>
                <a:gd name="connsiteX328" fmla="*/ 12061738 w 12188791"/>
                <a:gd name="connsiteY328" fmla="*/ 1149578 h 3125002"/>
                <a:gd name="connsiteX329" fmla="*/ 12134569 w 12188791"/>
                <a:gd name="connsiteY329" fmla="*/ 1241018 h 3125002"/>
                <a:gd name="connsiteX330" fmla="*/ 12066551 w 12188791"/>
                <a:gd name="connsiteY330" fmla="*/ 1232355 h 3125002"/>
                <a:gd name="connsiteX331" fmla="*/ 11946556 w 12188791"/>
                <a:gd name="connsiteY331" fmla="*/ 1246472 h 3125002"/>
                <a:gd name="connsiteX332" fmla="*/ 11948802 w 12188791"/>
                <a:gd name="connsiteY332" fmla="*/ 1244868 h 3125002"/>
                <a:gd name="connsiteX333" fmla="*/ 11772659 w 12188791"/>
                <a:gd name="connsiteY333" fmla="*/ 1215350 h 3125002"/>
                <a:gd name="connsiteX334" fmla="*/ 11768809 w 12188791"/>
                <a:gd name="connsiteY334" fmla="*/ 1232676 h 3125002"/>
                <a:gd name="connsiteX335" fmla="*/ 11842924 w 12188791"/>
                <a:gd name="connsiteY335" fmla="*/ 1272460 h 3125002"/>
                <a:gd name="connsiteX336" fmla="*/ 11844849 w 12188791"/>
                <a:gd name="connsiteY336" fmla="*/ 1271498 h 3125002"/>
                <a:gd name="connsiteX337" fmla="*/ 11798326 w 12188791"/>
                <a:gd name="connsiteY337" fmla="*/ 1291390 h 3125002"/>
                <a:gd name="connsiteX338" fmla="*/ 11794798 w 12188791"/>
                <a:gd name="connsiteY338" fmla="*/ 1306790 h 3125002"/>
                <a:gd name="connsiteX339" fmla="*/ 12188792 w 12188791"/>
                <a:gd name="connsiteY339" fmla="*/ 1443148 h 3125002"/>
                <a:gd name="connsiteX340" fmla="*/ 12184300 w 12188791"/>
                <a:gd name="connsiteY340" fmla="*/ 1463682 h 3125002"/>
                <a:gd name="connsiteX341" fmla="*/ 12052754 w 12188791"/>
                <a:gd name="connsiteY341" fmla="*/ 1438335 h 3125002"/>
                <a:gd name="connsiteX342" fmla="*/ 12058530 w 12188791"/>
                <a:gd name="connsiteY342" fmla="*/ 1482291 h 3125002"/>
                <a:gd name="connsiteX343" fmla="*/ 11968373 w 12188791"/>
                <a:gd name="connsiteY343" fmla="*/ 1451811 h 3125002"/>
                <a:gd name="connsiteX344" fmla="*/ 11893296 w 12188791"/>
                <a:gd name="connsiteY344" fmla="*/ 1452132 h 3125002"/>
                <a:gd name="connsiteX345" fmla="*/ 11819823 w 12188791"/>
                <a:gd name="connsiteY345" fmla="*/ 1458228 h 3125002"/>
                <a:gd name="connsiteX346" fmla="*/ 11816294 w 12188791"/>
                <a:gd name="connsiteY346" fmla="*/ 1474591 h 3125002"/>
                <a:gd name="connsiteX347" fmla="*/ 11652664 w 12188791"/>
                <a:gd name="connsiteY347" fmla="*/ 1446677 h 3125002"/>
                <a:gd name="connsiteX348" fmla="*/ 11517590 w 12188791"/>
                <a:gd name="connsiteY348" fmla="*/ 1538117 h 3125002"/>
                <a:gd name="connsiteX349" fmla="*/ 11534274 w 12188791"/>
                <a:gd name="connsiteY349" fmla="*/ 1571806 h 3125002"/>
                <a:gd name="connsiteX350" fmla="*/ 11444117 w 12188791"/>
                <a:gd name="connsiteY350" fmla="*/ 1680250 h 3125002"/>
                <a:gd name="connsiteX351" fmla="*/ 11388611 w 12188791"/>
                <a:gd name="connsiteY351" fmla="*/ 1729660 h 3125002"/>
                <a:gd name="connsiteX352" fmla="*/ 11341448 w 12188791"/>
                <a:gd name="connsiteY352" fmla="*/ 1746986 h 3125002"/>
                <a:gd name="connsiteX353" fmla="*/ 11333427 w 12188791"/>
                <a:gd name="connsiteY353" fmla="*/ 1676721 h 3125002"/>
                <a:gd name="connsiteX354" fmla="*/ 11269900 w 12188791"/>
                <a:gd name="connsiteY354" fmla="*/ 1841634 h 3125002"/>
                <a:gd name="connsiteX355" fmla="*/ 11239741 w 12188791"/>
                <a:gd name="connsiteY355" fmla="*/ 1785808 h 3125002"/>
                <a:gd name="connsiteX356" fmla="*/ 11146055 w 12188791"/>
                <a:gd name="connsiteY356" fmla="*/ 1729018 h 3125002"/>
                <a:gd name="connsiteX357" fmla="*/ 11185839 w 12188791"/>
                <a:gd name="connsiteY357" fmla="*/ 1725810 h 3125002"/>
                <a:gd name="connsiteX358" fmla="*/ 11188726 w 12188791"/>
                <a:gd name="connsiteY358" fmla="*/ 1716185 h 3125002"/>
                <a:gd name="connsiteX359" fmla="*/ 11097608 w 12188791"/>
                <a:gd name="connsiteY359" fmla="*/ 1683780 h 3125002"/>
                <a:gd name="connsiteX360" fmla="*/ 11130975 w 12188791"/>
                <a:gd name="connsiteY360" fmla="*/ 1655866 h 3125002"/>
                <a:gd name="connsiteX361" fmla="*/ 11054294 w 12188791"/>
                <a:gd name="connsiteY361" fmla="*/ 1643033 h 3125002"/>
                <a:gd name="connsiteX362" fmla="*/ 10980821 w 12188791"/>
                <a:gd name="connsiteY362" fmla="*/ 1572768 h 3125002"/>
                <a:gd name="connsiteX363" fmla="*/ 10905744 w 12188791"/>
                <a:gd name="connsiteY363" fmla="*/ 1615440 h 3125002"/>
                <a:gd name="connsiteX364" fmla="*/ 10776444 w 12188791"/>
                <a:gd name="connsiteY364" fmla="*/ 1632445 h 3125002"/>
                <a:gd name="connsiteX365" fmla="*/ 10662867 w 12188791"/>
                <a:gd name="connsiteY365" fmla="*/ 1772332 h 3125002"/>
                <a:gd name="connsiteX366" fmla="*/ 10727035 w 12188791"/>
                <a:gd name="connsiteY366" fmla="*/ 1738964 h 3125002"/>
                <a:gd name="connsiteX367" fmla="*/ 10751740 w 12188791"/>
                <a:gd name="connsiteY367" fmla="*/ 1791903 h 3125002"/>
                <a:gd name="connsiteX368" fmla="*/ 10765215 w 12188791"/>
                <a:gd name="connsiteY368" fmla="*/ 1725168 h 3125002"/>
                <a:gd name="connsiteX369" fmla="*/ 10805641 w 12188791"/>
                <a:gd name="connsiteY369" fmla="*/ 1697576 h 3125002"/>
                <a:gd name="connsiteX370" fmla="*/ 10778370 w 12188791"/>
                <a:gd name="connsiteY370" fmla="*/ 1678325 h 3125002"/>
                <a:gd name="connsiteX371" fmla="*/ 10783824 w 12188791"/>
                <a:gd name="connsiteY371" fmla="*/ 1664208 h 3125002"/>
                <a:gd name="connsiteX372" fmla="*/ 10853768 w 12188791"/>
                <a:gd name="connsiteY372" fmla="*/ 1678325 h 3125002"/>
                <a:gd name="connsiteX373" fmla="*/ 10819438 w 12188791"/>
                <a:gd name="connsiteY373" fmla="*/ 1736398 h 3125002"/>
                <a:gd name="connsiteX374" fmla="*/ 10917936 w 12188791"/>
                <a:gd name="connsiteY374" fmla="*/ 1728056 h 3125002"/>
                <a:gd name="connsiteX375" fmla="*/ 10793129 w 12188791"/>
                <a:gd name="connsiteY375" fmla="*/ 1821742 h 3125002"/>
                <a:gd name="connsiteX376" fmla="*/ 10902535 w 12188791"/>
                <a:gd name="connsiteY376" fmla="*/ 1865697 h 3125002"/>
                <a:gd name="connsiteX377" fmla="*/ 10842538 w 12188791"/>
                <a:gd name="connsiteY377" fmla="*/ 1870831 h 3125002"/>
                <a:gd name="connsiteX378" fmla="*/ 10705539 w 12188791"/>
                <a:gd name="connsiteY378" fmla="*/ 1905482 h 3125002"/>
                <a:gd name="connsiteX379" fmla="*/ 10643616 w 12188791"/>
                <a:gd name="connsiteY379" fmla="*/ 1928582 h 3125002"/>
                <a:gd name="connsiteX380" fmla="*/ 10549930 w 12188791"/>
                <a:gd name="connsiteY380" fmla="*/ 1994034 h 3125002"/>
                <a:gd name="connsiteX381" fmla="*/ 10479345 w 12188791"/>
                <a:gd name="connsiteY381" fmla="*/ 2044086 h 3125002"/>
                <a:gd name="connsiteX382" fmla="*/ 10429293 w 12188791"/>
                <a:gd name="connsiteY382" fmla="*/ 2123013 h 3125002"/>
                <a:gd name="connsiteX383" fmla="*/ 10320849 w 12188791"/>
                <a:gd name="connsiteY383" fmla="*/ 2102479 h 3125002"/>
                <a:gd name="connsiteX384" fmla="*/ 10316357 w 12188791"/>
                <a:gd name="connsiteY384" fmla="*/ 2116275 h 3125002"/>
                <a:gd name="connsiteX385" fmla="*/ 10410043 w 12188791"/>
                <a:gd name="connsiteY385" fmla="*/ 2154776 h 3125002"/>
                <a:gd name="connsiteX386" fmla="*/ 10485120 w 12188791"/>
                <a:gd name="connsiteY386" fmla="*/ 2255841 h 3125002"/>
                <a:gd name="connsiteX387" fmla="*/ 10517525 w 12188791"/>
                <a:gd name="connsiteY387" fmla="*/ 2335089 h 3125002"/>
                <a:gd name="connsiteX388" fmla="*/ 10618911 w 12188791"/>
                <a:gd name="connsiteY388" fmla="*/ 2343752 h 3125002"/>
                <a:gd name="connsiteX389" fmla="*/ 10617627 w 12188791"/>
                <a:gd name="connsiteY389" fmla="*/ 2336052 h 3125002"/>
                <a:gd name="connsiteX390" fmla="*/ 10729922 w 12188791"/>
                <a:gd name="connsiteY390" fmla="*/ 2363644 h 3125002"/>
                <a:gd name="connsiteX391" fmla="*/ 10791525 w 12188791"/>
                <a:gd name="connsiteY391" fmla="*/ 2428775 h 3125002"/>
                <a:gd name="connsiteX392" fmla="*/ 10893873 w 12188791"/>
                <a:gd name="connsiteY392" fmla="*/ 2481072 h 3125002"/>
                <a:gd name="connsiteX393" fmla="*/ 10920823 w 12188791"/>
                <a:gd name="connsiteY393" fmla="*/ 2518932 h 3125002"/>
                <a:gd name="connsiteX394" fmla="*/ 10797941 w 12188791"/>
                <a:gd name="connsiteY394" fmla="*/ 2569625 h 3125002"/>
                <a:gd name="connsiteX395" fmla="*/ 10750457 w 12188791"/>
                <a:gd name="connsiteY395" fmla="*/ 2563529 h 3125002"/>
                <a:gd name="connsiteX396" fmla="*/ 10467794 w 12188791"/>
                <a:gd name="connsiteY396" fmla="*/ 2461180 h 3125002"/>
                <a:gd name="connsiteX397" fmla="*/ 10399776 w 12188791"/>
                <a:gd name="connsiteY397" fmla="*/ 2463426 h 3125002"/>
                <a:gd name="connsiteX398" fmla="*/ 10308336 w 12188791"/>
                <a:gd name="connsiteY398" fmla="*/ 2462785 h 3125002"/>
                <a:gd name="connsiteX399" fmla="*/ 10086634 w 12188791"/>
                <a:gd name="connsiteY399" fmla="*/ 2361398 h 3125002"/>
                <a:gd name="connsiteX400" fmla="*/ 9981719 w 12188791"/>
                <a:gd name="connsiteY400" fmla="*/ 2359473 h 3125002"/>
                <a:gd name="connsiteX401" fmla="*/ 10018295 w 12188791"/>
                <a:gd name="connsiteY401" fmla="*/ 2329314 h 3125002"/>
                <a:gd name="connsiteX402" fmla="*/ 9590612 w 12188791"/>
                <a:gd name="connsiteY402" fmla="*/ 2194240 h 3125002"/>
                <a:gd name="connsiteX403" fmla="*/ 9701623 w 12188791"/>
                <a:gd name="connsiteY403" fmla="*/ 2303326 h 3125002"/>
                <a:gd name="connsiteX404" fmla="*/ 9605050 w 12188791"/>
                <a:gd name="connsiteY404" fmla="*/ 2392199 h 3125002"/>
                <a:gd name="connsiteX405" fmla="*/ 9549866 w 12188791"/>
                <a:gd name="connsiteY405" fmla="*/ 2403108 h 3125002"/>
                <a:gd name="connsiteX406" fmla="*/ 9416395 w 12188791"/>
                <a:gd name="connsiteY406" fmla="*/ 2356586 h 3125002"/>
                <a:gd name="connsiteX407" fmla="*/ 9356076 w 12188791"/>
                <a:gd name="connsiteY407" fmla="*/ 2290813 h 3125002"/>
                <a:gd name="connsiteX408" fmla="*/ 9420245 w 12188791"/>
                <a:gd name="connsiteY408" fmla="*/ 2247179 h 3125002"/>
                <a:gd name="connsiteX409" fmla="*/ 9257578 w 12188791"/>
                <a:gd name="connsiteY409" fmla="*/ 2230495 h 3125002"/>
                <a:gd name="connsiteX410" fmla="*/ 9314047 w 12188791"/>
                <a:gd name="connsiteY410" fmla="*/ 2278621 h 3125002"/>
                <a:gd name="connsiteX411" fmla="*/ 9309554 w 12188791"/>
                <a:gd name="connsiteY411" fmla="*/ 2293380 h 3125002"/>
                <a:gd name="connsiteX412" fmla="*/ 9134695 w 12188791"/>
                <a:gd name="connsiteY412" fmla="*/ 2261937 h 3125002"/>
                <a:gd name="connsiteX413" fmla="*/ 9063147 w 12188791"/>
                <a:gd name="connsiteY413" fmla="*/ 2206752 h 3125002"/>
                <a:gd name="connsiteX414" fmla="*/ 8922619 w 12188791"/>
                <a:gd name="connsiteY414" fmla="*/ 2199694 h 3125002"/>
                <a:gd name="connsiteX415" fmla="*/ 8889251 w 12188791"/>
                <a:gd name="connsiteY415" fmla="*/ 2140338 h 3125002"/>
                <a:gd name="connsiteX416" fmla="*/ 8928715 w 12188791"/>
                <a:gd name="connsiteY416" fmla="*/ 2119804 h 3125002"/>
                <a:gd name="connsiteX417" fmla="*/ 8921977 w 12188791"/>
                <a:gd name="connsiteY417" fmla="*/ 2106650 h 3125002"/>
                <a:gd name="connsiteX418" fmla="*/ 8831179 w 12188791"/>
                <a:gd name="connsiteY418" fmla="*/ 2150284 h 3125002"/>
                <a:gd name="connsiteX419" fmla="*/ 8843692 w 12188791"/>
                <a:gd name="connsiteY419" fmla="*/ 2079378 h 3125002"/>
                <a:gd name="connsiteX420" fmla="*/ 8799737 w 12188791"/>
                <a:gd name="connsiteY420" fmla="*/ 2091249 h 3125002"/>
                <a:gd name="connsiteX421" fmla="*/ 8720489 w 12188791"/>
                <a:gd name="connsiteY421" fmla="*/ 2125900 h 3125002"/>
                <a:gd name="connsiteX422" fmla="*/ 8640278 w 12188791"/>
                <a:gd name="connsiteY422" fmla="*/ 2108896 h 3125002"/>
                <a:gd name="connsiteX423" fmla="*/ 8636427 w 12188791"/>
                <a:gd name="connsiteY423" fmla="*/ 2124296 h 3125002"/>
                <a:gd name="connsiteX424" fmla="*/ 8734284 w 12188791"/>
                <a:gd name="connsiteY424" fmla="*/ 2150605 h 3125002"/>
                <a:gd name="connsiteX425" fmla="*/ 8923902 w 12188791"/>
                <a:gd name="connsiteY425" fmla="*/ 2198411 h 3125002"/>
                <a:gd name="connsiteX426" fmla="*/ 9137262 w 12188791"/>
                <a:gd name="connsiteY426" fmla="*/ 2260012 h 3125002"/>
                <a:gd name="connsiteX427" fmla="*/ 9149454 w 12188791"/>
                <a:gd name="connsiteY427" fmla="*/ 2306534 h 3125002"/>
                <a:gd name="connsiteX428" fmla="*/ 9060902 w 12188791"/>
                <a:gd name="connsiteY428" fmla="*/ 2281830 h 3125002"/>
                <a:gd name="connsiteX429" fmla="*/ 8925185 w 12188791"/>
                <a:gd name="connsiteY429" fmla="*/ 2265787 h 3125002"/>
                <a:gd name="connsiteX430" fmla="*/ 8368525 w 12188791"/>
                <a:gd name="connsiteY430" fmla="*/ 2178518 h 3125002"/>
                <a:gd name="connsiteX431" fmla="*/ 8317511 w 12188791"/>
                <a:gd name="connsiteY431" fmla="*/ 2174989 h 3125002"/>
                <a:gd name="connsiteX432" fmla="*/ 7968435 w 12188791"/>
                <a:gd name="connsiteY432" fmla="*/ 2178198 h 3125002"/>
                <a:gd name="connsiteX433" fmla="*/ 7762775 w 12188791"/>
                <a:gd name="connsiteY433" fmla="*/ 2128467 h 3125002"/>
                <a:gd name="connsiteX434" fmla="*/ 7748337 w 12188791"/>
                <a:gd name="connsiteY434" fmla="*/ 2103120 h 3125002"/>
                <a:gd name="connsiteX435" fmla="*/ 7703420 w 12188791"/>
                <a:gd name="connsiteY435" fmla="*/ 2089966 h 3125002"/>
                <a:gd name="connsiteX436" fmla="*/ 7413378 w 12188791"/>
                <a:gd name="connsiteY436" fmla="*/ 2086757 h 3125002"/>
                <a:gd name="connsiteX437" fmla="*/ 7127508 w 12188791"/>
                <a:gd name="connsiteY437" fmla="*/ 2045048 h 3125002"/>
                <a:gd name="connsiteX438" fmla="*/ 7071039 w 12188791"/>
                <a:gd name="connsiteY438" fmla="*/ 2034460 h 3125002"/>
                <a:gd name="connsiteX439" fmla="*/ 7085798 w 12188791"/>
                <a:gd name="connsiteY439" fmla="*/ 1977671 h 3125002"/>
                <a:gd name="connsiteX440" fmla="*/ 7165688 w 12188791"/>
                <a:gd name="connsiteY440" fmla="*/ 2012322 h 3125002"/>
                <a:gd name="connsiteX441" fmla="*/ 7226969 w 12188791"/>
                <a:gd name="connsiteY441" fmla="*/ 2012964 h 3125002"/>
                <a:gd name="connsiteX442" fmla="*/ 7374877 w 12188791"/>
                <a:gd name="connsiteY442" fmla="*/ 2010718 h 3125002"/>
                <a:gd name="connsiteX443" fmla="*/ 7577007 w 12188791"/>
                <a:gd name="connsiteY443" fmla="*/ 2012001 h 3125002"/>
                <a:gd name="connsiteX444" fmla="*/ 7601392 w 12188791"/>
                <a:gd name="connsiteY444" fmla="*/ 1992751 h 3125002"/>
                <a:gd name="connsiteX445" fmla="*/ 7546527 w 12188791"/>
                <a:gd name="connsiteY445" fmla="*/ 1977029 h 3125002"/>
                <a:gd name="connsiteX446" fmla="*/ 7378085 w 12188791"/>
                <a:gd name="connsiteY446" fmla="*/ 1947833 h 3125002"/>
                <a:gd name="connsiteX447" fmla="*/ 7224402 w 12188791"/>
                <a:gd name="connsiteY447" fmla="*/ 1970933 h 3125002"/>
                <a:gd name="connsiteX448" fmla="*/ 7182371 w 12188791"/>
                <a:gd name="connsiteY448" fmla="*/ 1972859 h 3125002"/>
                <a:gd name="connsiteX449" fmla="*/ 7099274 w 12188791"/>
                <a:gd name="connsiteY449" fmla="*/ 1949758 h 3125002"/>
                <a:gd name="connsiteX450" fmla="*/ 7084194 w 12188791"/>
                <a:gd name="connsiteY450" fmla="*/ 1884306 h 3125002"/>
                <a:gd name="connsiteX451" fmla="*/ 7058206 w 12188791"/>
                <a:gd name="connsiteY451" fmla="*/ 1823346 h 3125002"/>
                <a:gd name="connsiteX452" fmla="*/ 6957140 w 12188791"/>
                <a:gd name="connsiteY452" fmla="*/ 1887514 h 3125002"/>
                <a:gd name="connsiteX453" fmla="*/ 6931473 w 12188791"/>
                <a:gd name="connsiteY453" fmla="*/ 1899065 h 3125002"/>
                <a:gd name="connsiteX454" fmla="*/ 6804099 w 12188791"/>
                <a:gd name="connsiteY454" fmla="*/ 1898744 h 3125002"/>
                <a:gd name="connsiteX455" fmla="*/ 6813724 w 12188791"/>
                <a:gd name="connsiteY455" fmla="*/ 1849655 h 3125002"/>
                <a:gd name="connsiteX456" fmla="*/ 6688596 w 12188791"/>
                <a:gd name="connsiteY456" fmla="*/ 1849976 h 3125002"/>
                <a:gd name="connsiteX457" fmla="*/ 6735759 w 12188791"/>
                <a:gd name="connsiteY457" fmla="*/ 1867622 h 3125002"/>
                <a:gd name="connsiteX458" fmla="*/ 6737364 w 12188791"/>
                <a:gd name="connsiteY458" fmla="*/ 1884627 h 3125002"/>
                <a:gd name="connsiteX459" fmla="*/ 6632769 w 12188791"/>
                <a:gd name="connsiteY459" fmla="*/ 1906444 h 3125002"/>
                <a:gd name="connsiteX460" fmla="*/ 6542291 w 12188791"/>
                <a:gd name="connsiteY460" fmla="*/ 1870831 h 3125002"/>
                <a:gd name="connsiteX461" fmla="*/ 6539083 w 12188791"/>
                <a:gd name="connsiteY461" fmla="*/ 1833613 h 3125002"/>
                <a:gd name="connsiteX462" fmla="*/ 6417484 w 12188791"/>
                <a:gd name="connsiteY462" fmla="*/ 1907407 h 3125002"/>
                <a:gd name="connsiteX463" fmla="*/ 6323477 w 12188791"/>
                <a:gd name="connsiteY463" fmla="*/ 1891044 h 3125002"/>
                <a:gd name="connsiteX464" fmla="*/ 6363262 w 12188791"/>
                <a:gd name="connsiteY464" fmla="*/ 1864093 h 3125002"/>
                <a:gd name="connsiteX465" fmla="*/ 6368716 w 12188791"/>
                <a:gd name="connsiteY465" fmla="*/ 1778107 h 3125002"/>
                <a:gd name="connsiteX466" fmla="*/ 6281126 w 12188791"/>
                <a:gd name="connsiteY466" fmla="*/ 1833934 h 3125002"/>
                <a:gd name="connsiteX467" fmla="*/ 6245513 w 12188791"/>
                <a:gd name="connsiteY467" fmla="*/ 1940453 h 3125002"/>
                <a:gd name="connsiteX468" fmla="*/ 6120384 w 12188791"/>
                <a:gd name="connsiteY468" fmla="*/ 1899065 h 3125002"/>
                <a:gd name="connsiteX469" fmla="*/ 5976968 w 12188791"/>
                <a:gd name="connsiteY469" fmla="*/ 1916390 h 3125002"/>
                <a:gd name="connsiteX470" fmla="*/ 6001673 w 12188791"/>
                <a:gd name="connsiteY470" fmla="*/ 1849655 h 3125002"/>
                <a:gd name="connsiteX471" fmla="*/ 5989160 w 12188791"/>
                <a:gd name="connsiteY471" fmla="*/ 1841313 h 3125002"/>
                <a:gd name="connsiteX472" fmla="*/ 5929804 w 12188791"/>
                <a:gd name="connsiteY472" fmla="*/ 1880135 h 3125002"/>
                <a:gd name="connsiteX473" fmla="*/ 5922104 w 12188791"/>
                <a:gd name="connsiteY473" fmla="*/ 1810833 h 3125002"/>
                <a:gd name="connsiteX474" fmla="*/ 5856011 w 12188791"/>
                <a:gd name="connsiteY474" fmla="*/ 1831367 h 3125002"/>
                <a:gd name="connsiteX475" fmla="*/ 5871731 w 12188791"/>
                <a:gd name="connsiteY475" fmla="*/ 1845805 h 3125002"/>
                <a:gd name="connsiteX476" fmla="*/ 5807884 w 12188791"/>
                <a:gd name="connsiteY476" fmla="*/ 1934036 h 3125002"/>
                <a:gd name="connsiteX477" fmla="*/ 5776762 w 12188791"/>
                <a:gd name="connsiteY477" fmla="*/ 1904519 h 3125002"/>
                <a:gd name="connsiteX478" fmla="*/ 5728957 w 12188791"/>
                <a:gd name="connsiteY478" fmla="*/ 1960667 h 3125002"/>
                <a:gd name="connsiteX479" fmla="*/ 5711952 w 12188791"/>
                <a:gd name="connsiteY479" fmla="*/ 1870831 h 3125002"/>
                <a:gd name="connsiteX480" fmla="*/ 5545756 w 12188791"/>
                <a:gd name="connsiteY480" fmla="*/ 1854789 h 3125002"/>
                <a:gd name="connsiteX481" fmla="*/ 5478058 w 12188791"/>
                <a:gd name="connsiteY481" fmla="*/ 1921845 h 3125002"/>
                <a:gd name="connsiteX482" fmla="*/ 5311220 w 12188791"/>
                <a:gd name="connsiteY482" fmla="*/ 1862810 h 3125002"/>
                <a:gd name="connsiteX483" fmla="*/ 5198605 w 12188791"/>
                <a:gd name="connsiteY483" fmla="*/ 1852863 h 3125002"/>
                <a:gd name="connsiteX484" fmla="*/ 5054868 w 12188791"/>
                <a:gd name="connsiteY484" fmla="*/ 1912861 h 3125002"/>
                <a:gd name="connsiteX485" fmla="*/ 5030484 w 12188791"/>
                <a:gd name="connsiteY485" fmla="*/ 1895856 h 3125002"/>
                <a:gd name="connsiteX486" fmla="*/ 4971449 w 12188791"/>
                <a:gd name="connsiteY486" fmla="*/ 1923128 h 3125002"/>
                <a:gd name="connsiteX487" fmla="*/ 4971449 w 12188791"/>
                <a:gd name="connsiteY487" fmla="*/ 1868585 h 3125002"/>
                <a:gd name="connsiteX488" fmla="*/ 4919793 w 12188791"/>
                <a:gd name="connsiteY488" fmla="*/ 1926336 h 3125002"/>
                <a:gd name="connsiteX489" fmla="*/ 4824824 w 12188791"/>
                <a:gd name="connsiteY489" fmla="*/ 1900990 h 3125002"/>
                <a:gd name="connsiteX490" fmla="*/ 4776377 w 12188791"/>
                <a:gd name="connsiteY490" fmla="*/ 1908048 h 3125002"/>
                <a:gd name="connsiteX491" fmla="*/ 4676274 w 12188791"/>
                <a:gd name="connsiteY491" fmla="*/ 1959704 h 3125002"/>
                <a:gd name="connsiteX492" fmla="*/ 4518420 w 12188791"/>
                <a:gd name="connsiteY492" fmla="*/ 2030610 h 3125002"/>
                <a:gd name="connsiteX493" fmla="*/ 4507832 w 12188791"/>
                <a:gd name="connsiteY493" fmla="*/ 2027081 h 3125002"/>
                <a:gd name="connsiteX494" fmla="*/ 4380778 w 12188791"/>
                <a:gd name="connsiteY494" fmla="*/ 1994355 h 3125002"/>
                <a:gd name="connsiteX495" fmla="*/ 4214903 w 12188791"/>
                <a:gd name="connsiteY495" fmla="*/ 2038952 h 3125002"/>
                <a:gd name="connsiteX496" fmla="*/ 4207524 w 12188791"/>
                <a:gd name="connsiteY496" fmla="*/ 2050823 h 3125002"/>
                <a:gd name="connsiteX497" fmla="*/ 4158756 w 12188791"/>
                <a:gd name="connsiteY497" fmla="*/ 2064619 h 3125002"/>
                <a:gd name="connsiteX498" fmla="*/ 4163247 w 12188791"/>
                <a:gd name="connsiteY498" fmla="*/ 2014568 h 3125002"/>
                <a:gd name="connsiteX499" fmla="*/ 4109667 w 12188791"/>
                <a:gd name="connsiteY499" fmla="*/ 2033498 h 3125002"/>
                <a:gd name="connsiteX500" fmla="*/ 4043573 w 12188791"/>
                <a:gd name="connsiteY500" fmla="*/ 2117558 h 3125002"/>
                <a:gd name="connsiteX501" fmla="*/ 4083358 w 12188791"/>
                <a:gd name="connsiteY501" fmla="*/ 2154776 h 3125002"/>
                <a:gd name="connsiteX502" fmla="*/ 3979726 w 12188791"/>
                <a:gd name="connsiteY502" fmla="*/ 2252633 h 3125002"/>
                <a:gd name="connsiteX503" fmla="*/ 3919086 w 12188791"/>
                <a:gd name="connsiteY503" fmla="*/ 2243008 h 3125002"/>
                <a:gd name="connsiteX504" fmla="*/ 3947641 w 12188791"/>
                <a:gd name="connsiteY504" fmla="*/ 2199373 h 3125002"/>
                <a:gd name="connsiteX505" fmla="*/ 3950529 w 12188791"/>
                <a:gd name="connsiteY505" fmla="*/ 2060128 h 3125002"/>
                <a:gd name="connsiteX506" fmla="*/ 3884756 w 12188791"/>
                <a:gd name="connsiteY506" fmla="*/ 2211565 h 3125002"/>
                <a:gd name="connsiteX507" fmla="*/ 3799091 w 12188791"/>
                <a:gd name="connsiteY507" fmla="*/ 2270921 h 3125002"/>
                <a:gd name="connsiteX508" fmla="*/ 3824438 w 12188791"/>
                <a:gd name="connsiteY508" fmla="*/ 2178198 h 3125002"/>
                <a:gd name="connsiteX509" fmla="*/ 3615891 w 12188791"/>
                <a:gd name="connsiteY509" fmla="*/ 2191352 h 3125002"/>
                <a:gd name="connsiteX510" fmla="*/ 3426914 w 12188791"/>
                <a:gd name="connsiteY510" fmla="*/ 2207394 h 3125002"/>
                <a:gd name="connsiteX511" fmla="*/ 3219009 w 12188791"/>
                <a:gd name="connsiteY511" fmla="*/ 2274771 h 3125002"/>
                <a:gd name="connsiteX512" fmla="*/ 3234409 w 12188791"/>
                <a:gd name="connsiteY512" fmla="*/ 2230816 h 3125002"/>
                <a:gd name="connsiteX513" fmla="*/ 3234409 w 12188791"/>
                <a:gd name="connsiteY513" fmla="*/ 2231137 h 3125002"/>
                <a:gd name="connsiteX514" fmla="*/ 3277402 w 12188791"/>
                <a:gd name="connsiteY514" fmla="*/ 2205469 h 3125002"/>
                <a:gd name="connsiteX515" fmla="*/ 3055700 w 12188791"/>
                <a:gd name="connsiteY515" fmla="*/ 2276375 h 3125002"/>
                <a:gd name="connsiteX516" fmla="*/ 3022654 w 12188791"/>
                <a:gd name="connsiteY516" fmla="*/ 2294984 h 3125002"/>
                <a:gd name="connsiteX517" fmla="*/ 3019124 w 12188791"/>
                <a:gd name="connsiteY517" fmla="*/ 2266750 h 3125002"/>
                <a:gd name="connsiteX518" fmla="*/ 2979340 w 12188791"/>
                <a:gd name="connsiteY518" fmla="*/ 2231778 h 3125002"/>
                <a:gd name="connsiteX519" fmla="*/ 2932818 w 12188791"/>
                <a:gd name="connsiteY519" fmla="*/ 2198731 h 3125002"/>
                <a:gd name="connsiteX520" fmla="*/ 2916134 w 12188791"/>
                <a:gd name="connsiteY520" fmla="*/ 2305893 h 3125002"/>
                <a:gd name="connsiteX521" fmla="*/ 2855816 w 12188791"/>
                <a:gd name="connsiteY521" fmla="*/ 2259371 h 3125002"/>
                <a:gd name="connsiteX522" fmla="*/ 2734537 w 12188791"/>
                <a:gd name="connsiteY522" fmla="*/ 2339260 h 3125002"/>
                <a:gd name="connsiteX523" fmla="*/ 2783305 w 12188791"/>
                <a:gd name="connsiteY523" fmla="*/ 2235307 h 3125002"/>
                <a:gd name="connsiteX524" fmla="*/ 2764376 w 12188791"/>
                <a:gd name="connsiteY524" fmla="*/ 2225040 h 3125002"/>
                <a:gd name="connsiteX525" fmla="*/ 2434229 w 12188791"/>
                <a:gd name="connsiteY525" fmla="*/ 2405354 h 3125002"/>
                <a:gd name="connsiteX526" fmla="*/ 2434229 w 12188791"/>
                <a:gd name="connsiteY526" fmla="*/ 2453480 h 3125002"/>
                <a:gd name="connsiteX527" fmla="*/ 2389953 w 12188791"/>
                <a:gd name="connsiteY527" fmla="*/ 2457330 h 3125002"/>
                <a:gd name="connsiteX528" fmla="*/ 2366532 w 12188791"/>
                <a:gd name="connsiteY528" fmla="*/ 2463426 h 3125002"/>
                <a:gd name="connsiteX529" fmla="*/ 2209640 w 12188791"/>
                <a:gd name="connsiteY529" fmla="*/ 2501927 h 3125002"/>
                <a:gd name="connsiteX530" fmla="*/ 2135525 w 12188791"/>
                <a:gd name="connsiteY530" fmla="*/ 2513478 h 3125002"/>
                <a:gd name="connsiteX531" fmla="*/ 1969650 w 12188791"/>
                <a:gd name="connsiteY531" fmla="*/ 2598822 h 3125002"/>
                <a:gd name="connsiteX532" fmla="*/ 1939811 w 12188791"/>
                <a:gd name="connsiteY532" fmla="*/ 2579571 h 3125002"/>
                <a:gd name="connsiteX533" fmla="*/ 1857355 w 12188791"/>
                <a:gd name="connsiteY533" fmla="*/ 2615826 h 3125002"/>
                <a:gd name="connsiteX534" fmla="*/ 1473628 w 12188791"/>
                <a:gd name="connsiteY534" fmla="*/ 2880521 h 3125002"/>
                <a:gd name="connsiteX535" fmla="*/ 1524000 w 12188791"/>
                <a:gd name="connsiteY535" fmla="*/ 2858383 h 3125002"/>
                <a:gd name="connsiteX536" fmla="*/ 1562501 w 12188791"/>
                <a:gd name="connsiteY536" fmla="*/ 2821807 h 3125002"/>
                <a:gd name="connsiteX537" fmla="*/ 1549347 w 12188791"/>
                <a:gd name="connsiteY537" fmla="*/ 2810577 h 3125002"/>
                <a:gd name="connsiteX538" fmla="*/ 1510846 w 12188791"/>
                <a:gd name="connsiteY538" fmla="*/ 2856779 h 3125002"/>
                <a:gd name="connsiteX539" fmla="*/ 1431918 w 12188791"/>
                <a:gd name="connsiteY539" fmla="*/ 2888221 h 3125002"/>
                <a:gd name="connsiteX540" fmla="*/ 1314811 w 12188791"/>
                <a:gd name="connsiteY540" fmla="*/ 2862875 h 3125002"/>
                <a:gd name="connsiteX541" fmla="*/ 1275668 w 12188791"/>
                <a:gd name="connsiteY541" fmla="*/ 2865121 h 3125002"/>
                <a:gd name="connsiteX542" fmla="*/ 1224975 w 12188791"/>
                <a:gd name="connsiteY542" fmla="*/ 2869291 h 3125002"/>
                <a:gd name="connsiteX543" fmla="*/ 1204120 w 12188791"/>
                <a:gd name="connsiteY543" fmla="*/ 2926081 h 3125002"/>
                <a:gd name="connsiteX544" fmla="*/ 1171074 w 12188791"/>
                <a:gd name="connsiteY544" fmla="*/ 2981907 h 3125002"/>
                <a:gd name="connsiteX545" fmla="*/ 1076104 w 12188791"/>
                <a:gd name="connsiteY545" fmla="*/ 3127569 h 3125002"/>
                <a:gd name="connsiteX546" fmla="*/ 1018032 w 12188791"/>
                <a:gd name="connsiteY546" fmla="*/ 3098373 h 3125002"/>
                <a:gd name="connsiteX547" fmla="*/ 919854 w 12188791"/>
                <a:gd name="connsiteY547" fmla="*/ 3077839 h 3125002"/>
                <a:gd name="connsiteX548" fmla="*/ 840606 w 12188791"/>
                <a:gd name="connsiteY548" fmla="*/ 3007575 h 3125002"/>
                <a:gd name="connsiteX549" fmla="*/ 779326 w 12188791"/>
                <a:gd name="connsiteY549" fmla="*/ 2991532 h 3125002"/>
                <a:gd name="connsiteX550" fmla="*/ 668314 w 12188791"/>
                <a:gd name="connsiteY550" fmla="*/ 2892713 h 3125002"/>
                <a:gd name="connsiteX551" fmla="*/ 594520 w 12188791"/>
                <a:gd name="connsiteY551" fmla="*/ 2810257 h 3125002"/>
                <a:gd name="connsiteX552" fmla="*/ 545752 w 12188791"/>
                <a:gd name="connsiteY552" fmla="*/ 2723950 h 3125002"/>
                <a:gd name="connsiteX553" fmla="*/ 522652 w 12188791"/>
                <a:gd name="connsiteY553" fmla="*/ 2700208 h 3125002"/>
                <a:gd name="connsiteX554" fmla="*/ 506610 w 12188791"/>
                <a:gd name="connsiteY554" fmla="*/ 2682240 h 3125002"/>
                <a:gd name="connsiteX555" fmla="*/ 344264 w 12188791"/>
                <a:gd name="connsiteY555" fmla="*/ 2498398 h 3125002"/>
                <a:gd name="connsiteX556" fmla="*/ 270149 w 12188791"/>
                <a:gd name="connsiteY556" fmla="*/ 2389312 h 3125002"/>
                <a:gd name="connsiteX557" fmla="*/ 276887 w 12188791"/>
                <a:gd name="connsiteY557" fmla="*/ 2320010 h 3125002"/>
                <a:gd name="connsiteX558" fmla="*/ 166838 w 12188791"/>
                <a:gd name="connsiteY558" fmla="*/ 2231137 h 3125002"/>
                <a:gd name="connsiteX559" fmla="*/ 141812 w 12188791"/>
                <a:gd name="connsiteY559" fmla="*/ 2136488 h 3125002"/>
                <a:gd name="connsiteX560" fmla="*/ 76040 w 12188791"/>
                <a:gd name="connsiteY560" fmla="*/ 2037669 h 3125002"/>
                <a:gd name="connsiteX561" fmla="*/ 6096 w 12188791"/>
                <a:gd name="connsiteY561" fmla="*/ 1930507 h 3125002"/>
                <a:gd name="connsiteX562" fmla="*/ 26951 w 12188791"/>
                <a:gd name="connsiteY562" fmla="*/ 1793508 h 3125002"/>
                <a:gd name="connsiteX563" fmla="*/ 0 w 12188791"/>
                <a:gd name="connsiteY563" fmla="*/ 1599398 h 3125002"/>
                <a:gd name="connsiteX564" fmla="*/ 64810 w 12188791"/>
                <a:gd name="connsiteY564" fmla="*/ 1494483 h 3125002"/>
                <a:gd name="connsiteX565" fmla="*/ 159779 w 12188791"/>
                <a:gd name="connsiteY565" fmla="*/ 1260589 h 3125002"/>
                <a:gd name="connsiteX566" fmla="*/ 248332 w 12188791"/>
                <a:gd name="connsiteY566" fmla="*/ 1124231 h 3125002"/>
                <a:gd name="connsiteX567" fmla="*/ 653876 w 12188791"/>
                <a:gd name="connsiteY567" fmla="*/ 1057496 h 3125002"/>
                <a:gd name="connsiteX568" fmla="*/ 651310 w 12188791"/>
                <a:gd name="connsiteY568" fmla="*/ 1034074 h 3125002"/>
                <a:gd name="connsiteX569" fmla="*/ 732483 w 12188791"/>
                <a:gd name="connsiteY569" fmla="*/ 1064233 h 3125002"/>
                <a:gd name="connsiteX570" fmla="*/ 736974 w 12188791"/>
                <a:gd name="connsiteY570" fmla="*/ 1056212 h 3125002"/>
                <a:gd name="connsiteX571" fmla="*/ 697832 w 12188791"/>
                <a:gd name="connsiteY571" fmla="*/ 1029262 h 3125002"/>
                <a:gd name="connsiteX572" fmla="*/ 769700 w 12188791"/>
                <a:gd name="connsiteY572" fmla="*/ 978889 h 3125002"/>
                <a:gd name="connsiteX573" fmla="*/ 786705 w 12188791"/>
                <a:gd name="connsiteY573" fmla="*/ 997498 h 3125002"/>
                <a:gd name="connsiteX574" fmla="*/ 760075 w 12188791"/>
                <a:gd name="connsiteY574" fmla="*/ 991081 h 3125002"/>
                <a:gd name="connsiteX575" fmla="*/ 763925 w 12188791"/>
                <a:gd name="connsiteY575" fmla="*/ 1004557 h 3125002"/>
                <a:gd name="connsiteX576" fmla="*/ 824243 w 12188791"/>
                <a:gd name="connsiteY576" fmla="*/ 1017711 h 3125002"/>
                <a:gd name="connsiteX577" fmla="*/ 775155 w 12188791"/>
                <a:gd name="connsiteY577" fmla="*/ 1043379 h 3125002"/>
                <a:gd name="connsiteX578" fmla="*/ 783496 w 12188791"/>
                <a:gd name="connsiteY578" fmla="*/ 1048833 h 3125002"/>
                <a:gd name="connsiteX579" fmla="*/ 857290 w 12188791"/>
                <a:gd name="connsiteY579" fmla="*/ 1053646 h 3125002"/>
                <a:gd name="connsiteX580" fmla="*/ 1097601 w 12188791"/>
                <a:gd name="connsiteY580" fmla="*/ 982740 h 3125002"/>
                <a:gd name="connsiteX581" fmla="*/ 1200912 w 12188791"/>
                <a:gd name="connsiteY581" fmla="*/ 928517 h 3125002"/>
                <a:gd name="connsiteX582" fmla="*/ 1427106 w 12188791"/>
                <a:gd name="connsiteY582" fmla="*/ 870124 h 3125002"/>
                <a:gd name="connsiteX583" fmla="*/ 1456302 w 12188791"/>
                <a:gd name="connsiteY583" fmla="*/ 954826 h 3125002"/>
                <a:gd name="connsiteX584" fmla="*/ 1475232 w 12188791"/>
                <a:gd name="connsiteY584" fmla="*/ 980173 h 3125002"/>
                <a:gd name="connsiteX585" fmla="*/ 1510525 w 12188791"/>
                <a:gd name="connsiteY585" fmla="*/ 907021 h 3125002"/>
                <a:gd name="connsiteX586" fmla="*/ 1516942 w 12188791"/>
                <a:gd name="connsiteY586" fmla="*/ 926592 h 3125002"/>
                <a:gd name="connsiteX587" fmla="*/ 1806341 w 12188791"/>
                <a:gd name="connsiteY587" fmla="*/ 826169 h 3125002"/>
                <a:gd name="connsiteX588" fmla="*/ 1750194 w 12188791"/>
                <a:gd name="connsiteY588" fmla="*/ 795368 h 3125002"/>
                <a:gd name="connsiteX589" fmla="*/ 1486141 w 12188791"/>
                <a:gd name="connsiteY589" fmla="*/ 909908 h 3125002"/>
                <a:gd name="connsiteX590" fmla="*/ 1465607 w 12188791"/>
                <a:gd name="connsiteY590" fmla="*/ 910229 h 3125002"/>
                <a:gd name="connsiteX591" fmla="*/ 1495766 w 12188791"/>
                <a:gd name="connsiteY591" fmla="*/ 864990 h 3125002"/>
                <a:gd name="connsiteX592" fmla="*/ 1425181 w 12188791"/>
                <a:gd name="connsiteY592" fmla="*/ 872049 h 3125002"/>
                <a:gd name="connsiteX593" fmla="*/ 1411384 w 12188791"/>
                <a:gd name="connsiteY593" fmla="*/ 827773 h 3125002"/>
                <a:gd name="connsiteX594" fmla="*/ 1516942 w 12188791"/>
                <a:gd name="connsiteY594" fmla="*/ 809485 h 3125002"/>
                <a:gd name="connsiteX595" fmla="*/ 1534909 w 12188791"/>
                <a:gd name="connsiteY595" fmla="*/ 802747 h 3125002"/>
                <a:gd name="connsiteX596" fmla="*/ 10499237 w 12188791"/>
                <a:gd name="connsiteY596" fmla="*/ 1646241 h 3125002"/>
                <a:gd name="connsiteX597" fmla="*/ 10537097 w 12188791"/>
                <a:gd name="connsiteY597" fmla="*/ 1696293 h 3125002"/>
                <a:gd name="connsiteX598" fmla="*/ 10630141 w 12188791"/>
                <a:gd name="connsiteY598" fmla="*/ 1655225 h 3125002"/>
                <a:gd name="connsiteX599" fmla="*/ 10628537 w 12188791"/>
                <a:gd name="connsiteY599" fmla="*/ 1636937 h 3125002"/>
                <a:gd name="connsiteX600" fmla="*/ 10501162 w 12188791"/>
                <a:gd name="connsiteY600" fmla="*/ 1648166 h 3125002"/>
                <a:gd name="connsiteX601" fmla="*/ 10423518 w 12188791"/>
                <a:gd name="connsiteY601" fmla="*/ 1696293 h 3125002"/>
                <a:gd name="connsiteX602" fmla="*/ 10531000 w 12188791"/>
                <a:gd name="connsiteY602" fmla="*/ 1737040 h 3125002"/>
                <a:gd name="connsiteX603" fmla="*/ 10499237 w 12188791"/>
                <a:gd name="connsiteY603" fmla="*/ 1646241 h 3125002"/>
                <a:gd name="connsiteX604" fmla="*/ 6122309 w 12188791"/>
                <a:gd name="connsiteY604" fmla="*/ 733124 h 3125002"/>
                <a:gd name="connsiteX605" fmla="*/ 6168832 w 12188791"/>
                <a:gd name="connsiteY605" fmla="*/ 695586 h 3125002"/>
                <a:gd name="connsiteX606" fmla="*/ 6154394 w 12188791"/>
                <a:gd name="connsiteY606" fmla="*/ 640722 h 3125002"/>
                <a:gd name="connsiteX607" fmla="*/ 6101455 w 12188791"/>
                <a:gd name="connsiteY607" fmla="*/ 673769 h 3125002"/>
                <a:gd name="connsiteX608" fmla="*/ 6124555 w 12188791"/>
                <a:gd name="connsiteY608" fmla="*/ 735370 h 3125002"/>
                <a:gd name="connsiteX609" fmla="*/ 6019319 w 12188791"/>
                <a:gd name="connsiteY609" fmla="*/ 812052 h 3125002"/>
                <a:gd name="connsiteX610" fmla="*/ 6096642 w 12188791"/>
                <a:gd name="connsiteY610" fmla="*/ 834831 h 3125002"/>
                <a:gd name="connsiteX611" fmla="*/ 6122309 w 12188791"/>
                <a:gd name="connsiteY611" fmla="*/ 733124 h 3125002"/>
                <a:gd name="connsiteX612" fmla="*/ 2348243 w 12188791"/>
                <a:gd name="connsiteY612" fmla="*/ 1396305 h 3125002"/>
                <a:gd name="connsiteX613" fmla="*/ 2291134 w 12188791"/>
                <a:gd name="connsiteY613" fmla="*/ 1386038 h 3125002"/>
                <a:gd name="connsiteX614" fmla="*/ 2350168 w 12188791"/>
                <a:gd name="connsiteY614" fmla="*/ 1429994 h 3125002"/>
                <a:gd name="connsiteX615" fmla="*/ 2316480 w 12188791"/>
                <a:gd name="connsiteY615" fmla="*/ 1475874 h 3125002"/>
                <a:gd name="connsiteX616" fmla="*/ 2442250 w 12188791"/>
                <a:gd name="connsiteY616" fmla="*/ 1548063 h 3125002"/>
                <a:gd name="connsiteX617" fmla="*/ 2407920 w 12188791"/>
                <a:gd name="connsiteY617" fmla="*/ 1497691 h 3125002"/>
                <a:gd name="connsiteX618" fmla="*/ 2470805 w 12188791"/>
                <a:gd name="connsiteY618" fmla="*/ 1463682 h 3125002"/>
                <a:gd name="connsiteX619" fmla="*/ 2347923 w 12188791"/>
                <a:gd name="connsiteY619" fmla="*/ 1396305 h 3125002"/>
                <a:gd name="connsiteX620" fmla="*/ 2408562 w 12188791"/>
                <a:gd name="connsiteY620" fmla="*/ 1419727 h 3125002"/>
                <a:gd name="connsiteX621" fmla="*/ 2535294 w 12188791"/>
                <a:gd name="connsiteY621" fmla="*/ 1316415 h 3125002"/>
                <a:gd name="connsiteX622" fmla="*/ 2425887 w 12188791"/>
                <a:gd name="connsiteY622" fmla="*/ 1336308 h 3125002"/>
                <a:gd name="connsiteX623" fmla="*/ 2360756 w 12188791"/>
                <a:gd name="connsiteY623" fmla="*/ 1392776 h 3125002"/>
                <a:gd name="connsiteX624" fmla="*/ 2348243 w 12188791"/>
                <a:gd name="connsiteY624" fmla="*/ 1396305 h 3125002"/>
                <a:gd name="connsiteX625" fmla="*/ 2613580 w 12188791"/>
                <a:gd name="connsiteY625" fmla="*/ 618584 h 3125002"/>
                <a:gd name="connsiteX626" fmla="*/ 2746729 w 12188791"/>
                <a:gd name="connsiteY626" fmla="*/ 541582 h 3125002"/>
                <a:gd name="connsiteX627" fmla="*/ 2740313 w 12188791"/>
                <a:gd name="connsiteY627" fmla="*/ 525539 h 3125002"/>
                <a:gd name="connsiteX628" fmla="*/ 2661065 w 12188791"/>
                <a:gd name="connsiteY628" fmla="*/ 550886 h 3125002"/>
                <a:gd name="connsiteX629" fmla="*/ 2550053 w 12188791"/>
                <a:gd name="connsiteY629" fmla="*/ 595162 h 3125002"/>
                <a:gd name="connsiteX630" fmla="*/ 2526632 w 12188791"/>
                <a:gd name="connsiteY630" fmla="*/ 573345 h 3125002"/>
                <a:gd name="connsiteX631" fmla="*/ 2336693 w 12188791"/>
                <a:gd name="connsiteY631" fmla="*/ 734087 h 3125002"/>
                <a:gd name="connsiteX632" fmla="*/ 2388349 w 12188791"/>
                <a:gd name="connsiteY632" fmla="*/ 742429 h 3125002"/>
                <a:gd name="connsiteX633" fmla="*/ 2294342 w 12188791"/>
                <a:gd name="connsiteY633" fmla="*/ 763284 h 3125002"/>
                <a:gd name="connsiteX634" fmla="*/ 2380648 w 12188791"/>
                <a:gd name="connsiteY634" fmla="*/ 796972 h 3125002"/>
                <a:gd name="connsiteX635" fmla="*/ 2471126 w 12188791"/>
                <a:gd name="connsiteY635" fmla="*/ 736012 h 3125002"/>
                <a:gd name="connsiteX636" fmla="*/ 2513156 w 12188791"/>
                <a:gd name="connsiteY636" fmla="*/ 727349 h 3125002"/>
                <a:gd name="connsiteX637" fmla="*/ 2593046 w 12188791"/>
                <a:gd name="connsiteY637" fmla="*/ 724462 h 3125002"/>
                <a:gd name="connsiteX638" fmla="*/ 2644702 w 12188791"/>
                <a:gd name="connsiteY638" fmla="*/ 679223 h 3125002"/>
                <a:gd name="connsiteX639" fmla="*/ 2701812 w 12188791"/>
                <a:gd name="connsiteY639" fmla="*/ 752054 h 3125002"/>
                <a:gd name="connsiteX640" fmla="*/ 2687694 w 12188791"/>
                <a:gd name="connsiteY640" fmla="*/ 650026 h 3125002"/>
                <a:gd name="connsiteX641" fmla="*/ 2657856 w 12188791"/>
                <a:gd name="connsiteY641" fmla="*/ 642326 h 3125002"/>
                <a:gd name="connsiteX642" fmla="*/ 2613580 w 12188791"/>
                <a:gd name="connsiteY642" fmla="*/ 618584 h 3125002"/>
                <a:gd name="connsiteX643" fmla="*/ 9757129 w 12188791"/>
                <a:gd name="connsiteY643" fmla="*/ 627246 h 3125002"/>
                <a:gd name="connsiteX644" fmla="*/ 9918834 w 12188791"/>
                <a:gd name="connsiteY644" fmla="*/ 633663 h 3125002"/>
                <a:gd name="connsiteX645" fmla="*/ 9904075 w 12188791"/>
                <a:gd name="connsiteY645" fmla="*/ 593237 h 3125002"/>
                <a:gd name="connsiteX646" fmla="*/ 9874878 w 12188791"/>
                <a:gd name="connsiteY646" fmla="*/ 577195 h 3125002"/>
                <a:gd name="connsiteX647" fmla="*/ 9772209 w 12188791"/>
                <a:gd name="connsiteY647" fmla="*/ 517839 h 3125002"/>
                <a:gd name="connsiteX648" fmla="*/ 9777342 w 12188791"/>
                <a:gd name="connsiteY648" fmla="*/ 576553 h 3125002"/>
                <a:gd name="connsiteX649" fmla="*/ 9828036 w 12188791"/>
                <a:gd name="connsiteY649" fmla="*/ 570778 h 3125002"/>
                <a:gd name="connsiteX650" fmla="*/ 9829319 w 12188791"/>
                <a:gd name="connsiteY650" fmla="*/ 590670 h 3125002"/>
                <a:gd name="connsiteX651" fmla="*/ 9669860 w 12188791"/>
                <a:gd name="connsiteY651" fmla="*/ 600937 h 3125002"/>
                <a:gd name="connsiteX652" fmla="*/ 9758733 w 12188791"/>
                <a:gd name="connsiteY652" fmla="*/ 629492 h 3125002"/>
                <a:gd name="connsiteX653" fmla="*/ 9685261 w 12188791"/>
                <a:gd name="connsiteY653" fmla="*/ 665748 h 3125002"/>
                <a:gd name="connsiteX654" fmla="*/ 9681411 w 12188791"/>
                <a:gd name="connsiteY654" fmla="*/ 683394 h 3125002"/>
                <a:gd name="connsiteX655" fmla="*/ 9885787 w 12188791"/>
                <a:gd name="connsiteY655" fmla="*/ 729916 h 3125002"/>
                <a:gd name="connsiteX656" fmla="*/ 9895412 w 12188791"/>
                <a:gd name="connsiteY656" fmla="*/ 704569 h 3125002"/>
                <a:gd name="connsiteX657" fmla="*/ 9791139 w 12188791"/>
                <a:gd name="connsiteY657" fmla="*/ 656443 h 3125002"/>
                <a:gd name="connsiteX658" fmla="*/ 9757129 w 12188791"/>
                <a:gd name="connsiteY658" fmla="*/ 627246 h 3125002"/>
                <a:gd name="connsiteX659" fmla="*/ 3738131 w 12188791"/>
                <a:gd name="connsiteY659" fmla="*/ 646176 h 3125002"/>
                <a:gd name="connsiteX660" fmla="*/ 3702518 w 12188791"/>
                <a:gd name="connsiteY660" fmla="*/ 646176 h 3125002"/>
                <a:gd name="connsiteX661" fmla="*/ 3727223 w 12188791"/>
                <a:gd name="connsiteY661" fmla="*/ 700398 h 3125002"/>
                <a:gd name="connsiteX662" fmla="*/ 3647012 w 12188791"/>
                <a:gd name="connsiteY662" fmla="*/ 690452 h 3125002"/>
                <a:gd name="connsiteX663" fmla="*/ 3655354 w 12188791"/>
                <a:gd name="connsiteY663" fmla="*/ 654839 h 3125002"/>
                <a:gd name="connsiteX664" fmla="*/ 3525092 w 12188791"/>
                <a:gd name="connsiteY664" fmla="*/ 747241 h 3125002"/>
                <a:gd name="connsiteX665" fmla="*/ 3495254 w 12188791"/>
                <a:gd name="connsiteY665" fmla="*/ 714516 h 3125002"/>
                <a:gd name="connsiteX666" fmla="*/ 3419215 w 12188791"/>
                <a:gd name="connsiteY666" fmla="*/ 753979 h 3125002"/>
                <a:gd name="connsiteX667" fmla="*/ 3442957 w 12188791"/>
                <a:gd name="connsiteY667" fmla="*/ 814297 h 3125002"/>
                <a:gd name="connsiteX668" fmla="*/ 3493650 w 12188791"/>
                <a:gd name="connsiteY668" fmla="*/ 799539 h 3125002"/>
                <a:gd name="connsiteX669" fmla="*/ 3523167 w 12188791"/>
                <a:gd name="connsiteY669" fmla="*/ 744996 h 3125002"/>
                <a:gd name="connsiteX670" fmla="*/ 3647975 w 12188791"/>
                <a:gd name="connsiteY670" fmla="*/ 760396 h 3125002"/>
                <a:gd name="connsiteX671" fmla="*/ 3842405 w 12188791"/>
                <a:gd name="connsiteY671" fmla="*/ 735370 h 3125002"/>
                <a:gd name="connsiteX672" fmla="*/ 3781124 w 12188791"/>
                <a:gd name="connsiteY672" fmla="*/ 753658 h 3125002"/>
                <a:gd name="connsiteX673" fmla="*/ 3752248 w 12188791"/>
                <a:gd name="connsiteY673" fmla="*/ 776759 h 3125002"/>
                <a:gd name="connsiteX674" fmla="*/ 3597282 w 12188791"/>
                <a:gd name="connsiteY674" fmla="*/ 830981 h 3125002"/>
                <a:gd name="connsiteX675" fmla="*/ 3655034 w 12188791"/>
                <a:gd name="connsiteY675" fmla="*/ 843815 h 3125002"/>
                <a:gd name="connsiteX676" fmla="*/ 3751286 w 12188791"/>
                <a:gd name="connsiteY676" fmla="*/ 775476 h 3125002"/>
                <a:gd name="connsiteX677" fmla="*/ 3786900 w 12188791"/>
                <a:gd name="connsiteY677" fmla="*/ 779646 h 3125002"/>
                <a:gd name="connsiteX678" fmla="*/ 3795562 w 12188791"/>
                <a:gd name="connsiteY678" fmla="*/ 795689 h 3125002"/>
                <a:gd name="connsiteX679" fmla="*/ 3608190 w 12188791"/>
                <a:gd name="connsiteY679" fmla="*/ 931084 h 3125002"/>
                <a:gd name="connsiteX680" fmla="*/ 3850426 w 12188791"/>
                <a:gd name="connsiteY680" fmla="*/ 849911 h 3125002"/>
                <a:gd name="connsiteX681" fmla="*/ 3915236 w 12188791"/>
                <a:gd name="connsiteY681" fmla="*/ 781251 h 3125002"/>
                <a:gd name="connsiteX682" fmla="*/ 4077262 w 12188791"/>
                <a:gd name="connsiteY682" fmla="*/ 772267 h 3125002"/>
                <a:gd name="connsiteX683" fmla="*/ 4059615 w 12188791"/>
                <a:gd name="connsiteY683" fmla="*/ 733766 h 3125002"/>
                <a:gd name="connsiteX684" fmla="*/ 4125709 w 12188791"/>
                <a:gd name="connsiteY684" fmla="*/ 733766 h 3125002"/>
                <a:gd name="connsiteX685" fmla="*/ 4186669 w 12188791"/>
                <a:gd name="connsiteY685" fmla="*/ 805956 h 3125002"/>
                <a:gd name="connsiteX686" fmla="*/ 4235758 w 12188791"/>
                <a:gd name="connsiteY686" fmla="*/ 672164 h 3125002"/>
                <a:gd name="connsiteX687" fmla="*/ 4073732 w 12188791"/>
                <a:gd name="connsiteY687" fmla="*/ 686602 h 3125002"/>
                <a:gd name="connsiteX688" fmla="*/ 4121217 w 12188791"/>
                <a:gd name="connsiteY688" fmla="*/ 667352 h 3125002"/>
                <a:gd name="connsiteX689" fmla="*/ 4136297 w 12188791"/>
                <a:gd name="connsiteY689" fmla="*/ 618584 h 3125002"/>
                <a:gd name="connsiteX690" fmla="*/ 4122180 w 12188791"/>
                <a:gd name="connsiteY690" fmla="*/ 609600 h 3125002"/>
                <a:gd name="connsiteX691" fmla="*/ 4105817 w 12188791"/>
                <a:gd name="connsiteY691" fmla="*/ 655801 h 3125002"/>
                <a:gd name="connsiteX692" fmla="*/ 4093304 w 12188791"/>
                <a:gd name="connsiteY692" fmla="*/ 652914 h 3125002"/>
                <a:gd name="connsiteX693" fmla="*/ 4086887 w 12188791"/>
                <a:gd name="connsiteY693" fmla="*/ 604788 h 3125002"/>
                <a:gd name="connsiteX694" fmla="*/ 4018547 w 12188791"/>
                <a:gd name="connsiteY694" fmla="*/ 681469 h 3125002"/>
                <a:gd name="connsiteX695" fmla="*/ 4075016 w 12188791"/>
                <a:gd name="connsiteY695" fmla="*/ 684998 h 3125002"/>
                <a:gd name="connsiteX696" fmla="*/ 3918766 w 12188791"/>
                <a:gd name="connsiteY696" fmla="*/ 736974 h 3125002"/>
                <a:gd name="connsiteX697" fmla="*/ 4010847 w 12188791"/>
                <a:gd name="connsiteY697" fmla="*/ 597729 h 3125002"/>
                <a:gd name="connsiteX698" fmla="*/ 3774066 w 12188791"/>
                <a:gd name="connsiteY698" fmla="*/ 657726 h 3125002"/>
                <a:gd name="connsiteX699" fmla="*/ 3736527 w 12188791"/>
                <a:gd name="connsiteY699" fmla="*/ 644572 h 3125002"/>
                <a:gd name="connsiteX700" fmla="*/ 3799091 w 12188791"/>
                <a:gd name="connsiteY700" fmla="*/ 578478 h 3125002"/>
                <a:gd name="connsiteX701" fmla="*/ 3803583 w 12188791"/>
                <a:gd name="connsiteY701" fmla="*/ 596125 h 3125002"/>
                <a:gd name="connsiteX702" fmla="*/ 3944433 w 12188791"/>
                <a:gd name="connsiteY702" fmla="*/ 565645 h 3125002"/>
                <a:gd name="connsiteX703" fmla="*/ 3941866 w 12188791"/>
                <a:gd name="connsiteY703" fmla="*/ 548961 h 3125002"/>
                <a:gd name="connsiteX704" fmla="*/ 3787541 w 12188791"/>
                <a:gd name="connsiteY704" fmla="*/ 548961 h 3125002"/>
                <a:gd name="connsiteX705" fmla="*/ 3632895 w 12188791"/>
                <a:gd name="connsiteY705" fmla="*/ 588745 h 3125002"/>
                <a:gd name="connsiteX706" fmla="*/ 3738131 w 12188791"/>
                <a:gd name="connsiteY706" fmla="*/ 646176 h 3125002"/>
                <a:gd name="connsiteX707" fmla="*/ 2213490 w 12188791"/>
                <a:gd name="connsiteY707" fmla="*/ 1027016 h 3125002"/>
                <a:gd name="connsiteX708" fmla="*/ 2077453 w 12188791"/>
                <a:gd name="connsiteY708" fmla="*/ 1044020 h 3125002"/>
                <a:gd name="connsiteX709" fmla="*/ 1954891 w 12188791"/>
                <a:gd name="connsiteY709" fmla="*/ 1087655 h 3125002"/>
                <a:gd name="connsiteX710" fmla="*/ 1953608 w 12188791"/>
                <a:gd name="connsiteY710" fmla="*/ 1094072 h 3125002"/>
                <a:gd name="connsiteX711" fmla="*/ 1988900 w 12188791"/>
                <a:gd name="connsiteY711" fmla="*/ 1110114 h 3125002"/>
                <a:gd name="connsiteX712" fmla="*/ 1867301 w 12188791"/>
                <a:gd name="connsiteY712" fmla="*/ 1109793 h 3125002"/>
                <a:gd name="connsiteX713" fmla="*/ 1821100 w 12188791"/>
                <a:gd name="connsiteY713" fmla="*/ 1046587 h 3125002"/>
                <a:gd name="connsiteX714" fmla="*/ 1777465 w 12188791"/>
                <a:gd name="connsiteY714" fmla="*/ 1114285 h 3125002"/>
                <a:gd name="connsiteX715" fmla="*/ 1847730 w 12188791"/>
                <a:gd name="connsiteY715" fmla="*/ 1151503 h 3125002"/>
                <a:gd name="connsiteX716" fmla="*/ 1784203 w 12188791"/>
                <a:gd name="connsiteY716" fmla="*/ 1200591 h 3125002"/>
                <a:gd name="connsiteX717" fmla="*/ 1741210 w 12188791"/>
                <a:gd name="connsiteY717" fmla="*/ 1224013 h 3125002"/>
                <a:gd name="connsiteX718" fmla="*/ 1763348 w 12188791"/>
                <a:gd name="connsiteY718" fmla="*/ 1166261 h 3125002"/>
                <a:gd name="connsiteX719" fmla="*/ 1695009 w 12188791"/>
                <a:gd name="connsiteY719" fmla="*/ 1272781 h 3125002"/>
                <a:gd name="connsiteX720" fmla="*/ 1791903 w 12188791"/>
                <a:gd name="connsiteY720" fmla="*/ 1246151 h 3125002"/>
                <a:gd name="connsiteX721" fmla="*/ 1983446 w 12188791"/>
                <a:gd name="connsiteY721" fmla="*/ 1183587 h 3125002"/>
                <a:gd name="connsiteX722" fmla="*/ 2014568 w 12188791"/>
                <a:gd name="connsiteY722" fmla="*/ 1177491 h 3125002"/>
                <a:gd name="connsiteX723" fmla="*/ 2143225 w 12188791"/>
                <a:gd name="connsiteY723" fmla="*/ 1148936 h 3125002"/>
                <a:gd name="connsiteX724" fmla="*/ 2143225 w 12188791"/>
                <a:gd name="connsiteY724" fmla="*/ 1087334 h 3125002"/>
                <a:gd name="connsiteX725" fmla="*/ 2179481 w 12188791"/>
                <a:gd name="connsiteY725" fmla="*/ 1117493 h 3125002"/>
                <a:gd name="connsiteX726" fmla="*/ 2193919 w 12188791"/>
                <a:gd name="connsiteY726" fmla="*/ 1075142 h 3125002"/>
                <a:gd name="connsiteX727" fmla="*/ 2224078 w 12188791"/>
                <a:gd name="connsiteY727" fmla="*/ 1036320 h 3125002"/>
                <a:gd name="connsiteX728" fmla="*/ 2320972 w 12188791"/>
                <a:gd name="connsiteY728" fmla="*/ 1089580 h 3125002"/>
                <a:gd name="connsiteX729" fmla="*/ 2371986 w 12188791"/>
                <a:gd name="connsiteY729" fmla="*/ 1111076 h 3125002"/>
                <a:gd name="connsiteX730" fmla="*/ 2378082 w 12188791"/>
                <a:gd name="connsiteY730" fmla="*/ 1095997 h 3125002"/>
                <a:gd name="connsiteX731" fmla="*/ 2331560 w 12188791"/>
                <a:gd name="connsiteY731" fmla="*/ 1061025 h 3125002"/>
                <a:gd name="connsiteX732" fmla="*/ 2491981 w 12188791"/>
                <a:gd name="connsiteY732" fmla="*/ 981777 h 3125002"/>
                <a:gd name="connsiteX733" fmla="*/ 2503210 w 12188791"/>
                <a:gd name="connsiteY733" fmla="*/ 994611 h 3125002"/>
                <a:gd name="connsiteX734" fmla="*/ 2412733 w 12188791"/>
                <a:gd name="connsiteY734" fmla="*/ 1142198 h 3125002"/>
                <a:gd name="connsiteX735" fmla="*/ 2428133 w 12188791"/>
                <a:gd name="connsiteY735" fmla="*/ 1156957 h 3125002"/>
                <a:gd name="connsiteX736" fmla="*/ 2523102 w 12188791"/>
                <a:gd name="connsiteY736" fmla="*/ 1124552 h 3125002"/>
                <a:gd name="connsiteX737" fmla="*/ 2515081 w 12188791"/>
                <a:gd name="connsiteY737" fmla="*/ 1104980 h 3125002"/>
                <a:gd name="connsiteX738" fmla="*/ 2472088 w 12188791"/>
                <a:gd name="connsiteY738" fmla="*/ 1119739 h 3125002"/>
                <a:gd name="connsiteX739" fmla="*/ 2581496 w 12188791"/>
                <a:gd name="connsiteY739" fmla="*/ 1035679 h 3125002"/>
                <a:gd name="connsiteX740" fmla="*/ 2514119 w 12188791"/>
                <a:gd name="connsiteY740" fmla="*/ 1047229 h 3125002"/>
                <a:gd name="connsiteX741" fmla="*/ 2506740 w 12188791"/>
                <a:gd name="connsiteY741" fmla="*/ 1027016 h 3125002"/>
                <a:gd name="connsiteX742" fmla="*/ 2585025 w 12188791"/>
                <a:gd name="connsiteY742" fmla="*/ 991081 h 3125002"/>
                <a:gd name="connsiteX743" fmla="*/ 2437438 w 12188791"/>
                <a:gd name="connsiteY743" fmla="*/ 950334 h 3125002"/>
                <a:gd name="connsiteX744" fmla="*/ 2453480 w 12188791"/>
                <a:gd name="connsiteY744" fmla="*/ 923705 h 3125002"/>
                <a:gd name="connsiteX745" fmla="*/ 2441929 w 12188791"/>
                <a:gd name="connsiteY745" fmla="*/ 915363 h 3125002"/>
                <a:gd name="connsiteX746" fmla="*/ 2329955 w 12188791"/>
                <a:gd name="connsiteY746" fmla="*/ 1010332 h 3125002"/>
                <a:gd name="connsiteX747" fmla="*/ 2288567 w 12188791"/>
                <a:gd name="connsiteY747" fmla="*/ 878466 h 3125002"/>
                <a:gd name="connsiteX748" fmla="*/ 2248462 w 12188791"/>
                <a:gd name="connsiteY748" fmla="*/ 1019316 h 3125002"/>
                <a:gd name="connsiteX749" fmla="*/ 2213490 w 12188791"/>
                <a:gd name="connsiteY749" fmla="*/ 1027016 h 3125002"/>
                <a:gd name="connsiteX750" fmla="*/ 7967472 w 12188791"/>
                <a:gd name="connsiteY750" fmla="*/ 481584 h 3125002"/>
                <a:gd name="connsiteX751" fmla="*/ 7859028 w 12188791"/>
                <a:gd name="connsiteY751" fmla="*/ 471959 h 3125002"/>
                <a:gd name="connsiteX752" fmla="*/ 7803522 w 12188791"/>
                <a:gd name="connsiteY752" fmla="*/ 503722 h 3125002"/>
                <a:gd name="connsiteX753" fmla="*/ 7784913 w 12188791"/>
                <a:gd name="connsiteY753" fmla="*/ 574307 h 3125002"/>
                <a:gd name="connsiteX754" fmla="*/ 7840419 w 12188791"/>
                <a:gd name="connsiteY754" fmla="*/ 585216 h 3125002"/>
                <a:gd name="connsiteX755" fmla="*/ 7839456 w 12188791"/>
                <a:gd name="connsiteY755" fmla="*/ 594841 h 3125002"/>
                <a:gd name="connsiteX756" fmla="*/ 7753150 w 12188791"/>
                <a:gd name="connsiteY756" fmla="*/ 594841 h 3125002"/>
                <a:gd name="connsiteX757" fmla="*/ 7750262 w 12188791"/>
                <a:gd name="connsiteY757" fmla="*/ 605429 h 3125002"/>
                <a:gd name="connsiteX758" fmla="*/ 8014636 w 12188791"/>
                <a:gd name="connsiteY758" fmla="*/ 657406 h 3125002"/>
                <a:gd name="connsiteX759" fmla="*/ 8017202 w 12188791"/>
                <a:gd name="connsiteY759" fmla="*/ 677940 h 3125002"/>
                <a:gd name="connsiteX760" fmla="*/ 7911325 w 12188791"/>
                <a:gd name="connsiteY760" fmla="*/ 764888 h 3125002"/>
                <a:gd name="connsiteX761" fmla="*/ 8069500 w 12188791"/>
                <a:gd name="connsiteY761" fmla="*/ 760717 h 3125002"/>
                <a:gd name="connsiteX762" fmla="*/ 8232809 w 12188791"/>
                <a:gd name="connsiteY762" fmla="*/ 706494 h 3125002"/>
                <a:gd name="connsiteX763" fmla="*/ 8127251 w 12188791"/>
                <a:gd name="connsiteY763" fmla="*/ 682752 h 3125002"/>
                <a:gd name="connsiteX764" fmla="*/ 8127573 w 12188791"/>
                <a:gd name="connsiteY764" fmla="*/ 664464 h 3125002"/>
                <a:gd name="connsiteX765" fmla="*/ 8209387 w 12188791"/>
                <a:gd name="connsiteY765" fmla="*/ 656443 h 3125002"/>
                <a:gd name="connsiteX766" fmla="*/ 7907475 w 12188791"/>
                <a:gd name="connsiteY766" fmla="*/ 604467 h 3125002"/>
                <a:gd name="connsiteX767" fmla="*/ 7970039 w 12188791"/>
                <a:gd name="connsiteY767" fmla="*/ 506610 h 3125002"/>
                <a:gd name="connsiteX768" fmla="*/ 7967472 w 12188791"/>
                <a:gd name="connsiteY768" fmla="*/ 481584 h 3125002"/>
                <a:gd name="connsiteX769" fmla="*/ 8017524 w 12188791"/>
                <a:gd name="connsiteY769" fmla="*/ 583291 h 3125002"/>
                <a:gd name="connsiteX770" fmla="*/ 8162544 w 12188791"/>
                <a:gd name="connsiteY770" fmla="*/ 612488 h 3125002"/>
                <a:gd name="connsiteX771" fmla="*/ 8176019 w 12188791"/>
                <a:gd name="connsiteY771" fmla="*/ 599975 h 3125002"/>
                <a:gd name="connsiteX772" fmla="*/ 8163186 w 12188791"/>
                <a:gd name="connsiteY772" fmla="*/ 499551 h 3125002"/>
                <a:gd name="connsiteX773" fmla="*/ 7967472 w 12188791"/>
                <a:gd name="connsiteY773" fmla="*/ 481584 h 3125002"/>
                <a:gd name="connsiteX774" fmla="*/ 4486656 w 12188791"/>
                <a:gd name="connsiteY774" fmla="*/ 611846 h 3125002"/>
                <a:gd name="connsiteX775" fmla="*/ 4675312 w 12188791"/>
                <a:gd name="connsiteY775" fmla="*/ 581045 h 3125002"/>
                <a:gd name="connsiteX776" fmla="*/ 4845037 w 12188791"/>
                <a:gd name="connsiteY776" fmla="*/ 569174 h 3125002"/>
                <a:gd name="connsiteX777" fmla="*/ 4845037 w 12188791"/>
                <a:gd name="connsiteY777" fmla="*/ 548961 h 3125002"/>
                <a:gd name="connsiteX778" fmla="*/ 4802686 w 12188791"/>
                <a:gd name="connsiteY778" fmla="*/ 522331 h 3125002"/>
                <a:gd name="connsiteX779" fmla="*/ 4860758 w 12188791"/>
                <a:gd name="connsiteY779" fmla="*/ 499872 h 3125002"/>
                <a:gd name="connsiteX780" fmla="*/ 4722154 w 12188791"/>
                <a:gd name="connsiteY780" fmla="*/ 402978 h 3125002"/>
                <a:gd name="connsiteX781" fmla="*/ 4792740 w 12188791"/>
                <a:gd name="connsiteY781" fmla="*/ 444687 h 3125002"/>
                <a:gd name="connsiteX782" fmla="*/ 4623977 w 12188791"/>
                <a:gd name="connsiteY782" fmla="*/ 474205 h 3125002"/>
                <a:gd name="connsiteX783" fmla="*/ 4547295 w 12188791"/>
                <a:gd name="connsiteY783" fmla="*/ 523935 h 3125002"/>
                <a:gd name="connsiteX784" fmla="*/ 4490185 w 12188791"/>
                <a:gd name="connsiteY784" fmla="*/ 431212 h 3125002"/>
                <a:gd name="connsiteX785" fmla="*/ 4473823 w 12188791"/>
                <a:gd name="connsiteY785" fmla="*/ 555378 h 3125002"/>
                <a:gd name="connsiteX786" fmla="*/ 4460347 w 12188791"/>
                <a:gd name="connsiteY786" fmla="*/ 554415 h 3125002"/>
                <a:gd name="connsiteX787" fmla="*/ 4486656 w 12188791"/>
                <a:gd name="connsiteY787" fmla="*/ 611846 h 3125002"/>
                <a:gd name="connsiteX788" fmla="*/ 4372757 w 12188791"/>
                <a:gd name="connsiteY788" fmla="*/ 581366 h 3125002"/>
                <a:gd name="connsiteX789" fmla="*/ 4186990 w 12188791"/>
                <a:gd name="connsiteY789" fmla="*/ 596446 h 3125002"/>
                <a:gd name="connsiteX790" fmla="*/ 4146884 w 12188791"/>
                <a:gd name="connsiteY790" fmla="*/ 645214 h 3125002"/>
                <a:gd name="connsiteX791" fmla="*/ 4160039 w 12188791"/>
                <a:gd name="connsiteY791" fmla="*/ 660614 h 3125002"/>
                <a:gd name="connsiteX792" fmla="*/ 4273938 w 12188791"/>
                <a:gd name="connsiteY792" fmla="*/ 622755 h 3125002"/>
                <a:gd name="connsiteX793" fmla="*/ 4258217 w 12188791"/>
                <a:gd name="connsiteY793" fmla="*/ 584895 h 3125002"/>
                <a:gd name="connsiteX794" fmla="*/ 4298643 w 12188791"/>
                <a:gd name="connsiteY794" fmla="*/ 599012 h 3125002"/>
                <a:gd name="connsiteX795" fmla="*/ 4336181 w 12188791"/>
                <a:gd name="connsiteY795" fmla="*/ 626926 h 3125002"/>
                <a:gd name="connsiteX796" fmla="*/ 4486656 w 12188791"/>
                <a:gd name="connsiteY796" fmla="*/ 611846 h 3125002"/>
                <a:gd name="connsiteX797" fmla="*/ 6830087 w 12188791"/>
                <a:gd name="connsiteY797" fmla="*/ 457521 h 3125002"/>
                <a:gd name="connsiteX798" fmla="*/ 6861209 w 12188791"/>
                <a:gd name="connsiteY798" fmla="*/ 523294 h 3125002"/>
                <a:gd name="connsiteX799" fmla="*/ 6972541 w 12188791"/>
                <a:gd name="connsiteY799" fmla="*/ 501476 h 3125002"/>
                <a:gd name="connsiteX800" fmla="*/ 7113712 w 12188791"/>
                <a:gd name="connsiteY800" fmla="*/ 503722 h 3125002"/>
                <a:gd name="connsiteX801" fmla="*/ 7140983 w 12188791"/>
                <a:gd name="connsiteY801" fmla="*/ 503722 h 3125002"/>
                <a:gd name="connsiteX802" fmla="*/ 7300442 w 12188791"/>
                <a:gd name="connsiteY802" fmla="*/ 483830 h 3125002"/>
                <a:gd name="connsiteX803" fmla="*/ 7251353 w 12188791"/>
                <a:gd name="connsiteY803" fmla="*/ 536127 h 3125002"/>
                <a:gd name="connsiteX804" fmla="*/ 7310067 w 12188791"/>
                <a:gd name="connsiteY804" fmla="*/ 514310 h 3125002"/>
                <a:gd name="connsiteX805" fmla="*/ 7416907 w 12188791"/>
                <a:gd name="connsiteY805" fmla="*/ 500514 h 3125002"/>
                <a:gd name="connsiteX806" fmla="*/ 7522785 w 12188791"/>
                <a:gd name="connsiteY806" fmla="*/ 515593 h 3125002"/>
                <a:gd name="connsiteX807" fmla="*/ 7388352 w 12188791"/>
                <a:gd name="connsiteY807" fmla="*/ 470996 h 3125002"/>
                <a:gd name="connsiteX808" fmla="*/ 7383539 w 12188791"/>
                <a:gd name="connsiteY808" fmla="*/ 401053 h 3125002"/>
                <a:gd name="connsiteX809" fmla="*/ 7336055 w 12188791"/>
                <a:gd name="connsiteY809" fmla="*/ 394636 h 3125002"/>
                <a:gd name="connsiteX810" fmla="*/ 7346964 w 12188791"/>
                <a:gd name="connsiteY810" fmla="*/ 420945 h 3125002"/>
                <a:gd name="connsiteX811" fmla="*/ 7152854 w 12188791"/>
                <a:gd name="connsiteY811" fmla="*/ 428003 h 3125002"/>
                <a:gd name="connsiteX812" fmla="*/ 7181088 w 12188791"/>
                <a:gd name="connsiteY812" fmla="*/ 384048 h 3125002"/>
                <a:gd name="connsiteX813" fmla="*/ 7072322 w 12188791"/>
                <a:gd name="connsiteY813" fmla="*/ 382123 h 3125002"/>
                <a:gd name="connsiteX814" fmla="*/ 6990187 w 12188791"/>
                <a:gd name="connsiteY814" fmla="*/ 400090 h 3125002"/>
                <a:gd name="connsiteX815" fmla="*/ 6828162 w 12188791"/>
                <a:gd name="connsiteY815" fmla="*/ 459767 h 3125002"/>
                <a:gd name="connsiteX816" fmla="*/ 6869550 w 12188791"/>
                <a:gd name="connsiteY816" fmla="*/ 424795 h 3125002"/>
                <a:gd name="connsiteX817" fmla="*/ 6941420 w 12188791"/>
                <a:gd name="connsiteY817" fmla="*/ 406828 h 3125002"/>
                <a:gd name="connsiteX818" fmla="*/ 6935323 w 12188791"/>
                <a:gd name="connsiteY818" fmla="*/ 383086 h 3125002"/>
                <a:gd name="connsiteX819" fmla="*/ 6635336 w 12188791"/>
                <a:gd name="connsiteY819" fmla="*/ 449821 h 3125002"/>
                <a:gd name="connsiteX820" fmla="*/ 6631165 w 12188791"/>
                <a:gd name="connsiteY820" fmla="*/ 494739 h 3125002"/>
                <a:gd name="connsiteX821" fmla="*/ 6543254 w 12188791"/>
                <a:gd name="connsiteY821" fmla="*/ 432816 h 3125002"/>
                <a:gd name="connsiteX822" fmla="*/ 6517266 w 12188791"/>
                <a:gd name="connsiteY822" fmla="*/ 372819 h 3125002"/>
                <a:gd name="connsiteX823" fmla="*/ 6465289 w 12188791"/>
                <a:gd name="connsiteY823" fmla="*/ 446291 h 3125002"/>
                <a:gd name="connsiteX824" fmla="*/ 6313852 w 12188791"/>
                <a:gd name="connsiteY824" fmla="*/ 516235 h 3125002"/>
                <a:gd name="connsiteX825" fmla="*/ 6448285 w 12188791"/>
                <a:gd name="connsiteY825" fmla="*/ 540619 h 3125002"/>
                <a:gd name="connsiteX826" fmla="*/ 6467856 w 12188791"/>
                <a:gd name="connsiteY826" fmla="*/ 510460 h 3125002"/>
                <a:gd name="connsiteX827" fmla="*/ 6433526 w 12188791"/>
                <a:gd name="connsiteY827" fmla="*/ 496022 h 3125002"/>
                <a:gd name="connsiteX828" fmla="*/ 6441868 w 12188791"/>
                <a:gd name="connsiteY828" fmla="*/ 473563 h 3125002"/>
                <a:gd name="connsiteX829" fmla="*/ 6529458 w 12188791"/>
                <a:gd name="connsiteY829" fmla="*/ 510139 h 3125002"/>
                <a:gd name="connsiteX830" fmla="*/ 6527533 w 12188791"/>
                <a:gd name="connsiteY830" fmla="*/ 566607 h 3125002"/>
                <a:gd name="connsiteX831" fmla="*/ 6669024 w 12188791"/>
                <a:gd name="connsiteY831" fmla="*/ 574307 h 3125002"/>
                <a:gd name="connsiteX832" fmla="*/ 6806345 w 12188791"/>
                <a:gd name="connsiteY832" fmla="*/ 549923 h 3125002"/>
                <a:gd name="connsiteX833" fmla="*/ 6721322 w 12188791"/>
                <a:gd name="connsiteY833" fmla="*/ 554736 h 3125002"/>
                <a:gd name="connsiteX834" fmla="*/ 6764314 w 12188791"/>
                <a:gd name="connsiteY834" fmla="*/ 524256 h 3125002"/>
                <a:gd name="connsiteX835" fmla="*/ 6806986 w 12188791"/>
                <a:gd name="connsiteY835" fmla="*/ 469071 h 3125002"/>
                <a:gd name="connsiteX836" fmla="*/ 6830087 w 12188791"/>
                <a:gd name="connsiteY836" fmla="*/ 457521 h 3125002"/>
                <a:gd name="connsiteX837" fmla="*/ 5834514 w 12188791"/>
                <a:gd name="connsiteY837" fmla="*/ 559549 h 3125002"/>
                <a:gd name="connsiteX838" fmla="*/ 5814622 w 12188791"/>
                <a:gd name="connsiteY838" fmla="*/ 574307 h 3125002"/>
                <a:gd name="connsiteX839" fmla="*/ 5827455 w 12188791"/>
                <a:gd name="connsiteY839" fmla="*/ 589387 h 3125002"/>
                <a:gd name="connsiteX840" fmla="*/ 5889699 w 12188791"/>
                <a:gd name="connsiteY840" fmla="*/ 536769 h 3125002"/>
                <a:gd name="connsiteX841" fmla="*/ 6037286 w 12188791"/>
                <a:gd name="connsiteY841" fmla="*/ 536769 h 3125002"/>
                <a:gd name="connsiteX842" fmla="*/ 5979855 w 12188791"/>
                <a:gd name="connsiteY842" fmla="*/ 678581 h 3125002"/>
                <a:gd name="connsiteX843" fmla="*/ 6000710 w 12188791"/>
                <a:gd name="connsiteY843" fmla="*/ 692377 h 3125002"/>
                <a:gd name="connsiteX844" fmla="*/ 6018677 w 12188791"/>
                <a:gd name="connsiteY844" fmla="*/ 659972 h 3125002"/>
                <a:gd name="connsiteX845" fmla="*/ 6106267 w 12188791"/>
                <a:gd name="connsiteY845" fmla="*/ 592595 h 3125002"/>
                <a:gd name="connsiteX846" fmla="*/ 6290110 w 12188791"/>
                <a:gd name="connsiteY846" fmla="*/ 574307 h 3125002"/>
                <a:gd name="connsiteX847" fmla="*/ 6300056 w 12188791"/>
                <a:gd name="connsiteY847" fmla="*/ 560511 h 3125002"/>
                <a:gd name="connsiteX848" fmla="*/ 6237813 w 12188791"/>
                <a:gd name="connsiteY848" fmla="*/ 564361 h 3125002"/>
                <a:gd name="connsiteX849" fmla="*/ 6260592 w 12188791"/>
                <a:gd name="connsiteY849" fmla="*/ 456879 h 3125002"/>
                <a:gd name="connsiteX850" fmla="*/ 6169794 w 12188791"/>
                <a:gd name="connsiteY850" fmla="*/ 403299 h 3125002"/>
                <a:gd name="connsiteX851" fmla="*/ 6078996 w 12188791"/>
                <a:gd name="connsiteY851" fmla="*/ 455275 h 3125002"/>
                <a:gd name="connsiteX852" fmla="*/ 6029586 w 12188791"/>
                <a:gd name="connsiteY852" fmla="*/ 399128 h 3125002"/>
                <a:gd name="connsiteX853" fmla="*/ 5972155 w 12188791"/>
                <a:gd name="connsiteY853" fmla="*/ 473242 h 3125002"/>
                <a:gd name="connsiteX854" fmla="*/ 5887132 w 12188791"/>
                <a:gd name="connsiteY854" fmla="*/ 376669 h 3125002"/>
                <a:gd name="connsiteX855" fmla="*/ 5874619 w 12188791"/>
                <a:gd name="connsiteY855" fmla="*/ 389823 h 3125002"/>
                <a:gd name="connsiteX856" fmla="*/ 5896116 w 12188791"/>
                <a:gd name="connsiteY856" fmla="*/ 405544 h 3125002"/>
                <a:gd name="connsiteX857" fmla="*/ 5719011 w 12188791"/>
                <a:gd name="connsiteY857" fmla="*/ 419341 h 3125002"/>
                <a:gd name="connsiteX858" fmla="*/ 5834514 w 12188791"/>
                <a:gd name="connsiteY858" fmla="*/ 559549 h 3125002"/>
                <a:gd name="connsiteX859" fmla="*/ 7411774 w 12188791"/>
                <a:gd name="connsiteY859" fmla="*/ 586820 h 3125002"/>
                <a:gd name="connsiteX860" fmla="*/ 7420757 w 12188791"/>
                <a:gd name="connsiteY860" fmla="*/ 530994 h 3125002"/>
                <a:gd name="connsiteX861" fmla="*/ 7379369 w 12188791"/>
                <a:gd name="connsiteY861" fmla="*/ 565645 h 3125002"/>
                <a:gd name="connsiteX862" fmla="*/ 7243973 w 12188791"/>
                <a:gd name="connsiteY862" fmla="*/ 640401 h 3125002"/>
                <a:gd name="connsiteX863" fmla="*/ 7134245 w 12188791"/>
                <a:gd name="connsiteY863" fmla="*/ 684036 h 3125002"/>
                <a:gd name="connsiteX864" fmla="*/ 7084836 w 12188791"/>
                <a:gd name="connsiteY864" fmla="*/ 624680 h 3125002"/>
                <a:gd name="connsiteX865" fmla="*/ 7107615 w 12188791"/>
                <a:gd name="connsiteY865" fmla="*/ 556020 h 3125002"/>
                <a:gd name="connsiteX866" fmla="*/ 6972541 w 12188791"/>
                <a:gd name="connsiteY866" fmla="*/ 556020 h 3125002"/>
                <a:gd name="connsiteX867" fmla="*/ 6745064 w 12188791"/>
                <a:gd name="connsiteY867" fmla="*/ 704249 h 3125002"/>
                <a:gd name="connsiteX868" fmla="*/ 6764314 w 12188791"/>
                <a:gd name="connsiteY868" fmla="*/ 758792 h 3125002"/>
                <a:gd name="connsiteX869" fmla="*/ 6855434 w 12188791"/>
                <a:gd name="connsiteY869" fmla="*/ 773550 h 3125002"/>
                <a:gd name="connsiteX870" fmla="*/ 6807307 w 12188791"/>
                <a:gd name="connsiteY870" fmla="*/ 721895 h 3125002"/>
                <a:gd name="connsiteX871" fmla="*/ 6927302 w 12188791"/>
                <a:gd name="connsiteY871" fmla="*/ 670239 h 3125002"/>
                <a:gd name="connsiteX872" fmla="*/ 6918639 w 12188791"/>
                <a:gd name="connsiteY872" fmla="*/ 665748 h 3125002"/>
                <a:gd name="connsiteX873" fmla="*/ 7027405 w 12188791"/>
                <a:gd name="connsiteY873" fmla="*/ 576874 h 3125002"/>
                <a:gd name="connsiteX874" fmla="*/ 6985695 w 12188791"/>
                <a:gd name="connsiteY874" fmla="*/ 691415 h 3125002"/>
                <a:gd name="connsiteX875" fmla="*/ 7083232 w 12188791"/>
                <a:gd name="connsiteY875" fmla="*/ 707457 h 3125002"/>
                <a:gd name="connsiteX876" fmla="*/ 7322259 w 12188791"/>
                <a:gd name="connsiteY876" fmla="*/ 672164 h 3125002"/>
                <a:gd name="connsiteX877" fmla="*/ 7362685 w 12188791"/>
                <a:gd name="connsiteY877" fmla="*/ 682431 h 3125002"/>
                <a:gd name="connsiteX878" fmla="*/ 7388994 w 12188791"/>
                <a:gd name="connsiteY878" fmla="*/ 690773 h 3125002"/>
                <a:gd name="connsiteX879" fmla="*/ 7487171 w 12188791"/>
                <a:gd name="connsiteY879" fmla="*/ 636230 h 3125002"/>
                <a:gd name="connsiteX880" fmla="*/ 7494551 w 12188791"/>
                <a:gd name="connsiteY880" fmla="*/ 572382 h 3125002"/>
                <a:gd name="connsiteX881" fmla="*/ 7411774 w 12188791"/>
                <a:gd name="connsiteY881" fmla="*/ 586820 h 3125002"/>
                <a:gd name="connsiteX882" fmla="*/ 2792289 w 12188791"/>
                <a:gd name="connsiteY882" fmla="*/ 894829 h 3125002"/>
                <a:gd name="connsiteX883" fmla="*/ 2806406 w 12188791"/>
                <a:gd name="connsiteY883" fmla="*/ 918250 h 3125002"/>
                <a:gd name="connsiteX884" fmla="*/ 2896563 w 12188791"/>
                <a:gd name="connsiteY884" fmla="*/ 849590 h 3125002"/>
                <a:gd name="connsiteX885" fmla="*/ 2906830 w 12188791"/>
                <a:gd name="connsiteY885" fmla="*/ 884883 h 3125002"/>
                <a:gd name="connsiteX886" fmla="*/ 3089068 w 12188791"/>
                <a:gd name="connsiteY886" fmla="*/ 884883 h 3125002"/>
                <a:gd name="connsiteX887" fmla="*/ 3075593 w 12188791"/>
                <a:gd name="connsiteY887" fmla="*/ 907021 h 3125002"/>
                <a:gd name="connsiteX888" fmla="*/ 3147782 w 12188791"/>
                <a:gd name="connsiteY888" fmla="*/ 1002632 h 3125002"/>
                <a:gd name="connsiteX889" fmla="*/ 3233447 w 12188791"/>
                <a:gd name="connsiteY889" fmla="*/ 984344 h 3125002"/>
                <a:gd name="connsiteX890" fmla="*/ 3228634 w 12188791"/>
                <a:gd name="connsiteY890" fmla="*/ 971510 h 3125002"/>
                <a:gd name="connsiteX891" fmla="*/ 3147461 w 12188791"/>
                <a:gd name="connsiteY891" fmla="*/ 950014 h 3125002"/>
                <a:gd name="connsiteX892" fmla="*/ 3240185 w 12188791"/>
                <a:gd name="connsiteY892" fmla="*/ 887770 h 3125002"/>
                <a:gd name="connsiteX893" fmla="*/ 3234088 w 12188791"/>
                <a:gd name="connsiteY893" fmla="*/ 869803 h 3125002"/>
                <a:gd name="connsiteX894" fmla="*/ 3110243 w 12188791"/>
                <a:gd name="connsiteY894" fmla="*/ 900925 h 3125002"/>
                <a:gd name="connsiteX895" fmla="*/ 3156766 w 12188791"/>
                <a:gd name="connsiteY895" fmla="*/ 770984 h 3125002"/>
                <a:gd name="connsiteX896" fmla="*/ 3133023 w 12188791"/>
                <a:gd name="connsiteY896" fmla="*/ 704569 h 3125002"/>
                <a:gd name="connsiteX897" fmla="*/ 3089068 w 12188791"/>
                <a:gd name="connsiteY897" fmla="*/ 715799 h 3125002"/>
                <a:gd name="connsiteX898" fmla="*/ 2974848 w 12188791"/>
                <a:gd name="connsiteY898" fmla="*/ 824244 h 3125002"/>
                <a:gd name="connsiteX899" fmla="*/ 2966185 w 12188791"/>
                <a:gd name="connsiteY899" fmla="*/ 728312 h 3125002"/>
                <a:gd name="connsiteX900" fmla="*/ 2912605 w 12188791"/>
                <a:gd name="connsiteY900" fmla="*/ 803389 h 3125002"/>
                <a:gd name="connsiteX901" fmla="*/ 2946293 w 12188791"/>
                <a:gd name="connsiteY901" fmla="*/ 816222 h 3125002"/>
                <a:gd name="connsiteX902" fmla="*/ 2792289 w 12188791"/>
                <a:gd name="connsiteY902" fmla="*/ 894829 h 3125002"/>
                <a:gd name="connsiteX903" fmla="*/ 8668191 w 12188791"/>
                <a:gd name="connsiteY903" fmla="*/ 707136 h 3125002"/>
                <a:gd name="connsiteX904" fmla="*/ 8477290 w 12188791"/>
                <a:gd name="connsiteY904" fmla="*/ 690131 h 3125002"/>
                <a:gd name="connsiteX905" fmla="*/ 8475686 w 12188791"/>
                <a:gd name="connsiteY905" fmla="*/ 698473 h 3125002"/>
                <a:gd name="connsiteX906" fmla="*/ 8523491 w 12188791"/>
                <a:gd name="connsiteY906" fmla="*/ 715799 h 3125002"/>
                <a:gd name="connsiteX907" fmla="*/ 8394192 w 12188791"/>
                <a:gd name="connsiteY907" fmla="*/ 783176 h 3125002"/>
                <a:gd name="connsiteX908" fmla="*/ 8427880 w 12188791"/>
                <a:gd name="connsiteY908" fmla="*/ 858894 h 3125002"/>
                <a:gd name="connsiteX909" fmla="*/ 8372696 w 12188791"/>
                <a:gd name="connsiteY909" fmla="*/ 922421 h 3125002"/>
                <a:gd name="connsiteX910" fmla="*/ 8542742 w 12188791"/>
                <a:gd name="connsiteY910" fmla="*/ 882958 h 3125002"/>
                <a:gd name="connsiteX911" fmla="*/ 8483386 w 12188791"/>
                <a:gd name="connsiteY911" fmla="*/ 841248 h 3125002"/>
                <a:gd name="connsiteX912" fmla="*/ 8668191 w 12188791"/>
                <a:gd name="connsiteY912" fmla="*/ 707136 h 3125002"/>
                <a:gd name="connsiteX913" fmla="*/ 10406514 w 12188791"/>
                <a:gd name="connsiteY913" fmla="*/ 864028 h 3125002"/>
                <a:gd name="connsiteX914" fmla="*/ 10327587 w 12188791"/>
                <a:gd name="connsiteY914" fmla="*/ 912154 h 3125002"/>
                <a:gd name="connsiteX915" fmla="*/ 10484158 w 12188791"/>
                <a:gd name="connsiteY915" fmla="*/ 964772 h 3125002"/>
                <a:gd name="connsiteX916" fmla="*/ 10411647 w 12188791"/>
                <a:gd name="connsiteY916" fmla="*/ 912796 h 3125002"/>
                <a:gd name="connsiteX917" fmla="*/ 10578806 w 12188791"/>
                <a:gd name="connsiteY917" fmla="*/ 939105 h 3125002"/>
                <a:gd name="connsiteX918" fmla="*/ 10591640 w 12188791"/>
                <a:gd name="connsiteY918" fmla="*/ 827773 h 3125002"/>
                <a:gd name="connsiteX919" fmla="*/ 10707143 w 12188791"/>
                <a:gd name="connsiteY919" fmla="*/ 908946 h 3125002"/>
                <a:gd name="connsiteX920" fmla="*/ 10542551 w 12188791"/>
                <a:gd name="connsiteY920" fmla="*/ 822960 h 3125002"/>
                <a:gd name="connsiteX921" fmla="*/ 10522338 w 12188791"/>
                <a:gd name="connsiteY921" fmla="*/ 911833 h 3125002"/>
                <a:gd name="connsiteX922" fmla="*/ 10500520 w 12188791"/>
                <a:gd name="connsiteY922" fmla="*/ 906700 h 3125002"/>
                <a:gd name="connsiteX923" fmla="*/ 10519450 w 12188791"/>
                <a:gd name="connsiteY923" fmla="*/ 837719 h 3125002"/>
                <a:gd name="connsiteX924" fmla="*/ 10341383 w 12188791"/>
                <a:gd name="connsiteY924" fmla="*/ 809806 h 3125002"/>
                <a:gd name="connsiteX925" fmla="*/ 10406514 w 12188791"/>
                <a:gd name="connsiteY925" fmla="*/ 864028 h 3125002"/>
                <a:gd name="connsiteX926" fmla="*/ 8839200 w 12188791"/>
                <a:gd name="connsiteY926" fmla="*/ 888091 h 3125002"/>
                <a:gd name="connsiteX927" fmla="*/ 8916523 w 12188791"/>
                <a:gd name="connsiteY927" fmla="*/ 858574 h 3125002"/>
                <a:gd name="connsiteX928" fmla="*/ 8981333 w 12188791"/>
                <a:gd name="connsiteY928" fmla="*/ 832265 h 3125002"/>
                <a:gd name="connsiteX929" fmla="*/ 8890535 w 12188791"/>
                <a:gd name="connsiteY929" fmla="*/ 767454 h 3125002"/>
                <a:gd name="connsiteX930" fmla="*/ 8711505 w 12188791"/>
                <a:gd name="connsiteY930" fmla="*/ 756867 h 3125002"/>
                <a:gd name="connsiteX931" fmla="*/ 8757386 w 12188791"/>
                <a:gd name="connsiteY931" fmla="*/ 822318 h 3125002"/>
                <a:gd name="connsiteX932" fmla="*/ 8823158 w 12188791"/>
                <a:gd name="connsiteY932" fmla="*/ 854082 h 3125002"/>
                <a:gd name="connsiteX933" fmla="*/ 8839200 w 12188791"/>
                <a:gd name="connsiteY933" fmla="*/ 888091 h 3125002"/>
                <a:gd name="connsiteX934" fmla="*/ 9691678 w 12188791"/>
                <a:gd name="connsiteY934" fmla="*/ 1046587 h 3125002"/>
                <a:gd name="connsiteX935" fmla="*/ 9656385 w 12188791"/>
                <a:gd name="connsiteY935" fmla="*/ 1000707 h 3125002"/>
                <a:gd name="connsiteX936" fmla="*/ 9602805 w 12188791"/>
                <a:gd name="connsiteY936" fmla="*/ 961564 h 3125002"/>
                <a:gd name="connsiteX937" fmla="*/ 9448800 w 12188791"/>
                <a:gd name="connsiteY937" fmla="*/ 954185 h 3125002"/>
                <a:gd name="connsiteX938" fmla="*/ 9500777 w 12188791"/>
                <a:gd name="connsiteY938" fmla="*/ 934292 h 3125002"/>
                <a:gd name="connsiteX939" fmla="*/ 9487943 w 12188791"/>
                <a:gd name="connsiteY939" fmla="*/ 915042 h 3125002"/>
                <a:gd name="connsiteX940" fmla="*/ 9437250 w 12188791"/>
                <a:gd name="connsiteY940" fmla="*/ 962847 h 3125002"/>
                <a:gd name="connsiteX941" fmla="*/ 9481846 w 12188791"/>
                <a:gd name="connsiteY941" fmla="*/ 1019957 h 3125002"/>
                <a:gd name="connsiteX942" fmla="*/ 9453933 w 12188791"/>
                <a:gd name="connsiteY942" fmla="*/ 1025412 h 3125002"/>
                <a:gd name="connsiteX943" fmla="*/ 9691678 w 12188791"/>
                <a:gd name="connsiteY943" fmla="*/ 1046587 h 3125002"/>
                <a:gd name="connsiteX944" fmla="*/ 3236976 w 12188791"/>
                <a:gd name="connsiteY944" fmla="*/ 473242 h 3125002"/>
                <a:gd name="connsiteX945" fmla="*/ 3257189 w 12188791"/>
                <a:gd name="connsiteY945" fmla="*/ 464579 h 3125002"/>
                <a:gd name="connsiteX946" fmla="*/ 3237939 w 12188791"/>
                <a:gd name="connsiteY946" fmla="*/ 370573 h 3125002"/>
                <a:gd name="connsiteX947" fmla="*/ 3210025 w 12188791"/>
                <a:gd name="connsiteY947" fmla="*/ 349718 h 3125002"/>
                <a:gd name="connsiteX948" fmla="*/ 3133986 w 12188791"/>
                <a:gd name="connsiteY948" fmla="*/ 491530 h 3125002"/>
                <a:gd name="connsiteX949" fmla="*/ 3119548 w 12188791"/>
                <a:gd name="connsiteY949" fmla="*/ 599975 h 3125002"/>
                <a:gd name="connsiteX950" fmla="*/ 3013991 w 12188791"/>
                <a:gd name="connsiteY950" fmla="*/ 615375 h 3125002"/>
                <a:gd name="connsiteX951" fmla="*/ 3011103 w 12188791"/>
                <a:gd name="connsiteY951" fmla="*/ 706815 h 3125002"/>
                <a:gd name="connsiteX952" fmla="*/ 3025541 w 12188791"/>
                <a:gd name="connsiteY952" fmla="*/ 704890 h 3125002"/>
                <a:gd name="connsiteX953" fmla="*/ 3066930 w 12188791"/>
                <a:gd name="connsiteY953" fmla="*/ 644251 h 3125002"/>
                <a:gd name="connsiteX954" fmla="*/ 3160937 w 12188791"/>
                <a:gd name="connsiteY954" fmla="*/ 614413 h 3125002"/>
                <a:gd name="connsiteX955" fmla="*/ 3177300 w 12188791"/>
                <a:gd name="connsiteY955" fmla="*/ 584895 h 3125002"/>
                <a:gd name="connsiteX956" fmla="*/ 3179866 w 12188791"/>
                <a:gd name="connsiteY956" fmla="*/ 448217 h 3125002"/>
                <a:gd name="connsiteX957" fmla="*/ 3236976 w 12188791"/>
                <a:gd name="connsiteY957" fmla="*/ 473242 h 3125002"/>
                <a:gd name="connsiteX958" fmla="*/ 3516109 w 12188791"/>
                <a:gd name="connsiteY958" fmla="*/ 1010011 h 3125002"/>
                <a:gd name="connsiteX959" fmla="*/ 3327775 w 12188791"/>
                <a:gd name="connsiteY959" fmla="*/ 1212142 h 3125002"/>
                <a:gd name="connsiteX960" fmla="*/ 3575465 w 12188791"/>
                <a:gd name="connsiteY960" fmla="*/ 1146690 h 3125002"/>
                <a:gd name="connsiteX961" fmla="*/ 3516109 w 12188791"/>
                <a:gd name="connsiteY961" fmla="*/ 1010011 h 3125002"/>
                <a:gd name="connsiteX962" fmla="*/ 3492046 w 12188791"/>
                <a:gd name="connsiteY962" fmla="*/ 835473 h 3125002"/>
                <a:gd name="connsiteX963" fmla="*/ 3378467 w 12188791"/>
                <a:gd name="connsiteY963" fmla="*/ 707136 h 3125002"/>
                <a:gd name="connsiteX964" fmla="*/ 3306920 w 12188791"/>
                <a:gd name="connsiteY964" fmla="*/ 761038 h 3125002"/>
                <a:gd name="connsiteX965" fmla="*/ 3270985 w 12188791"/>
                <a:gd name="connsiteY965" fmla="*/ 864028 h 3125002"/>
                <a:gd name="connsiteX966" fmla="*/ 3357613 w 12188791"/>
                <a:gd name="connsiteY966" fmla="*/ 765529 h 3125002"/>
                <a:gd name="connsiteX967" fmla="*/ 3404135 w 12188791"/>
                <a:gd name="connsiteY967" fmla="*/ 835473 h 3125002"/>
                <a:gd name="connsiteX968" fmla="*/ 3312374 w 12188791"/>
                <a:gd name="connsiteY968" fmla="*/ 851836 h 3125002"/>
                <a:gd name="connsiteX969" fmla="*/ 3492046 w 12188791"/>
                <a:gd name="connsiteY969" fmla="*/ 835473 h 3125002"/>
                <a:gd name="connsiteX970" fmla="*/ 4526441 w 12188791"/>
                <a:gd name="connsiteY970" fmla="*/ 812372 h 3125002"/>
                <a:gd name="connsiteX971" fmla="*/ 4494677 w 12188791"/>
                <a:gd name="connsiteY971" fmla="*/ 712911 h 3125002"/>
                <a:gd name="connsiteX972" fmla="*/ 4380137 w 12188791"/>
                <a:gd name="connsiteY972" fmla="*/ 801143 h 3125002"/>
                <a:gd name="connsiteX973" fmla="*/ 4367303 w 12188791"/>
                <a:gd name="connsiteY973" fmla="*/ 910871 h 3125002"/>
                <a:gd name="connsiteX974" fmla="*/ 4427300 w 12188791"/>
                <a:gd name="connsiteY974" fmla="*/ 922742 h 3125002"/>
                <a:gd name="connsiteX975" fmla="*/ 4526441 w 12188791"/>
                <a:gd name="connsiteY975" fmla="*/ 812372 h 3125002"/>
                <a:gd name="connsiteX976" fmla="*/ 10419989 w 12188791"/>
                <a:gd name="connsiteY976" fmla="*/ 1505712 h 3125002"/>
                <a:gd name="connsiteX977" fmla="*/ 10361596 w 12188791"/>
                <a:gd name="connsiteY977" fmla="*/ 1491916 h 3125002"/>
                <a:gd name="connsiteX978" fmla="*/ 10299994 w 12188791"/>
                <a:gd name="connsiteY978" fmla="*/ 1471061 h 3125002"/>
                <a:gd name="connsiteX979" fmla="*/ 10231013 w 12188791"/>
                <a:gd name="connsiteY979" fmla="*/ 1470420 h 3125002"/>
                <a:gd name="connsiteX980" fmla="*/ 10236147 w 12188791"/>
                <a:gd name="connsiteY980" fmla="*/ 1513733 h 3125002"/>
                <a:gd name="connsiteX981" fmla="*/ 10351329 w 12188791"/>
                <a:gd name="connsiteY981" fmla="*/ 1550630 h 3125002"/>
                <a:gd name="connsiteX982" fmla="*/ 10283952 w 12188791"/>
                <a:gd name="connsiteY982" fmla="*/ 1581752 h 3125002"/>
                <a:gd name="connsiteX983" fmla="*/ 10419989 w 12188791"/>
                <a:gd name="connsiteY983" fmla="*/ 1505712 h 3125002"/>
                <a:gd name="connsiteX984" fmla="*/ 8599210 w 12188791"/>
                <a:gd name="connsiteY984" fmla="*/ 664143 h 3125002"/>
                <a:gd name="connsiteX985" fmla="*/ 8714072 w 12188791"/>
                <a:gd name="connsiteY985" fmla="*/ 675373 h 3125002"/>
                <a:gd name="connsiteX986" fmla="*/ 8771823 w 12188791"/>
                <a:gd name="connsiteY986" fmla="*/ 658368 h 3125002"/>
                <a:gd name="connsiteX987" fmla="*/ 8748081 w 12188791"/>
                <a:gd name="connsiteY987" fmla="*/ 605750 h 3125002"/>
                <a:gd name="connsiteX988" fmla="*/ 8619423 w 12188791"/>
                <a:gd name="connsiteY988" fmla="*/ 588104 h 3125002"/>
                <a:gd name="connsiteX989" fmla="*/ 8614290 w 12188791"/>
                <a:gd name="connsiteY989" fmla="*/ 599975 h 3125002"/>
                <a:gd name="connsiteX990" fmla="*/ 8659529 w 12188791"/>
                <a:gd name="connsiteY990" fmla="*/ 611846 h 3125002"/>
                <a:gd name="connsiteX991" fmla="*/ 8599210 w 12188791"/>
                <a:gd name="connsiteY991" fmla="*/ 664143 h 3125002"/>
                <a:gd name="connsiteX992" fmla="*/ 9996478 w 12188791"/>
                <a:gd name="connsiteY992" fmla="*/ 746921 h 3125002"/>
                <a:gd name="connsiteX993" fmla="*/ 9997761 w 12188791"/>
                <a:gd name="connsiteY993" fmla="*/ 767454 h 3125002"/>
                <a:gd name="connsiteX994" fmla="*/ 10083425 w 12188791"/>
                <a:gd name="connsiteY994" fmla="*/ 838361 h 3125002"/>
                <a:gd name="connsiteX995" fmla="*/ 10126419 w 12188791"/>
                <a:gd name="connsiteY995" fmla="*/ 850873 h 3125002"/>
                <a:gd name="connsiteX996" fmla="*/ 10149519 w 12188791"/>
                <a:gd name="connsiteY996" fmla="*/ 818789 h 3125002"/>
                <a:gd name="connsiteX997" fmla="*/ 10159466 w 12188791"/>
                <a:gd name="connsiteY997" fmla="*/ 746921 h 3125002"/>
                <a:gd name="connsiteX998" fmla="*/ 9996478 w 12188791"/>
                <a:gd name="connsiteY998" fmla="*/ 746921 h 3125002"/>
                <a:gd name="connsiteX999" fmla="*/ 10378921 w 12188791"/>
                <a:gd name="connsiteY999" fmla="*/ 1325078 h 3125002"/>
                <a:gd name="connsiteX1000" fmla="*/ 10394642 w 12188791"/>
                <a:gd name="connsiteY1000" fmla="*/ 1316415 h 3125002"/>
                <a:gd name="connsiteX1001" fmla="*/ 10431860 w 12188791"/>
                <a:gd name="connsiteY1001" fmla="*/ 1386359 h 3125002"/>
                <a:gd name="connsiteX1002" fmla="*/ 10478382 w 12188791"/>
                <a:gd name="connsiteY1002" fmla="*/ 1346575 h 3125002"/>
                <a:gd name="connsiteX1003" fmla="*/ 10367371 w 12188791"/>
                <a:gd name="connsiteY1003" fmla="*/ 1280802 h 3125002"/>
                <a:gd name="connsiteX1004" fmla="*/ 10249943 w 12188791"/>
                <a:gd name="connsiteY1004" fmla="*/ 1323153 h 3125002"/>
                <a:gd name="connsiteX1005" fmla="*/ 10388547 w 12188791"/>
                <a:gd name="connsiteY1005" fmla="*/ 1367429 h 3125002"/>
                <a:gd name="connsiteX1006" fmla="*/ 10378921 w 12188791"/>
                <a:gd name="connsiteY1006" fmla="*/ 1325078 h 3125002"/>
                <a:gd name="connsiteX1007" fmla="*/ 8293769 w 12188791"/>
                <a:gd name="connsiteY1007" fmla="*/ 394315 h 3125002"/>
                <a:gd name="connsiteX1008" fmla="*/ 8294411 w 12188791"/>
                <a:gd name="connsiteY1008" fmla="*/ 407790 h 3125002"/>
                <a:gd name="connsiteX1009" fmla="*/ 8320719 w 12188791"/>
                <a:gd name="connsiteY1009" fmla="*/ 402336 h 3125002"/>
                <a:gd name="connsiteX1010" fmla="*/ 8367563 w 12188791"/>
                <a:gd name="connsiteY1010" fmla="*/ 454633 h 3125002"/>
                <a:gd name="connsiteX1011" fmla="*/ 8462531 w 12188791"/>
                <a:gd name="connsiteY1011" fmla="*/ 423512 h 3125002"/>
                <a:gd name="connsiteX1012" fmla="*/ 8447131 w 12188791"/>
                <a:gd name="connsiteY1012" fmla="*/ 367043 h 3125002"/>
                <a:gd name="connsiteX1013" fmla="*/ 8293769 w 12188791"/>
                <a:gd name="connsiteY1013" fmla="*/ 394315 h 3125002"/>
                <a:gd name="connsiteX1014" fmla="*/ 4586759 w 12188791"/>
                <a:gd name="connsiteY1014" fmla="*/ 634947 h 3125002"/>
                <a:gd name="connsiteX1015" fmla="*/ 4589005 w 12188791"/>
                <a:gd name="connsiteY1015" fmla="*/ 659651 h 3125002"/>
                <a:gd name="connsiteX1016" fmla="*/ 4810707 w 12188791"/>
                <a:gd name="connsiteY1016" fmla="*/ 597087 h 3125002"/>
                <a:gd name="connsiteX1017" fmla="*/ 4586759 w 12188791"/>
                <a:gd name="connsiteY1017" fmla="*/ 634947 h 3125002"/>
                <a:gd name="connsiteX1018" fmla="*/ 5528110 w 12188791"/>
                <a:gd name="connsiteY1018" fmla="*/ 518802 h 3125002"/>
                <a:gd name="connsiteX1019" fmla="*/ 5579124 w 12188791"/>
                <a:gd name="connsiteY1019" fmla="*/ 475488 h 3125002"/>
                <a:gd name="connsiteX1020" fmla="*/ 5578482 w 12188791"/>
                <a:gd name="connsiteY1020" fmla="*/ 437950 h 3125002"/>
                <a:gd name="connsiteX1021" fmla="*/ 5554098 w 12188791"/>
                <a:gd name="connsiteY1021" fmla="*/ 447896 h 3125002"/>
                <a:gd name="connsiteX1022" fmla="*/ 5505971 w 12188791"/>
                <a:gd name="connsiteY1022" fmla="*/ 444046 h 3125002"/>
                <a:gd name="connsiteX1023" fmla="*/ 5482550 w 12188791"/>
                <a:gd name="connsiteY1023" fmla="*/ 413886 h 3125002"/>
                <a:gd name="connsiteX1024" fmla="*/ 5400094 w 12188791"/>
                <a:gd name="connsiteY1024" fmla="*/ 487359 h 3125002"/>
                <a:gd name="connsiteX1025" fmla="*/ 5375710 w 12188791"/>
                <a:gd name="connsiteY1025" fmla="*/ 522010 h 3125002"/>
                <a:gd name="connsiteX1026" fmla="*/ 5503405 w 12188791"/>
                <a:gd name="connsiteY1026" fmla="*/ 490568 h 3125002"/>
                <a:gd name="connsiteX1027" fmla="*/ 5528110 w 12188791"/>
                <a:gd name="connsiteY1027" fmla="*/ 518802 h 3125002"/>
                <a:gd name="connsiteX1028" fmla="*/ 4654136 w 12188791"/>
                <a:gd name="connsiteY1028" fmla="*/ 356776 h 3125002"/>
                <a:gd name="connsiteX1029" fmla="*/ 4856908 w 12188791"/>
                <a:gd name="connsiteY1029" fmla="*/ 311217 h 3125002"/>
                <a:gd name="connsiteX1030" fmla="*/ 4854662 w 12188791"/>
                <a:gd name="connsiteY1030" fmla="*/ 297742 h 3125002"/>
                <a:gd name="connsiteX1031" fmla="*/ 4798836 w 12188791"/>
                <a:gd name="connsiteY1031" fmla="*/ 305442 h 3125002"/>
                <a:gd name="connsiteX1032" fmla="*/ 4775414 w 12188791"/>
                <a:gd name="connsiteY1032" fmla="*/ 225873 h 3125002"/>
                <a:gd name="connsiteX1033" fmla="*/ 4654136 w 12188791"/>
                <a:gd name="connsiteY1033" fmla="*/ 356776 h 3125002"/>
                <a:gd name="connsiteX1034" fmla="*/ 8588301 w 12188791"/>
                <a:gd name="connsiteY1034" fmla="*/ 1041133 h 3125002"/>
                <a:gd name="connsiteX1035" fmla="*/ 8642203 w 12188791"/>
                <a:gd name="connsiteY1035" fmla="*/ 1077067 h 3125002"/>
                <a:gd name="connsiteX1036" fmla="*/ 8745514 w 12188791"/>
                <a:gd name="connsiteY1036" fmla="*/ 1048833 h 3125002"/>
                <a:gd name="connsiteX1037" fmla="*/ 8663379 w 12188791"/>
                <a:gd name="connsiteY1037" fmla="*/ 1066800 h 3125002"/>
                <a:gd name="connsiteX1038" fmla="*/ 8678779 w 12188791"/>
                <a:gd name="connsiteY1038" fmla="*/ 1044662 h 3125002"/>
                <a:gd name="connsiteX1039" fmla="*/ 8688405 w 12188791"/>
                <a:gd name="connsiteY1039" fmla="*/ 977606 h 3125002"/>
                <a:gd name="connsiteX1040" fmla="*/ 8628728 w 12188791"/>
                <a:gd name="connsiteY1040" fmla="*/ 1009049 h 3125002"/>
                <a:gd name="connsiteX1041" fmla="*/ 8588301 w 12188791"/>
                <a:gd name="connsiteY1041" fmla="*/ 1041133 h 3125002"/>
                <a:gd name="connsiteX1042" fmla="*/ 9217794 w 12188791"/>
                <a:gd name="connsiteY1042" fmla="*/ 806597 h 3125002"/>
                <a:gd name="connsiteX1043" fmla="*/ 9109349 w 12188791"/>
                <a:gd name="connsiteY1043" fmla="*/ 924025 h 3125002"/>
                <a:gd name="connsiteX1044" fmla="*/ 9139508 w 12188791"/>
                <a:gd name="connsiteY1044" fmla="*/ 957714 h 3125002"/>
                <a:gd name="connsiteX1045" fmla="*/ 9167101 w 12188791"/>
                <a:gd name="connsiteY1045" fmla="*/ 939105 h 3125002"/>
                <a:gd name="connsiteX1046" fmla="*/ 9217794 w 12188791"/>
                <a:gd name="connsiteY1046" fmla="*/ 806597 h 3125002"/>
                <a:gd name="connsiteX1047" fmla="*/ 5988839 w 12188791"/>
                <a:gd name="connsiteY1047" fmla="*/ 877503 h 3125002"/>
                <a:gd name="connsiteX1048" fmla="*/ 6028944 w 12188791"/>
                <a:gd name="connsiteY1048" fmla="*/ 936217 h 3125002"/>
                <a:gd name="connsiteX1049" fmla="*/ 6102417 w 12188791"/>
                <a:gd name="connsiteY1049" fmla="*/ 968943 h 3125002"/>
                <a:gd name="connsiteX1050" fmla="*/ 6118459 w 12188791"/>
                <a:gd name="connsiteY1050" fmla="*/ 907663 h 3125002"/>
                <a:gd name="connsiteX1051" fmla="*/ 6067766 w 12188791"/>
                <a:gd name="connsiteY1051" fmla="*/ 884883 h 3125002"/>
                <a:gd name="connsiteX1052" fmla="*/ 5988839 w 12188791"/>
                <a:gd name="connsiteY1052" fmla="*/ 877503 h 3125002"/>
                <a:gd name="connsiteX1053" fmla="*/ 8232809 w 12188791"/>
                <a:gd name="connsiteY1053" fmla="*/ 306725 h 3125002"/>
                <a:gd name="connsiteX1054" fmla="*/ 8338045 w 12188791"/>
                <a:gd name="connsiteY1054" fmla="*/ 351643 h 3125002"/>
                <a:gd name="connsiteX1055" fmla="*/ 8420501 w 12188791"/>
                <a:gd name="connsiteY1055" fmla="*/ 296137 h 3125002"/>
                <a:gd name="connsiteX1056" fmla="*/ 8405742 w 12188791"/>
                <a:gd name="connsiteY1056" fmla="*/ 268224 h 3125002"/>
                <a:gd name="connsiteX1057" fmla="*/ 8232809 w 12188791"/>
                <a:gd name="connsiteY1057" fmla="*/ 306725 h 3125002"/>
                <a:gd name="connsiteX1058" fmla="*/ 9215227 w 12188791"/>
                <a:gd name="connsiteY1058" fmla="*/ 2076170 h 3125002"/>
                <a:gd name="connsiteX1059" fmla="*/ 9207526 w 12188791"/>
                <a:gd name="connsiteY1059" fmla="*/ 2092853 h 3125002"/>
                <a:gd name="connsiteX1060" fmla="*/ 9509118 w 12188791"/>
                <a:gd name="connsiteY1060" fmla="*/ 2161193 h 3125002"/>
                <a:gd name="connsiteX1061" fmla="*/ 9215227 w 12188791"/>
                <a:gd name="connsiteY1061" fmla="*/ 2076170 h 3125002"/>
                <a:gd name="connsiteX1062" fmla="*/ 10157861 w 12188791"/>
                <a:gd name="connsiteY1062" fmla="*/ 1479724 h 3125002"/>
                <a:gd name="connsiteX1063" fmla="*/ 10159144 w 12188791"/>
                <a:gd name="connsiteY1063" fmla="*/ 1462719 h 3125002"/>
                <a:gd name="connsiteX1064" fmla="*/ 9958939 w 12188791"/>
                <a:gd name="connsiteY1064" fmla="*/ 1435769 h 3125002"/>
                <a:gd name="connsiteX1065" fmla="*/ 9967602 w 12188791"/>
                <a:gd name="connsiteY1065" fmla="*/ 1506033 h 3125002"/>
                <a:gd name="connsiteX1066" fmla="*/ 9971131 w 12188791"/>
                <a:gd name="connsiteY1066" fmla="*/ 1479724 h 3125002"/>
                <a:gd name="connsiteX1067" fmla="*/ 10157861 w 12188791"/>
                <a:gd name="connsiteY1067" fmla="*/ 1479724 h 3125002"/>
                <a:gd name="connsiteX1068" fmla="*/ 8034207 w 12188791"/>
                <a:gd name="connsiteY1068" fmla="*/ 959318 h 3125002"/>
                <a:gd name="connsiteX1069" fmla="*/ 8031962 w 12188791"/>
                <a:gd name="connsiteY1069" fmla="*/ 935897 h 3125002"/>
                <a:gd name="connsiteX1070" fmla="*/ 7946297 w 12188791"/>
                <a:gd name="connsiteY1070" fmla="*/ 953864 h 3125002"/>
                <a:gd name="connsiteX1071" fmla="*/ 7844269 w 12188791"/>
                <a:gd name="connsiteY1071" fmla="*/ 971831 h 3125002"/>
                <a:gd name="connsiteX1072" fmla="*/ 7863519 w 12188791"/>
                <a:gd name="connsiteY1072" fmla="*/ 1052362 h 3125002"/>
                <a:gd name="connsiteX1073" fmla="*/ 8034207 w 12188791"/>
                <a:gd name="connsiteY1073" fmla="*/ 959318 h 3125002"/>
                <a:gd name="connsiteX1074" fmla="*/ 5298708 w 12188791"/>
                <a:gd name="connsiteY1074" fmla="*/ 465542 h 3125002"/>
                <a:gd name="connsiteX1075" fmla="*/ 5199567 w 12188791"/>
                <a:gd name="connsiteY1075" fmla="*/ 505326 h 3125002"/>
                <a:gd name="connsiteX1076" fmla="*/ 5123849 w 12188791"/>
                <a:gd name="connsiteY1076" fmla="*/ 505006 h 3125002"/>
                <a:gd name="connsiteX1077" fmla="*/ 5274324 w 12188791"/>
                <a:gd name="connsiteY1077" fmla="*/ 516556 h 3125002"/>
                <a:gd name="connsiteX1078" fmla="*/ 5298708 w 12188791"/>
                <a:gd name="connsiteY1078" fmla="*/ 465542 h 3125002"/>
                <a:gd name="connsiteX1079" fmla="*/ 9774134 w 12188791"/>
                <a:gd name="connsiteY1079" fmla="*/ 1168828 h 3125002"/>
                <a:gd name="connsiteX1080" fmla="*/ 9769642 w 12188791"/>
                <a:gd name="connsiteY1080" fmla="*/ 1145086 h 3125002"/>
                <a:gd name="connsiteX1081" fmla="*/ 9661839 w 12188791"/>
                <a:gd name="connsiteY1081" fmla="*/ 1162090 h 3125002"/>
                <a:gd name="connsiteX1082" fmla="*/ 9672106 w 12188791"/>
                <a:gd name="connsiteY1082" fmla="*/ 1265402 h 3125002"/>
                <a:gd name="connsiteX1083" fmla="*/ 9774134 w 12188791"/>
                <a:gd name="connsiteY1083" fmla="*/ 1168828 h 3125002"/>
                <a:gd name="connsiteX1084" fmla="*/ 6628277 w 12188791"/>
                <a:gd name="connsiteY1084" fmla="*/ 899000 h 3125002"/>
                <a:gd name="connsiteX1085" fmla="*/ 6755973 w 12188791"/>
                <a:gd name="connsiteY1085" fmla="*/ 834510 h 3125002"/>
                <a:gd name="connsiteX1086" fmla="*/ 6628277 w 12188791"/>
                <a:gd name="connsiteY1086" fmla="*/ 899000 h 3125002"/>
                <a:gd name="connsiteX1087" fmla="*/ 8719526 w 12188791"/>
                <a:gd name="connsiteY1087" fmla="*/ 459125 h 3125002"/>
                <a:gd name="connsiteX1088" fmla="*/ 8843371 w 12188791"/>
                <a:gd name="connsiteY1088" fmla="*/ 472601 h 3125002"/>
                <a:gd name="connsiteX1089" fmla="*/ 8902085 w 12188791"/>
                <a:gd name="connsiteY1089" fmla="*/ 404261 h 3125002"/>
                <a:gd name="connsiteX1090" fmla="*/ 8719526 w 12188791"/>
                <a:gd name="connsiteY1090" fmla="*/ 459125 h 3125002"/>
                <a:gd name="connsiteX1091" fmla="*/ 9359606 w 12188791"/>
                <a:gd name="connsiteY1091" fmla="*/ 851194 h 3125002"/>
                <a:gd name="connsiteX1092" fmla="*/ 9230307 w 12188791"/>
                <a:gd name="connsiteY1092" fmla="*/ 934613 h 3125002"/>
                <a:gd name="connsiteX1093" fmla="*/ 9316292 w 12188791"/>
                <a:gd name="connsiteY1093" fmla="*/ 941993 h 3125002"/>
                <a:gd name="connsiteX1094" fmla="*/ 9359606 w 12188791"/>
                <a:gd name="connsiteY1094" fmla="*/ 851194 h 3125002"/>
                <a:gd name="connsiteX1095" fmla="*/ 2678711 w 12188791"/>
                <a:gd name="connsiteY1095" fmla="*/ 1005199 h 3125002"/>
                <a:gd name="connsiteX1096" fmla="*/ 2689620 w 12188791"/>
                <a:gd name="connsiteY1096" fmla="*/ 1026374 h 3125002"/>
                <a:gd name="connsiteX1097" fmla="*/ 2821806 w 12188791"/>
                <a:gd name="connsiteY1097" fmla="*/ 998461 h 3125002"/>
                <a:gd name="connsiteX1098" fmla="*/ 2842340 w 12188791"/>
                <a:gd name="connsiteY1098" fmla="*/ 972473 h 3125002"/>
                <a:gd name="connsiteX1099" fmla="*/ 2815069 w 12188791"/>
                <a:gd name="connsiteY1099" fmla="*/ 954826 h 3125002"/>
                <a:gd name="connsiteX1100" fmla="*/ 2678711 w 12188791"/>
                <a:gd name="connsiteY1100" fmla="*/ 1005199 h 3125002"/>
                <a:gd name="connsiteX1101" fmla="*/ 8158053 w 12188791"/>
                <a:gd name="connsiteY1101" fmla="*/ 968623 h 3125002"/>
                <a:gd name="connsiteX1102" fmla="*/ 8310131 w 12188791"/>
                <a:gd name="connsiteY1102" fmla="*/ 968623 h 3125002"/>
                <a:gd name="connsiteX1103" fmla="*/ 8158053 w 12188791"/>
                <a:gd name="connsiteY1103" fmla="*/ 968623 h 3125002"/>
                <a:gd name="connsiteX1104" fmla="*/ 9869745 w 12188791"/>
                <a:gd name="connsiteY1104" fmla="*/ 1286256 h 3125002"/>
                <a:gd name="connsiteX1105" fmla="*/ 9935838 w 12188791"/>
                <a:gd name="connsiteY1105" fmla="*/ 1312565 h 3125002"/>
                <a:gd name="connsiteX1106" fmla="*/ 9986852 w 12188791"/>
                <a:gd name="connsiteY1106" fmla="*/ 1312565 h 3125002"/>
                <a:gd name="connsiteX1107" fmla="*/ 10002253 w 12188791"/>
                <a:gd name="connsiteY1107" fmla="*/ 1261872 h 3125002"/>
                <a:gd name="connsiteX1108" fmla="*/ 9962148 w 12188791"/>
                <a:gd name="connsiteY1108" fmla="*/ 1245830 h 3125002"/>
                <a:gd name="connsiteX1109" fmla="*/ 9869745 w 12188791"/>
                <a:gd name="connsiteY1109" fmla="*/ 1286256 h 3125002"/>
                <a:gd name="connsiteX1110" fmla="*/ 2312630 w 12188791"/>
                <a:gd name="connsiteY1110" fmla="*/ 1246151 h 3125002"/>
                <a:gd name="connsiteX1111" fmla="*/ 2364606 w 12188791"/>
                <a:gd name="connsiteY1111" fmla="*/ 1127439 h 3125002"/>
                <a:gd name="connsiteX1112" fmla="*/ 2294342 w 12188791"/>
                <a:gd name="connsiteY1112" fmla="*/ 1187437 h 3125002"/>
                <a:gd name="connsiteX1113" fmla="*/ 2351131 w 12188791"/>
                <a:gd name="connsiteY1113" fmla="*/ 1181662 h 3125002"/>
                <a:gd name="connsiteX1114" fmla="*/ 2312630 w 12188791"/>
                <a:gd name="connsiteY1114" fmla="*/ 1246151 h 3125002"/>
                <a:gd name="connsiteX1115" fmla="*/ 9111916 w 12188791"/>
                <a:gd name="connsiteY1115" fmla="*/ 621150 h 3125002"/>
                <a:gd name="connsiteX1116" fmla="*/ 9168705 w 12188791"/>
                <a:gd name="connsiteY1116" fmla="*/ 516877 h 3125002"/>
                <a:gd name="connsiteX1117" fmla="*/ 9080794 w 12188791"/>
                <a:gd name="connsiteY1117" fmla="*/ 494739 h 3125002"/>
                <a:gd name="connsiteX1118" fmla="*/ 9111916 w 12188791"/>
                <a:gd name="connsiteY1118" fmla="*/ 621150 h 3125002"/>
                <a:gd name="connsiteX1119" fmla="*/ 2259049 w 12188791"/>
                <a:gd name="connsiteY1119" fmla="*/ 862103 h 3125002"/>
                <a:gd name="connsiteX1120" fmla="*/ 2272204 w 12188791"/>
                <a:gd name="connsiteY1120" fmla="*/ 861140 h 3125002"/>
                <a:gd name="connsiteX1121" fmla="*/ 2264183 w 12188791"/>
                <a:gd name="connsiteY1121" fmla="*/ 766813 h 3125002"/>
                <a:gd name="connsiteX1122" fmla="*/ 2190710 w 12188791"/>
                <a:gd name="connsiteY1122" fmla="*/ 745637 h 3125002"/>
                <a:gd name="connsiteX1123" fmla="*/ 2181085 w 12188791"/>
                <a:gd name="connsiteY1123" fmla="*/ 764567 h 3125002"/>
                <a:gd name="connsiteX1124" fmla="*/ 2259049 w 12188791"/>
                <a:gd name="connsiteY1124" fmla="*/ 862103 h 3125002"/>
                <a:gd name="connsiteX1125" fmla="*/ 4401312 w 12188791"/>
                <a:gd name="connsiteY1125" fmla="*/ 456238 h 3125002"/>
                <a:gd name="connsiteX1126" fmla="*/ 4324952 w 12188791"/>
                <a:gd name="connsiteY1126" fmla="*/ 547998 h 3125002"/>
                <a:gd name="connsiteX1127" fmla="*/ 4451684 w 12188791"/>
                <a:gd name="connsiteY1127" fmla="*/ 547998 h 3125002"/>
                <a:gd name="connsiteX1128" fmla="*/ 4401312 w 12188791"/>
                <a:gd name="connsiteY1128" fmla="*/ 456238 h 3125002"/>
                <a:gd name="connsiteX1129" fmla="*/ 5667997 w 12188791"/>
                <a:gd name="connsiteY1129" fmla="*/ 629492 h 3125002"/>
                <a:gd name="connsiteX1130" fmla="*/ 5770345 w 12188791"/>
                <a:gd name="connsiteY1130" fmla="*/ 590991 h 3125002"/>
                <a:gd name="connsiteX1131" fmla="*/ 5627891 w 12188791"/>
                <a:gd name="connsiteY1131" fmla="*/ 596125 h 3125002"/>
                <a:gd name="connsiteX1132" fmla="*/ 5667997 w 12188791"/>
                <a:gd name="connsiteY1132" fmla="*/ 629492 h 3125002"/>
                <a:gd name="connsiteX1133" fmla="*/ 9838623 w 12188791"/>
                <a:gd name="connsiteY1133" fmla="*/ 1152786 h 3125002"/>
                <a:gd name="connsiteX1134" fmla="*/ 9867178 w 12188791"/>
                <a:gd name="connsiteY1134" fmla="*/ 1162732 h 3125002"/>
                <a:gd name="connsiteX1135" fmla="*/ 9899583 w 12188791"/>
                <a:gd name="connsiteY1135" fmla="*/ 1126798 h 3125002"/>
                <a:gd name="connsiteX1136" fmla="*/ 9870387 w 12188791"/>
                <a:gd name="connsiteY1136" fmla="*/ 1026053 h 3125002"/>
                <a:gd name="connsiteX1137" fmla="*/ 9850494 w 12188791"/>
                <a:gd name="connsiteY1137" fmla="*/ 1025412 h 3125002"/>
                <a:gd name="connsiteX1138" fmla="*/ 9838623 w 12188791"/>
                <a:gd name="connsiteY1138" fmla="*/ 1152786 h 3125002"/>
                <a:gd name="connsiteX1139" fmla="*/ 1619611 w 12188791"/>
                <a:gd name="connsiteY1139" fmla="*/ 968302 h 3125002"/>
                <a:gd name="connsiteX1140" fmla="*/ 1529775 w 12188791"/>
                <a:gd name="connsiteY1140" fmla="*/ 973756 h 3125002"/>
                <a:gd name="connsiteX1141" fmla="*/ 1529775 w 12188791"/>
                <a:gd name="connsiteY1141" fmla="*/ 1046908 h 3125002"/>
                <a:gd name="connsiteX1142" fmla="*/ 1619611 w 12188791"/>
                <a:gd name="connsiteY1142" fmla="*/ 968302 h 3125002"/>
                <a:gd name="connsiteX1143" fmla="*/ 9578420 w 12188791"/>
                <a:gd name="connsiteY1143" fmla="*/ 508214 h 3125002"/>
                <a:gd name="connsiteX1144" fmla="*/ 9504305 w 12188791"/>
                <a:gd name="connsiteY1144" fmla="*/ 520727 h 3125002"/>
                <a:gd name="connsiteX1145" fmla="*/ 9524840 w 12188791"/>
                <a:gd name="connsiteY1145" fmla="*/ 563078 h 3125002"/>
                <a:gd name="connsiteX1146" fmla="*/ 9615959 w 12188791"/>
                <a:gd name="connsiteY1146" fmla="*/ 593558 h 3125002"/>
                <a:gd name="connsiteX1147" fmla="*/ 9578420 w 12188791"/>
                <a:gd name="connsiteY1147" fmla="*/ 508214 h 3125002"/>
                <a:gd name="connsiteX1148" fmla="*/ 7573157 w 12188791"/>
                <a:gd name="connsiteY1148" fmla="*/ 608638 h 3125002"/>
                <a:gd name="connsiteX1149" fmla="*/ 7568666 w 12188791"/>
                <a:gd name="connsiteY1149" fmla="*/ 657726 h 3125002"/>
                <a:gd name="connsiteX1150" fmla="*/ 7725878 w 12188791"/>
                <a:gd name="connsiteY1150" fmla="*/ 669598 h 3125002"/>
                <a:gd name="connsiteX1151" fmla="*/ 7727483 w 12188791"/>
                <a:gd name="connsiteY1151" fmla="*/ 649705 h 3125002"/>
                <a:gd name="connsiteX1152" fmla="*/ 7573157 w 12188791"/>
                <a:gd name="connsiteY1152" fmla="*/ 608638 h 3125002"/>
                <a:gd name="connsiteX1153" fmla="*/ 7636043 w 12188791"/>
                <a:gd name="connsiteY1153" fmla="*/ 506931 h 3125002"/>
                <a:gd name="connsiteX1154" fmla="*/ 7655935 w 12188791"/>
                <a:gd name="connsiteY1154" fmla="*/ 549603 h 3125002"/>
                <a:gd name="connsiteX1155" fmla="*/ 7682885 w 12188791"/>
                <a:gd name="connsiteY1155" fmla="*/ 562115 h 3125002"/>
                <a:gd name="connsiteX1156" fmla="*/ 7739033 w 12188791"/>
                <a:gd name="connsiteY1156" fmla="*/ 460088 h 3125002"/>
                <a:gd name="connsiteX1157" fmla="*/ 7732295 w 12188791"/>
                <a:gd name="connsiteY1157" fmla="*/ 450462 h 3125002"/>
                <a:gd name="connsiteX1158" fmla="*/ 7636043 w 12188791"/>
                <a:gd name="connsiteY1158" fmla="*/ 506931 h 3125002"/>
                <a:gd name="connsiteX1159" fmla="*/ 2884692 w 12188791"/>
                <a:gd name="connsiteY1159" fmla="*/ 716441 h 3125002"/>
                <a:gd name="connsiteX1160" fmla="*/ 2867366 w 12188791"/>
                <a:gd name="connsiteY1160" fmla="*/ 702323 h 3125002"/>
                <a:gd name="connsiteX1161" fmla="*/ 2805764 w 12188791"/>
                <a:gd name="connsiteY1161" fmla="*/ 791838 h 3125002"/>
                <a:gd name="connsiteX1162" fmla="*/ 2829507 w 12188791"/>
                <a:gd name="connsiteY1162" fmla="*/ 813977 h 3125002"/>
                <a:gd name="connsiteX1163" fmla="*/ 2887900 w 12188791"/>
                <a:gd name="connsiteY1163" fmla="*/ 727670 h 3125002"/>
                <a:gd name="connsiteX1164" fmla="*/ 2884692 w 12188791"/>
                <a:gd name="connsiteY1164" fmla="*/ 716441 h 3125002"/>
                <a:gd name="connsiteX1165" fmla="*/ 6502186 w 12188791"/>
                <a:gd name="connsiteY1165" fmla="*/ 707778 h 3125002"/>
                <a:gd name="connsiteX1166" fmla="*/ 6511491 w 12188791"/>
                <a:gd name="connsiteY1166" fmla="*/ 730237 h 3125002"/>
                <a:gd name="connsiteX1167" fmla="*/ 6714584 w 12188791"/>
                <a:gd name="connsiteY1167" fmla="*/ 640722 h 3125002"/>
                <a:gd name="connsiteX1168" fmla="*/ 6707846 w 12188791"/>
                <a:gd name="connsiteY1168" fmla="*/ 624359 h 3125002"/>
                <a:gd name="connsiteX1169" fmla="*/ 6502186 w 12188791"/>
                <a:gd name="connsiteY1169" fmla="*/ 707778 h 3125002"/>
                <a:gd name="connsiteX1170" fmla="*/ 10693347 w 12188791"/>
                <a:gd name="connsiteY1170" fmla="*/ 1013861 h 3125002"/>
                <a:gd name="connsiteX1171" fmla="*/ 10677626 w 12188791"/>
                <a:gd name="connsiteY1171" fmla="*/ 931084 h 3125002"/>
                <a:gd name="connsiteX1172" fmla="*/ 10660300 w 12188791"/>
                <a:gd name="connsiteY1172" fmla="*/ 909587 h 3125002"/>
                <a:gd name="connsiteX1173" fmla="*/ 10638482 w 12188791"/>
                <a:gd name="connsiteY1173" fmla="*/ 916967 h 3125002"/>
                <a:gd name="connsiteX1174" fmla="*/ 10625649 w 12188791"/>
                <a:gd name="connsiteY1174" fmla="*/ 984344 h 3125002"/>
                <a:gd name="connsiteX1175" fmla="*/ 10693347 w 12188791"/>
                <a:gd name="connsiteY1175" fmla="*/ 1013861 h 3125002"/>
                <a:gd name="connsiteX1176" fmla="*/ 2698603 w 12188791"/>
                <a:gd name="connsiteY1176" fmla="*/ 1357804 h 3125002"/>
                <a:gd name="connsiteX1177" fmla="*/ 2574758 w 12188791"/>
                <a:gd name="connsiteY1177" fmla="*/ 1421972 h 3125002"/>
                <a:gd name="connsiteX1178" fmla="*/ 2582458 w 12188791"/>
                <a:gd name="connsiteY1178" fmla="*/ 1439619 h 3125002"/>
                <a:gd name="connsiteX1179" fmla="*/ 2715928 w 12188791"/>
                <a:gd name="connsiteY1179" fmla="*/ 1408176 h 3125002"/>
                <a:gd name="connsiteX1180" fmla="*/ 2698603 w 12188791"/>
                <a:gd name="connsiteY1180" fmla="*/ 1357804 h 3125002"/>
                <a:gd name="connsiteX1181" fmla="*/ 10092730 w 12188791"/>
                <a:gd name="connsiteY1181" fmla="*/ 917929 h 3125002"/>
                <a:gd name="connsiteX1182" fmla="*/ 10093693 w 12188791"/>
                <a:gd name="connsiteY1182" fmla="*/ 908946 h 3125002"/>
                <a:gd name="connsiteX1183" fmla="*/ 9982040 w 12188791"/>
                <a:gd name="connsiteY1183" fmla="*/ 837077 h 3125002"/>
                <a:gd name="connsiteX1184" fmla="*/ 9953164 w 12188791"/>
                <a:gd name="connsiteY1184" fmla="*/ 889695 h 3125002"/>
                <a:gd name="connsiteX1185" fmla="*/ 10092730 w 12188791"/>
                <a:gd name="connsiteY1185" fmla="*/ 917929 h 3125002"/>
                <a:gd name="connsiteX1186" fmla="*/ 4427300 w 12188791"/>
                <a:gd name="connsiteY1186" fmla="*/ 682431 h 3125002"/>
                <a:gd name="connsiteX1187" fmla="*/ 4271051 w 12188791"/>
                <a:gd name="connsiteY1187" fmla="*/ 699436 h 3125002"/>
                <a:gd name="connsiteX1188" fmla="*/ 4427300 w 12188791"/>
                <a:gd name="connsiteY1188" fmla="*/ 682431 h 3125002"/>
                <a:gd name="connsiteX1189" fmla="*/ 11691487 w 12188791"/>
                <a:gd name="connsiteY1189" fmla="*/ 1401439 h 3125002"/>
                <a:gd name="connsiteX1190" fmla="*/ 11692128 w 12188791"/>
                <a:gd name="connsiteY1190" fmla="*/ 1387322 h 3125002"/>
                <a:gd name="connsiteX1191" fmla="*/ 11603897 w 12188791"/>
                <a:gd name="connsiteY1191" fmla="*/ 1308394 h 3125002"/>
                <a:gd name="connsiteX1192" fmla="*/ 11565396 w 12188791"/>
                <a:gd name="connsiteY1192" fmla="*/ 1370638 h 3125002"/>
                <a:gd name="connsiteX1193" fmla="*/ 11691487 w 12188791"/>
                <a:gd name="connsiteY1193" fmla="*/ 1401439 h 3125002"/>
                <a:gd name="connsiteX1194" fmla="*/ 5085348 w 12188791"/>
                <a:gd name="connsiteY1194" fmla="*/ 416453 h 3125002"/>
                <a:gd name="connsiteX1195" fmla="*/ 5087273 w 12188791"/>
                <a:gd name="connsiteY1195" fmla="*/ 440837 h 3125002"/>
                <a:gd name="connsiteX1196" fmla="*/ 5268228 w 12188791"/>
                <a:gd name="connsiteY1196" fmla="*/ 417416 h 3125002"/>
                <a:gd name="connsiteX1197" fmla="*/ 5265661 w 12188791"/>
                <a:gd name="connsiteY1197" fmla="*/ 395919 h 3125002"/>
                <a:gd name="connsiteX1198" fmla="*/ 5085348 w 12188791"/>
                <a:gd name="connsiteY1198" fmla="*/ 416453 h 3125002"/>
                <a:gd name="connsiteX1199" fmla="*/ 3918766 w 12188791"/>
                <a:gd name="connsiteY1199" fmla="*/ 403299 h 3125002"/>
                <a:gd name="connsiteX1200" fmla="*/ 3909782 w 12188791"/>
                <a:gd name="connsiteY1200" fmla="*/ 364798 h 3125002"/>
                <a:gd name="connsiteX1201" fmla="*/ 3792354 w 12188791"/>
                <a:gd name="connsiteY1201" fmla="*/ 401374 h 3125002"/>
                <a:gd name="connsiteX1202" fmla="*/ 3800696 w 12188791"/>
                <a:gd name="connsiteY1202" fmla="*/ 431854 h 3125002"/>
                <a:gd name="connsiteX1203" fmla="*/ 3918766 w 12188791"/>
                <a:gd name="connsiteY1203" fmla="*/ 403299 h 3125002"/>
                <a:gd name="connsiteX1204" fmla="*/ 4743651 w 12188791"/>
                <a:gd name="connsiteY1204" fmla="*/ 923705 h 3125002"/>
                <a:gd name="connsiteX1205" fmla="*/ 4731780 w 12188791"/>
                <a:gd name="connsiteY1205" fmla="*/ 909587 h 3125002"/>
                <a:gd name="connsiteX1206" fmla="*/ 4636169 w 12188791"/>
                <a:gd name="connsiteY1206" fmla="*/ 900283 h 3125002"/>
                <a:gd name="connsiteX1207" fmla="*/ 4652211 w 12188791"/>
                <a:gd name="connsiteY1207" fmla="*/ 976002 h 3125002"/>
                <a:gd name="connsiteX1208" fmla="*/ 4743651 w 12188791"/>
                <a:gd name="connsiteY1208" fmla="*/ 923705 h 3125002"/>
                <a:gd name="connsiteX1209" fmla="*/ 5359988 w 12188791"/>
                <a:gd name="connsiteY1209" fmla="*/ 888733 h 3125002"/>
                <a:gd name="connsiteX1210" fmla="*/ 5360951 w 12188791"/>
                <a:gd name="connsiteY1210" fmla="*/ 901246 h 3125002"/>
                <a:gd name="connsiteX1211" fmla="*/ 5452712 w 12188791"/>
                <a:gd name="connsiteY1211" fmla="*/ 916004 h 3125002"/>
                <a:gd name="connsiteX1212" fmla="*/ 5513672 w 12188791"/>
                <a:gd name="connsiteY1212" fmla="*/ 850553 h 3125002"/>
                <a:gd name="connsiteX1213" fmla="*/ 5359988 w 12188791"/>
                <a:gd name="connsiteY1213" fmla="*/ 888733 h 3125002"/>
                <a:gd name="connsiteX1214" fmla="*/ 2762451 w 12188791"/>
                <a:gd name="connsiteY1214" fmla="*/ 1083163 h 3125002"/>
                <a:gd name="connsiteX1215" fmla="*/ 2731329 w 12188791"/>
                <a:gd name="connsiteY1215" fmla="*/ 1091184 h 3125002"/>
                <a:gd name="connsiteX1216" fmla="*/ 2744163 w 12188791"/>
                <a:gd name="connsiteY1216" fmla="*/ 1190966 h 3125002"/>
                <a:gd name="connsiteX1217" fmla="*/ 2786835 w 12188791"/>
                <a:gd name="connsiteY1217" fmla="*/ 1156636 h 3125002"/>
                <a:gd name="connsiteX1218" fmla="*/ 2762451 w 12188791"/>
                <a:gd name="connsiteY1218" fmla="*/ 1083163 h 3125002"/>
                <a:gd name="connsiteX1219" fmla="*/ 3010462 w 12188791"/>
                <a:gd name="connsiteY1219" fmla="*/ 1393097 h 3125002"/>
                <a:gd name="connsiteX1220" fmla="*/ 3113452 w 12188791"/>
                <a:gd name="connsiteY1220" fmla="*/ 1307111 h 3125002"/>
                <a:gd name="connsiteX1221" fmla="*/ 3099656 w 12188791"/>
                <a:gd name="connsiteY1221" fmla="*/ 1291069 h 3125002"/>
                <a:gd name="connsiteX1222" fmla="*/ 3010462 w 12188791"/>
                <a:gd name="connsiteY1222" fmla="*/ 1393097 h 3125002"/>
                <a:gd name="connsiteX1223" fmla="*/ 9340356 w 12188791"/>
                <a:gd name="connsiteY1223" fmla="*/ 1145086 h 3125002"/>
                <a:gd name="connsiteX1224" fmla="*/ 9513610 w 12188791"/>
                <a:gd name="connsiteY1224" fmla="*/ 1168507 h 3125002"/>
                <a:gd name="connsiteX1225" fmla="*/ 9340356 w 12188791"/>
                <a:gd name="connsiteY1225" fmla="*/ 1145086 h 3125002"/>
                <a:gd name="connsiteX1226" fmla="*/ 4144959 w 12188791"/>
                <a:gd name="connsiteY1226" fmla="*/ 1024449 h 3125002"/>
                <a:gd name="connsiteX1227" fmla="*/ 4164531 w 12188791"/>
                <a:gd name="connsiteY1227" fmla="*/ 1092468 h 3125002"/>
                <a:gd name="connsiteX1228" fmla="*/ 4176081 w 12188791"/>
                <a:gd name="connsiteY1228" fmla="*/ 948089 h 3125002"/>
                <a:gd name="connsiteX1229" fmla="*/ 4144959 w 12188791"/>
                <a:gd name="connsiteY1229" fmla="*/ 1024449 h 3125002"/>
                <a:gd name="connsiteX1230" fmla="*/ 10704255 w 12188791"/>
                <a:gd name="connsiteY1230" fmla="*/ 1856714 h 3125002"/>
                <a:gd name="connsiteX1231" fmla="*/ 10702651 w 12188791"/>
                <a:gd name="connsiteY1231" fmla="*/ 1842596 h 3125002"/>
                <a:gd name="connsiteX1232" fmla="*/ 10643616 w 12188791"/>
                <a:gd name="connsiteY1232" fmla="*/ 1798962 h 3125002"/>
                <a:gd name="connsiteX1233" fmla="*/ 10584260 w 12188791"/>
                <a:gd name="connsiteY1233" fmla="*/ 1830084 h 3125002"/>
                <a:gd name="connsiteX1234" fmla="*/ 10584902 w 12188791"/>
                <a:gd name="connsiteY1234" fmla="*/ 1848693 h 3125002"/>
                <a:gd name="connsiteX1235" fmla="*/ 10704255 w 12188791"/>
                <a:gd name="connsiteY1235" fmla="*/ 1856714 h 3125002"/>
                <a:gd name="connsiteX1236" fmla="*/ 8078162 w 12188791"/>
                <a:gd name="connsiteY1236" fmla="*/ 804672 h 3125002"/>
                <a:gd name="connsiteX1237" fmla="*/ 7953355 w 12188791"/>
                <a:gd name="connsiteY1237" fmla="*/ 830660 h 3125002"/>
                <a:gd name="connsiteX1238" fmla="*/ 8027790 w 12188791"/>
                <a:gd name="connsiteY1238" fmla="*/ 918892 h 3125002"/>
                <a:gd name="connsiteX1239" fmla="*/ 8078162 w 12188791"/>
                <a:gd name="connsiteY1239" fmla="*/ 804672 h 3125002"/>
                <a:gd name="connsiteX1240" fmla="*/ 11420695 w 12188791"/>
                <a:gd name="connsiteY1240" fmla="*/ 1530417 h 3125002"/>
                <a:gd name="connsiteX1241" fmla="*/ 11441230 w 12188791"/>
                <a:gd name="connsiteY1241" fmla="*/ 1501541 h 3125002"/>
                <a:gd name="connsiteX1242" fmla="*/ 11357490 w 12188791"/>
                <a:gd name="connsiteY1242" fmla="*/ 1442506 h 3125002"/>
                <a:gd name="connsiteX1243" fmla="*/ 11342089 w 12188791"/>
                <a:gd name="connsiteY1243" fmla="*/ 1470099 h 3125002"/>
                <a:gd name="connsiteX1244" fmla="*/ 11420695 w 12188791"/>
                <a:gd name="connsiteY1244" fmla="*/ 1530417 h 3125002"/>
                <a:gd name="connsiteX1245" fmla="*/ 9688148 w 12188791"/>
                <a:gd name="connsiteY1245" fmla="*/ 1327324 h 3125002"/>
                <a:gd name="connsiteX1246" fmla="*/ 9579062 w 12188791"/>
                <a:gd name="connsiteY1246" fmla="*/ 1371921 h 3125002"/>
                <a:gd name="connsiteX1247" fmla="*/ 9654460 w 12188791"/>
                <a:gd name="connsiteY1247" fmla="*/ 1376413 h 3125002"/>
                <a:gd name="connsiteX1248" fmla="*/ 9688148 w 12188791"/>
                <a:gd name="connsiteY1248" fmla="*/ 1327324 h 3125002"/>
                <a:gd name="connsiteX1249" fmla="*/ 3099977 w 12188791"/>
                <a:gd name="connsiteY1249" fmla="*/ 1254814 h 3125002"/>
                <a:gd name="connsiteX1250" fmla="*/ 2979982 w 12188791"/>
                <a:gd name="connsiteY1250" fmla="*/ 1273743 h 3125002"/>
                <a:gd name="connsiteX1251" fmla="*/ 3099977 w 12188791"/>
                <a:gd name="connsiteY1251" fmla="*/ 1254814 h 3125002"/>
                <a:gd name="connsiteX1252" fmla="*/ 9025609 w 12188791"/>
                <a:gd name="connsiteY1252" fmla="*/ 718366 h 3125002"/>
                <a:gd name="connsiteX1253" fmla="*/ 9002509 w 12188791"/>
                <a:gd name="connsiteY1253" fmla="*/ 726066 h 3125002"/>
                <a:gd name="connsiteX1254" fmla="*/ 9006680 w 12188791"/>
                <a:gd name="connsiteY1254" fmla="*/ 778042 h 3125002"/>
                <a:gd name="connsiteX1255" fmla="*/ 9127958 w 12188791"/>
                <a:gd name="connsiteY1255" fmla="*/ 814297 h 3125002"/>
                <a:gd name="connsiteX1256" fmla="*/ 9134054 w 12188791"/>
                <a:gd name="connsiteY1256" fmla="*/ 796651 h 3125002"/>
                <a:gd name="connsiteX1257" fmla="*/ 9025609 w 12188791"/>
                <a:gd name="connsiteY1257" fmla="*/ 718366 h 3125002"/>
                <a:gd name="connsiteX1258" fmla="*/ 10864676 w 12188791"/>
                <a:gd name="connsiteY1258" fmla="*/ 956430 h 3125002"/>
                <a:gd name="connsiteX1259" fmla="*/ 10819438 w 12188791"/>
                <a:gd name="connsiteY1259" fmla="*/ 976964 h 3125002"/>
                <a:gd name="connsiteX1260" fmla="*/ 10916011 w 12188791"/>
                <a:gd name="connsiteY1260" fmla="*/ 1038245 h 3125002"/>
                <a:gd name="connsiteX1261" fmla="*/ 10864676 w 12188791"/>
                <a:gd name="connsiteY1261" fmla="*/ 956430 h 312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</a:cxnLst>
              <a:rect l="l" t="t" r="r" b="b"/>
              <a:pathLst>
                <a:path w="12188791" h="3125002">
                  <a:moveTo>
                    <a:pt x="1534909" y="802747"/>
                  </a:moveTo>
                  <a:cubicBezTo>
                    <a:pt x="1541646" y="806276"/>
                    <a:pt x="1549988" y="814297"/>
                    <a:pt x="1554801" y="812372"/>
                  </a:cubicBezTo>
                  <a:cubicBezTo>
                    <a:pt x="1606456" y="794405"/>
                    <a:pt x="1657470" y="774834"/>
                    <a:pt x="1708805" y="755904"/>
                  </a:cubicBezTo>
                  <a:lnTo>
                    <a:pt x="1707522" y="756225"/>
                  </a:lnTo>
                  <a:cubicBezTo>
                    <a:pt x="1767519" y="733766"/>
                    <a:pt x="1826875" y="709061"/>
                    <a:pt x="1887835" y="689490"/>
                  </a:cubicBezTo>
                  <a:cubicBezTo>
                    <a:pt x="1921523" y="678581"/>
                    <a:pt x="1957779" y="676014"/>
                    <a:pt x="2003338" y="667673"/>
                  </a:cubicBezTo>
                  <a:cubicBezTo>
                    <a:pt x="1996601" y="681469"/>
                    <a:pt x="1992429" y="705853"/>
                    <a:pt x="1978633" y="714195"/>
                  </a:cubicBezTo>
                  <a:cubicBezTo>
                    <a:pt x="1948153" y="732162"/>
                    <a:pt x="1913823" y="745316"/>
                    <a:pt x="1879493" y="754621"/>
                  </a:cubicBezTo>
                  <a:cubicBezTo>
                    <a:pt x="1815966" y="771305"/>
                    <a:pt x="1799924" y="810447"/>
                    <a:pt x="1835538" y="868199"/>
                  </a:cubicBezTo>
                  <a:cubicBezTo>
                    <a:pt x="1842275" y="878787"/>
                    <a:pt x="1842596" y="893225"/>
                    <a:pt x="1845805" y="904454"/>
                  </a:cubicBezTo>
                  <a:cubicBezTo>
                    <a:pt x="1860884" y="900604"/>
                    <a:pt x="1881097" y="898358"/>
                    <a:pt x="1898744" y="890337"/>
                  </a:cubicBezTo>
                  <a:cubicBezTo>
                    <a:pt x="1915748" y="882637"/>
                    <a:pt x="1930186" y="869161"/>
                    <a:pt x="1932753" y="852478"/>
                  </a:cubicBezTo>
                  <a:cubicBezTo>
                    <a:pt x="1939170" y="829377"/>
                    <a:pt x="1938528" y="797293"/>
                    <a:pt x="1953608" y="785101"/>
                  </a:cubicBezTo>
                  <a:cubicBezTo>
                    <a:pt x="1989221" y="756225"/>
                    <a:pt x="2032214" y="743712"/>
                    <a:pt x="2068148" y="801785"/>
                  </a:cubicBezTo>
                  <a:cubicBezTo>
                    <a:pt x="2083549" y="761038"/>
                    <a:pt x="2095741" y="727991"/>
                    <a:pt x="2114670" y="677619"/>
                  </a:cubicBezTo>
                  <a:cubicBezTo>
                    <a:pt x="2075207" y="692057"/>
                    <a:pt x="2047935" y="702003"/>
                    <a:pt x="2018097" y="712911"/>
                  </a:cubicBezTo>
                  <a:cubicBezTo>
                    <a:pt x="2012322" y="608317"/>
                    <a:pt x="2134242" y="677298"/>
                    <a:pt x="2153172" y="606392"/>
                  </a:cubicBezTo>
                  <a:cubicBezTo>
                    <a:pt x="2165043" y="616017"/>
                    <a:pt x="2175310" y="624359"/>
                    <a:pt x="2185897" y="632701"/>
                  </a:cubicBezTo>
                  <a:cubicBezTo>
                    <a:pt x="2185577" y="627246"/>
                    <a:pt x="2185256" y="621471"/>
                    <a:pt x="2185256" y="616017"/>
                  </a:cubicBezTo>
                  <a:cubicBezTo>
                    <a:pt x="2213169" y="607996"/>
                    <a:pt x="2241082" y="600617"/>
                    <a:pt x="2268675" y="592275"/>
                  </a:cubicBezTo>
                  <a:cubicBezTo>
                    <a:pt x="2346639" y="568853"/>
                    <a:pt x="2432625" y="574307"/>
                    <a:pt x="2502889" y="520085"/>
                  </a:cubicBezTo>
                  <a:cubicBezTo>
                    <a:pt x="2518932" y="507572"/>
                    <a:pt x="2554866" y="520727"/>
                    <a:pt x="2581496" y="522331"/>
                  </a:cubicBezTo>
                  <a:cubicBezTo>
                    <a:pt x="2577966" y="516235"/>
                    <a:pt x="2574437" y="510139"/>
                    <a:pt x="2571229" y="504364"/>
                  </a:cubicBezTo>
                  <a:cubicBezTo>
                    <a:pt x="2585025" y="494097"/>
                    <a:pt x="2597217" y="480622"/>
                    <a:pt x="2612617" y="474205"/>
                  </a:cubicBezTo>
                  <a:cubicBezTo>
                    <a:pt x="2631226" y="466504"/>
                    <a:pt x="2657856" y="470675"/>
                    <a:pt x="2671652" y="458804"/>
                  </a:cubicBezTo>
                  <a:cubicBezTo>
                    <a:pt x="2722025" y="416132"/>
                    <a:pt x="2737746" y="416774"/>
                    <a:pt x="2778493" y="479338"/>
                  </a:cubicBezTo>
                  <a:cubicBezTo>
                    <a:pt x="2783947" y="462975"/>
                    <a:pt x="2788118" y="450142"/>
                    <a:pt x="2792610" y="437308"/>
                  </a:cubicBezTo>
                  <a:cubicBezTo>
                    <a:pt x="2806727" y="447254"/>
                    <a:pt x="2836886" y="443083"/>
                    <a:pt x="2851324" y="429608"/>
                  </a:cubicBezTo>
                  <a:cubicBezTo>
                    <a:pt x="2885975" y="397203"/>
                    <a:pt x="2957202" y="404582"/>
                    <a:pt x="2996024" y="445650"/>
                  </a:cubicBezTo>
                  <a:cubicBezTo>
                    <a:pt x="2983190" y="488001"/>
                    <a:pt x="2881162" y="499230"/>
                    <a:pt x="2939235" y="561795"/>
                  </a:cubicBezTo>
                  <a:cubicBezTo>
                    <a:pt x="2974206" y="529390"/>
                    <a:pt x="3009178" y="496343"/>
                    <a:pt x="3044150" y="463617"/>
                  </a:cubicBezTo>
                  <a:cubicBezTo>
                    <a:pt x="3033562" y="474526"/>
                    <a:pt x="3022974" y="485113"/>
                    <a:pt x="3012387" y="496022"/>
                  </a:cubicBezTo>
                  <a:cubicBezTo>
                    <a:pt x="2997307" y="470034"/>
                    <a:pt x="2981907" y="444046"/>
                    <a:pt x="2966827" y="418057"/>
                  </a:cubicBezTo>
                  <a:cubicBezTo>
                    <a:pt x="2972602" y="411320"/>
                    <a:pt x="2978377" y="404582"/>
                    <a:pt x="2984473" y="397523"/>
                  </a:cubicBezTo>
                  <a:cubicBezTo>
                    <a:pt x="3021049" y="402336"/>
                    <a:pt x="3057305" y="406828"/>
                    <a:pt x="3093881" y="411641"/>
                  </a:cubicBezTo>
                  <a:cubicBezTo>
                    <a:pt x="3094522" y="404261"/>
                    <a:pt x="3095164" y="396882"/>
                    <a:pt x="3096126" y="389502"/>
                  </a:cubicBezTo>
                  <a:cubicBezTo>
                    <a:pt x="3080405" y="390465"/>
                    <a:pt x="3064684" y="391107"/>
                    <a:pt x="3048963" y="392069"/>
                  </a:cubicBezTo>
                  <a:cubicBezTo>
                    <a:pt x="3045754" y="386615"/>
                    <a:pt x="3042546" y="381160"/>
                    <a:pt x="3039337" y="375385"/>
                  </a:cubicBezTo>
                  <a:cubicBezTo>
                    <a:pt x="3080084" y="353568"/>
                    <a:pt x="3118906" y="320842"/>
                    <a:pt x="3162220" y="312500"/>
                  </a:cubicBezTo>
                  <a:cubicBezTo>
                    <a:pt x="3225105" y="300629"/>
                    <a:pt x="3291199" y="305763"/>
                    <a:pt x="3356008" y="306083"/>
                  </a:cubicBezTo>
                  <a:cubicBezTo>
                    <a:pt x="3373976" y="306083"/>
                    <a:pt x="3391943" y="315709"/>
                    <a:pt x="3410231" y="316992"/>
                  </a:cubicBezTo>
                  <a:cubicBezTo>
                    <a:pt x="3437823" y="318917"/>
                    <a:pt x="3465737" y="317634"/>
                    <a:pt x="3495896" y="317634"/>
                  </a:cubicBezTo>
                  <a:cubicBezTo>
                    <a:pt x="3489800" y="305763"/>
                    <a:pt x="3484987" y="296137"/>
                    <a:pt x="3480175" y="286191"/>
                  </a:cubicBezTo>
                  <a:cubicBezTo>
                    <a:pt x="3483062" y="283304"/>
                    <a:pt x="3485629" y="280095"/>
                    <a:pt x="3488516" y="277208"/>
                  </a:cubicBezTo>
                  <a:cubicBezTo>
                    <a:pt x="3513221" y="296458"/>
                    <a:pt x="3537926" y="315388"/>
                    <a:pt x="3574502" y="343943"/>
                  </a:cubicBezTo>
                  <a:cubicBezTo>
                    <a:pt x="3512580" y="348755"/>
                    <a:pt x="3461886" y="348114"/>
                    <a:pt x="3413439" y="358381"/>
                  </a:cubicBezTo>
                  <a:cubicBezTo>
                    <a:pt x="3388735" y="363835"/>
                    <a:pt x="3368521" y="389502"/>
                    <a:pt x="3346062" y="405865"/>
                  </a:cubicBezTo>
                  <a:cubicBezTo>
                    <a:pt x="3371409" y="422870"/>
                    <a:pt x="3395151" y="444366"/>
                    <a:pt x="3423065" y="455596"/>
                  </a:cubicBezTo>
                  <a:cubicBezTo>
                    <a:pt x="3441994" y="463296"/>
                    <a:pt x="3466699" y="457200"/>
                    <a:pt x="3488196" y="457200"/>
                  </a:cubicBezTo>
                  <a:cubicBezTo>
                    <a:pt x="3476003" y="402978"/>
                    <a:pt x="3506483" y="387898"/>
                    <a:pt x="3599848" y="410357"/>
                  </a:cubicBezTo>
                  <a:cubicBezTo>
                    <a:pt x="3588940" y="396882"/>
                    <a:pt x="3582202" y="388540"/>
                    <a:pt x="3566481" y="369289"/>
                  </a:cubicBezTo>
                  <a:cubicBezTo>
                    <a:pt x="3614607" y="366402"/>
                    <a:pt x="3657279" y="365760"/>
                    <a:pt x="3699310" y="360627"/>
                  </a:cubicBezTo>
                  <a:cubicBezTo>
                    <a:pt x="3726260" y="357418"/>
                    <a:pt x="3752569" y="347472"/>
                    <a:pt x="3779199" y="340734"/>
                  </a:cubicBezTo>
                  <a:cubicBezTo>
                    <a:pt x="3825721" y="329184"/>
                    <a:pt x="3872243" y="317955"/>
                    <a:pt x="3918766" y="306404"/>
                  </a:cubicBezTo>
                  <a:cubicBezTo>
                    <a:pt x="3930958" y="303517"/>
                    <a:pt x="3943470" y="300308"/>
                    <a:pt x="3955662" y="297742"/>
                  </a:cubicBezTo>
                  <a:cubicBezTo>
                    <a:pt x="3983255" y="292287"/>
                    <a:pt x="4010847" y="287154"/>
                    <a:pt x="4042290" y="281058"/>
                  </a:cubicBezTo>
                  <a:cubicBezTo>
                    <a:pt x="4038440" y="296137"/>
                    <a:pt x="4033306" y="318596"/>
                    <a:pt x="4027210" y="342659"/>
                  </a:cubicBezTo>
                  <a:cubicBezTo>
                    <a:pt x="4003468" y="352285"/>
                    <a:pt x="3976196" y="363193"/>
                    <a:pt x="3939300" y="378273"/>
                  </a:cubicBezTo>
                  <a:cubicBezTo>
                    <a:pt x="3958550" y="385973"/>
                    <a:pt x="3970421" y="395598"/>
                    <a:pt x="3978763" y="393032"/>
                  </a:cubicBezTo>
                  <a:cubicBezTo>
                    <a:pt x="4036514" y="374423"/>
                    <a:pt x="4097796" y="370894"/>
                    <a:pt x="4148168" y="399449"/>
                  </a:cubicBezTo>
                  <a:cubicBezTo>
                    <a:pt x="4224528" y="442762"/>
                    <a:pt x="4291584" y="411961"/>
                    <a:pt x="4345486" y="373781"/>
                  </a:cubicBezTo>
                  <a:cubicBezTo>
                    <a:pt x="4389762" y="342659"/>
                    <a:pt x="4387195" y="371214"/>
                    <a:pt x="4408691" y="401694"/>
                  </a:cubicBezTo>
                  <a:cubicBezTo>
                    <a:pt x="4422809" y="364477"/>
                    <a:pt x="4434680" y="333676"/>
                    <a:pt x="4453609" y="283624"/>
                  </a:cubicBezTo>
                  <a:cubicBezTo>
                    <a:pt x="4422809" y="302233"/>
                    <a:pt x="4407087" y="311538"/>
                    <a:pt x="4391366" y="320842"/>
                  </a:cubicBezTo>
                  <a:cubicBezTo>
                    <a:pt x="4391045" y="311217"/>
                    <a:pt x="4390083" y="292929"/>
                    <a:pt x="4388799" y="268866"/>
                  </a:cubicBezTo>
                  <a:cubicBezTo>
                    <a:pt x="4423451" y="262449"/>
                    <a:pt x="4455855" y="256674"/>
                    <a:pt x="4506228" y="247369"/>
                  </a:cubicBezTo>
                  <a:cubicBezTo>
                    <a:pt x="4484411" y="308650"/>
                    <a:pt x="4467406" y="355493"/>
                    <a:pt x="4450080" y="403940"/>
                  </a:cubicBezTo>
                  <a:cubicBezTo>
                    <a:pt x="4471898" y="397203"/>
                    <a:pt x="4520345" y="397203"/>
                    <a:pt x="4539595" y="373460"/>
                  </a:cubicBezTo>
                  <a:cubicBezTo>
                    <a:pt x="4565583" y="341376"/>
                    <a:pt x="4569434" y="291325"/>
                    <a:pt x="4582588" y="248974"/>
                  </a:cubicBezTo>
                  <a:cubicBezTo>
                    <a:pt x="4575209" y="246728"/>
                    <a:pt x="4568150" y="244482"/>
                    <a:pt x="4560771" y="242557"/>
                  </a:cubicBezTo>
                  <a:cubicBezTo>
                    <a:pt x="4554675" y="253786"/>
                    <a:pt x="4548579" y="265336"/>
                    <a:pt x="4536387" y="288437"/>
                  </a:cubicBezTo>
                  <a:cubicBezTo>
                    <a:pt x="4522590" y="231648"/>
                    <a:pt x="4511361" y="185447"/>
                    <a:pt x="4497565" y="128337"/>
                  </a:cubicBezTo>
                  <a:cubicBezTo>
                    <a:pt x="4537991" y="158496"/>
                    <a:pt x="4563017" y="177105"/>
                    <a:pt x="4588042" y="196035"/>
                  </a:cubicBezTo>
                  <a:cubicBezTo>
                    <a:pt x="4576492" y="117107"/>
                    <a:pt x="4585155" y="109086"/>
                    <a:pt x="4655098" y="121920"/>
                  </a:cubicBezTo>
                  <a:cubicBezTo>
                    <a:pt x="4681728" y="126733"/>
                    <a:pt x="4709642" y="126091"/>
                    <a:pt x="4738197" y="136679"/>
                  </a:cubicBezTo>
                  <a:cubicBezTo>
                    <a:pt x="4718946" y="139246"/>
                    <a:pt x="4699695" y="141812"/>
                    <a:pt x="4680445" y="144379"/>
                  </a:cubicBezTo>
                  <a:cubicBezTo>
                    <a:pt x="4680766" y="150154"/>
                    <a:pt x="4681086" y="155929"/>
                    <a:pt x="4681407" y="161704"/>
                  </a:cubicBezTo>
                  <a:cubicBezTo>
                    <a:pt x="4761297" y="161704"/>
                    <a:pt x="4841187" y="161704"/>
                    <a:pt x="4934873" y="161704"/>
                  </a:cubicBezTo>
                  <a:cubicBezTo>
                    <a:pt x="4914660" y="134433"/>
                    <a:pt x="4905997" y="122883"/>
                    <a:pt x="4883538" y="92403"/>
                  </a:cubicBezTo>
                  <a:cubicBezTo>
                    <a:pt x="4985566" y="104915"/>
                    <a:pt x="5061605" y="27272"/>
                    <a:pt x="5172938" y="73473"/>
                  </a:cubicBezTo>
                  <a:cubicBezTo>
                    <a:pt x="5122886" y="97536"/>
                    <a:pt x="5089198" y="113899"/>
                    <a:pt x="5050376" y="132508"/>
                  </a:cubicBezTo>
                  <a:cubicBezTo>
                    <a:pt x="5084706" y="148229"/>
                    <a:pt x="5113582" y="161384"/>
                    <a:pt x="5143741" y="174859"/>
                  </a:cubicBezTo>
                  <a:cubicBezTo>
                    <a:pt x="5177750" y="155929"/>
                    <a:pt x="5213043" y="136037"/>
                    <a:pt x="5246089" y="117749"/>
                  </a:cubicBezTo>
                  <a:cubicBezTo>
                    <a:pt x="5263415" y="127695"/>
                    <a:pt x="5282665" y="138925"/>
                    <a:pt x="5303520" y="151117"/>
                  </a:cubicBezTo>
                  <a:cubicBezTo>
                    <a:pt x="5273361" y="170688"/>
                    <a:pt x="5245127" y="196997"/>
                    <a:pt x="5212080" y="208547"/>
                  </a:cubicBezTo>
                  <a:cubicBezTo>
                    <a:pt x="5181279" y="219135"/>
                    <a:pt x="5145024" y="213681"/>
                    <a:pt x="5111336" y="215285"/>
                  </a:cubicBezTo>
                  <a:cubicBezTo>
                    <a:pt x="5111336" y="221060"/>
                    <a:pt x="5111336" y="226835"/>
                    <a:pt x="5111657" y="232611"/>
                  </a:cubicBezTo>
                  <a:cubicBezTo>
                    <a:pt x="5090160" y="222985"/>
                    <a:pt x="5068985" y="213360"/>
                    <a:pt x="5046205" y="203093"/>
                  </a:cubicBezTo>
                  <a:cubicBezTo>
                    <a:pt x="5060001" y="255070"/>
                    <a:pt x="5090481" y="273678"/>
                    <a:pt x="5143741" y="258599"/>
                  </a:cubicBezTo>
                  <a:cubicBezTo>
                    <a:pt x="5188017" y="246407"/>
                    <a:pt x="5230689" y="228760"/>
                    <a:pt x="5276891" y="212398"/>
                  </a:cubicBezTo>
                  <a:cubicBezTo>
                    <a:pt x="5273040" y="221702"/>
                    <a:pt x="5267265" y="236140"/>
                    <a:pt x="5261811" y="249936"/>
                  </a:cubicBezTo>
                  <a:cubicBezTo>
                    <a:pt x="5325017" y="262449"/>
                    <a:pt x="5348438" y="297421"/>
                    <a:pt x="5315392" y="335280"/>
                  </a:cubicBezTo>
                  <a:cubicBezTo>
                    <a:pt x="5319883" y="338488"/>
                    <a:pt x="5324375" y="341697"/>
                    <a:pt x="5328867" y="344905"/>
                  </a:cubicBezTo>
                  <a:cubicBezTo>
                    <a:pt x="5347476" y="318275"/>
                    <a:pt x="5366405" y="291646"/>
                    <a:pt x="5382768" y="268224"/>
                  </a:cubicBezTo>
                  <a:cubicBezTo>
                    <a:pt x="5357422" y="260524"/>
                    <a:pt x="5336246" y="254107"/>
                    <a:pt x="5315070" y="247690"/>
                  </a:cubicBezTo>
                  <a:cubicBezTo>
                    <a:pt x="5324375" y="238065"/>
                    <a:pt x="5334000" y="228440"/>
                    <a:pt x="5345872" y="216248"/>
                  </a:cubicBezTo>
                  <a:cubicBezTo>
                    <a:pt x="5334000" y="209189"/>
                    <a:pt x="5320204" y="200526"/>
                    <a:pt x="5306408" y="191864"/>
                  </a:cubicBezTo>
                  <a:cubicBezTo>
                    <a:pt x="5316354" y="177105"/>
                    <a:pt x="5326300" y="162667"/>
                    <a:pt x="5340738" y="141812"/>
                  </a:cubicBezTo>
                  <a:cubicBezTo>
                    <a:pt x="5370576" y="135395"/>
                    <a:pt x="5411002" y="127054"/>
                    <a:pt x="5456883" y="117428"/>
                  </a:cubicBezTo>
                  <a:cubicBezTo>
                    <a:pt x="5515276" y="163630"/>
                    <a:pt x="5586503" y="163630"/>
                    <a:pt x="5660297" y="134754"/>
                  </a:cubicBezTo>
                  <a:cubicBezTo>
                    <a:pt x="5668959" y="131224"/>
                    <a:pt x="5673451" y="117749"/>
                    <a:pt x="5679868" y="108765"/>
                  </a:cubicBezTo>
                  <a:cubicBezTo>
                    <a:pt x="5669280" y="105236"/>
                    <a:pt x="5658693" y="99140"/>
                    <a:pt x="5648105" y="98499"/>
                  </a:cubicBezTo>
                  <a:cubicBezTo>
                    <a:pt x="5623721" y="96894"/>
                    <a:pt x="5599337" y="97857"/>
                    <a:pt x="5574632" y="90477"/>
                  </a:cubicBezTo>
                  <a:cubicBezTo>
                    <a:pt x="5699439" y="37539"/>
                    <a:pt x="5847348" y="108124"/>
                    <a:pt x="5959642" y="0"/>
                  </a:cubicBezTo>
                  <a:cubicBezTo>
                    <a:pt x="5962209" y="5133"/>
                    <a:pt x="5964776" y="10267"/>
                    <a:pt x="5967343" y="15400"/>
                  </a:cubicBezTo>
                  <a:cubicBezTo>
                    <a:pt x="5959001" y="26630"/>
                    <a:pt x="5950659" y="37539"/>
                    <a:pt x="5941675" y="49731"/>
                  </a:cubicBezTo>
                  <a:cubicBezTo>
                    <a:pt x="5963171" y="59677"/>
                    <a:pt x="5984668" y="69623"/>
                    <a:pt x="6006164" y="79569"/>
                  </a:cubicBezTo>
                  <a:cubicBezTo>
                    <a:pt x="5910874" y="107803"/>
                    <a:pt x="5805638" y="61602"/>
                    <a:pt x="5712915" y="135716"/>
                  </a:cubicBezTo>
                  <a:cubicBezTo>
                    <a:pt x="5740186" y="152400"/>
                    <a:pt x="5758154" y="163309"/>
                    <a:pt x="5776121" y="174538"/>
                  </a:cubicBezTo>
                  <a:cubicBezTo>
                    <a:pt x="5752378" y="209510"/>
                    <a:pt x="5729278" y="242878"/>
                    <a:pt x="5703611" y="280416"/>
                  </a:cubicBezTo>
                  <a:cubicBezTo>
                    <a:pt x="5724465" y="300629"/>
                    <a:pt x="5748528" y="323409"/>
                    <a:pt x="5770345" y="344264"/>
                  </a:cubicBezTo>
                  <a:cubicBezTo>
                    <a:pt x="5754945" y="305763"/>
                    <a:pt x="5873657" y="320521"/>
                    <a:pt x="5818793" y="247048"/>
                  </a:cubicBezTo>
                  <a:cubicBezTo>
                    <a:pt x="5835477" y="236461"/>
                    <a:pt x="5851198" y="221381"/>
                    <a:pt x="5869486" y="216248"/>
                  </a:cubicBezTo>
                  <a:cubicBezTo>
                    <a:pt x="5891624" y="210152"/>
                    <a:pt x="5916329" y="212398"/>
                    <a:pt x="5940071" y="211114"/>
                  </a:cubicBezTo>
                  <a:cubicBezTo>
                    <a:pt x="5939108" y="202772"/>
                    <a:pt x="5937825" y="194430"/>
                    <a:pt x="5936863" y="185768"/>
                  </a:cubicBezTo>
                  <a:cubicBezTo>
                    <a:pt x="5892265" y="194110"/>
                    <a:pt x="5847989" y="202451"/>
                    <a:pt x="5803392" y="210793"/>
                  </a:cubicBezTo>
                  <a:cubicBezTo>
                    <a:pt x="5783179" y="123845"/>
                    <a:pt x="5804676" y="105878"/>
                    <a:pt x="5940392" y="113578"/>
                  </a:cubicBezTo>
                  <a:cubicBezTo>
                    <a:pt x="5934296" y="124808"/>
                    <a:pt x="5929804" y="133791"/>
                    <a:pt x="5929804" y="133791"/>
                  </a:cubicBezTo>
                  <a:cubicBezTo>
                    <a:pt x="5950338" y="154325"/>
                    <a:pt x="5977931" y="170046"/>
                    <a:pt x="5987235" y="193147"/>
                  </a:cubicBezTo>
                  <a:cubicBezTo>
                    <a:pt x="6002314" y="230686"/>
                    <a:pt x="5982422" y="251861"/>
                    <a:pt x="5940392" y="257957"/>
                  </a:cubicBezTo>
                  <a:cubicBezTo>
                    <a:pt x="5932371" y="259240"/>
                    <a:pt x="5929804" y="296137"/>
                    <a:pt x="5924029" y="319559"/>
                  </a:cubicBezTo>
                  <a:cubicBezTo>
                    <a:pt x="5945846" y="316992"/>
                    <a:pt x="5966059" y="314425"/>
                    <a:pt x="5986272" y="311859"/>
                  </a:cubicBezTo>
                  <a:cubicBezTo>
                    <a:pt x="5987556" y="315067"/>
                    <a:pt x="5988839" y="318275"/>
                    <a:pt x="5990122" y="321163"/>
                  </a:cubicBezTo>
                  <a:cubicBezTo>
                    <a:pt x="5978893" y="327901"/>
                    <a:pt x="5967663" y="334959"/>
                    <a:pt x="5956113" y="341697"/>
                  </a:cubicBezTo>
                  <a:cubicBezTo>
                    <a:pt x="5957397" y="345547"/>
                    <a:pt x="5958680" y="349397"/>
                    <a:pt x="5959963" y="353247"/>
                  </a:cubicBezTo>
                  <a:cubicBezTo>
                    <a:pt x="5999748" y="341697"/>
                    <a:pt x="6039853" y="330467"/>
                    <a:pt x="6079637" y="319238"/>
                  </a:cubicBezTo>
                  <a:cubicBezTo>
                    <a:pt x="6081562" y="318596"/>
                    <a:pt x="6083808" y="318275"/>
                    <a:pt x="6086054" y="318596"/>
                  </a:cubicBezTo>
                  <a:cubicBezTo>
                    <a:pt x="6112363" y="322446"/>
                    <a:pt x="6140918" y="334959"/>
                    <a:pt x="6164340" y="328542"/>
                  </a:cubicBezTo>
                  <a:cubicBezTo>
                    <a:pt x="6193857" y="320521"/>
                    <a:pt x="6219204" y="296779"/>
                    <a:pt x="6246475" y="279774"/>
                  </a:cubicBezTo>
                  <a:cubicBezTo>
                    <a:pt x="6251288" y="285870"/>
                    <a:pt x="6256100" y="291966"/>
                    <a:pt x="6260913" y="298383"/>
                  </a:cubicBezTo>
                  <a:cubicBezTo>
                    <a:pt x="6230433" y="325655"/>
                    <a:pt x="6199953" y="352926"/>
                    <a:pt x="6152789" y="394957"/>
                  </a:cubicBezTo>
                  <a:cubicBezTo>
                    <a:pt x="6207011" y="373139"/>
                    <a:pt x="6245513" y="358060"/>
                    <a:pt x="6280164" y="344264"/>
                  </a:cubicBezTo>
                  <a:cubicBezTo>
                    <a:pt x="6277597" y="317634"/>
                    <a:pt x="6280484" y="296137"/>
                    <a:pt x="6272463" y="280416"/>
                  </a:cubicBezTo>
                  <a:cubicBezTo>
                    <a:pt x="6252251" y="239990"/>
                    <a:pt x="6278880" y="230365"/>
                    <a:pt x="6306794" y="222023"/>
                  </a:cubicBezTo>
                  <a:cubicBezTo>
                    <a:pt x="6360053" y="205981"/>
                    <a:pt x="6413955" y="191222"/>
                    <a:pt x="6472990" y="174538"/>
                  </a:cubicBezTo>
                  <a:cubicBezTo>
                    <a:pt x="6446039" y="155608"/>
                    <a:pt x="6426468" y="141171"/>
                    <a:pt x="6406575" y="127054"/>
                  </a:cubicBezTo>
                  <a:cubicBezTo>
                    <a:pt x="6408500" y="120957"/>
                    <a:pt x="6410746" y="114861"/>
                    <a:pt x="6412672" y="108765"/>
                  </a:cubicBezTo>
                  <a:cubicBezTo>
                    <a:pt x="6445077" y="115182"/>
                    <a:pt x="6477161" y="121920"/>
                    <a:pt x="6514699" y="129299"/>
                  </a:cubicBezTo>
                  <a:cubicBezTo>
                    <a:pt x="6515662" y="121920"/>
                    <a:pt x="6517587" y="106840"/>
                    <a:pt x="6519833" y="89515"/>
                  </a:cubicBezTo>
                  <a:cubicBezTo>
                    <a:pt x="6564109" y="83098"/>
                    <a:pt x="6611594" y="76040"/>
                    <a:pt x="6659078" y="68981"/>
                  </a:cubicBezTo>
                  <a:cubicBezTo>
                    <a:pt x="6659078" y="75719"/>
                    <a:pt x="6660683" y="81173"/>
                    <a:pt x="6658757" y="82456"/>
                  </a:cubicBezTo>
                  <a:cubicBezTo>
                    <a:pt x="6641111" y="96573"/>
                    <a:pt x="6623144" y="110049"/>
                    <a:pt x="6605177" y="123845"/>
                  </a:cubicBezTo>
                  <a:cubicBezTo>
                    <a:pt x="6632769" y="127374"/>
                    <a:pt x="6660683" y="135075"/>
                    <a:pt x="6687633" y="133470"/>
                  </a:cubicBezTo>
                  <a:cubicBezTo>
                    <a:pt x="6720680" y="131545"/>
                    <a:pt x="6753085" y="121599"/>
                    <a:pt x="6786773" y="122562"/>
                  </a:cubicBezTo>
                  <a:cubicBezTo>
                    <a:pt x="6694691" y="171009"/>
                    <a:pt x="6595552" y="176142"/>
                    <a:pt x="6481331" y="198280"/>
                  </a:cubicBezTo>
                  <a:cubicBezTo>
                    <a:pt x="6450210" y="225873"/>
                    <a:pt x="6401442" y="268866"/>
                    <a:pt x="6349465" y="315067"/>
                  </a:cubicBezTo>
                  <a:cubicBezTo>
                    <a:pt x="6362620" y="351001"/>
                    <a:pt x="6361337" y="340734"/>
                    <a:pt x="6497053" y="326938"/>
                  </a:cubicBezTo>
                  <a:cubicBezTo>
                    <a:pt x="6557371" y="320842"/>
                    <a:pt x="6599402" y="283624"/>
                    <a:pt x="6669024" y="266299"/>
                  </a:cubicBezTo>
                  <a:cubicBezTo>
                    <a:pt x="6650095" y="293891"/>
                    <a:pt x="6640790" y="307046"/>
                    <a:pt x="6632127" y="320200"/>
                  </a:cubicBezTo>
                  <a:cubicBezTo>
                    <a:pt x="6655870" y="339451"/>
                    <a:pt x="6770089" y="299667"/>
                    <a:pt x="6792228" y="263411"/>
                  </a:cubicBezTo>
                  <a:cubicBezTo>
                    <a:pt x="6830087" y="297100"/>
                    <a:pt x="6907410" y="260203"/>
                    <a:pt x="6921206" y="339130"/>
                  </a:cubicBezTo>
                  <a:cubicBezTo>
                    <a:pt x="6934040" y="287795"/>
                    <a:pt x="6947194" y="235177"/>
                    <a:pt x="6960349" y="183522"/>
                  </a:cubicBezTo>
                  <a:cubicBezTo>
                    <a:pt x="6918961" y="180955"/>
                    <a:pt x="6871476" y="178388"/>
                    <a:pt x="6822708" y="175501"/>
                  </a:cubicBezTo>
                  <a:cubicBezTo>
                    <a:pt x="6828804" y="152400"/>
                    <a:pt x="6833937" y="134112"/>
                    <a:pt x="6838108" y="117749"/>
                  </a:cubicBezTo>
                  <a:cubicBezTo>
                    <a:pt x="6868267" y="119353"/>
                    <a:pt x="6900030" y="121278"/>
                    <a:pt x="6945269" y="123845"/>
                  </a:cubicBezTo>
                  <a:cubicBezTo>
                    <a:pt x="6925698" y="112936"/>
                    <a:pt x="6917356" y="108445"/>
                    <a:pt x="6905164" y="101707"/>
                  </a:cubicBezTo>
                  <a:cubicBezTo>
                    <a:pt x="6916714" y="92082"/>
                    <a:pt x="6926660" y="83740"/>
                    <a:pt x="6940457" y="72189"/>
                  </a:cubicBezTo>
                  <a:cubicBezTo>
                    <a:pt x="6919922" y="72189"/>
                    <a:pt x="6903880" y="72189"/>
                    <a:pt x="6877571" y="72189"/>
                  </a:cubicBezTo>
                  <a:cubicBezTo>
                    <a:pt x="6896180" y="52939"/>
                    <a:pt x="6908373" y="39784"/>
                    <a:pt x="6918318" y="29517"/>
                  </a:cubicBezTo>
                  <a:cubicBezTo>
                    <a:pt x="6972861" y="51656"/>
                    <a:pt x="7026443" y="73473"/>
                    <a:pt x="7076494" y="94007"/>
                  </a:cubicBezTo>
                  <a:cubicBezTo>
                    <a:pt x="7063018" y="99461"/>
                    <a:pt x="7043768" y="107161"/>
                    <a:pt x="7021309" y="116145"/>
                  </a:cubicBezTo>
                  <a:cubicBezTo>
                    <a:pt x="7069435" y="188014"/>
                    <a:pt x="7179805" y="100424"/>
                    <a:pt x="7222156" y="202772"/>
                  </a:cubicBezTo>
                  <a:cubicBezTo>
                    <a:pt x="7139379" y="197318"/>
                    <a:pt x="7065264" y="192184"/>
                    <a:pt x="6986979" y="187051"/>
                  </a:cubicBezTo>
                  <a:cubicBezTo>
                    <a:pt x="6991150" y="236140"/>
                    <a:pt x="7002058" y="249294"/>
                    <a:pt x="7051468" y="236782"/>
                  </a:cubicBezTo>
                  <a:cubicBezTo>
                    <a:pt x="7103445" y="223627"/>
                    <a:pt x="7160875" y="230686"/>
                    <a:pt x="7215740" y="232290"/>
                  </a:cubicBezTo>
                  <a:cubicBezTo>
                    <a:pt x="7226327" y="232611"/>
                    <a:pt x="7236273" y="247690"/>
                    <a:pt x="7257769" y="265657"/>
                  </a:cubicBezTo>
                  <a:cubicBezTo>
                    <a:pt x="7229535" y="265657"/>
                    <a:pt x="7217023" y="265657"/>
                    <a:pt x="7204830" y="265657"/>
                  </a:cubicBezTo>
                  <a:cubicBezTo>
                    <a:pt x="7206756" y="272716"/>
                    <a:pt x="7209002" y="279454"/>
                    <a:pt x="7210927" y="286512"/>
                  </a:cubicBezTo>
                  <a:cubicBezTo>
                    <a:pt x="7235632" y="277528"/>
                    <a:pt x="7260978" y="270791"/>
                    <a:pt x="7284078" y="258920"/>
                  </a:cubicBezTo>
                  <a:cubicBezTo>
                    <a:pt x="7292420" y="254749"/>
                    <a:pt x="7294346" y="238386"/>
                    <a:pt x="7297875" y="230365"/>
                  </a:cubicBezTo>
                  <a:cubicBezTo>
                    <a:pt x="7333488" y="242557"/>
                    <a:pt x="7364610" y="253144"/>
                    <a:pt x="7400544" y="265336"/>
                  </a:cubicBezTo>
                  <a:cubicBezTo>
                    <a:pt x="7397657" y="271432"/>
                    <a:pt x="7392203" y="282983"/>
                    <a:pt x="7383860" y="300629"/>
                  </a:cubicBezTo>
                  <a:cubicBezTo>
                    <a:pt x="7406641" y="309934"/>
                    <a:pt x="7429420" y="319559"/>
                    <a:pt x="7454125" y="329505"/>
                  </a:cubicBezTo>
                  <a:cubicBezTo>
                    <a:pt x="7465996" y="306725"/>
                    <a:pt x="7478509" y="285870"/>
                    <a:pt x="7487813" y="263732"/>
                  </a:cubicBezTo>
                  <a:cubicBezTo>
                    <a:pt x="7495193" y="245765"/>
                    <a:pt x="7498722" y="225873"/>
                    <a:pt x="7500326" y="220098"/>
                  </a:cubicBezTo>
                  <a:cubicBezTo>
                    <a:pt x="7570912" y="240952"/>
                    <a:pt x="7626096" y="257315"/>
                    <a:pt x="7691227" y="276566"/>
                  </a:cubicBezTo>
                  <a:cubicBezTo>
                    <a:pt x="7691227" y="253786"/>
                    <a:pt x="7698927" y="224269"/>
                    <a:pt x="7689623" y="216889"/>
                  </a:cubicBezTo>
                  <a:cubicBezTo>
                    <a:pt x="7673581" y="204376"/>
                    <a:pt x="7646630" y="205660"/>
                    <a:pt x="7624171" y="202451"/>
                  </a:cubicBezTo>
                  <a:cubicBezTo>
                    <a:pt x="7602675" y="199243"/>
                    <a:pt x="7581178" y="197639"/>
                    <a:pt x="7559682" y="195393"/>
                  </a:cubicBezTo>
                  <a:cubicBezTo>
                    <a:pt x="7562891" y="176463"/>
                    <a:pt x="7565778" y="157534"/>
                    <a:pt x="7566419" y="153683"/>
                  </a:cubicBezTo>
                  <a:cubicBezTo>
                    <a:pt x="7629946" y="160100"/>
                    <a:pt x="7688019" y="165555"/>
                    <a:pt x="7745771" y="171330"/>
                  </a:cubicBezTo>
                  <a:cubicBezTo>
                    <a:pt x="7748337" y="165234"/>
                    <a:pt x="7750904" y="159138"/>
                    <a:pt x="7753470" y="152721"/>
                  </a:cubicBezTo>
                  <a:cubicBezTo>
                    <a:pt x="7727483" y="141171"/>
                    <a:pt x="7701494" y="129620"/>
                    <a:pt x="7666843" y="113899"/>
                  </a:cubicBezTo>
                  <a:cubicBezTo>
                    <a:pt x="7749942" y="113899"/>
                    <a:pt x="7824697" y="113257"/>
                    <a:pt x="7899133" y="115182"/>
                  </a:cubicBezTo>
                  <a:cubicBezTo>
                    <a:pt x="7906192" y="115503"/>
                    <a:pt x="7912929" y="132508"/>
                    <a:pt x="7928009" y="153683"/>
                  </a:cubicBezTo>
                  <a:cubicBezTo>
                    <a:pt x="7860632" y="131866"/>
                    <a:pt x="7808014" y="128979"/>
                    <a:pt x="7755716" y="180955"/>
                  </a:cubicBezTo>
                  <a:cubicBezTo>
                    <a:pt x="7814430" y="185126"/>
                    <a:pt x="7860632" y="188014"/>
                    <a:pt x="7906512" y="191222"/>
                  </a:cubicBezTo>
                  <a:cubicBezTo>
                    <a:pt x="7907796" y="199885"/>
                    <a:pt x="7909079" y="208868"/>
                    <a:pt x="7910042" y="217531"/>
                  </a:cubicBezTo>
                  <a:cubicBezTo>
                    <a:pt x="7872503" y="225873"/>
                    <a:pt x="7832398" y="246728"/>
                    <a:pt x="7798388" y="239348"/>
                  </a:cubicBezTo>
                  <a:cubicBezTo>
                    <a:pt x="7752829" y="229402"/>
                    <a:pt x="7733578" y="248332"/>
                    <a:pt x="7715611" y="286512"/>
                  </a:cubicBezTo>
                  <a:cubicBezTo>
                    <a:pt x="7735824" y="276887"/>
                    <a:pt x="7755716" y="267262"/>
                    <a:pt x="7780100" y="255711"/>
                  </a:cubicBezTo>
                  <a:cubicBezTo>
                    <a:pt x="7797105" y="297421"/>
                    <a:pt x="7822451" y="287154"/>
                    <a:pt x="7850686" y="247690"/>
                  </a:cubicBezTo>
                  <a:cubicBezTo>
                    <a:pt x="7859669" y="284587"/>
                    <a:pt x="7866086" y="310254"/>
                    <a:pt x="7868653" y="321805"/>
                  </a:cubicBezTo>
                  <a:cubicBezTo>
                    <a:pt x="7915817" y="325013"/>
                    <a:pt x="7953034" y="327901"/>
                    <a:pt x="7987365" y="330147"/>
                  </a:cubicBezTo>
                  <a:cubicBezTo>
                    <a:pt x="7978701" y="309613"/>
                    <a:pt x="7969718" y="287795"/>
                    <a:pt x="7958168" y="260203"/>
                  </a:cubicBezTo>
                  <a:cubicBezTo>
                    <a:pt x="7989611" y="273358"/>
                    <a:pt x="8013994" y="283945"/>
                    <a:pt x="8042549" y="295816"/>
                  </a:cubicBezTo>
                  <a:cubicBezTo>
                    <a:pt x="8041266" y="198280"/>
                    <a:pt x="7961376" y="248011"/>
                    <a:pt x="7908758" y="218494"/>
                  </a:cubicBezTo>
                  <a:cubicBezTo>
                    <a:pt x="7979664" y="165555"/>
                    <a:pt x="8041266" y="229723"/>
                    <a:pt x="8105755" y="211435"/>
                  </a:cubicBezTo>
                  <a:cubicBezTo>
                    <a:pt x="8048966" y="278170"/>
                    <a:pt x="8094526" y="290041"/>
                    <a:pt x="8141048" y="301271"/>
                  </a:cubicBezTo>
                  <a:cubicBezTo>
                    <a:pt x="8107681" y="316992"/>
                    <a:pt x="8079446" y="365760"/>
                    <a:pt x="8030999" y="316671"/>
                  </a:cubicBezTo>
                  <a:cubicBezTo>
                    <a:pt x="8031320" y="345226"/>
                    <a:pt x="8032283" y="373460"/>
                    <a:pt x="8044474" y="395278"/>
                  </a:cubicBezTo>
                  <a:cubicBezTo>
                    <a:pt x="8049608" y="404261"/>
                    <a:pt x="8085863" y="406828"/>
                    <a:pt x="8097093" y="398165"/>
                  </a:cubicBezTo>
                  <a:cubicBezTo>
                    <a:pt x="8138802" y="366402"/>
                    <a:pt x="8182436" y="361910"/>
                    <a:pt x="8231205" y="370573"/>
                  </a:cubicBezTo>
                  <a:cubicBezTo>
                    <a:pt x="8238584" y="371856"/>
                    <a:pt x="8247888" y="360947"/>
                    <a:pt x="8269064" y="348114"/>
                  </a:cubicBezTo>
                  <a:cubicBezTo>
                    <a:pt x="8232488" y="348114"/>
                    <a:pt x="8210029" y="345226"/>
                    <a:pt x="8188211" y="348755"/>
                  </a:cubicBezTo>
                  <a:cubicBezTo>
                    <a:pt x="8148106" y="355172"/>
                    <a:pt x="8139122" y="333676"/>
                    <a:pt x="8139444" y="300950"/>
                  </a:cubicBezTo>
                  <a:cubicBezTo>
                    <a:pt x="8154523" y="295816"/>
                    <a:pt x="8169282" y="291004"/>
                    <a:pt x="8184362" y="285870"/>
                  </a:cubicBezTo>
                  <a:cubicBezTo>
                    <a:pt x="8163507" y="271432"/>
                    <a:pt x="8142652" y="256995"/>
                    <a:pt x="8113776" y="237102"/>
                  </a:cubicBezTo>
                  <a:cubicBezTo>
                    <a:pt x="8123723" y="232611"/>
                    <a:pt x="8136877" y="220739"/>
                    <a:pt x="8147786" y="222344"/>
                  </a:cubicBezTo>
                  <a:cubicBezTo>
                    <a:pt x="8174736" y="226835"/>
                    <a:pt x="8200082" y="239990"/>
                    <a:pt x="8227034" y="244803"/>
                  </a:cubicBezTo>
                  <a:cubicBezTo>
                    <a:pt x="8245322" y="248011"/>
                    <a:pt x="8265535" y="244803"/>
                    <a:pt x="8284144" y="241594"/>
                  </a:cubicBezTo>
                  <a:cubicBezTo>
                    <a:pt x="8307886" y="237744"/>
                    <a:pt x="8331307" y="228440"/>
                    <a:pt x="8355049" y="226835"/>
                  </a:cubicBezTo>
                  <a:cubicBezTo>
                    <a:pt x="8389059" y="224590"/>
                    <a:pt x="8423389" y="226515"/>
                    <a:pt x="8457719" y="227477"/>
                  </a:cubicBezTo>
                  <a:cubicBezTo>
                    <a:pt x="8471836" y="228119"/>
                    <a:pt x="8495578" y="227477"/>
                    <a:pt x="8498465" y="233894"/>
                  </a:cubicBezTo>
                  <a:cubicBezTo>
                    <a:pt x="8514829" y="274320"/>
                    <a:pt x="8603381" y="228119"/>
                    <a:pt x="8584451" y="306725"/>
                  </a:cubicBezTo>
                  <a:cubicBezTo>
                    <a:pt x="8561351" y="303838"/>
                    <a:pt x="8538250" y="297421"/>
                    <a:pt x="8515470" y="299346"/>
                  </a:cubicBezTo>
                  <a:cubicBezTo>
                    <a:pt x="8501674" y="300308"/>
                    <a:pt x="8485953" y="311217"/>
                    <a:pt x="8476969" y="322446"/>
                  </a:cubicBezTo>
                  <a:cubicBezTo>
                    <a:pt x="8472478" y="327901"/>
                    <a:pt x="8477611" y="349397"/>
                    <a:pt x="8484670" y="354531"/>
                  </a:cubicBezTo>
                  <a:cubicBezTo>
                    <a:pt x="8514187" y="376027"/>
                    <a:pt x="8572580" y="344584"/>
                    <a:pt x="8582205" y="304479"/>
                  </a:cubicBezTo>
                  <a:cubicBezTo>
                    <a:pt x="8584451" y="280416"/>
                    <a:pt x="8587018" y="256032"/>
                    <a:pt x="8589264" y="231969"/>
                  </a:cubicBezTo>
                  <a:cubicBezTo>
                    <a:pt x="8592152" y="201168"/>
                    <a:pt x="8595039" y="170367"/>
                    <a:pt x="8597926" y="139887"/>
                  </a:cubicBezTo>
                  <a:cubicBezTo>
                    <a:pt x="8605627" y="140850"/>
                    <a:pt x="8613007" y="141812"/>
                    <a:pt x="8620707" y="142775"/>
                  </a:cubicBezTo>
                  <a:cubicBezTo>
                    <a:pt x="8618140" y="158175"/>
                    <a:pt x="8615573" y="173576"/>
                    <a:pt x="8614931" y="177105"/>
                  </a:cubicBezTo>
                  <a:cubicBezTo>
                    <a:pt x="8651187" y="187693"/>
                    <a:pt x="8684554" y="196997"/>
                    <a:pt x="8718242" y="206622"/>
                  </a:cubicBezTo>
                  <a:cubicBezTo>
                    <a:pt x="8718242" y="211435"/>
                    <a:pt x="8718242" y="216568"/>
                    <a:pt x="8718242" y="221381"/>
                  </a:cubicBezTo>
                  <a:cubicBezTo>
                    <a:pt x="8690971" y="231006"/>
                    <a:pt x="8663699" y="240311"/>
                    <a:pt x="8636427" y="249936"/>
                  </a:cubicBezTo>
                  <a:cubicBezTo>
                    <a:pt x="8635786" y="256032"/>
                    <a:pt x="8635144" y="262449"/>
                    <a:pt x="8634503" y="268545"/>
                  </a:cubicBezTo>
                  <a:cubicBezTo>
                    <a:pt x="8655999" y="271112"/>
                    <a:pt x="8677495" y="276887"/>
                    <a:pt x="8698992" y="275283"/>
                  </a:cubicBezTo>
                  <a:cubicBezTo>
                    <a:pt x="8719846" y="273999"/>
                    <a:pt x="8740060" y="265336"/>
                    <a:pt x="8760273" y="259882"/>
                  </a:cubicBezTo>
                  <a:cubicBezTo>
                    <a:pt x="8760273" y="259882"/>
                    <a:pt x="8758669" y="258278"/>
                    <a:pt x="8758669" y="258278"/>
                  </a:cubicBezTo>
                  <a:cubicBezTo>
                    <a:pt x="8755781" y="269187"/>
                    <a:pt x="8753214" y="280095"/>
                    <a:pt x="8750326" y="291325"/>
                  </a:cubicBezTo>
                  <a:cubicBezTo>
                    <a:pt x="8770219" y="293891"/>
                    <a:pt x="8790111" y="298704"/>
                    <a:pt x="8810003" y="298062"/>
                  </a:cubicBezTo>
                  <a:cubicBezTo>
                    <a:pt x="8842409" y="296779"/>
                    <a:pt x="8874493" y="291966"/>
                    <a:pt x="8906898" y="288758"/>
                  </a:cubicBezTo>
                  <a:cubicBezTo>
                    <a:pt x="8909143" y="298062"/>
                    <a:pt x="8911710" y="307046"/>
                    <a:pt x="8913956" y="316350"/>
                  </a:cubicBezTo>
                  <a:cubicBezTo>
                    <a:pt x="8878984" y="330147"/>
                    <a:pt x="8844333" y="343943"/>
                    <a:pt x="8797491" y="362231"/>
                  </a:cubicBezTo>
                  <a:cubicBezTo>
                    <a:pt x="8848826" y="373139"/>
                    <a:pt x="8889572" y="384690"/>
                    <a:pt x="8913636" y="332713"/>
                  </a:cubicBezTo>
                  <a:cubicBezTo>
                    <a:pt x="8927752" y="302554"/>
                    <a:pt x="8944436" y="285229"/>
                    <a:pt x="8976520" y="305121"/>
                  </a:cubicBezTo>
                  <a:cubicBezTo>
                    <a:pt x="8991600" y="314425"/>
                    <a:pt x="9003471" y="329505"/>
                    <a:pt x="9021438" y="346189"/>
                  </a:cubicBezTo>
                  <a:cubicBezTo>
                    <a:pt x="9059298" y="338488"/>
                    <a:pt x="9112878" y="327901"/>
                    <a:pt x="9166459" y="316992"/>
                  </a:cubicBezTo>
                  <a:cubicBezTo>
                    <a:pt x="9167421" y="313142"/>
                    <a:pt x="9168384" y="309292"/>
                    <a:pt x="9169347" y="305442"/>
                  </a:cubicBezTo>
                  <a:cubicBezTo>
                    <a:pt x="9127316" y="296458"/>
                    <a:pt x="9085606" y="287475"/>
                    <a:pt x="9043577" y="278812"/>
                  </a:cubicBezTo>
                  <a:cubicBezTo>
                    <a:pt x="9043577" y="272716"/>
                    <a:pt x="9043577" y="266620"/>
                    <a:pt x="9043897" y="260524"/>
                  </a:cubicBezTo>
                  <a:cubicBezTo>
                    <a:pt x="9074057" y="260524"/>
                    <a:pt x="9104215" y="259882"/>
                    <a:pt x="9134375" y="260845"/>
                  </a:cubicBezTo>
                  <a:cubicBezTo>
                    <a:pt x="9147209" y="261486"/>
                    <a:pt x="9160042" y="265657"/>
                    <a:pt x="9172876" y="268224"/>
                  </a:cubicBezTo>
                  <a:cubicBezTo>
                    <a:pt x="9165497" y="256032"/>
                    <a:pt x="9158438" y="243840"/>
                    <a:pt x="9149775" y="229081"/>
                  </a:cubicBezTo>
                  <a:cubicBezTo>
                    <a:pt x="9180576" y="229081"/>
                    <a:pt x="9214586" y="229081"/>
                    <a:pt x="9248594" y="229081"/>
                  </a:cubicBezTo>
                  <a:cubicBezTo>
                    <a:pt x="9249878" y="232931"/>
                    <a:pt x="9250840" y="236782"/>
                    <a:pt x="9252124" y="240632"/>
                  </a:cubicBezTo>
                  <a:cubicBezTo>
                    <a:pt x="9242178" y="247369"/>
                    <a:pt x="9231911" y="254107"/>
                    <a:pt x="9213943" y="266299"/>
                  </a:cubicBezTo>
                  <a:cubicBezTo>
                    <a:pt x="9249557" y="268545"/>
                    <a:pt x="9279074" y="270470"/>
                    <a:pt x="9308592" y="272395"/>
                  </a:cubicBezTo>
                  <a:cubicBezTo>
                    <a:pt x="9308592" y="272395"/>
                    <a:pt x="9307309" y="271432"/>
                    <a:pt x="9307309" y="271432"/>
                  </a:cubicBezTo>
                  <a:cubicBezTo>
                    <a:pt x="9328163" y="281058"/>
                    <a:pt x="9349018" y="290362"/>
                    <a:pt x="9369873" y="299987"/>
                  </a:cubicBezTo>
                  <a:cubicBezTo>
                    <a:pt x="9348377" y="308971"/>
                    <a:pt x="9326559" y="317955"/>
                    <a:pt x="9301854" y="328222"/>
                  </a:cubicBezTo>
                  <a:cubicBezTo>
                    <a:pt x="9259503" y="308329"/>
                    <a:pt x="9213302" y="274962"/>
                    <a:pt x="9179934" y="350039"/>
                  </a:cubicBezTo>
                  <a:cubicBezTo>
                    <a:pt x="9174801" y="361910"/>
                    <a:pt x="9142716" y="363514"/>
                    <a:pt x="9122503" y="366723"/>
                  </a:cubicBezTo>
                  <a:cubicBezTo>
                    <a:pt x="9098120" y="370252"/>
                    <a:pt x="9072131" y="367043"/>
                    <a:pt x="9048710" y="373460"/>
                  </a:cubicBezTo>
                  <a:cubicBezTo>
                    <a:pt x="9035876" y="376990"/>
                    <a:pt x="9024968" y="392390"/>
                    <a:pt x="9016305" y="404903"/>
                  </a:cubicBezTo>
                  <a:cubicBezTo>
                    <a:pt x="9014380" y="407790"/>
                    <a:pt x="9025289" y="425758"/>
                    <a:pt x="9031706" y="426720"/>
                  </a:cubicBezTo>
                  <a:cubicBezTo>
                    <a:pt x="9047105" y="429287"/>
                    <a:pt x="9067319" y="431212"/>
                    <a:pt x="9078548" y="423512"/>
                  </a:cubicBezTo>
                  <a:cubicBezTo>
                    <a:pt x="9165497" y="363835"/>
                    <a:pt x="9181539" y="361589"/>
                    <a:pt x="9280037" y="413566"/>
                  </a:cubicBezTo>
                  <a:cubicBezTo>
                    <a:pt x="9244423" y="433137"/>
                    <a:pt x="9213623" y="450142"/>
                    <a:pt x="9187956" y="464259"/>
                  </a:cubicBezTo>
                  <a:cubicBezTo>
                    <a:pt x="9236723" y="471638"/>
                    <a:pt x="9289021" y="469071"/>
                    <a:pt x="9331372" y="488322"/>
                  </a:cubicBezTo>
                  <a:cubicBezTo>
                    <a:pt x="9381744" y="511102"/>
                    <a:pt x="9414470" y="499551"/>
                    <a:pt x="9451366" y="456238"/>
                  </a:cubicBezTo>
                  <a:cubicBezTo>
                    <a:pt x="9451366" y="476130"/>
                    <a:pt x="9451366" y="487038"/>
                    <a:pt x="9451366" y="500193"/>
                  </a:cubicBezTo>
                  <a:cubicBezTo>
                    <a:pt x="9487622" y="492493"/>
                    <a:pt x="9522594" y="479017"/>
                    <a:pt x="9557244" y="479659"/>
                  </a:cubicBezTo>
                  <a:cubicBezTo>
                    <a:pt x="9576174" y="479980"/>
                    <a:pt x="9602483" y="500193"/>
                    <a:pt x="9611467" y="518481"/>
                  </a:cubicBezTo>
                  <a:cubicBezTo>
                    <a:pt x="9628151" y="551528"/>
                    <a:pt x="9654460" y="562436"/>
                    <a:pt x="9702586" y="538694"/>
                  </a:cubicBezTo>
                  <a:cubicBezTo>
                    <a:pt x="9678202" y="533561"/>
                    <a:pt x="9658310" y="529390"/>
                    <a:pt x="9638739" y="525219"/>
                  </a:cubicBezTo>
                  <a:cubicBezTo>
                    <a:pt x="9640343" y="516877"/>
                    <a:pt x="9642267" y="508535"/>
                    <a:pt x="9643872" y="499872"/>
                  </a:cubicBezTo>
                  <a:cubicBezTo>
                    <a:pt x="9674031" y="506289"/>
                    <a:pt x="9704190" y="512706"/>
                    <a:pt x="9747183" y="522010"/>
                  </a:cubicBezTo>
                  <a:cubicBezTo>
                    <a:pt x="9729216" y="505006"/>
                    <a:pt x="9713174" y="490247"/>
                    <a:pt x="9696169" y="474526"/>
                  </a:cubicBezTo>
                  <a:cubicBezTo>
                    <a:pt x="9695849" y="475488"/>
                    <a:pt x="9698094" y="468430"/>
                    <a:pt x="9698736" y="468430"/>
                  </a:cubicBezTo>
                  <a:cubicBezTo>
                    <a:pt x="9763867" y="485434"/>
                    <a:pt x="9810068" y="462013"/>
                    <a:pt x="9858194" y="415170"/>
                  </a:cubicBezTo>
                  <a:cubicBezTo>
                    <a:pt x="9873916" y="399769"/>
                    <a:pt x="9931668" y="427041"/>
                    <a:pt x="9989740" y="438912"/>
                  </a:cubicBezTo>
                  <a:cubicBezTo>
                    <a:pt x="9937763" y="461371"/>
                    <a:pt x="9904075" y="475809"/>
                    <a:pt x="9853382" y="497626"/>
                  </a:cubicBezTo>
                  <a:cubicBezTo>
                    <a:pt x="9870065" y="470355"/>
                    <a:pt x="9876482" y="459767"/>
                    <a:pt x="9882579" y="449500"/>
                  </a:cubicBezTo>
                  <a:cubicBezTo>
                    <a:pt x="9880333" y="446612"/>
                    <a:pt x="9877766" y="444046"/>
                    <a:pt x="9875520" y="441158"/>
                  </a:cubicBezTo>
                  <a:cubicBezTo>
                    <a:pt x="9859799" y="455275"/>
                    <a:pt x="9843756" y="469713"/>
                    <a:pt x="9821619" y="489926"/>
                  </a:cubicBezTo>
                  <a:cubicBezTo>
                    <a:pt x="9890600" y="507572"/>
                    <a:pt x="9954127" y="523614"/>
                    <a:pt x="10017974" y="539977"/>
                  </a:cubicBezTo>
                  <a:cubicBezTo>
                    <a:pt x="10017011" y="546394"/>
                    <a:pt x="10016370" y="553132"/>
                    <a:pt x="10015407" y="559549"/>
                  </a:cubicBezTo>
                  <a:cubicBezTo>
                    <a:pt x="9985248" y="559549"/>
                    <a:pt x="9955089" y="559549"/>
                    <a:pt x="9914342" y="559549"/>
                  </a:cubicBezTo>
                  <a:cubicBezTo>
                    <a:pt x="9965998" y="586179"/>
                    <a:pt x="10009311" y="608638"/>
                    <a:pt x="10055512" y="632701"/>
                  </a:cubicBezTo>
                  <a:cubicBezTo>
                    <a:pt x="10100430" y="596446"/>
                    <a:pt x="10146311" y="637834"/>
                    <a:pt x="10188662" y="655801"/>
                  </a:cubicBezTo>
                  <a:cubicBezTo>
                    <a:pt x="10224276" y="670881"/>
                    <a:pt x="10243205" y="680827"/>
                    <a:pt x="10276893" y="649064"/>
                  </a:cubicBezTo>
                  <a:cubicBezTo>
                    <a:pt x="10319887" y="608317"/>
                    <a:pt x="10359350" y="641043"/>
                    <a:pt x="10408118" y="678581"/>
                  </a:cubicBezTo>
                  <a:cubicBezTo>
                    <a:pt x="10356141" y="678581"/>
                    <a:pt x="10318924" y="678581"/>
                    <a:pt x="10276252" y="678581"/>
                  </a:cubicBezTo>
                  <a:cubicBezTo>
                    <a:pt x="10307373" y="719328"/>
                    <a:pt x="10392396" y="684356"/>
                    <a:pt x="10370259" y="766492"/>
                  </a:cubicBezTo>
                  <a:cubicBezTo>
                    <a:pt x="10397851" y="754942"/>
                    <a:pt x="10423839" y="744033"/>
                    <a:pt x="10455282" y="730558"/>
                  </a:cubicBezTo>
                  <a:cubicBezTo>
                    <a:pt x="10455282" y="746600"/>
                    <a:pt x="10455282" y="757188"/>
                    <a:pt x="10455282" y="771946"/>
                  </a:cubicBezTo>
                  <a:cubicBezTo>
                    <a:pt x="10484478" y="765209"/>
                    <a:pt x="10512712" y="758792"/>
                    <a:pt x="10540947" y="752054"/>
                  </a:cubicBezTo>
                  <a:cubicBezTo>
                    <a:pt x="10539342" y="756225"/>
                    <a:pt x="10537417" y="760396"/>
                    <a:pt x="10535813" y="764567"/>
                  </a:cubicBezTo>
                  <a:cubicBezTo>
                    <a:pt x="10585864" y="785101"/>
                    <a:pt x="10635595" y="805956"/>
                    <a:pt x="10686288" y="825527"/>
                  </a:cubicBezTo>
                  <a:cubicBezTo>
                    <a:pt x="10704897" y="832585"/>
                    <a:pt x="10731526" y="830340"/>
                    <a:pt x="10742436" y="842852"/>
                  </a:cubicBezTo>
                  <a:cubicBezTo>
                    <a:pt x="10788316" y="895150"/>
                    <a:pt x="10825213" y="873653"/>
                    <a:pt x="10862751" y="834831"/>
                  </a:cubicBezTo>
                  <a:cubicBezTo>
                    <a:pt x="10865639" y="831944"/>
                    <a:pt x="10870451" y="830340"/>
                    <a:pt x="10874301" y="830019"/>
                  </a:cubicBezTo>
                  <a:cubicBezTo>
                    <a:pt x="10878152" y="829698"/>
                    <a:pt x="10882322" y="831944"/>
                    <a:pt x="10891947" y="834190"/>
                  </a:cubicBezTo>
                  <a:cubicBezTo>
                    <a:pt x="10884889" y="851515"/>
                    <a:pt x="10878152" y="867878"/>
                    <a:pt x="10867564" y="893545"/>
                  </a:cubicBezTo>
                  <a:cubicBezTo>
                    <a:pt x="10890664" y="894508"/>
                    <a:pt x="10910556" y="895470"/>
                    <a:pt x="10930770" y="896433"/>
                  </a:cubicBezTo>
                  <a:cubicBezTo>
                    <a:pt x="10927561" y="879749"/>
                    <a:pt x="10924353" y="863386"/>
                    <a:pt x="10919861" y="839965"/>
                  </a:cubicBezTo>
                  <a:cubicBezTo>
                    <a:pt x="10970875" y="853440"/>
                    <a:pt x="11021889" y="866595"/>
                    <a:pt x="11072582" y="879749"/>
                  </a:cubicBezTo>
                  <a:cubicBezTo>
                    <a:pt x="11072261" y="886487"/>
                    <a:pt x="11071619" y="892904"/>
                    <a:pt x="11071299" y="899641"/>
                  </a:cubicBezTo>
                  <a:cubicBezTo>
                    <a:pt x="11047236" y="902529"/>
                    <a:pt x="11023493" y="905096"/>
                    <a:pt x="10987880" y="909267"/>
                  </a:cubicBezTo>
                  <a:cubicBezTo>
                    <a:pt x="11021889" y="925950"/>
                    <a:pt x="11046914" y="937822"/>
                    <a:pt x="11071619" y="950014"/>
                  </a:cubicBezTo>
                  <a:cubicBezTo>
                    <a:pt x="11044027" y="895150"/>
                    <a:pt x="11176855" y="889374"/>
                    <a:pt x="11105307" y="825848"/>
                  </a:cubicBezTo>
                  <a:cubicBezTo>
                    <a:pt x="11148621" y="839323"/>
                    <a:pt x="11191293" y="856007"/>
                    <a:pt x="11235570" y="864670"/>
                  </a:cubicBezTo>
                  <a:cubicBezTo>
                    <a:pt x="11256103" y="868841"/>
                    <a:pt x="11294284" y="863707"/>
                    <a:pt x="11299097" y="852478"/>
                  </a:cubicBezTo>
                  <a:cubicBezTo>
                    <a:pt x="11309042" y="828735"/>
                    <a:pt x="11301984" y="797934"/>
                    <a:pt x="11301984" y="760396"/>
                  </a:cubicBezTo>
                  <a:cubicBezTo>
                    <a:pt x="11339843" y="773550"/>
                    <a:pt x="11387970" y="790555"/>
                    <a:pt x="11436417" y="806918"/>
                  </a:cubicBezTo>
                  <a:cubicBezTo>
                    <a:pt x="11460159" y="814939"/>
                    <a:pt x="11484864" y="820714"/>
                    <a:pt x="11508285" y="830340"/>
                  </a:cubicBezTo>
                  <a:cubicBezTo>
                    <a:pt x="11516307" y="833548"/>
                    <a:pt x="11521440" y="844777"/>
                    <a:pt x="11527857" y="852478"/>
                  </a:cubicBezTo>
                  <a:cubicBezTo>
                    <a:pt x="11518873" y="855365"/>
                    <a:pt x="11509890" y="858253"/>
                    <a:pt x="11500586" y="861461"/>
                  </a:cubicBezTo>
                  <a:cubicBezTo>
                    <a:pt x="11468501" y="851515"/>
                    <a:pt x="11437059" y="841569"/>
                    <a:pt x="11399841" y="829698"/>
                  </a:cubicBezTo>
                  <a:cubicBezTo>
                    <a:pt x="11403691" y="851194"/>
                    <a:pt x="11406899" y="868199"/>
                    <a:pt x="11409787" y="884562"/>
                  </a:cubicBezTo>
                  <a:cubicBezTo>
                    <a:pt x="11399199" y="885204"/>
                    <a:pt x="11389253" y="885524"/>
                    <a:pt x="11379307" y="886166"/>
                  </a:cubicBezTo>
                  <a:cubicBezTo>
                    <a:pt x="11378986" y="890337"/>
                    <a:pt x="11378666" y="894829"/>
                    <a:pt x="11378666" y="899000"/>
                  </a:cubicBezTo>
                  <a:cubicBezTo>
                    <a:pt x="11405616" y="902850"/>
                    <a:pt x="11432888" y="907021"/>
                    <a:pt x="11448609" y="909267"/>
                  </a:cubicBezTo>
                  <a:cubicBezTo>
                    <a:pt x="11470747" y="889374"/>
                    <a:pt x="11486148" y="875257"/>
                    <a:pt x="11501869" y="861461"/>
                  </a:cubicBezTo>
                  <a:cubicBezTo>
                    <a:pt x="11509569" y="897396"/>
                    <a:pt x="11487431" y="948089"/>
                    <a:pt x="11538124" y="958676"/>
                  </a:cubicBezTo>
                  <a:cubicBezTo>
                    <a:pt x="11561224" y="908625"/>
                    <a:pt x="11581438" y="864990"/>
                    <a:pt x="11601651" y="821356"/>
                  </a:cubicBezTo>
                  <a:cubicBezTo>
                    <a:pt x="11608709" y="824564"/>
                    <a:pt x="11615768" y="827773"/>
                    <a:pt x="11622826" y="830981"/>
                  </a:cubicBezTo>
                  <a:cubicBezTo>
                    <a:pt x="11618013" y="844777"/>
                    <a:pt x="11613201" y="858894"/>
                    <a:pt x="11608388" y="872691"/>
                  </a:cubicBezTo>
                  <a:cubicBezTo>
                    <a:pt x="11615768" y="875257"/>
                    <a:pt x="11620901" y="879107"/>
                    <a:pt x="11623147" y="877824"/>
                  </a:cubicBezTo>
                  <a:cubicBezTo>
                    <a:pt x="11669028" y="853440"/>
                    <a:pt x="11823352" y="885204"/>
                    <a:pt x="11840357" y="930442"/>
                  </a:cubicBezTo>
                  <a:cubicBezTo>
                    <a:pt x="11857362" y="976002"/>
                    <a:pt x="11875971" y="986910"/>
                    <a:pt x="11920889" y="972152"/>
                  </a:cubicBezTo>
                  <a:cubicBezTo>
                    <a:pt x="11939818" y="965735"/>
                    <a:pt x="11963881" y="975360"/>
                    <a:pt x="11987303" y="977927"/>
                  </a:cubicBezTo>
                  <a:cubicBezTo>
                    <a:pt x="11947839" y="1036641"/>
                    <a:pt x="11947839" y="1036641"/>
                    <a:pt x="12046017" y="1046908"/>
                  </a:cubicBezTo>
                  <a:cubicBezTo>
                    <a:pt x="12038958" y="1065838"/>
                    <a:pt x="12031900" y="1084126"/>
                    <a:pt x="12024841" y="1103055"/>
                  </a:cubicBezTo>
                  <a:cubicBezTo>
                    <a:pt x="11966448" y="1087655"/>
                    <a:pt x="11909338" y="1072896"/>
                    <a:pt x="11852228" y="1057817"/>
                  </a:cubicBezTo>
                  <a:cubicBezTo>
                    <a:pt x="11850624" y="1062950"/>
                    <a:pt x="11849341" y="1068404"/>
                    <a:pt x="11847737" y="1073538"/>
                  </a:cubicBezTo>
                  <a:cubicBezTo>
                    <a:pt x="11919605" y="1098243"/>
                    <a:pt x="11993078" y="1118456"/>
                    <a:pt x="12061738" y="1149578"/>
                  </a:cubicBezTo>
                  <a:cubicBezTo>
                    <a:pt x="12087405" y="1161128"/>
                    <a:pt x="12101843" y="1198025"/>
                    <a:pt x="12134569" y="1241018"/>
                  </a:cubicBezTo>
                  <a:cubicBezTo>
                    <a:pt x="12099918" y="1236526"/>
                    <a:pt x="12083234" y="1231713"/>
                    <a:pt x="12066551" y="1232355"/>
                  </a:cubicBezTo>
                  <a:cubicBezTo>
                    <a:pt x="12026445" y="1233959"/>
                    <a:pt x="11980565" y="1191608"/>
                    <a:pt x="11946556" y="1246472"/>
                  </a:cubicBezTo>
                  <a:lnTo>
                    <a:pt x="11948802" y="1244868"/>
                  </a:lnTo>
                  <a:cubicBezTo>
                    <a:pt x="11890088" y="1234922"/>
                    <a:pt x="11831373" y="1225296"/>
                    <a:pt x="11772659" y="1215350"/>
                  </a:cubicBezTo>
                  <a:cubicBezTo>
                    <a:pt x="11771376" y="1221125"/>
                    <a:pt x="11770093" y="1226900"/>
                    <a:pt x="11768809" y="1232676"/>
                  </a:cubicBezTo>
                  <a:cubicBezTo>
                    <a:pt x="11793514" y="1245830"/>
                    <a:pt x="11818219" y="1259305"/>
                    <a:pt x="11842924" y="1272460"/>
                  </a:cubicBezTo>
                  <a:lnTo>
                    <a:pt x="11844849" y="1271498"/>
                  </a:lnTo>
                  <a:cubicBezTo>
                    <a:pt x="11829449" y="1278235"/>
                    <a:pt x="11813727" y="1284652"/>
                    <a:pt x="11798326" y="1291390"/>
                  </a:cubicBezTo>
                  <a:cubicBezTo>
                    <a:pt x="11797043" y="1296523"/>
                    <a:pt x="11796081" y="1301657"/>
                    <a:pt x="11794798" y="1306790"/>
                  </a:cubicBezTo>
                  <a:cubicBezTo>
                    <a:pt x="11926022" y="1352350"/>
                    <a:pt x="12057567" y="1397588"/>
                    <a:pt x="12188792" y="1443148"/>
                  </a:cubicBezTo>
                  <a:cubicBezTo>
                    <a:pt x="12187188" y="1449886"/>
                    <a:pt x="12185904" y="1456944"/>
                    <a:pt x="12184300" y="1463682"/>
                  </a:cubicBezTo>
                  <a:cubicBezTo>
                    <a:pt x="12142270" y="1455661"/>
                    <a:pt x="12099918" y="1447319"/>
                    <a:pt x="12052754" y="1438335"/>
                  </a:cubicBezTo>
                  <a:cubicBezTo>
                    <a:pt x="12055000" y="1454378"/>
                    <a:pt x="12056604" y="1467532"/>
                    <a:pt x="12058530" y="1482291"/>
                  </a:cubicBezTo>
                  <a:cubicBezTo>
                    <a:pt x="12026767" y="1471382"/>
                    <a:pt x="11998211" y="1457907"/>
                    <a:pt x="11968373" y="1451811"/>
                  </a:cubicBezTo>
                  <a:cubicBezTo>
                    <a:pt x="11944310" y="1446998"/>
                    <a:pt x="11918322" y="1450848"/>
                    <a:pt x="11893296" y="1452132"/>
                  </a:cubicBezTo>
                  <a:cubicBezTo>
                    <a:pt x="11871479" y="1453094"/>
                    <a:pt x="11849982" y="1455661"/>
                    <a:pt x="11819823" y="1458228"/>
                  </a:cubicBezTo>
                  <a:cubicBezTo>
                    <a:pt x="11820785" y="1454057"/>
                    <a:pt x="11818540" y="1464324"/>
                    <a:pt x="11816294" y="1474591"/>
                  </a:cubicBezTo>
                  <a:cubicBezTo>
                    <a:pt x="11761109" y="1463682"/>
                    <a:pt x="11703036" y="1436090"/>
                    <a:pt x="11652664" y="1446677"/>
                  </a:cubicBezTo>
                  <a:cubicBezTo>
                    <a:pt x="11603575" y="1456944"/>
                    <a:pt x="11562507" y="1505712"/>
                    <a:pt x="11517590" y="1538117"/>
                  </a:cubicBezTo>
                  <a:cubicBezTo>
                    <a:pt x="11524328" y="1551272"/>
                    <a:pt x="11532027" y="1566672"/>
                    <a:pt x="11534274" y="1571806"/>
                  </a:cubicBezTo>
                  <a:cubicBezTo>
                    <a:pt x="11500906" y="1612232"/>
                    <a:pt x="11473634" y="1647204"/>
                    <a:pt x="11444117" y="1680250"/>
                  </a:cubicBezTo>
                  <a:cubicBezTo>
                    <a:pt x="11427754" y="1698538"/>
                    <a:pt x="11408824" y="1715543"/>
                    <a:pt x="11388611" y="1729660"/>
                  </a:cubicBezTo>
                  <a:cubicBezTo>
                    <a:pt x="11375136" y="1738964"/>
                    <a:pt x="11357490" y="1741210"/>
                    <a:pt x="11341448" y="1746986"/>
                  </a:cubicBezTo>
                  <a:cubicBezTo>
                    <a:pt x="11339202" y="1727414"/>
                    <a:pt x="11336956" y="1708164"/>
                    <a:pt x="11333427" y="1676721"/>
                  </a:cubicBezTo>
                  <a:cubicBezTo>
                    <a:pt x="11287546" y="1733831"/>
                    <a:pt x="11360057" y="1812437"/>
                    <a:pt x="11269900" y="1841634"/>
                  </a:cubicBezTo>
                  <a:cubicBezTo>
                    <a:pt x="11260274" y="1823667"/>
                    <a:pt x="11249686" y="1804416"/>
                    <a:pt x="11239741" y="1785808"/>
                  </a:cubicBezTo>
                  <a:cubicBezTo>
                    <a:pt x="11145092" y="1805058"/>
                    <a:pt x="11145092" y="1805058"/>
                    <a:pt x="11146055" y="1729018"/>
                  </a:cubicBezTo>
                  <a:cubicBezTo>
                    <a:pt x="11159209" y="1728056"/>
                    <a:pt x="11172364" y="1726773"/>
                    <a:pt x="11185839" y="1725810"/>
                  </a:cubicBezTo>
                  <a:cubicBezTo>
                    <a:pt x="11186802" y="1722602"/>
                    <a:pt x="11187765" y="1719393"/>
                    <a:pt x="11188726" y="1716185"/>
                  </a:cubicBezTo>
                  <a:cubicBezTo>
                    <a:pt x="11160172" y="1705918"/>
                    <a:pt x="11131296" y="1695972"/>
                    <a:pt x="11097608" y="1683780"/>
                  </a:cubicBezTo>
                  <a:cubicBezTo>
                    <a:pt x="11106912" y="1676080"/>
                    <a:pt x="11112687" y="1671267"/>
                    <a:pt x="11130975" y="1655866"/>
                  </a:cubicBezTo>
                  <a:cubicBezTo>
                    <a:pt x="11099853" y="1650091"/>
                    <a:pt x="11074507" y="1637578"/>
                    <a:pt x="11054294" y="1643033"/>
                  </a:cubicBezTo>
                  <a:cubicBezTo>
                    <a:pt x="10989163" y="1661321"/>
                    <a:pt x="10978575" y="1656508"/>
                    <a:pt x="10980821" y="1572768"/>
                  </a:cubicBezTo>
                  <a:cubicBezTo>
                    <a:pt x="10950341" y="1590735"/>
                    <a:pt x="10929807" y="1609665"/>
                    <a:pt x="10905744" y="1615440"/>
                  </a:cubicBezTo>
                  <a:cubicBezTo>
                    <a:pt x="10863714" y="1625707"/>
                    <a:pt x="10819758" y="1629557"/>
                    <a:pt x="10776444" y="1632445"/>
                  </a:cubicBezTo>
                  <a:cubicBezTo>
                    <a:pt x="10691421" y="1638220"/>
                    <a:pt x="10652920" y="1683459"/>
                    <a:pt x="10662867" y="1772332"/>
                  </a:cubicBezTo>
                  <a:cubicBezTo>
                    <a:pt x="10684042" y="1761423"/>
                    <a:pt x="10704576" y="1750836"/>
                    <a:pt x="10727035" y="1738964"/>
                  </a:cubicBezTo>
                  <a:cubicBezTo>
                    <a:pt x="10733773" y="1753402"/>
                    <a:pt x="10739547" y="1765594"/>
                    <a:pt x="10751740" y="1791903"/>
                  </a:cubicBezTo>
                  <a:cubicBezTo>
                    <a:pt x="10757515" y="1759178"/>
                    <a:pt x="10756552" y="1738964"/>
                    <a:pt x="10765215" y="1725168"/>
                  </a:cubicBezTo>
                  <a:cubicBezTo>
                    <a:pt x="10772916" y="1712655"/>
                    <a:pt x="10791525" y="1706560"/>
                    <a:pt x="10805641" y="1697576"/>
                  </a:cubicBezTo>
                  <a:cubicBezTo>
                    <a:pt x="10796016" y="1690838"/>
                    <a:pt x="10787353" y="1684421"/>
                    <a:pt x="10778370" y="1678325"/>
                  </a:cubicBezTo>
                  <a:cubicBezTo>
                    <a:pt x="10780295" y="1673513"/>
                    <a:pt x="10781899" y="1669021"/>
                    <a:pt x="10783824" y="1664208"/>
                  </a:cubicBezTo>
                  <a:cubicBezTo>
                    <a:pt x="10806604" y="1668700"/>
                    <a:pt x="10829383" y="1673192"/>
                    <a:pt x="10853768" y="1678325"/>
                  </a:cubicBezTo>
                  <a:cubicBezTo>
                    <a:pt x="10842217" y="1698218"/>
                    <a:pt x="10832913" y="1713618"/>
                    <a:pt x="10819438" y="1736398"/>
                  </a:cubicBezTo>
                  <a:cubicBezTo>
                    <a:pt x="10851842" y="1733510"/>
                    <a:pt x="10875264" y="1731585"/>
                    <a:pt x="10917936" y="1728056"/>
                  </a:cubicBezTo>
                  <a:cubicBezTo>
                    <a:pt x="10870772" y="1763349"/>
                    <a:pt x="10839330" y="1787091"/>
                    <a:pt x="10793129" y="1821742"/>
                  </a:cubicBezTo>
                  <a:cubicBezTo>
                    <a:pt x="10834838" y="1838426"/>
                    <a:pt x="10858901" y="1848051"/>
                    <a:pt x="10902535" y="1865697"/>
                  </a:cubicBezTo>
                  <a:cubicBezTo>
                    <a:pt x="10870451" y="1868906"/>
                    <a:pt x="10853768" y="1876285"/>
                    <a:pt x="10842538" y="1870831"/>
                  </a:cubicBezTo>
                  <a:cubicBezTo>
                    <a:pt x="10786070" y="1844201"/>
                    <a:pt x="10745644" y="1866018"/>
                    <a:pt x="10705539" y="1905482"/>
                  </a:cubicBezTo>
                  <a:cubicBezTo>
                    <a:pt x="10691101" y="1919599"/>
                    <a:pt x="10662225" y="1917353"/>
                    <a:pt x="10643616" y="1928582"/>
                  </a:cubicBezTo>
                  <a:cubicBezTo>
                    <a:pt x="10610890" y="1948154"/>
                    <a:pt x="10581052" y="1971896"/>
                    <a:pt x="10549930" y="1994034"/>
                  </a:cubicBezTo>
                  <a:cubicBezTo>
                    <a:pt x="10526509" y="2010718"/>
                    <a:pt x="10503729" y="2028364"/>
                    <a:pt x="10479345" y="2044086"/>
                  </a:cubicBezTo>
                  <a:cubicBezTo>
                    <a:pt x="10451432" y="2062053"/>
                    <a:pt x="10394322" y="2058202"/>
                    <a:pt x="10429293" y="2123013"/>
                  </a:cubicBezTo>
                  <a:cubicBezTo>
                    <a:pt x="10391113" y="2115633"/>
                    <a:pt x="10356141" y="2109216"/>
                    <a:pt x="10320849" y="2102479"/>
                  </a:cubicBezTo>
                  <a:cubicBezTo>
                    <a:pt x="10319244" y="2106971"/>
                    <a:pt x="10317961" y="2111462"/>
                    <a:pt x="10316357" y="2116275"/>
                  </a:cubicBezTo>
                  <a:cubicBezTo>
                    <a:pt x="10348120" y="2128467"/>
                    <a:pt x="10385659" y="2133921"/>
                    <a:pt x="10410043" y="2154776"/>
                  </a:cubicBezTo>
                  <a:cubicBezTo>
                    <a:pt x="10441485" y="2181727"/>
                    <a:pt x="10468757" y="2217982"/>
                    <a:pt x="10485120" y="2255841"/>
                  </a:cubicBezTo>
                  <a:cubicBezTo>
                    <a:pt x="10496350" y="2281509"/>
                    <a:pt x="10555063" y="2290492"/>
                    <a:pt x="10517525" y="2335089"/>
                  </a:cubicBezTo>
                  <a:cubicBezTo>
                    <a:pt x="10551213" y="2337977"/>
                    <a:pt x="10585223" y="2340865"/>
                    <a:pt x="10618911" y="2343752"/>
                  </a:cubicBezTo>
                  <a:cubicBezTo>
                    <a:pt x="10618590" y="2341185"/>
                    <a:pt x="10617949" y="2338619"/>
                    <a:pt x="10617627" y="2336052"/>
                  </a:cubicBezTo>
                  <a:cubicBezTo>
                    <a:pt x="10660621" y="2346640"/>
                    <a:pt x="10703613" y="2357227"/>
                    <a:pt x="10729922" y="2363644"/>
                  </a:cubicBezTo>
                  <a:cubicBezTo>
                    <a:pt x="10754948" y="2390916"/>
                    <a:pt x="10770027" y="2414979"/>
                    <a:pt x="10791525" y="2428775"/>
                  </a:cubicBezTo>
                  <a:cubicBezTo>
                    <a:pt x="10823288" y="2449630"/>
                    <a:pt x="10861789" y="2460539"/>
                    <a:pt x="10893873" y="2481072"/>
                  </a:cubicBezTo>
                  <a:cubicBezTo>
                    <a:pt x="10909594" y="2491019"/>
                    <a:pt x="10917294" y="2513478"/>
                    <a:pt x="10920823" y="2518932"/>
                  </a:cubicBezTo>
                  <a:cubicBezTo>
                    <a:pt x="10876548" y="2537541"/>
                    <a:pt x="10838047" y="2556150"/>
                    <a:pt x="10797941" y="2569625"/>
                  </a:cubicBezTo>
                  <a:cubicBezTo>
                    <a:pt x="10784145" y="2574117"/>
                    <a:pt x="10765536" y="2568662"/>
                    <a:pt x="10750457" y="2563529"/>
                  </a:cubicBezTo>
                  <a:cubicBezTo>
                    <a:pt x="10656129" y="2529840"/>
                    <a:pt x="10562764" y="2493265"/>
                    <a:pt x="10467794" y="2461180"/>
                  </a:cubicBezTo>
                  <a:cubicBezTo>
                    <a:pt x="10446940" y="2454122"/>
                    <a:pt x="10413572" y="2451555"/>
                    <a:pt x="10399776" y="2463426"/>
                  </a:cubicBezTo>
                  <a:cubicBezTo>
                    <a:pt x="10365766" y="2492623"/>
                    <a:pt x="10336891" y="2475618"/>
                    <a:pt x="10308336" y="2462785"/>
                  </a:cubicBezTo>
                  <a:cubicBezTo>
                    <a:pt x="10233901" y="2429738"/>
                    <a:pt x="10162353" y="2390274"/>
                    <a:pt x="10086634" y="2361398"/>
                  </a:cubicBezTo>
                  <a:cubicBezTo>
                    <a:pt x="10057116" y="2350169"/>
                    <a:pt x="10019257" y="2359473"/>
                    <a:pt x="9981719" y="2359473"/>
                  </a:cubicBezTo>
                  <a:cubicBezTo>
                    <a:pt x="9996156" y="2347602"/>
                    <a:pt x="10010274" y="2336052"/>
                    <a:pt x="10018295" y="2329314"/>
                  </a:cubicBezTo>
                  <a:cubicBezTo>
                    <a:pt x="9878408" y="2285038"/>
                    <a:pt x="9735633" y="2240120"/>
                    <a:pt x="9590612" y="2194240"/>
                  </a:cubicBezTo>
                  <a:cubicBezTo>
                    <a:pt x="9585479" y="2274771"/>
                    <a:pt x="9666973" y="2271242"/>
                    <a:pt x="9701623" y="2303326"/>
                  </a:cubicBezTo>
                  <a:cubicBezTo>
                    <a:pt x="9669539" y="2333485"/>
                    <a:pt x="9639380" y="2365569"/>
                    <a:pt x="9605050" y="2392199"/>
                  </a:cubicBezTo>
                  <a:cubicBezTo>
                    <a:pt x="9591575" y="2402787"/>
                    <a:pt x="9566228" y="2407600"/>
                    <a:pt x="9549866" y="2403108"/>
                  </a:cubicBezTo>
                  <a:cubicBezTo>
                    <a:pt x="9504627" y="2390595"/>
                    <a:pt x="9461954" y="2366853"/>
                    <a:pt x="9416395" y="2356586"/>
                  </a:cubicBezTo>
                  <a:cubicBezTo>
                    <a:pt x="9376611" y="2347602"/>
                    <a:pt x="9347414" y="2331239"/>
                    <a:pt x="9356076" y="2290813"/>
                  </a:cubicBezTo>
                  <a:cubicBezTo>
                    <a:pt x="9359606" y="2274450"/>
                    <a:pt x="9393615" y="2264183"/>
                    <a:pt x="9420245" y="2247179"/>
                  </a:cubicBezTo>
                  <a:cubicBezTo>
                    <a:pt x="9367306" y="2241724"/>
                    <a:pt x="9317255" y="2236591"/>
                    <a:pt x="9257578" y="2230495"/>
                  </a:cubicBezTo>
                  <a:cubicBezTo>
                    <a:pt x="9280037" y="2249425"/>
                    <a:pt x="9297042" y="2264183"/>
                    <a:pt x="9314047" y="2278621"/>
                  </a:cubicBezTo>
                  <a:cubicBezTo>
                    <a:pt x="9312442" y="2283434"/>
                    <a:pt x="9311159" y="2288246"/>
                    <a:pt x="9309554" y="2293380"/>
                  </a:cubicBezTo>
                  <a:cubicBezTo>
                    <a:pt x="9251161" y="2282792"/>
                    <a:pt x="9193089" y="2272525"/>
                    <a:pt x="9134695" y="2261937"/>
                  </a:cubicBezTo>
                  <a:cubicBezTo>
                    <a:pt x="9110953" y="2242687"/>
                    <a:pt x="9089778" y="2212848"/>
                    <a:pt x="9063147" y="2206752"/>
                  </a:cubicBezTo>
                  <a:cubicBezTo>
                    <a:pt x="9018230" y="2196486"/>
                    <a:pt x="8969462" y="2201298"/>
                    <a:pt x="8922619" y="2199694"/>
                  </a:cubicBezTo>
                  <a:cubicBezTo>
                    <a:pt x="8911710" y="2180123"/>
                    <a:pt x="8900802" y="2160551"/>
                    <a:pt x="8889251" y="2140338"/>
                  </a:cubicBezTo>
                  <a:cubicBezTo>
                    <a:pt x="8902406" y="2133280"/>
                    <a:pt x="8915560" y="2126542"/>
                    <a:pt x="8928715" y="2119804"/>
                  </a:cubicBezTo>
                  <a:cubicBezTo>
                    <a:pt x="8926469" y="2115312"/>
                    <a:pt x="8924223" y="2111141"/>
                    <a:pt x="8921977" y="2106650"/>
                  </a:cubicBezTo>
                  <a:cubicBezTo>
                    <a:pt x="8894385" y="2120125"/>
                    <a:pt x="8866472" y="2133280"/>
                    <a:pt x="8831179" y="2150284"/>
                  </a:cubicBezTo>
                  <a:cubicBezTo>
                    <a:pt x="8835992" y="2123333"/>
                    <a:pt x="8838879" y="2106008"/>
                    <a:pt x="8843692" y="2079378"/>
                  </a:cubicBezTo>
                  <a:cubicBezTo>
                    <a:pt x="8825404" y="2084191"/>
                    <a:pt x="8800057" y="2086437"/>
                    <a:pt x="8799737" y="2091249"/>
                  </a:cubicBezTo>
                  <a:cubicBezTo>
                    <a:pt x="8793320" y="2152209"/>
                    <a:pt x="8757386" y="2136488"/>
                    <a:pt x="8720489" y="2125900"/>
                  </a:cubicBezTo>
                  <a:cubicBezTo>
                    <a:pt x="8694179" y="2118200"/>
                    <a:pt x="8666907" y="2114671"/>
                    <a:pt x="8640278" y="2108896"/>
                  </a:cubicBezTo>
                  <a:cubicBezTo>
                    <a:pt x="8638994" y="2114029"/>
                    <a:pt x="8637711" y="2119163"/>
                    <a:pt x="8636427" y="2124296"/>
                  </a:cubicBezTo>
                  <a:cubicBezTo>
                    <a:pt x="8669154" y="2132959"/>
                    <a:pt x="8701559" y="2142263"/>
                    <a:pt x="8734284" y="2150605"/>
                  </a:cubicBezTo>
                  <a:cubicBezTo>
                    <a:pt x="8797491" y="2166647"/>
                    <a:pt x="8860697" y="2182689"/>
                    <a:pt x="8923902" y="2198411"/>
                  </a:cubicBezTo>
                  <a:cubicBezTo>
                    <a:pt x="8995129" y="2218945"/>
                    <a:pt x="9066036" y="2239478"/>
                    <a:pt x="9137262" y="2260012"/>
                  </a:cubicBezTo>
                  <a:cubicBezTo>
                    <a:pt x="9140792" y="2273808"/>
                    <a:pt x="9144642" y="2287926"/>
                    <a:pt x="9149454" y="2306534"/>
                  </a:cubicBezTo>
                  <a:cubicBezTo>
                    <a:pt x="9121220" y="2298513"/>
                    <a:pt x="9091703" y="2286963"/>
                    <a:pt x="9060902" y="2281830"/>
                  </a:cubicBezTo>
                  <a:cubicBezTo>
                    <a:pt x="9015984" y="2274129"/>
                    <a:pt x="8970103" y="2272846"/>
                    <a:pt x="8925185" y="2265787"/>
                  </a:cubicBezTo>
                  <a:cubicBezTo>
                    <a:pt x="8739418" y="2237232"/>
                    <a:pt x="8553971" y="2207394"/>
                    <a:pt x="8368525" y="2178518"/>
                  </a:cubicBezTo>
                  <a:cubicBezTo>
                    <a:pt x="8351521" y="2175952"/>
                    <a:pt x="8330986" y="2168572"/>
                    <a:pt x="8317511" y="2174989"/>
                  </a:cubicBezTo>
                  <a:cubicBezTo>
                    <a:pt x="8201687" y="2228249"/>
                    <a:pt x="8084579" y="2179481"/>
                    <a:pt x="7968435" y="2178198"/>
                  </a:cubicBezTo>
                  <a:cubicBezTo>
                    <a:pt x="7899775" y="2177556"/>
                    <a:pt x="7831114" y="2147397"/>
                    <a:pt x="7762775" y="2128467"/>
                  </a:cubicBezTo>
                  <a:cubicBezTo>
                    <a:pt x="7756037" y="2126542"/>
                    <a:pt x="7755716" y="2107291"/>
                    <a:pt x="7748337" y="2103120"/>
                  </a:cubicBezTo>
                  <a:cubicBezTo>
                    <a:pt x="7734861" y="2095420"/>
                    <a:pt x="7716895" y="2086757"/>
                    <a:pt x="7703420" y="2089966"/>
                  </a:cubicBezTo>
                  <a:cubicBezTo>
                    <a:pt x="7606204" y="2113067"/>
                    <a:pt x="7512197" y="2113708"/>
                    <a:pt x="7413378" y="2086757"/>
                  </a:cubicBezTo>
                  <a:cubicBezTo>
                    <a:pt x="7320975" y="2061732"/>
                    <a:pt x="7222798" y="2058523"/>
                    <a:pt x="7127508" y="2045048"/>
                  </a:cubicBezTo>
                  <a:cubicBezTo>
                    <a:pt x="7108578" y="2042481"/>
                    <a:pt x="7089969" y="2037989"/>
                    <a:pt x="7071039" y="2034460"/>
                  </a:cubicBezTo>
                  <a:cubicBezTo>
                    <a:pt x="7076815" y="2012643"/>
                    <a:pt x="7081306" y="1995317"/>
                    <a:pt x="7085798" y="1977671"/>
                  </a:cubicBezTo>
                  <a:cubicBezTo>
                    <a:pt x="7112428" y="1989542"/>
                    <a:pt x="7138095" y="2004622"/>
                    <a:pt x="7165688" y="2012322"/>
                  </a:cubicBezTo>
                  <a:cubicBezTo>
                    <a:pt x="7184617" y="2017776"/>
                    <a:pt x="7206435" y="2012964"/>
                    <a:pt x="7226969" y="2012964"/>
                  </a:cubicBezTo>
                  <a:cubicBezTo>
                    <a:pt x="7276378" y="2012643"/>
                    <a:pt x="7326109" y="2015530"/>
                    <a:pt x="7374877" y="2010718"/>
                  </a:cubicBezTo>
                  <a:cubicBezTo>
                    <a:pt x="7442254" y="2004301"/>
                    <a:pt x="7509310" y="1967404"/>
                    <a:pt x="7577007" y="2012001"/>
                  </a:cubicBezTo>
                  <a:cubicBezTo>
                    <a:pt x="7578933" y="2013285"/>
                    <a:pt x="7588878" y="2003018"/>
                    <a:pt x="7601392" y="1992751"/>
                  </a:cubicBezTo>
                  <a:cubicBezTo>
                    <a:pt x="7577970" y="1986013"/>
                    <a:pt x="7562569" y="1979917"/>
                    <a:pt x="7546527" y="1977029"/>
                  </a:cubicBezTo>
                  <a:cubicBezTo>
                    <a:pt x="7490060" y="1967725"/>
                    <a:pt x="7428778" y="1969971"/>
                    <a:pt x="7378085" y="1947833"/>
                  </a:cubicBezTo>
                  <a:cubicBezTo>
                    <a:pt x="7316162" y="1920882"/>
                    <a:pt x="7270603" y="1922807"/>
                    <a:pt x="7224402" y="1970933"/>
                  </a:cubicBezTo>
                  <a:cubicBezTo>
                    <a:pt x="7217344" y="1978313"/>
                    <a:pt x="7195847" y="1975746"/>
                    <a:pt x="7182371" y="1972859"/>
                  </a:cubicBezTo>
                  <a:cubicBezTo>
                    <a:pt x="7154458" y="1966762"/>
                    <a:pt x="7126866" y="1957458"/>
                    <a:pt x="7099274" y="1949758"/>
                  </a:cubicBezTo>
                  <a:cubicBezTo>
                    <a:pt x="7101841" y="1926657"/>
                    <a:pt x="7136491" y="1899065"/>
                    <a:pt x="7084194" y="1884306"/>
                  </a:cubicBezTo>
                  <a:cubicBezTo>
                    <a:pt x="7071039" y="1880456"/>
                    <a:pt x="7066868" y="1845163"/>
                    <a:pt x="7058206" y="1823346"/>
                  </a:cubicBezTo>
                  <a:cubicBezTo>
                    <a:pt x="7014571" y="1830084"/>
                    <a:pt x="6961953" y="1819496"/>
                    <a:pt x="6957140" y="1887514"/>
                  </a:cubicBezTo>
                  <a:cubicBezTo>
                    <a:pt x="6956819" y="1892327"/>
                    <a:pt x="6933719" y="1901311"/>
                    <a:pt x="6931473" y="1899065"/>
                  </a:cubicBezTo>
                  <a:cubicBezTo>
                    <a:pt x="6888801" y="1851901"/>
                    <a:pt x="6848696" y="1899707"/>
                    <a:pt x="6804099" y="1898744"/>
                  </a:cubicBezTo>
                  <a:cubicBezTo>
                    <a:pt x="6806666" y="1885269"/>
                    <a:pt x="6809874" y="1869868"/>
                    <a:pt x="6813724" y="1849655"/>
                  </a:cubicBezTo>
                  <a:cubicBezTo>
                    <a:pt x="6770411" y="1855109"/>
                    <a:pt x="6733514" y="1791583"/>
                    <a:pt x="6688596" y="1849976"/>
                  </a:cubicBezTo>
                  <a:cubicBezTo>
                    <a:pt x="6704638" y="1856072"/>
                    <a:pt x="6720359" y="1861847"/>
                    <a:pt x="6735759" y="1867622"/>
                  </a:cubicBezTo>
                  <a:cubicBezTo>
                    <a:pt x="6736401" y="1873397"/>
                    <a:pt x="6736722" y="1878852"/>
                    <a:pt x="6737364" y="1884627"/>
                  </a:cubicBezTo>
                  <a:cubicBezTo>
                    <a:pt x="6702392" y="1892648"/>
                    <a:pt x="6667100" y="1907728"/>
                    <a:pt x="6632769" y="1906444"/>
                  </a:cubicBezTo>
                  <a:cubicBezTo>
                    <a:pt x="6604535" y="1905482"/>
                    <a:pt x="6576943" y="1885269"/>
                    <a:pt x="6542291" y="1870831"/>
                  </a:cubicBezTo>
                  <a:cubicBezTo>
                    <a:pt x="6542291" y="1869227"/>
                    <a:pt x="6540687" y="1854147"/>
                    <a:pt x="6539083" y="1833613"/>
                  </a:cubicBezTo>
                  <a:cubicBezTo>
                    <a:pt x="6494807" y="1860564"/>
                    <a:pt x="6454381" y="1885269"/>
                    <a:pt x="6417484" y="1907407"/>
                  </a:cubicBezTo>
                  <a:cubicBezTo>
                    <a:pt x="6387646" y="1902273"/>
                    <a:pt x="6358128" y="1897140"/>
                    <a:pt x="6323477" y="1891044"/>
                  </a:cubicBezTo>
                  <a:cubicBezTo>
                    <a:pt x="6343049" y="1877889"/>
                    <a:pt x="6359733" y="1866339"/>
                    <a:pt x="6363262" y="1864093"/>
                  </a:cubicBezTo>
                  <a:cubicBezTo>
                    <a:pt x="6365508" y="1830405"/>
                    <a:pt x="6366791" y="1806983"/>
                    <a:pt x="6368716" y="1778107"/>
                  </a:cubicBezTo>
                  <a:cubicBezTo>
                    <a:pt x="6328611" y="1766557"/>
                    <a:pt x="6300377" y="1795112"/>
                    <a:pt x="6281126" y="1833934"/>
                  </a:cubicBezTo>
                  <a:cubicBezTo>
                    <a:pt x="6267651" y="1860885"/>
                    <a:pt x="6261555" y="1891044"/>
                    <a:pt x="6245513" y="1940453"/>
                  </a:cubicBezTo>
                  <a:cubicBezTo>
                    <a:pt x="6216958" y="1830405"/>
                    <a:pt x="6161773" y="1899386"/>
                    <a:pt x="6120384" y="1899065"/>
                  </a:cubicBezTo>
                  <a:cubicBezTo>
                    <a:pt x="6071937" y="1898744"/>
                    <a:pt x="6023490" y="1910294"/>
                    <a:pt x="5976968" y="1916390"/>
                  </a:cubicBezTo>
                  <a:cubicBezTo>
                    <a:pt x="5986593" y="1890402"/>
                    <a:pt x="5993973" y="1869868"/>
                    <a:pt x="6001673" y="1849655"/>
                  </a:cubicBezTo>
                  <a:cubicBezTo>
                    <a:pt x="5997502" y="1846768"/>
                    <a:pt x="5993331" y="1844201"/>
                    <a:pt x="5989160" y="1841313"/>
                  </a:cubicBezTo>
                  <a:cubicBezTo>
                    <a:pt x="5970551" y="1853505"/>
                    <a:pt x="5952263" y="1865697"/>
                    <a:pt x="5929804" y="1880135"/>
                  </a:cubicBezTo>
                  <a:cubicBezTo>
                    <a:pt x="5927558" y="1858639"/>
                    <a:pt x="5925312" y="1840351"/>
                    <a:pt x="5922104" y="1810833"/>
                  </a:cubicBezTo>
                  <a:cubicBezTo>
                    <a:pt x="5897399" y="1818533"/>
                    <a:pt x="5876544" y="1824950"/>
                    <a:pt x="5856011" y="1831367"/>
                  </a:cubicBezTo>
                  <a:cubicBezTo>
                    <a:pt x="5861144" y="1836180"/>
                    <a:pt x="5866277" y="1840992"/>
                    <a:pt x="5871731" y="1845805"/>
                  </a:cubicBezTo>
                  <a:cubicBezTo>
                    <a:pt x="5851198" y="1874039"/>
                    <a:pt x="5830664" y="1902594"/>
                    <a:pt x="5807884" y="1934036"/>
                  </a:cubicBezTo>
                  <a:cubicBezTo>
                    <a:pt x="5792484" y="1919599"/>
                    <a:pt x="5783500" y="1911257"/>
                    <a:pt x="5776762" y="1904519"/>
                  </a:cubicBezTo>
                  <a:cubicBezTo>
                    <a:pt x="5762324" y="1921524"/>
                    <a:pt x="5747886" y="1938528"/>
                    <a:pt x="5728957" y="1960667"/>
                  </a:cubicBezTo>
                  <a:cubicBezTo>
                    <a:pt x="5722219" y="1925695"/>
                    <a:pt x="5717727" y="1901311"/>
                    <a:pt x="5711952" y="1870831"/>
                  </a:cubicBezTo>
                  <a:cubicBezTo>
                    <a:pt x="5647463" y="1918636"/>
                    <a:pt x="5570782" y="1910936"/>
                    <a:pt x="5545756" y="1854789"/>
                  </a:cubicBezTo>
                  <a:cubicBezTo>
                    <a:pt x="5522335" y="1878210"/>
                    <a:pt x="5501159" y="1899065"/>
                    <a:pt x="5478058" y="1921845"/>
                  </a:cubicBezTo>
                  <a:cubicBezTo>
                    <a:pt x="5443407" y="1851901"/>
                    <a:pt x="5381164" y="1844842"/>
                    <a:pt x="5311220" y="1862810"/>
                  </a:cubicBezTo>
                  <a:cubicBezTo>
                    <a:pt x="5272399" y="1872756"/>
                    <a:pt x="5236143" y="1908048"/>
                    <a:pt x="5198605" y="1852863"/>
                  </a:cubicBezTo>
                  <a:cubicBezTo>
                    <a:pt x="5184809" y="1832330"/>
                    <a:pt x="5076685" y="1879173"/>
                    <a:pt x="5054868" y="1912861"/>
                  </a:cubicBezTo>
                  <a:cubicBezTo>
                    <a:pt x="5041392" y="1903556"/>
                    <a:pt x="5027917" y="1894252"/>
                    <a:pt x="5030484" y="1895856"/>
                  </a:cubicBezTo>
                  <a:cubicBezTo>
                    <a:pt x="5003212" y="1908369"/>
                    <a:pt x="4987491" y="1915749"/>
                    <a:pt x="4971449" y="1923128"/>
                  </a:cubicBezTo>
                  <a:cubicBezTo>
                    <a:pt x="4971449" y="1907728"/>
                    <a:pt x="4971449" y="1892006"/>
                    <a:pt x="4971449" y="1868585"/>
                  </a:cubicBezTo>
                  <a:cubicBezTo>
                    <a:pt x="4953802" y="1888156"/>
                    <a:pt x="4938081" y="1905802"/>
                    <a:pt x="4919793" y="1926336"/>
                  </a:cubicBezTo>
                  <a:cubicBezTo>
                    <a:pt x="4897655" y="1882060"/>
                    <a:pt x="4863966" y="1883664"/>
                    <a:pt x="4824824" y="1900990"/>
                  </a:cubicBezTo>
                  <a:cubicBezTo>
                    <a:pt x="4810065" y="1907407"/>
                    <a:pt x="4787285" y="1914465"/>
                    <a:pt x="4776377" y="1908048"/>
                  </a:cubicBezTo>
                  <a:cubicBezTo>
                    <a:pt x="4721513" y="1875002"/>
                    <a:pt x="4693599" y="1898423"/>
                    <a:pt x="4676274" y="1959704"/>
                  </a:cubicBezTo>
                  <a:cubicBezTo>
                    <a:pt x="4572000" y="1879173"/>
                    <a:pt x="4574567" y="2010397"/>
                    <a:pt x="4518420" y="2030610"/>
                  </a:cubicBezTo>
                  <a:cubicBezTo>
                    <a:pt x="4514891" y="2029648"/>
                    <a:pt x="4509436" y="2029648"/>
                    <a:pt x="4507832" y="2027081"/>
                  </a:cubicBezTo>
                  <a:cubicBezTo>
                    <a:pt x="4460026" y="1950720"/>
                    <a:pt x="4458101" y="1947512"/>
                    <a:pt x="4380778" y="1994355"/>
                  </a:cubicBezTo>
                  <a:cubicBezTo>
                    <a:pt x="4328481" y="2026118"/>
                    <a:pt x="4281959" y="2067507"/>
                    <a:pt x="4214903" y="2038952"/>
                  </a:cubicBezTo>
                  <a:cubicBezTo>
                    <a:pt x="4214261" y="2038631"/>
                    <a:pt x="4211053" y="2049540"/>
                    <a:pt x="4207524" y="2050823"/>
                  </a:cubicBezTo>
                  <a:cubicBezTo>
                    <a:pt x="4191481" y="2056277"/>
                    <a:pt x="4175119" y="2060128"/>
                    <a:pt x="4158756" y="2064619"/>
                  </a:cubicBezTo>
                  <a:cubicBezTo>
                    <a:pt x="4160039" y="2049861"/>
                    <a:pt x="4161322" y="2035423"/>
                    <a:pt x="4163247" y="2014568"/>
                  </a:cubicBezTo>
                  <a:cubicBezTo>
                    <a:pt x="4145601" y="2020664"/>
                    <a:pt x="4128596" y="2026760"/>
                    <a:pt x="4109667" y="2033498"/>
                  </a:cubicBezTo>
                  <a:cubicBezTo>
                    <a:pt x="4154264" y="2063978"/>
                    <a:pt x="4154264" y="2063978"/>
                    <a:pt x="4043573" y="2117558"/>
                  </a:cubicBezTo>
                  <a:cubicBezTo>
                    <a:pt x="4058011" y="2131034"/>
                    <a:pt x="4070524" y="2142905"/>
                    <a:pt x="4083358" y="2154776"/>
                  </a:cubicBezTo>
                  <a:cubicBezTo>
                    <a:pt x="4076941" y="2217661"/>
                    <a:pt x="3966892" y="2163760"/>
                    <a:pt x="3979726" y="2252633"/>
                  </a:cubicBezTo>
                  <a:cubicBezTo>
                    <a:pt x="3960796" y="2249745"/>
                    <a:pt x="3943150" y="2246858"/>
                    <a:pt x="3919086" y="2243008"/>
                  </a:cubicBezTo>
                  <a:cubicBezTo>
                    <a:pt x="3931599" y="2223436"/>
                    <a:pt x="3938979" y="2210923"/>
                    <a:pt x="3947641" y="2199373"/>
                  </a:cubicBezTo>
                  <a:cubicBezTo>
                    <a:pt x="3991918" y="2138413"/>
                    <a:pt x="3991918" y="2138413"/>
                    <a:pt x="3950529" y="2060128"/>
                  </a:cubicBezTo>
                  <a:cubicBezTo>
                    <a:pt x="3907857" y="2103441"/>
                    <a:pt x="3848822" y="2131675"/>
                    <a:pt x="3884756" y="2211565"/>
                  </a:cubicBezTo>
                  <a:cubicBezTo>
                    <a:pt x="3900478" y="2245895"/>
                    <a:pt x="3853956" y="2278621"/>
                    <a:pt x="3799091" y="2270921"/>
                  </a:cubicBezTo>
                  <a:cubicBezTo>
                    <a:pt x="3807434" y="2240762"/>
                    <a:pt x="3815455" y="2210923"/>
                    <a:pt x="3824438" y="2178198"/>
                  </a:cubicBezTo>
                  <a:cubicBezTo>
                    <a:pt x="3749361" y="2134884"/>
                    <a:pt x="3673321" y="2217661"/>
                    <a:pt x="3615891" y="2191352"/>
                  </a:cubicBezTo>
                  <a:cubicBezTo>
                    <a:pt x="3541135" y="2157022"/>
                    <a:pt x="3488196" y="2203544"/>
                    <a:pt x="3426914" y="2207394"/>
                  </a:cubicBezTo>
                  <a:cubicBezTo>
                    <a:pt x="3358575" y="2211565"/>
                    <a:pt x="3292482" y="2249425"/>
                    <a:pt x="3219009" y="2274771"/>
                  </a:cubicBezTo>
                  <a:cubicBezTo>
                    <a:pt x="3224463" y="2259371"/>
                    <a:pt x="3229276" y="2244933"/>
                    <a:pt x="3234409" y="2230816"/>
                  </a:cubicBezTo>
                  <a:lnTo>
                    <a:pt x="3234409" y="2231137"/>
                  </a:lnTo>
                  <a:cubicBezTo>
                    <a:pt x="3245960" y="2224399"/>
                    <a:pt x="3257189" y="2217340"/>
                    <a:pt x="3277402" y="2205469"/>
                  </a:cubicBezTo>
                  <a:cubicBezTo>
                    <a:pt x="3179545" y="2181727"/>
                    <a:pt x="3106714" y="2195202"/>
                    <a:pt x="3055700" y="2276375"/>
                  </a:cubicBezTo>
                  <a:cubicBezTo>
                    <a:pt x="3049925" y="2285680"/>
                    <a:pt x="3033883" y="2288888"/>
                    <a:pt x="3022654" y="2294984"/>
                  </a:cubicBezTo>
                  <a:cubicBezTo>
                    <a:pt x="3021691" y="2285359"/>
                    <a:pt x="3024258" y="2272846"/>
                    <a:pt x="3019124" y="2266750"/>
                  </a:cubicBezTo>
                  <a:cubicBezTo>
                    <a:pt x="3007895" y="2253274"/>
                    <a:pt x="2993136" y="2242687"/>
                    <a:pt x="2979340" y="2231778"/>
                  </a:cubicBezTo>
                  <a:cubicBezTo>
                    <a:pt x="2965865" y="2221190"/>
                    <a:pt x="2951427" y="2211886"/>
                    <a:pt x="2932818" y="2198731"/>
                  </a:cubicBezTo>
                  <a:cubicBezTo>
                    <a:pt x="2927363" y="2234666"/>
                    <a:pt x="2921909" y="2269317"/>
                    <a:pt x="2916134" y="2305893"/>
                  </a:cubicBezTo>
                  <a:cubicBezTo>
                    <a:pt x="2886937" y="2283434"/>
                    <a:pt x="2868970" y="2269317"/>
                    <a:pt x="2855816" y="2259371"/>
                  </a:cubicBezTo>
                  <a:cubicBezTo>
                    <a:pt x="2815069" y="2286321"/>
                    <a:pt x="2779776" y="2309422"/>
                    <a:pt x="2734537" y="2339260"/>
                  </a:cubicBezTo>
                  <a:cubicBezTo>
                    <a:pt x="2755071" y="2295626"/>
                    <a:pt x="2769188" y="2265467"/>
                    <a:pt x="2783305" y="2235307"/>
                  </a:cubicBezTo>
                  <a:cubicBezTo>
                    <a:pt x="2776888" y="2231778"/>
                    <a:pt x="2770793" y="2228570"/>
                    <a:pt x="2764376" y="2225040"/>
                  </a:cubicBezTo>
                  <a:cubicBezTo>
                    <a:pt x="2671011" y="2324501"/>
                    <a:pt x="2576362" y="2421717"/>
                    <a:pt x="2434229" y="2405354"/>
                  </a:cubicBezTo>
                  <a:cubicBezTo>
                    <a:pt x="2434229" y="2426850"/>
                    <a:pt x="2434229" y="2444497"/>
                    <a:pt x="2434229" y="2453480"/>
                  </a:cubicBezTo>
                  <a:cubicBezTo>
                    <a:pt x="2415620" y="2455084"/>
                    <a:pt x="2402787" y="2455405"/>
                    <a:pt x="2389953" y="2457330"/>
                  </a:cubicBezTo>
                  <a:cubicBezTo>
                    <a:pt x="2381932" y="2458613"/>
                    <a:pt x="2373269" y="2465351"/>
                    <a:pt x="2366532" y="2463426"/>
                  </a:cubicBezTo>
                  <a:cubicBezTo>
                    <a:pt x="2296267" y="2443855"/>
                    <a:pt x="2297550" y="2445459"/>
                    <a:pt x="2209640" y="2501927"/>
                  </a:cubicBezTo>
                  <a:cubicBezTo>
                    <a:pt x="2190389" y="2514119"/>
                    <a:pt x="2157663" y="2503531"/>
                    <a:pt x="2135525" y="2513478"/>
                  </a:cubicBezTo>
                  <a:cubicBezTo>
                    <a:pt x="2080340" y="2538182"/>
                    <a:pt x="2027722" y="2568342"/>
                    <a:pt x="1969650" y="2598822"/>
                  </a:cubicBezTo>
                  <a:cubicBezTo>
                    <a:pt x="1964195" y="2595292"/>
                    <a:pt x="1952324" y="2587592"/>
                    <a:pt x="1939811" y="2579571"/>
                  </a:cubicBezTo>
                  <a:cubicBezTo>
                    <a:pt x="1918315" y="2650477"/>
                    <a:pt x="1901310" y="2659461"/>
                    <a:pt x="1857355" y="2615826"/>
                  </a:cubicBezTo>
                  <a:cubicBezTo>
                    <a:pt x="1777786" y="2773681"/>
                    <a:pt x="1656187" y="2872179"/>
                    <a:pt x="1473628" y="2880521"/>
                  </a:cubicBezTo>
                  <a:cubicBezTo>
                    <a:pt x="1490633" y="2873463"/>
                    <a:pt x="1508920" y="2868329"/>
                    <a:pt x="1524000" y="2858383"/>
                  </a:cubicBezTo>
                  <a:cubicBezTo>
                    <a:pt x="1538438" y="2848758"/>
                    <a:pt x="1549667" y="2833999"/>
                    <a:pt x="1562501" y="2821807"/>
                  </a:cubicBezTo>
                  <a:cubicBezTo>
                    <a:pt x="1558009" y="2817957"/>
                    <a:pt x="1553517" y="2814107"/>
                    <a:pt x="1549347" y="2810577"/>
                  </a:cubicBezTo>
                  <a:cubicBezTo>
                    <a:pt x="1537155" y="2825336"/>
                    <a:pt x="1524642" y="2840095"/>
                    <a:pt x="1510846" y="2856779"/>
                  </a:cubicBezTo>
                  <a:cubicBezTo>
                    <a:pt x="1460153" y="2800631"/>
                    <a:pt x="1444110" y="2838170"/>
                    <a:pt x="1431918" y="2888221"/>
                  </a:cubicBezTo>
                  <a:cubicBezTo>
                    <a:pt x="1398551" y="2839453"/>
                    <a:pt x="1363900" y="2815390"/>
                    <a:pt x="1314811" y="2862875"/>
                  </a:cubicBezTo>
                  <a:cubicBezTo>
                    <a:pt x="1307753" y="2869612"/>
                    <a:pt x="1289144" y="2864479"/>
                    <a:pt x="1275668" y="2865121"/>
                  </a:cubicBezTo>
                  <a:cubicBezTo>
                    <a:pt x="1258343" y="2865762"/>
                    <a:pt x="1236205" y="2860629"/>
                    <a:pt x="1224975" y="2869291"/>
                  </a:cubicBezTo>
                  <a:cubicBezTo>
                    <a:pt x="1213425" y="2878275"/>
                    <a:pt x="1212462" y="2901055"/>
                    <a:pt x="1204120" y="2926081"/>
                  </a:cubicBezTo>
                  <a:cubicBezTo>
                    <a:pt x="1176849" y="2925760"/>
                    <a:pt x="1177811" y="2943727"/>
                    <a:pt x="1171074" y="2981907"/>
                  </a:cubicBezTo>
                  <a:cubicBezTo>
                    <a:pt x="1161769" y="3034846"/>
                    <a:pt x="1112360" y="3081368"/>
                    <a:pt x="1076104" y="3127569"/>
                  </a:cubicBezTo>
                  <a:cubicBezTo>
                    <a:pt x="1073538" y="3130778"/>
                    <a:pt x="1039528" y="3103827"/>
                    <a:pt x="1018032" y="3098373"/>
                  </a:cubicBezTo>
                  <a:cubicBezTo>
                    <a:pt x="984985" y="3089710"/>
                    <a:pt x="975039" y="2996666"/>
                    <a:pt x="919854" y="3077839"/>
                  </a:cubicBezTo>
                  <a:cubicBezTo>
                    <a:pt x="890979" y="3051851"/>
                    <a:pt x="868199" y="3026183"/>
                    <a:pt x="840606" y="3007575"/>
                  </a:cubicBezTo>
                  <a:cubicBezTo>
                    <a:pt x="823923" y="2996345"/>
                    <a:pt x="800180" y="2992495"/>
                    <a:pt x="779326" y="2991532"/>
                  </a:cubicBezTo>
                  <a:cubicBezTo>
                    <a:pt x="728953" y="2989607"/>
                    <a:pt x="685319" y="2941802"/>
                    <a:pt x="668314" y="2892713"/>
                  </a:cubicBezTo>
                  <a:cubicBezTo>
                    <a:pt x="657085" y="2860629"/>
                    <a:pt x="617300" y="2839453"/>
                    <a:pt x="594520" y="2810257"/>
                  </a:cubicBezTo>
                  <a:cubicBezTo>
                    <a:pt x="576874" y="2787477"/>
                    <a:pt x="565645" y="2759564"/>
                    <a:pt x="545752" y="2723950"/>
                  </a:cubicBezTo>
                  <a:cubicBezTo>
                    <a:pt x="544469" y="2722667"/>
                    <a:pt x="533240" y="2711437"/>
                    <a:pt x="522652" y="2700208"/>
                  </a:cubicBezTo>
                  <a:cubicBezTo>
                    <a:pt x="517197" y="2694432"/>
                    <a:pt x="513347" y="2685449"/>
                    <a:pt x="506610" y="2682240"/>
                  </a:cubicBezTo>
                  <a:cubicBezTo>
                    <a:pt x="427683" y="2642777"/>
                    <a:pt x="392069" y="2564491"/>
                    <a:pt x="344264" y="2498398"/>
                  </a:cubicBezTo>
                  <a:cubicBezTo>
                    <a:pt x="320200" y="2462464"/>
                    <a:pt x="304158" y="2421396"/>
                    <a:pt x="270149" y="2389312"/>
                  </a:cubicBezTo>
                  <a:cubicBezTo>
                    <a:pt x="272716" y="2361398"/>
                    <a:pt x="275603" y="2333485"/>
                    <a:pt x="276887" y="2320010"/>
                  </a:cubicBezTo>
                  <a:cubicBezTo>
                    <a:pt x="234215" y="2287284"/>
                    <a:pt x="191222" y="2265787"/>
                    <a:pt x="166838" y="2231137"/>
                  </a:cubicBezTo>
                  <a:cubicBezTo>
                    <a:pt x="150796" y="2208357"/>
                    <a:pt x="171330" y="2166968"/>
                    <a:pt x="141812" y="2136488"/>
                  </a:cubicBezTo>
                  <a:cubicBezTo>
                    <a:pt x="114541" y="2108575"/>
                    <a:pt x="98178" y="2070715"/>
                    <a:pt x="76040" y="2037669"/>
                  </a:cubicBezTo>
                  <a:cubicBezTo>
                    <a:pt x="51976" y="2001734"/>
                    <a:pt x="14759" y="1969329"/>
                    <a:pt x="6096" y="1930507"/>
                  </a:cubicBezTo>
                  <a:cubicBezTo>
                    <a:pt x="-3850" y="1887194"/>
                    <a:pt x="11550" y="1838105"/>
                    <a:pt x="26951" y="1793508"/>
                  </a:cubicBezTo>
                  <a:cubicBezTo>
                    <a:pt x="18288" y="1730302"/>
                    <a:pt x="9304" y="1667096"/>
                    <a:pt x="0" y="1599398"/>
                  </a:cubicBezTo>
                  <a:cubicBezTo>
                    <a:pt x="41709" y="1579506"/>
                    <a:pt x="48447" y="1538759"/>
                    <a:pt x="64810" y="1494483"/>
                  </a:cubicBezTo>
                  <a:cubicBezTo>
                    <a:pt x="94007" y="1416839"/>
                    <a:pt x="84702" y="1323474"/>
                    <a:pt x="159779" y="1260589"/>
                  </a:cubicBezTo>
                  <a:cubicBezTo>
                    <a:pt x="197960" y="1228825"/>
                    <a:pt x="216889" y="1174282"/>
                    <a:pt x="248332" y="1124231"/>
                  </a:cubicBezTo>
                  <a:cubicBezTo>
                    <a:pt x="376669" y="1103055"/>
                    <a:pt x="514952" y="1080276"/>
                    <a:pt x="653876" y="1057496"/>
                  </a:cubicBezTo>
                  <a:cubicBezTo>
                    <a:pt x="654197" y="1061346"/>
                    <a:pt x="653235" y="1052042"/>
                    <a:pt x="651310" y="1034074"/>
                  </a:cubicBezTo>
                  <a:cubicBezTo>
                    <a:pt x="682752" y="1045625"/>
                    <a:pt x="707778" y="1054929"/>
                    <a:pt x="732483" y="1064233"/>
                  </a:cubicBezTo>
                  <a:cubicBezTo>
                    <a:pt x="734087" y="1061667"/>
                    <a:pt x="735370" y="1058779"/>
                    <a:pt x="736974" y="1056212"/>
                  </a:cubicBezTo>
                  <a:cubicBezTo>
                    <a:pt x="725424" y="1048191"/>
                    <a:pt x="713874" y="1040491"/>
                    <a:pt x="697832" y="1029262"/>
                  </a:cubicBezTo>
                  <a:cubicBezTo>
                    <a:pt x="724141" y="1010974"/>
                    <a:pt x="746920" y="994932"/>
                    <a:pt x="769700" y="978889"/>
                  </a:cubicBezTo>
                  <a:cubicBezTo>
                    <a:pt x="775475" y="984985"/>
                    <a:pt x="780930" y="991402"/>
                    <a:pt x="786705" y="997498"/>
                  </a:cubicBezTo>
                  <a:cubicBezTo>
                    <a:pt x="777721" y="995252"/>
                    <a:pt x="769059" y="993327"/>
                    <a:pt x="760075" y="991081"/>
                  </a:cubicBezTo>
                  <a:cubicBezTo>
                    <a:pt x="761358" y="995573"/>
                    <a:pt x="762642" y="1000065"/>
                    <a:pt x="763925" y="1004557"/>
                  </a:cubicBezTo>
                  <a:cubicBezTo>
                    <a:pt x="779326" y="1008086"/>
                    <a:pt x="794405" y="1011295"/>
                    <a:pt x="824243" y="1017711"/>
                  </a:cubicBezTo>
                  <a:cubicBezTo>
                    <a:pt x="800180" y="1030224"/>
                    <a:pt x="788951" y="1036320"/>
                    <a:pt x="775155" y="1043379"/>
                  </a:cubicBezTo>
                  <a:cubicBezTo>
                    <a:pt x="778042" y="1045304"/>
                    <a:pt x="780609" y="1048512"/>
                    <a:pt x="783496" y="1048833"/>
                  </a:cubicBezTo>
                  <a:cubicBezTo>
                    <a:pt x="808201" y="1051079"/>
                    <a:pt x="834510" y="1059421"/>
                    <a:pt x="857290" y="1053646"/>
                  </a:cubicBezTo>
                  <a:cubicBezTo>
                    <a:pt x="938142" y="1033112"/>
                    <a:pt x="1018674" y="1009690"/>
                    <a:pt x="1097601" y="982740"/>
                  </a:cubicBezTo>
                  <a:cubicBezTo>
                    <a:pt x="1133856" y="970227"/>
                    <a:pt x="1164336" y="940068"/>
                    <a:pt x="1200912" y="928517"/>
                  </a:cubicBezTo>
                  <a:cubicBezTo>
                    <a:pt x="1275027" y="905096"/>
                    <a:pt x="1351387" y="889054"/>
                    <a:pt x="1427106" y="870124"/>
                  </a:cubicBezTo>
                  <a:cubicBezTo>
                    <a:pt x="1436731" y="898358"/>
                    <a:pt x="1446356" y="926592"/>
                    <a:pt x="1456302" y="954826"/>
                  </a:cubicBezTo>
                  <a:cubicBezTo>
                    <a:pt x="1462719" y="963168"/>
                    <a:pt x="1468815" y="971831"/>
                    <a:pt x="1475232" y="980173"/>
                  </a:cubicBezTo>
                  <a:cubicBezTo>
                    <a:pt x="1487103" y="955789"/>
                    <a:pt x="1498654" y="931405"/>
                    <a:pt x="1510525" y="907021"/>
                  </a:cubicBezTo>
                  <a:cubicBezTo>
                    <a:pt x="1512771" y="913438"/>
                    <a:pt x="1514696" y="920175"/>
                    <a:pt x="1516942" y="926592"/>
                  </a:cubicBezTo>
                  <a:cubicBezTo>
                    <a:pt x="1602286" y="860178"/>
                    <a:pt x="1722281" y="926271"/>
                    <a:pt x="1806341" y="826169"/>
                  </a:cubicBezTo>
                  <a:cubicBezTo>
                    <a:pt x="1786449" y="814618"/>
                    <a:pt x="1762707" y="790555"/>
                    <a:pt x="1750194" y="795368"/>
                  </a:cubicBezTo>
                  <a:cubicBezTo>
                    <a:pt x="1661000" y="830340"/>
                    <a:pt x="1574051" y="871407"/>
                    <a:pt x="1486141" y="909908"/>
                  </a:cubicBezTo>
                  <a:cubicBezTo>
                    <a:pt x="1481649" y="911833"/>
                    <a:pt x="1475874" y="910229"/>
                    <a:pt x="1465607" y="910229"/>
                  </a:cubicBezTo>
                  <a:cubicBezTo>
                    <a:pt x="1476515" y="893866"/>
                    <a:pt x="1484536" y="881674"/>
                    <a:pt x="1495766" y="864990"/>
                  </a:cubicBezTo>
                  <a:cubicBezTo>
                    <a:pt x="1467211" y="867878"/>
                    <a:pt x="1446356" y="869803"/>
                    <a:pt x="1425181" y="872049"/>
                  </a:cubicBezTo>
                  <a:cubicBezTo>
                    <a:pt x="1420689" y="857290"/>
                    <a:pt x="1416197" y="842852"/>
                    <a:pt x="1411384" y="827773"/>
                  </a:cubicBezTo>
                  <a:cubicBezTo>
                    <a:pt x="1449886" y="844777"/>
                    <a:pt x="1489670" y="864028"/>
                    <a:pt x="1516942" y="809485"/>
                  </a:cubicBezTo>
                  <a:cubicBezTo>
                    <a:pt x="1522717" y="807239"/>
                    <a:pt x="1528813" y="804993"/>
                    <a:pt x="1534909" y="802747"/>
                  </a:cubicBezTo>
                  <a:close/>
                  <a:moveTo>
                    <a:pt x="10499237" y="1646241"/>
                  </a:moveTo>
                  <a:cubicBezTo>
                    <a:pt x="10511429" y="1662604"/>
                    <a:pt x="10523621" y="1678646"/>
                    <a:pt x="10537097" y="1696293"/>
                  </a:cubicBezTo>
                  <a:cubicBezTo>
                    <a:pt x="10546080" y="1627632"/>
                    <a:pt x="10602228" y="1675117"/>
                    <a:pt x="10630141" y="1655225"/>
                  </a:cubicBezTo>
                  <a:cubicBezTo>
                    <a:pt x="10629499" y="1649129"/>
                    <a:pt x="10629178" y="1643033"/>
                    <a:pt x="10628537" y="1636937"/>
                  </a:cubicBezTo>
                  <a:cubicBezTo>
                    <a:pt x="10585864" y="1640787"/>
                    <a:pt x="10543513" y="1644316"/>
                    <a:pt x="10501162" y="1648166"/>
                  </a:cubicBezTo>
                  <a:cubicBezTo>
                    <a:pt x="10475495" y="1663888"/>
                    <a:pt x="10450148" y="1679930"/>
                    <a:pt x="10423518" y="1696293"/>
                  </a:cubicBezTo>
                  <a:cubicBezTo>
                    <a:pt x="10468116" y="1713297"/>
                    <a:pt x="10503729" y="1726773"/>
                    <a:pt x="10531000" y="1737040"/>
                  </a:cubicBezTo>
                  <a:cubicBezTo>
                    <a:pt x="10518488" y="1701426"/>
                    <a:pt x="10508862" y="1673834"/>
                    <a:pt x="10499237" y="1646241"/>
                  </a:cubicBezTo>
                  <a:close/>
                  <a:moveTo>
                    <a:pt x="6122309" y="733124"/>
                  </a:moveTo>
                  <a:cubicBezTo>
                    <a:pt x="6138672" y="720932"/>
                    <a:pt x="6162415" y="711628"/>
                    <a:pt x="6168832" y="695586"/>
                  </a:cubicBezTo>
                  <a:cubicBezTo>
                    <a:pt x="6174286" y="681790"/>
                    <a:pt x="6160169" y="659972"/>
                    <a:pt x="6154394" y="640722"/>
                  </a:cubicBezTo>
                  <a:cubicBezTo>
                    <a:pt x="6130009" y="656122"/>
                    <a:pt x="6114288" y="665748"/>
                    <a:pt x="6101455" y="673769"/>
                  </a:cubicBezTo>
                  <a:cubicBezTo>
                    <a:pt x="6109797" y="695907"/>
                    <a:pt x="6117176" y="715478"/>
                    <a:pt x="6124555" y="735370"/>
                  </a:cubicBezTo>
                  <a:cubicBezTo>
                    <a:pt x="6091829" y="759113"/>
                    <a:pt x="6059103" y="783176"/>
                    <a:pt x="6019319" y="812052"/>
                  </a:cubicBezTo>
                  <a:cubicBezTo>
                    <a:pt x="6049799" y="821035"/>
                    <a:pt x="6067124" y="826169"/>
                    <a:pt x="6096642" y="834831"/>
                  </a:cubicBezTo>
                  <a:cubicBezTo>
                    <a:pt x="6104342" y="804030"/>
                    <a:pt x="6113326" y="768738"/>
                    <a:pt x="6122309" y="733124"/>
                  </a:cubicBezTo>
                  <a:close/>
                  <a:moveTo>
                    <a:pt x="2348243" y="1396305"/>
                  </a:moveTo>
                  <a:cubicBezTo>
                    <a:pt x="2334447" y="1393738"/>
                    <a:pt x="2320651" y="1391492"/>
                    <a:pt x="2291134" y="1386038"/>
                  </a:cubicBezTo>
                  <a:cubicBezTo>
                    <a:pt x="2318405" y="1406251"/>
                    <a:pt x="2332843" y="1417160"/>
                    <a:pt x="2350168" y="1429994"/>
                  </a:cubicBezTo>
                  <a:cubicBezTo>
                    <a:pt x="2334768" y="1450848"/>
                    <a:pt x="2322255" y="1467853"/>
                    <a:pt x="2316480" y="1475874"/>
                  </a:cubicBezTo>
                  <a:cubicBezTo>
                    <a:pt x="2355944" y="1498654"/>
                    <a:pt x="2390915" y="1518867"/>
                    <a:pt x="2442250" y="1548063"/>
                  </a:cubicBezTo>
                  <a:cubicBezTo>
                    <a:pt x="2423641" y="1520792"/>
                    <a:pt x="2416262" y="1509562"/>
                    <a:pt x="2407920" y="1497691"/>
                  </a:cubicBezTo>
                  <a:cubicBezTo>
                    <a:pt x="2431983" y="1484537"/>
                    <a:pt x="2451234" y="1473949"/>
                    <a:pt x="2470805" y="1463682"/>
                  </a:cubicBezTo>
                  <a:cubicBezTo>
                    <a:pt x="2400862" y="1489670"/>
                    <a:pt x="2375194" y="1441544"/>
                    <a:pt x="2347923" y="1396305"/>
                  </a:cubicBezTo>
                  <a:cubicBezTo>
                    <a:pt x="2369419" y="1404647"/>
                    <a:pt x="2390595" y="1412989"/>
                    <a:pt x="2408562" y="1419727"/>
                  </a:cubicBezTo>
                  <a:cubicBezTo>
                    <a:pt x="2449950" y="1386038"/>
                    <a:pt x="2491660" y="1352029"/>
                    <a:pt x="2535294" y="1316415"/>
                  </a:cubicBezTo>
                  <a:cubicBezTo>
                    <a:pt x="2494868" y="1324116"/>
                    <a:pt x="2460538" y="1333741"/>
                    <a:pt x="2425887" y="1336308"/>
                  </a:cubicBezTo>
                  <a:cubicBezTo>
                    <a:pt x="2387707" y="1339195"/>
                    <a:pt x="2377440" y="1368392"/>
                    <a:pt x="2360756" y="1392776"/>
                  </a:cubicBezTo>
                  <a:cubicBezTo>
                    <a:pt x="2358510" y="1395343"/>
                    <a:pt x="2352414" y="1395022"/>
                    <a:pt x="2348243" y="1396305"/>
                  </a:cubicBezTo>
                  <a:close/>
                  <a:moveTo>
                    <a:pt x="2613580" y="618584"/>
                  </a:moveTo>
                  <a:cubicBezTo>
                    <a:pt x="2657856" y="592916"/>
                    <a:pt x="2702453" y="567249"/>
                    <a:pt x="2746729" y="541582"/>
                  </a:cubicBezTo>
                  <a:cubicBezTo>
                    <a:pt x="2744483" y="536127"/>
                    <a:pt x="2742559" y="530994"/>
                    <a:pt x="2740313" y="525539"/>
                  </a:cubicBezTo>
                  <a:cubicBezTo>
                    <a:pt x="2713683" y="534844"/>
                    <a:pt x="2680636" y="558907"/>
                    <a:pt x="2661065" y="550886"/>
                  </a:cubicBezTo>
                  <a:cubicBezTo>
                    <a:pt x="2603955" y="526823"/>
                    <a:pt x="2579892" y="563399"/>
                    <a:pt x="2550053" y="595162"/>
                  </a:cubicBezTo>
                  <a:cubicBezTo>
                    <a:pt x="2542353" y="587462"/>
                    <a:pt x="2534653" y="573666"/>
                    <a:pt x="2526632" y="573345"/>
                  </a:cubicBezTo>
                  <a:cubicBezTo>
                    <a:pt x="2417225" y="571741"/>
                    <a:pt x="2379044" y="654518"/>
                    <a:pt x="2336693" y="734087"/>
                  </a:cubicBezTo>
                  <a:cubicBezTo>
                    <a:pt x="2350168" y="736333"/>
                    <a:pt x="2361077" y="737937"/>
                    <a:pt x="2388349" y="742429"/>
                  </a:cubicBezTo>
                  <a:cubicBezTo>
                    <a:pt x="2346639" y="751733"/>
                    <a:pt x="2320651" y="757508"/>
                    <a:pt x="2294342" y="763284"/>
                  </a:cubicBezTo>
                  <a:cubicBezTo>
                    <a:pt x="2309742" y="815902"/>
                    <a:pt x="2338618" y="825527"/>
                    <a:pt x="2380648" y="796972"/>
                  </a:cubicBezTo>
                  <a:cubicBezTo>
                    <a:pt x="2410808" y="776759"/>
                    <a:pt x="2440967" y="756225"/>
                    <a:pt x="2471126" y="736012"/>
                  </a:cubicBezTo>
                  <a:cubicBezTo>
                    <a:pt x="2485564" y="732804"/>
                    <a:pt x="2511231" y="723820"/>
                    <a:pt x="2513156" y="727349"/>
                  </a:cubicBezTo>
                  <a:cubicBezTo>
                    <a:pt x="2542995" y="783817"/>
                    <a:pt x="2567700" y="745316"/>
                    <a:pt x="2593046" y="724462"/>
                  </a:cubicBezTo>
                  <a:cubicBezTo>
                    <a:pt x="2611976" y="708740"/>
                    <a:pt x="2630264" y="692057"/>
                    <a:pt x="2644702" y="679223"/>
                  </a:cubicBezTo>
                  <a:cubicBezTo>
                    <a:pt x="2662669" y="702003"/>
                    <a:pt x="2682240" y="727028"/>
                    <a:pt x="2701812" y="752054"/>
                  </a:cubicBezTo>
                  <a:cubicBezTo>
                    <a:pt x="2703095" y="712911"/>
                    <a:pt x="2697320" y="680827"/>
                    <a:pt x="2687694" y="650026"/>
                  </a:cubicBezTo>
                  <a:cubicBezTo>
                    <a:pt x="2686090" y="644572"/>
                    <a:pt x="2666519" y="639438"/>
                    <a:pt x="2657856" y="642326"/>
                  </a:cubicBezTo>
                  <a:cubicBezTo>
                    <a:pt x="2623526" y="653555"/>
                    <a:pt x="2624168" y="654839"/>
                    <a:pt x="2613580" y="618584"/>
                  </a:cubicBezTo>
                  <a:close/>
                  <a:moveTo>
                    <a:pt x="9757129" y="627246"/>
                  </a:moveTo>
                  <a:cubicBezTo>
                    <a:pt x="9808464" y="629171"/>
                    <a:pt x="9860120" y="631417"/>
                    <a:pt x="9918834" y="633663"/>
                  </a:cubicBezTo>
                  <a:cubicBezTo>
                    <a:pt x="9912096" y="614092"/>
                    <a:pt x="9911133" y="600937"/>
                    <a:pt x="9904075" y="593237"/>
                  </a:cubicBezTo>
                  <a:cubicBezTo>
                    <a:pt x="9897017" y="585216"/>
                    <a:pt x="9877125" y="584574"/>
                    <a:pt x="9874878" y="577195"/>
                  </a:cubicBezTo>
                  <a:cubicBezTo>
                    <a:pt x="9852099" y="502439"/>
                    <a:pt x="9828677" y="489605"/>
                    <a:pt x="9772209" y="517839"/>
                  </a:cubicBezTo>
                  <a:cubicBezTo>
                    <a:pt x="9774134" y="540619"/>
                    <a:pt x="9775738" y="558907"/>
                    <a:pt x="9777342" y="576553"/>
                  </a:cubicBezTo>
                  <a:cubicBezTo>
                    <a:pt x="9794347" y="574628"/>
                    <a:pt x="9811031" y="572703"/>
                    <a:pt x="9828036" y="570778"/>
                  </a:cubicBezTo>
                  <a:cubicBezTo>
                    <a:pt x="9828356" y="577516"/>
                    <a:pt x="9828998" y="584254"/>
                    <a:pt x="9829319" y="590670"/>
                  </a:cubicBezTo>
                  <a:cubicBezTo>
                    <a:pt x="9781513" y="593879"/>
                    <a:pt x="9733707" y="596766"/>
                    <a:pt x="9669860" y="600937"/>
                  </a:cubicBezTo>
                  <a:cubicBezTo>
                    <a:pt x="9712211" y="614413"/>
                    <a:pt x="9735633" y="621792"/>
                    <a:pt x="9758733" y="629492"/>
                  </a:cubicBezTo>
                  <a:cubicBezTo>
                    <a:pt x="9734350" y="641684"/>
                    <a:pt x="9709644" y="653555"/>
                    <a:pt x="9685261" y="665748"/>
                  </a:cubicBezTo>
                  <a:cubicBezTo>
                    <a:pt x="9683977" y="671523"/>
                    <a:pt x="9682694" y="677619"/>
                    <a:pt x="9681411" y="683394"/>
                  </a:cubicBezTo>
                  <a:cubicBezTo>
                    <a:pt x="9749429" y="698794"/>
                    <a:pt x="9817448" y="714516"/>
                    <a:pt x="9885787" y="729916"/>
                  </a:cubicBezTo>
                  <a:cubicBezTo>
                    <a:pt x="9888996" y="721574"/>
                    <a:pt x="9892204" y="712911"/>
                    <a:pt x="9895412" y="704569"/>
                  </a:cubicBezTo>
                  <a:cubicBezTo>
                    <a:pt x="9860440" y="688848"/>
                    <a:pt x="9825147" y="673769"/>
                    <a:pt x="9791139" y="656443"/>
                  </a:cubicBezTo>
                  <a:cubicBezTo>
                    <a:pt x="9778305" y="650026"/>
                    <a:pt x="9768359" y="637193"/>
                    <a:pt x="9757129" y="627246"/>
                  </a:cubicBezTo>
                  <a:close/>
                  <a:moveTo>
                    <a:pt x="3738131" y="646176"/>
                  </a:moveTo>
                  <a:cubicBezTo>
                    <a:pt x="3727865" y="646176"/>
                    <a:pt x="3717598" y="646176"/>
                    <a:pt x="3702518" y="646176"/>
                  </a:cubicBezTo>
                  <a:cubicBezTo>
                    <a:pt x="3711822" y="666710"/>
                    <a:pt x="3718881" y="681790"/>
                    <a:pt x="3727223" y="700398"/>
                  </a:cubicBezTo>
                  <a:cubicBezTo>
                    <a:pt x="3697064" y="696548"/>
                    <a:pt x="3672359" y="693661"/>
                    <a:pt x="3647012" y="690452"/>
                  </a:cubicBezTo>
                  <a:cubicBezTo>
                    <a:pt x="3649579" y="679865"/>
                    <a:pt x="3651825" y="670560"/>
                    <a:pt x="3655354" y="654839"/>
                  </a:cubicBezTo>
                  <a:cubicBezTo>
                    <a:pt x="3616532" y="698794"/>
                    <a:pt x="3514184" y="639438"/>
                    <a:pt x="3525092" y="747241"/>
                  </a:cubicBezTo>
                  <a:cubicBezTo>
                    <a:pt x="3514505" y="735691"/>
                    <a:pt x="3503917" y="724141"/>
                    <a:pt x="3495254" y="714516"/>
                  </a:cubicBezTo>
                  <a:cubicBezTo>
                    <a:pt x="3467982" y="728633"/>
                    <a:pt x="3442957" y="741466"/>
                    <a:pt x="3419215" y="753979"/>
                  </a:cubicBezTo>
                  <a:cubicBezTo>
                    <a:pt x="3427877" y="776117"/>
                    <a:pt x="3435577" y="795368"/>
                    <a:pt x="3442957" y="814297"/>
                  </a:cubicBezTo>
                  <a:cubicBezTo>
                    <a:pt x="3462207" y="809164"/>
                    <a:pt x="3483383" y="809806"/>
                    <a:pt x="3493650" y="799539"/>
                  </a:cubicBezTo>
                  <a:cubicBezTo>
                    <a:pt x="3507767" y="785742"/>
                    <a:pt x="3513542" y="763604"/>
                    <a:pt x="3523167" y="744996"/>
                  </a:cubicBezTo>
                  <a:cubicBezTo>
                    <a:pt x="3561027" y="780288"/>
                    <a:pt x="3612682" y="785742"/>
                    <a:pt x="3647975" y="760396"/>
                  </a:cubicBezTo>
                  <a:cubicBezTo>
                    <a:pt x="3711822" y="714516"/>
                    <a:pt x="3773424" y="711307"/>
                    <a:pt x="3842405" y="735370"/>
                  </a:cubicBezTo>
                  <a:cubicBezTo>
                    <a:pt x="3821871" y="741145"/>
                    <a:pt x="3800696" y="745637"/>
                    <a:pt x="3781124" y="753658"/>
                  </a:cubicBezTo>
                  <a:cubicBezTo>
                    <a:pt x="3770216" y="758150"/>
                    <a:pt x="3761874" y="769059"/>
                    <a:pt x="3752248" y="776759"/>
                  </a:cubicBezTo>
                  <a:cubicBezTo>
                    <a:pt x="3699310" y="779646"/>
                    <a:pt x="3643804" y="775796"/>
                    <a:pt x="3597282" y="830981"/>
                  </a:cubicBezTo>
                  <a:cubicBezTo>
                    <a:pt x="3628403" y="838040"/>
                    <a:pt x="3647975" y="842211"/>
                    <a:pt x="3655034" y="843815"/>
                  </a:cubicBezTo>
                  <a:cubicBezTo>
                    <a:pt x="3692572" y="817185"/>
                    <a:pt x="3722089" y="796330"/>
                    <a:pt x="3751286" y="775476"/>
                  </a:cubicBezTo>
                  <a:cubicBezTo>
                    <a:pt x="3763157" y="776759"/>
                    <a:pt x="3775028" y="778363"/>
                    <a:pt x="3786900" y="779646"/>
                  </a:cubicBezTo>
                  <a:cubicBezTo>
                    <a:pt x="3789787" y="785101"/>
                    <a:pt x="3792674" y="790555"/>
                    <a:pt x="3795562" y="795689"/>
                  </a:cubicBezTo>
                  <a:cubicBezTo>
                    <a:pt x="3737490" y="837719"/>
                    <a:pt x="3679097" y="879749"/>
                    <a:pt x="3608190" y="931084"/>
                  </a:cubicBezTo>
                  <a:cubicBezTo>
                    <a:pt x="3692893" y="902529"/>
                    <a:pt x="3760590" y="879749"/>
                    <a:pt x="3850426" y="849911"/>
                  </a:cubicBezTo>
                  <a:cubicBezTo>
                    <a:pt x="3892777" y="860820"/>
                    <a:pt x="3899194" y="856969"/>
                    <a:pt x="3915236" y="781251"/>
                  </a:cubicBezTo>
                  <a:cubicBezTo>
                    <a:pt x="3968817" y="778363"/>
                    <a:pt x="4025285" y="775155"/>
                    <a:pt x="4077262" y="772267"/>
                  </a:cubicBezTo>
                  <a:cubicBezTo>
                    <a:pt x="4075657" y="769059"/>
                    <a:pt x="4068278" y="753017"/>
                    <a:pt x="4059615" y="733766"/>
                  </a:cubicBezTo>
                  <a:cubicBezTo>
                    <a:pt x="4087849" y="733766"/>
                    <a:pt x="4110950" y="733766"/>
                    <a:pt x="4125709" y="733766"/>
                  </a:cubicBezTo>
                  <a:cubicBezTo>
                    <a:pt x="4147847" y="760075"/>
                    <a:pt x="4165493" y="780930"/>
                    <a:pt x="4186669" y="805956"/>
                  </a:cubicBezTo>
                  <a:cubicBezTo>
                    <a:pt x="4204636" y="756546"/>
                    <a:pt x="4219074" y="717724"/>
                    <a:pt x="4235758" y="672164"/>
                  </a:cubicBezTo>
                  <a:cubicBezTo>
                    <a:pt x="4172552" y="677940"/>
                    <a:pt x="4123142" y="682110"/>
                    <a:pt x="4073732" y="686602"/>
                  </a:cubicBezTo>
                  <a:cubicBezTo>
                    <a:pt x="4090095" y="680506"/>
                    <a:pt x="4110629" y="678581"/>
                    <a:pt x="4121217" y="667352"/>
                  </a:cubicBezTo>
                  <a:cubicBezTo>
                    <a:pt x="4131805" y="656122"/>
                    <a:pt x="4132767" y="635588"/>
                    <a:pt x="4136297" y="618584"/>
                  </a:cubicBezTo>
                  <a:cubicBezTo>
                    <a:pt x="4136617" y="616659"/>
                    <a:pt x="4126671" y="612488"/>
                    <a:pt x="4122180" y="609600"/>
                  </a:cubicBezTo>
                  <a:cubicBezTo>
                    <a:pt x="4116404" y="625963"/>
                    <a:pt x="4110950" y="641043"/>
                    <a:pt x="4105817" y="655801"/>
                  </a:cubicBezTo>
                  <a:cubicBezTo>
                    <a:pt x="4101646" y="654839"/>
                    <a:pt x="4097474" y="653876"/>
                    <a:pt x="4093304" y="652914"/>
                  </a:cubicBezTo>
                  <a:cubicBezTo>
                    <a:pt x="4091058" y="637193"/>
                    <a:pt x="4089133" y="621150"/>
                    <a:pt x="4086887" y="604788"/>
                  </a:cubicBezTo>
                  <a:cubicBezTo>
                    <a:pt x="4016622" y="626926"/>
                    <a:pt x="4011168" y="634305"/>
                    <a:pt x="4018547" y="681469"/>
                  </a:cubicBezTo>
                  <a:cubicBezTo>
                    <a:pt x="4039723" y="682752"/>
                    <a:pt x="4057369" y="684036"/>
                    <a:pt x="4075016" y="684998"/>
                  </a:cubicBezTo>
                  <a:cubicBezTo>
                    <a:pt x="4023039" y="702323"/>
                    <a:pt x="3971063" y="719649"/>
                    <a:pt x="3918766" y="736974"/>
                  </a:cubicBezTo>
                  <a:cubicBezTo>
                    <a:pt x="3948604" y="692057"/>
                    <a:pt x="3978121" y="647460"/>
                    <a:pt x="4010847" y="597729"/>
                  </a:cubicBezTo>
                  <a:cubicBezTo>
                    <a:pt x="3934166" y="617300"/>
                    <a:pt x="3854276" y="638797"/>
                    <a:pt x="3774066" y="657726"/>
                  </a:cubicBezTo>
                  <a:cubicBezTo>
                    <a:pt x="3763157" y="660293"/>
                    <a:pt x="3749361" y="649064"/>
                    <a:pt x="3736527" y="644572"/>
                  </a:cubicBezTo>
                  <a:cubicBezTo>
                    <a:pt x="3757382" y="622434"/>
                    <a:pt x="3778237" y="600617"/>
                    <a:pt x="3799091" y="578478"/>
                  </a:cubicBezTo>
                  <a:cubicBezTo>
                    <a:pt x="3800696" y="584254"/>
                    <a:pt x="3801979" y="590350"/>
                    <a:pt x="3803583" y="596125"/>
                  </a:cubicBezTo>
                  <a:cubicBezTo>
                    <a:pt x="3850426" y="585858"/>
                    <a:pt x="3897590" y="575591"/>
                    <a:pt x="3944433" y="565645"/>
                  </a:cubicBezTo>
                  <a:cubicBezTo>
                    <a:pt x="3943470" y="560190"/>
                    <a:pt x="3942829" y="554415"/>
                    <a:pt x="3941866" y="548961"/>
                  </a:cubicBezTo>
                  <a:cubicBezTo>
                    <a:pt x="3892136" y="548961"/>
                    <a:pt x="3842084" y="548961"/>
                    <a:pt x="3787541" y="548961"/>
                  </a:cubicBezTo>
                  <a:cubicBezTo>
                    <a:pt x="3756420" y="602542"/>
                    <a:pt x="3674926" y="558586"/>
                    <a:pt x="3632895" y="588745"/>
                  </a:cubicBezTo>
                  <a:cubicBezTo>
                    <a:pt x="3668830" y="608317"/>
                    <a:pt x="3703481" y="627246"/>
                    <a:pt x="3738131" y="646176"/>
                  </a:cubicBezTo>
                  <a:close/>
                  <a:moveTo>
                    <a:pt x="2213490" y="1027016"/>
                  </a:moveTo>
                  <a:cubicBezTo>
                    <a:pt x="2171139" y="1058138"/>
                    <a:pt x="2130392" y="1057817"/>
                    <a:pt x="2077453" y="1044020"/>
                  </a:cubicBezTo>
                  <a:cubicBezTo>
                    <a:pt x="2042802" y="1035037"/>
                    <a:pt x="1996280" y="1071292"/>
                    <a:pt x="1954891" y="1087655"/>
                  </a:cubicBezTo>
                  <a:cubicBezTo>
                    <a:pt x="1953928" y="1087976"/>
                    <a:pt x="1953928" y="1091505"/>
                    <a:pt x="1953608" y="1094072"/>
                  </a:cubicBezTo>
                  <a:cubicBezTo>
                    <a:pt x="1965479" y="1099526"/>
                    <a:pt x="1977350" y="1104980"/>
                    <a:pt x="1988900" y="1110114"/>
                  </a:cubicBezTo>
                  <a:cubicBezTo>
                    <a:pt x="1934678" y="1198025"/>
                    <a:pt x="1893289" y="1110435"/>
                    <a:pt x="1867301" y="1109793"/>
                  </a:cubicBezTo>
                  <a:cubicBezTo>
                    <a:pt x="1846446" y="1080917"/>
                    <a:pt x="1834575" y="1064875"/>
                    <a:pt x="1821100" y="1046587"/>
                  </a:cubicBezTo>
                  <a:cubicBezTo>
                    <a:pt x="1800887" y="1078030"/>
                    <a:pt x="1787732" y="1098564"/>
                    <a:pt x="1777465" y="1114285"/>
                  </a:cubicBezTo>
                  <a:cubicBezTo>
                    <a:pt x="1802812" y="1127760"/>
                    <a:pt x="1825271" y="1139631"/>
                    <a:pt x="1847730" y="1151503"/>
                  </a:cubicBezTo>
                  <a:cubicBezTo>
                    <a:pt x="1826554" y="1167865"/>
                    <a:pt x="1805700" y="1184870"/>
                    <a:pt x="1784203" y="1200591"/>
                  </a:cubicBezTo>
                  <a:cubicBezTo>
                    <a:pt x="1775220" y="1207329"/>
                    <a:pt x="1764632" y="1211500"/>
                    <a:pt x="1741210" y="1224013"/>
                  </a:cubicBezTo>
                  <a:cubicBezTo>
                    <a:pt x="1751798" y="1196100"/>
                    <a:pt x="1757252" y="1182303"/>
                    <a:pt x="1763348" y="1166261"/>
                  </a:cubicBezTo>
                  <a:cubicBezTo>
                    <a:pt x="1689234" y="1179737"/>
                    <a:pt x="1684742" y="1186795"/>
                    <a:pt x="1695009" y="1272781"/>
                  </a:cubicBezTo>
                  <a:cubicBezTo>
                    <a:pt x="1727735" y="1264439"/>
                    <a:pt x="1766557" y="1264439"/>
                    <a:pt x="1791903" y="1246151"/>
                  </a:cubicBezTo>
                  <a:cubicBezTo>
                    <a:pt x="1849976" y="1203800"/>
                    <a:pt x="1895535" y="1134819"/>
                    <a:pt x="1983446" y="1183587"/>
                  </a:cubicBezTo>
                  <a:cubicBezTo>
                    <a:pt x="1990504" y="1187437"/>
                    <a:pt x="2003980" y="1179737"/>
                    <a:pt x="2014568" y="1177491"/>
                  </a:cubicBezTo>
                  <a:cubicBezTo>
                    <a:pt x="2054352" y="1168828"/>
                    <a:pt x="2094457" y="1159844"/>
                    <a:pt x="2143225" y="1148936"/>
                  </a:cubicBezTo>
                  <a:cubicBezTo>
                    <a:pt x="2143225" y="1138990"/>
                    <a:pt x="2143225" y="1115247"/>
                    <a:pt x="2143225" y="1087334"/>
                  </a:cubicBezTo>
                  <a:cubicBezTo>
                    <a:pt x="2158305" y="1099847"/>
                    <a:pt x="2168251" y="1108189"/>
                    <a:pt x="2179481" y="1117493"/>
                  </a:cubicBezTo>
                  <a:cubicBezTo>
                    <a:pt x="2185256" y="1100168"/>
                    <a:pt x="2187181" y="1086372"/>
                    <a:pt x="2193919" y="1075142"/>
                  </a:cubicBezTo>
                  <a:cubicBezTo>
                    <a:pt x="2201940" y="1061025"/>
                    <a:pt x="2213811" y="1049154"/>
                    <a:pt x="2224078" y="1036320"/>
                  </a:cubicBezTo>
                  <a:cubicBezTo>
                    <a:pt x="2256483" y="1054287"/>
                    <a:pt x="2288246" y="1072575"/>
                    <a:pt x="2320972" y="1089580"/>
                  </a:cubicBezTo>
                  <a:cubicBezTo>
                    <a:pt x="2337335" y="1097922"/>
                    <a:pt x="2354981" y="1104018"/>
                    <a:pt x="2371986" y="1111076"/>
                  </a:cubicBezTo>
                  <a:cubicBezTo>
                    <a:pt x="2373911" y="1105943"/>
                    <a:pt x="2376157" y="1101130"/>
                    <a:pt x="2378082" y="1095997"/>
                  </a:cubicBezTo>
                  <a:cubicBezTo>
                    <a:pt x="2362040" y="1083805"/>
                    <a:pt x="2345677" y="1071613"/>
                    <a:pt x="2331560" y="1061025"/>
                  </a:cubicBezTo>
                  <a:cubicBezTo>
                    <a:pt x="2388349" y="1033112"/>
                    <a:pt x="2440325" y="1007444"/>
                    <a:pt x="2491981" y="981777"/>
                  </a:cubicBezTo>
                  <a:cubicBezTo>
                    <a:pt x="2495831" y="985948"/>
                    <a:pt x="2499360" y="990440"/>
                    <a:pt x="2503210" y="994611"/>
                  </a:cubicBezTo>
                  <a:cubicBezTo>
                    <a:pt x="2473051" y="1043700"/>
                    <a:pt x="2442892" y="1093109"/>
                    <a:pt x="2412733" y="1142198"/>
                  </a:cubicBezTo>
                  <a:cubicBezTo>
                    <a:pt x="2417866" y="1147011"/>
                    <a:pt x="2423000" y="1152144"/>
                    <a:pt x="2428133" y="1156957"/>
                  </a:cubicBezTo>
                  <a:cubicBezTo>
                    <a:pt x="2459897" y="1146048"/>
                    <a:pt x="2491339" y="1135140"/>
                    <a:pt x="2523102" y="1124552"/>
                  </a:cubicBezTo>
                  <a:cubicBezTo>
                    <a:pt x="2520536" y="1118135"/>
                    <a:pt x="2517648" y="1111397"/>
                    <a:pt x="2515081" y="1104980"/>
                  </a:cubicBezTo>
                  <a:cubicBezTo>
                    <a:pt x="2500643" y="1109793"/>
                    <a:pt x="2485885" y="1114927"/>
                    <a:pt x="2472088" y="1119739"/>
                  </a:cubicBezTo>
                  <a:cubicBezTo>
                    <a:pt x="2460859" y="1033433"/>
                    <a:pt x="2555187" y="1084126"/>
                    <a:pt x="2581496" y="1035679"/>
                  </a:cubicBezTo>
                  <a:cubicBezTo>
                    <a:pt x="2555507" y="1040170"/>
                    <a:pt x="2534974" y="1043700"/>
                    <a:pt x="2514119" y="1047229"/>
                  </a:cubicBezTo>
                  <a:cubicBezTo>
                    <a:pt x="2511552" y="1040491"/>
                    <a:pt x="2508985" y="1033753"/>
                    <a:pt x="2506740" y="1027016"/>
                  </a:cubicBezTo>
                  <a:cubicBezTo>
                    <a:pt x="2528878" y="1016749"/>
                    <a:pt x="2551337" y="1006482"/>
                    <a:pt x="2585025" y="991081"/>
                  </a:cubicBezTo>
                  <a:cubicBezTo>
                    <a:pt x="2528878" y="975681"/>
                    <a:pt x="2482997" y="963168"/>
                    <a:pt x="2437438" y="950334"/>
                  </a:cubicBezTo>
                  <a:cubicBezTo>
                    <a:pt x="2439042" y="947768"/>
                    <a:pt x="2446421" y="935897"/>
                    <a:pt x="2453480" y="923705"/>
                  </a:cubicBezTo>
                  <a:cubicBezTo>
                    <a:pt x="2449630" y="920817"/>
                    <a:pt x="2445780" y="918250"/>
                    <a:pt x="2441929" y="915363"/>
                  </a:cubicBezTo>
                  <a:cubicBezTo>
                    <a:pt x="2407920" y="944239"/>
                    <a:pt x="2373911" y="972793"/>
                    <a:pt x="2329955" y="1010332"/>
                  </a:cubicBezTo>
                  <a:cubicBezTo>
                    <a:pt x="2314876" y="962847"/>
                    <a:pt x="2305251" y="931405"/>
                    <a:pt x="2288567" y="878466"/>
                  </a:cubicBezTo>
                  <a:cubicBezTo>
                    <a:pt x="2272204" y="936217"/>
                    <a:pt x="2260333" y="976964"/>
                    <a:pt x="2248462" y="1019316"/>
                  </a:cubicBezTo>
                  <a:cubicBezTo>
                    <a:pt x="2243328" y="1020278"/>
                    <a:pt x="2228569" y="1023486"/>
                    <a:pt x="2213490" y="1027016"/>
                  </a:cubicBezTo>
                  <a:close/>
                  <a:moveTo>
                    <a:pt x="7967472" y="481584"/>
                  </a:moveTo>
                  <a:cubicBezTo>
                    <a:pt x="7931217" y="477734"/>
                    <a:pt x="7894962" y="469713"/>
                    <a:pt x="7859028" y="471959"/>
                  </a:cubicBezTo>
                  <a:cubicBezTo>
                    <a:pt x="7839456" y="473242"/>
                    <a:pt x="7814430" y="487359"/>
                    <a:pt x="7803522" y="503722"/>
                  </a:cubicBezTo>
                  <a:cubicBezTo>
                    <a:pt x="7790688" y="522331"/>
                    <a:pt x="7790688" y="549603"/>
                    <a:pt x="7784913" y="574307"/>
                  </a:cubicBezTo>
                  <a:cubicBezTo>
                    <a:pt x="7809939" y="579120"/>
                    <a:pt x="7825340" y="582329"/>
                    <a:pt x="7840419" y="585216"/>
                  </a:cubicBezTo>
                  <a:cubicBezTo>
                    <a:pt x="7840098" y="588425"/>
                    <a:pt x="7839777" y="591633"/>
                    <a:pt x="7839456" y="594841"/>
                  </a:cubicBezTo>
                  <a:cubicBezTo>
                    <a:pt x="7810580" y="594841"/>
                    <a:pt x="7782026" y="594841"/>
                    <a:pt x="7753150" y="594841"/>
                  </a:cubicBezTo>
                  <a:cubicBezTo>
                    <a:pt x="7752187" y="598371"/>
                    <a:pt x="7751225" y="601900"/>
                    <a:pt x="7750262" y="605429"/>
                  </a:cubicBezTo>
                  <a:cubicBezTo>
                    <a:pt x="7838494" y="622755"/>
                    <a:pt x="7926405" y="640080"/>
                    <a:pt x="8014636" y="657406"/>
                  </a:cubicBezTo>
                  <a:cubicBezTo>
                    <a:pt x="8015598" y="664143"/>
                    <a:pt x="8016561" y="671202"/>
                    <a:pt x="8017202" y="677940"/>
                  </a:cubicBezTo>
                  <a:cubicBezTo>
                    <a:pt x="7985761" y="703607"/>
                    <a:pt x="7954638" y="729274"/>
                    <a:pt x="7911325" y="764888"/>
                  </a:cubicBezTo>
                  <a:cubicBezTo>
                    <a:pt x="7974531" y="764888"/>
                    <a:pt x="8032603" y="781571"/>
                    <a:pt x="8069500" y="760717"/>
                  </a:cubicBezTo>
                  <a:cubicBezTo>
                    <a:pt x="8122118" y="731199"/>
                    <a:pt x="8165111" y="693019"/>
                    <a:pt x="8232809" y="706494"/>
                  </a:cubicBezTo>
                  <a:cubicBezTo>
                    <a:pt x="8197516" y="698473"/>
                    <a:pt x="8162224" y="690452"/>
                    <a:pt x="8127251" y="682752"/>
                  </a:cubicBezTo>
                  <a:cubicBezTo>
                    <a:pt x="8127251" y="676656"/>
                    <a:pt x="8127251" y="670560"/>
                    <a:pt x="8127573" y="664464"/>
                  </a:cubicBezTo>
                  <a:cubicBezTo>
                    <a:pt x="8149069" y="662218"/>
                    <a:pt x="8170245" y="660293"/>
                    <a:pt x="8209387" y="656443"/>
                  </a:cubicBezTo>
                  <a:cubicBezTo>
                    <a:pt x="8098055" y="637193"/>
                    <a:pt x="8002765" y="620830"/>
                    <a:pt x="7907475" y="604467"/>
                  </a:cubicBezTo>
                  <a:cubicBezTo>
                    <a:pt x="7942767" y="576874"/>
                    <a:pt x="7906512" y="508535"/>
                    <a:pt x="7970039" y="506610"/>
                  </a:cubicBezTo>
                  <a:cubicBezTo>
                    <a:pt x="7969076" y="498268"/>
                    <a:pt x="7968435" y="489605"/>
                    <a:pt x="7967472" y="481584"/>
                  </a:cubicBezTo>
                  <a:cubicBezTo>
                    <a:pt x="7981268" y="509818"/>
                    <a:pt x="7995386" y="538052"/>
                    <a:pt x="8017524" y="583291"/>
                  </a:cubicBezTo>
                  <a:cubicBezTo>
                    <a:pt x="8049929" y="589708"/>
                    <a:pt x="8106076" y="601258"/>
                    <a:pt x="8162544" y="612488"/>
                  </a:cubicBezTo>
                  <a:cubicBezTo>
                    <a:pt x="8167036" y="608317"/>
                    <a:pt x="8171528" y="604146"/>
                    <a:pt x="8176019" y="599975"/>
                  </a:cubicBezTo>
                  <a:cubicBezTo>
                    <a:pt x="8106397" y="565324"/>
                    <a:pt x="8136235" y="528748"/>
                    <a:pt x="8163186" y="499551"/>
                  </a:cubicBezTo>
                  <a:cubicBezTo>
                    <a:pt x="8097093" y="493134"/>
                    <a:pt x="8032283" y="487359"/>
                    <a:pt x="7967472" y="481584"/>
                  </a:cubicBezTo>
                  <a:close/>
                  <a:moveTo>
                    <a:pt x="4486656" y="611846"/>
                  </a:moveTo>
                  <a:cubicBezTo>
                    <a:pt x="4549541" y="601258"/>
                    <a:pt x="4612105" y="588745"/>
                    <a:pt x="4675312" y="581045"/>
                  </a:cubicBezTo>
                  <a:cubicBezTo>
                    <a:pt x="4731459" y="574307"/>
                    <a:pt x="4788248" y="572703"/>
                    <a:pt x="4845037" y="569174"/>
                  </a:cubicBezTo>
                  <a:cubicBezTo>
                    <a:pt x="4845037" y="562436"/>
                    <a:pt x="4845037" y="555699"/>
                    <a:pt x="4845037" y="548961"/>
                  </a:cubicBezTo>
                  <a:cubicBezTo>
                    <a:pt x="4831241" y="540298"/>
                    <a:pt x="4817124" y="531635"/>
                    <a:pt x="4802686" y="522331"/>
                  </a:cubicBezTo>
                  <a:cubicBezTo>
                    <a:pt x="4821936" y="514952"/>
                    <a:pt x="4840545" y="507572"/>
                    <a:pt x="4860758" y="499872"/>
                  </a:cubicBezTo>
                  <a:cubicBezTo>
                    <a:pt x="4839262" y="429287"/>
                    <a:pt x="4790173" y="402657"/>
                    <a:pt x="4722154" y="402978"/>
                  </a:cubicBezTo>
                  <a:cubicBezTo>
                    <a:pt x="4743971" y="415811"/>
                    <a:pt x="4765789" y="428645"/>
                    <a:pt x="4792740" y="444687"/>
                  </a:cubicBezTo>
                  <a:cubicBezTo>
                    <a:pt x="4734346" y="454954"/>
                    <a:pt x="4683333" y="463617"/>
                    <a:pt x="4623977" y="474205"/>
                  </a:cubicBezTo>
                  <a:cubicBezTo>
                    <a:pt x="4569754" y="422228"/>
                    <a:pt x="4571679" y="513668"/>
                    <a:pt x="4547295" y="523935"/>
                  </a:cubicBezTo>
                  <a:cubicBezTo>
                    <a:pt x="4530611" y="496664"/>
                    <a:pt x="4514249" y="470355"/>
                    <a:pt x="4490185" y="431212"/>
                  </a:cubicBezTo>
                  <a:cubicBezTo>
                    <a:pt x="4482806" y="487680"/>
                    <a:pt x="4478314" y="521369"/>
                    <a:pt x="4473823" y="555378"/>
                  </a:cubicBezTo>
                  <a:cubicBezTo>
                    <a:pt x="4469331" y="555057"/>
                    <a:pt x="4464839" y="554736"/>
                    <a:pt x="4460347" y="554415"/>
                  </a:cubicBezTo>
                  <a:cubicBezTo>
                    <a:pt x="4469010" y="573345"/>
                    <a:pt x="4477994" y="592595"/>
                    <a:pt x="4486656" y="611846"/>
                  </a:cubicBezTo>
                  <a:cubicBezTo>
                    <a:pt x="4448476" y="602221"/>
                    <a:pt x="4407087" y="599012"/>
                    <a:pt x="4372757" y="581366"/>
                  </a:cubicBezTo>
                  <a:cubicBezTo>
                    <a:pt x="4305701" y="547357"/>
                    <a:pt x="4245704" y="566607"/>
                    <a:pt x="4186990" y="596446"/>
                  </a:cubicBezTo>
                  <a:cubicBezTo>
                    <a:pt x="4169985" y="605108"/>
                    <a:pt x="4160039" y="628530"/>
                    <a:pt x="4146884" y="645214"/>
                  </a:cubicBezTo>
                  <a:cubicBezTo>
                    <a:pt x="4151376" y="650347"/>
                    <a:pt x="4155547" y="655481"/>
                    <a:pt x="4160039" y="660614"/>
                  </a:cubicBezTo>
                  <a:cubicBezTo>
                    <a:pt x="4198861" y="647780"/>
                    <a:pt x="4237683" y="634947"/>
                    <a:pt x="4273938" y="622755"/>
                  </a:cubicBezTo>
                  <a:cubicBezTo>
                    <a:pt x="4267842" y="608317"/>
                    <a:pt x="4263029" y="596766"/>
                    <a:pt x="4258217" y="584895"/>
                  </a:cubicBezTo>
                  <a:cubicBezTo>
                    <a:pt x="4278430" y="583933"/>
                    <a:pt x="4288697" y="591312"/>
                    <a:pt x="4298643" y="599012"/>
                  </a:cubicBezTo>
                  <a:cubicBezTo>
                    <a:pt x="4311156" y="608638"/>
                    <a:pt x="4323989" y="627567"/>
                    <a:pt x="4336181" y="626926"/>
                  </a:cubicBezTo>
                  <a:cubicBezTo>
                    <a:pt x="4386554" y="625001"/>
                    <a:pt x="4436605" y="617300"/>
                    <a:pt x="4486656" y="611846"/>
                  </a:cubicBezTo>
                  <a:close/>
                  <a:moveTo>
                    <a:pt x="6830087" y="457521"/>
                  </a:moveTo>
                  <a:cubicBezTo>
                    <a:pt x="6839712" y="477734"/>
                    <a:pt x="6849337" y="497947"/>
                    <a:pt x="6861209" y="523294"/>
                  </a:cubicBezTo>
                  <a:cubicBezTo>
                    <a:pt x="6893614" y="517518"/>
                    <a:pt x="6935644" y="515914"/>
                    <a:pt x="6972541" y="501476"/>
                  </a:cubicBezTo>
                  <a:cubicBezTo>
                    <a:pt x="7021630" y="481905"/>
                    <a:pt x="7066548" y="453671"/>
                    <a:pt x="7113712" y="503722"/>
                  </a:cubicBezTo>
                  <a:cubicBezTo>
                    <a:pt x="7118203" y="508214"/>
                    <a:pt x="7131999" y="504685"/>
                    <a:pt x="7140983" y="503722"/>
                  </a:cubicBezTo>
                  <a:cubicBezTo>
                    <a:pt x="7188468" y="497947"/>
                    <a:pt x="7235952" y="491851"/>
                    <a:pt x="7300442" y="483830"/>
                  </a:cubicBezTo>
                  <a:cubicBezTo>
                    <a:pt x="7275737" y="510139"/>
                    <a:pt x="7263545" y="523294"/>
                    <a:pt x="7251353" y="536127"/>
                  </a:cubicBezTo>
                  <a:cubicBezTo>
                    <a:pt x="7276057" y="534523"/>
                    <a:pt x="7291779" y="518802"/>
                    <a:pt x="7310067" y="514310"/>
                  </a:cubicBezTo>
                  <a:cubicBezTo>
                    <a:pt x="7345038" y="505968"/>
                    <a:pt x="7381294" y="500193"/>
                    <a:pt x="7416907" y="500514"/>
                  </a:cubicBezTo>
                  <a:cubicBezTo>
                    <a:pt x="7450916" y="500835"/>
                    <a:pt x="7484926" y="509818"/>
                    <a:pt x="7522785" y="515593"/>
                  </a:cubicBezTo>
                  <a:cubicBezTo>
                    <a:pt x="7498081" y="372498"/>
                    <a:pt x="7430383" y="504685"/>
                    <a:pt x="7388352" y="470996"/>
                  </a:cubicBezTo>
                  <a:cubicBezTo>
                    <a:pt x="7387069" y="450462"/>
                    <a:pt x="7385465" y="427683"/>
                    <a:pt x="7383539" y="401053"/>
                  </a:cubicBezTo>
                  <a:cubicBezTo>
                    <a:pt x="7368140" y="398807"/>
                    <a:pt x="7353380" y="396882"/>
                    <a:pt x="7336055" y="394636"/>
                  </a:cubicBezTo>
                  <a:cubicBezTo>
                    <a:pt x="7341188" y="406828"/>
                    <a:pt x="7348889" y="419662"/>
                    <a:pt x="7346964" y="420945"/>
                  </a:cubicBezTo>
                  <a:cubicBezTo>
                    <a:pt x="7286325" y="469071"/>
                    <a:pt x="7219268" y="396882"/>
                    <a:pt x="7152854" y="428003"/>
                  </a:cubicBezTo>
                  <a:cubicBezTo>
                    <a:pt x="7161517" y="414528"/>
                    <a:pt x="7169859" y="401374"/>
                    <a:pt x="7181088" y="384048"/>
                  </a:cubicBezTo>
                  <a:cubicBezTo>
                    <a:pt x="7140983" y="384048"/>
                    <a:pt x="7104728" y="390786"/>
                    <a:pt x="7072322" y="382123"/>
                  </a:cubicBezTo>
                  <a:cubicBezTo>
                    <a:pt x="7037672" y="372819"/>
                    <a:pt x="7019705" y="382123"/>
                    <a:pt x="6990187" y="400090"/>
                  </a:cubicBezTo>
                  <a:cubicBezTo>
                    <a:pt x="6942061" y="429608"/>
                    <a:pt x="6905485" y="506289"/>
                    <a:pt x="6828162" y="459767"/>
                  </a:cubicBezTo>
                  <a:cubicBezTo>
                    <a:pt x="6841958" y="447896"/>
                    <a:pt x="6853829" y="431854"/>
                    <a:pt x="6869550" y="424795"/>
                  </a:cubicBezTo>
                  <a:cubicBezTo>
                    <a:pt x="6892009" y="415170"/>
                    <a:pt x="6917356" y="412603"/>
                    <a:pt x="6941420" y="406828"/>
                  </a:cubicBezTo>
                  <a:cubicBezTo>
                    <a:pt x="6939494" y="398807"/>
                    <a:pt x="6937248" y="391107"/>
                    <a:pt x="6935323" y="383086"/>
                  </a:cubicBezTo>
                  <a:cubicBezTo>
                    <a:pt x="6834579" y="405544"/>
                    <a:pt x="6734155" y="428003"/>
                    <a:pt x="6635336" y="449821"/>
                  </a:cubicBezTo>
                  <a:cubicBezTo>
                    <a:pt x="6633090" y="472921"/>
                    <a:pt x="6631486" y="490568"/>
                    <a:pt x="6631165" y="494739"/>
                  </a:cubicBezTo>
                  <a:cubicBezTo>
                    <a:pt x="6603251" y="474846"/>
                    <a:pt x="6574376" y="454633"/>
                    <a:pt x="6543254" y="432816"/>
                  </a:cubicBezTo>
                  <a:cubicBezTo>
                    <a:pt x="6538762" y="422228"/>
                    <a:pt x="6530100" y="402015"/>
                    <a:pt x="6517266" y="372819"/>
                  </a:cubicBezTo>
                  <a:cubicBezTo>
                    <a:pt x="6493524" y="406186"/>
                    <a:pt x="6479406" y="426078"/>
                    <a:pt x="6465289" y="446291"/>
                  </a:cubicBezTo>
                  <a:cubicBezTo>
                    <a:pt x="6421013" y="415811"/>
                    <a:pt x="6421013" y="415811"/>
                    <a:pt x="6313852" y="516235"/>
                  </a:cubicBezTo>
                  <a:cubicBezTo>
                    <a:pt x="6353316" y="523294"/>
                    <a:pt x="6398234" y="531635"/>
                    <a:pt x="6448285" y="540619"/>
                  </a:cubicBezTo>
                  <a:cubicBezTo>
                    <a:pt x="6451173" y="536127"/>
                    <a:pt x="6460477" y="521689"/>
                    <a:pt x="6467856" y="510460"/>
                  </a:cubicBezTo>
                  <a:cubicBezTo>
                    <a:pt x="6453418" y="504364"/>
                    <a:pt x="6443472" y="500193"/>
                    <a:pt x="6433526" y="496022"/>
                  </a:cubicBezTo>
                  <a:cubicBezTo>
                    <a:pt x="6436414" y="488643"/>
                    <a:pt x="6439301" y="480942"/>
                    <a:pt x="6441868" y="473563"/>
                  </a:cubicBezTo>
                  <a:cubicBezTo>
                    <a:pt x="6471706" y="485113"/>
                    <a:pt x="6503790" y="492814"/>
                    <a:pt x="6529458" y="510139"/>
                  </a:cubicBezTo>
                  <a:cubicBezTo>
                    <a:pt x="6537479" y="515593"/>
                    <a:pt x="6528816" y="546394"/>
                    <a:pt x="6527533" y="566607"/>
                  </a:cubicBezTo>
                  <a:cubicBezTo>
                    <a:pt x="6569884" y="582649"/>
                    <a:pt x="6615444" y="582329"/>
                    <a:pt x="6669024" y="574307"/>
                  </a:cubicBezTo>
                  <a:cubicBezTo>
                    <a:pt x="6712979" y="567891"/>
                    <a:pt x="6762389" y="580403"/>
                    <a:pt x="6806345" y="549923"/>
                  </a:cubicBezTo>
                  <a:cubicBezTo>
                    <a:pt x="6783565" y="551207"/>
                    <a:pt x="6761106" y="552490"/>
                    <a:pt x="6721322" y="554736"/>
                  </a:cubicBezTo>
                  <a:cubicBezTo>
                    <a:pt x="6745064" y="537411"/>
                    <a:pt x="6753727" y="526502"/>
                    <a:pt x="6764314" y="524256"/>
                  </a:cubicBezTo>
                  <a:cubicBezTo>
                    <a:pt x="6794794" y="517198"/>
                    <a:pt x="6833616" y="519443"/>
                    <a:pt x="6806986" y="469071"/>
                  </a:cubicBezTo>
                  <a:cubicBezTo>
                    <a:pt x="6815649" y="464900"/>
                    <a:pt x="6822708" y="461050"/>
                    <a:pt x="6830087" y="457521"/>
                  </a:cubicBezTo>
                  <a:close/>
                  <a:moveTo>
                    <a:pt x="5834514" y="559549"/>
                  </a:moveTo>
                  <a:cubicBezTo>
                    <a:pt x="5830022" y="563078"/>
                    <a:pt x="5822322" y="568532"/>
                    <a:pt x="5814622" y="574307"/>
                  </a:cubicBezTo>
                  <a:cubicBezTo>
                    <a:pt x="5818793" y="579441"/>
                    <a:pt x="5823284" y="584254"/>
                    <a:pt x="5827455" y="589387"/>
                  </a:cubicBezTo>
                  <a:cubicBezTo>
                    <a:pt x="5848952" y="571099"/>
                    <a:pt x="5870448" y="553132"/>
                    <a:pt x="5889699" y="536769"/>
                  </a:cubicBezTo>
                  <a:cubicBezTo>
                    <a:pt x="5939429" y="536769"/>
                    <a:pt x="5992047" y="536769"/>
                    <a:pt x="6037286" y="536769"/>
                  </a:cubicBezTo>
                  <a:cubicBezTo>
                    <a:pt x="6016752" y="587462"/>
                    <a:pt x="5998464" y="633022"/>
                    <a:pt x="5979855" y="678581"/>
                  </a:cubicBezTo>
                  <a:cubicBezTo>
                    <a:pt x="5986914" y="683073"/>
                    <a:pt x="5993651" y="687886"/>
                    <a:pt x="6000710" y="692377"/>
                  </a:cubicBezTo>
                  <a:cubicBezTo>
                    <a:pt x="6006806" y="681469"/>
                    <a:pt x="6017073" y="671202"/>
                    <a:pt x="6018677" y="659972"/>
                  </a:cubicBezTo>
                  <a:cubicBezTo>
                    <a:pt x="6025736" y="607354"/>
                    <a:pt x="6057499" y="594200"/>
                    <a:pt x="6106267" y="592595"/>
                  </a:cubicBezTo>
                  <a:cubicBezTo>
                    <a:pt x="6167548" y="590991"/>
                    <a:pt x="6228829" y="581366"/>
                    <a:pt x="6290110" y="574307"/>
                  </a:cubicBezTo>
                  <a:cubicBezTo>
                    <a:pt x="6293639" y="573987"/>
                    <a:pt x="6296206" y="566286"/>
                    <a:pt x="6300056" y="560511"/>
                  </a:cubicBezTo>
                  <a:cubicBezTo>
                    <a:pt x="6279201" y="561795"/>
                    <a:pt x="6261876" y="562757"/>
                    <a:pt x="6237813" y="564361"/>
                  </a:cubicBezTo>
                  <a:cubicBezTo>
                    <a:pt x="6247438" y="518481"/>
                    <a:pt x="6255459" y="480942"/>
                    <a:pt x="6260592" y="456879"/>
                  </a:cubicBezTo>
                  <a:cubicBezTo>
                    <a:pt x="6229792" y="438591"/>
                    <a:pt x="6204445" y="423832"/>
                    <a:pt x="6169794" y="403299"/>
                  </a:cubicBezTo>
                  <a:cubicBezTo>
                    <a:pt x="6147335" y="416132"/>
                    <a:pt x="6113005" y="435704"/>
                    <a:pt x="6078996" y="455275"/>
                  </a:cubicBezTo>
                  <a:cubicBezTo>
                    <a:pt x="6061670" y="435383"/>
                    <a:pt x="6049157" y="420945"/>
                    <a:pt x="6029586" y="399128"/>
                  </a:cubicBezTo>
                  <a:cubicBezTo>
                    <a:pt x="6007448" y="427683"/>
                    <a:pt x="5989160" y="451104"/>
                    <a:pt x="5972155" y="473242"/>
                  </a:cubicBezTo>
                  <a:cubicBezTo>
                    <a:pt x="5950017" y="448217"/>
                    <a:pt x="5918575" y="412603"/>
                    <a:pt x="5887132" y="376669"/>
                  </a:cubicBezTo>
                  <a:cubicBezTo>
                    <a:pt x="5882961" y="381160"/>
                    <a:pt x="5878790" y="385331"/>
                    <a:pt x="5874619" y="389823"/>
                  </a:cubicBezTo>
                  <a:cubicBezTo>
                    <a:pt x="5882319" y="395598"/>
                    <a:pt x="5890020" y="401053"/>
                    <a:pt x="5896116" y="405544"/>
                  </a:cubicBezTo>
                  <a:cubicBezTo>
                    <a:pt x="5842856" y="409715"/>
                    <a:pt x="5788954" y="413886"/>
                    <a:pt x="5719011" y="419341"/>
                  </a:cubicBezTo>
                  <a:cubicBezTo>
                    <a:pt x="5765854" y="475488"/>
                    <a:pt x="5799863" y="516877"/>
                    <a:pt x="5834514" y="559549"/>
                  </a:cubicBezTo>
                  <a:close/>
                  <a:moveTo>
                    <a:pt x="7411774" y="586820"/>
                  </a:moveTo>
                  <a:cubicBezTo>
                    <a:pt x="7414340" y="571741"/>
                    <a:pt x="7417549" y="551528"/>
                    <a:pt x="7420757" y="530994"/>
                  </a:cubicBezTo>
                  <a:cubicBezTo>
                    <a:pt x="7400865" y="539336"/>
                    <a:pt x="7392844" y="557303"/>
                    <a:pt x="7379369" y="565645"/>
                  </a:cubicBezTo>
                  <a:cubicBezTo>
                    <a:pt x="7335413" y="592595"/>
                    <a:pt x="7290175" y="617621"/>
                    <a:pt x="7243973" y="640401"/>
                  </a:cubicBezTo>
                  <a:cubicBezTo>
                    <a:pt x="7208680" y="658047"/>
                    <a:pt x="7172105" y="678581"/>
                    <a:pt x="7134245" y="684036"/>
                  </a:cubicBezTo>
                  <a:cubicBezTo>
                    <a:pt x="7101198" y="688848"/>
                    <a:pt x="7069114" y="671202"/>
                    <a:pt x="7084836" y="624680"/>
                  </a:cubicBezTo>
                  <a:cubicBezTo>
                    <a:pt x="7092215" y="603183"/>
                    <a:pt x="7099274" y="581366"/>
                    <a:pt x="7107615" y="556020"/>
                  </a:cubicBezTo>
                  <a:cubicBezTo>
                    <a:pt x="7050185" y="556020"/>
                    <a:pt x="6998529" y="556020"/>
                    <a:pt x="6972541" y="556020"/>
                  </a:cubicBezTo>
                  <a:cubicBezTo>
                    <a:pt x="6902918" y="635588"/>
                    <a:pt x="6825274" y="669598"/>
                    <a:pt x="6745064" y="704249"/>
                  </a:cubicBezTo>
                  <a:cubicBezTo>
                    <a:pt x="6753085" y="727028"/>
                    <a:pt x="6760785" y="747883"/>
                    <a:pt x="6764314" y="758792"/>
                  </a:cubicBezTo>
                  <a:cubicBezTo>
                    <a:pt x="6798645" y="764246"/>
                    <a:pt x="6824312" y="768417"/>
                    <a:pt x="6855434" y="773550"/>
                  </a:cubicBezTo>
                  <a:cubicBezTo>
                    <a:pt x="6840033" y="756867"/>
                    <a:pt x="6827521" y="743391"/>
                    <a:pt x="6807307" y="721895"/>
                  </a:cubicBezTo>
                  <a:cubicBezTo>
                    <a:pt x="6850941" y="702965"/>
                    <a:pt x="6889122" y="686602"/>
                    <a:pt x="6927302" y="670239"/>
                  </a:cubicBezTo>
                  <a:cubicBezTo>
                    <a:pt x="6924415" y="668635"/>
                    <a:pt x="6921527" y="667352"/>
                    <a:pt x="6918639" y="665748"/>
                  </a:cubicBezTo>
                  <a:cubicBezTo>
                    <a:pt x="6954895" y="636230"/>
                    <a:pt x="6991150" y="606392"/>
                    <a:pt x="7027405" y="576874"/>
                  </a:cubicBezTo>
                  <a:cubicBezTo>
                    <a:pt x="7061414" y="630134"/>
                    <a:pt x="7055639" y="646497"/>
                    <a:pt x="6985695" y="691415"/>
                  </a:cubicBezTo>
                  <a:cubicBezTo>
                    <a:pt x="7016496" y="696869"/>
                    <a:pt x="7050506" y="710665"/>
                    <a:pt x="7083232" y="707457"/>
                  </a:cubicBezTo>
                  <a:cubicBezTo>
                    <a:pt x="7163442" y="699757"/>
                    <a:pt x="7242369" y="683394"/>
                    <a:pt x="7322259" y="672164"/>
                  </a:cubicBezTo>
                  <a:cubicBezTo>
                    <a:pt x="7335093" y="670560"/>
                    <a:pt x="7349209" y="678581"/>
                    <a:pt x="7362685" y="682431"/>
                  </a:cubicBezTo>
                  <a:cubicBezTo>
                    <a:pt x="7371668" y="684998"/>
                    <a:pt x="7380331" y="688206"/>
                    <a:pt x="7388994" y="690773"/>
                  </a:cubicBezTo>
                  <a:cubicBezTo>
                    <a:pt x="7388673" y="616017"/>
                    <a:pt x="7446746" y="644893"/>
                    <a:pt x="7487171" y="636230"/>
                  </a:cubicBezTo>
                  <a:cubicBezTo>
                    <a:pt x="7489097" y="619546"/>
                    <a:pt x="7491343" y="601258"/>
                    <a:pt x="7494551" y="572382"/>
                  </a:cubicBezTo>
                  <a:cubicBezTo>
                    <a:pt x="7465675" y="577516"/>
                    <a:pt x="7441291" y="581687"/>
                    <a:pt x="7411774" y="586820"/>
                  </a:cubicBezTo>
                  <a:close/>
                  <a:moveTo>
                    <a:pt x="2792289" y="894829"/>
                  </a:moveTo>
                  <a:cubicBezTo>
                    <a:pt x="2797102" y="902529"/>
                    <a:pt x="2801593" y="910550"/>
                    <a:pt x="2806406" y="918250"/>
                  </a:cubicBezTo>
                  <a:cubicBezTo>
                    <a:pt x="2835603" y="896112"/>
                    <a:pt x="2864479" y="873974"/>
                    <a:pt x="2896563" y="849590"/>
                  </a:cubicBezTo>
                  <a:cubicBezTo>
                    <a:pt x="2901054" y="864990"/>
                    <a:pt x="2904584" y="876220"/>
                    <a:pt x="2906830" y="884883"/>
                  </a:cubicBezTo>
                  <a:cubicBezTo>
                    <a:pt x="2966506" y="884883"/>
                    <a:pt x="3024579" y="884883"/>
                    <a:pt x="3089068" y="884883"/>
                  </a:cubicBezTo>
                  <a:cubicBezTo>
                    <a:pt x="3080726" y="898358"/>
                    <a:pt x="3074951" y="907983"/>
                    <a:pt x="3075593" y="907021"/>
                  </a:cubicBezTo>
                  <a:cubicBezTo>
                    <a:pt x="3099335" y="938143"/>
                    <a:pt x="3118906" y="964452"/>
                    <a:pt x="3147782" y="1002632"/>
                  </a:cubicBezTo>
                  <a:cubicBezTo>
                    <a:pt x="3167995" y="998461"/>
                    <a:pt x="3200721" y="991402"/>
                    <a:pt x="3233447" y="984344"/>
                  </a:cubicBezTo>
                  <a:cubicBezTo>
                    <a:pt x="3231843" y="980173"/>
                    <a:pt x="3230239" y="975681"/>
                    <a:pt x="3228634" y="971510"/>
                  </a:cubicBezTo>
                  <a:cubicBezTo>
                    <a:pt x="3206817" y="965735"/>
                    <a:pt x="3185000" y="959960"/>
                    <a:pt x="3147461" y="950014"/>
                  </a:cubicBezTo>
                  <a:cubicBezTo>
                    <a:pt x="3189492" y="921780"/>
                    <a:pt x="3214838" y="904775"/>
                    <a:pt x="3240185" y="887770"/>
                  </a:cubicBezTo>
                  <a:cubicBezTo>
                    <a:pt x="3238260" y="881674"/>
                    <a:pt x="3236014" y="875578"/>
                    <a:pt x="3234088" y="869803"/>
                  </a:cubicBezTo>
                  <a:cubicBezTo>
                    <a:pt x="3193983" y="879749"/>
                    <a:pt x="3154199" y="889695"/>
                    <a:pt x="3110243" y="900925"/>
                  </a:cubicBezTo>
                  <a:cubicBezTo>
                    <a:pt x="3126927" y="856328"/>
                    <a:pt x="3147782" y="814939"/>
                    <a:pt x="3156766" y="770984"/>
                  </a:cubicBezTo>
                  <a:cubicBezTo>
                    <a:pt x="3160937" y="750771"/>
                    <a:pt x="3145215" y="724782"/>
                    <a:pt x="3133023" y="704569"/>
                  </a:cubicBezTo>
                  <a:cubicBezTo>
                    <a:pt x="3130457" y="700398"/>
                    <a:pt x="3099977" y="706494"/>
                    <a:pt x="3089068" y="715799"/>
                  </a:cubicBezTo>
                  <a:cubicBezTo>
                    <a:pt x="3052492" y="746921"/>
                    <a:pt x="3019124" y="781251"/>
                    <a:pt x="2974848" y="824244"/>
                  </a:cubicBezTo>
                  <a:cubicBezTo>
                    <a:pt x="2971319" y="784459"/>
                    <a:pt x="2968110" y="751091"/>
                    <a:pt x="2966185" y="728312"/>
                  </a:cubicBezTo>
                  <a:cubicBezTo>
                    <a:pt x="2951106" y="749487"/>
                    <a:pt x="2931534" y="777080"/>
                    <a:pt x="2912605" y="803389"/>
                  </a:cubicBezTo>
                  <a:cubicBezTo>
                    <a:pt x="2923513" y="807560"/>
                    <a:pt x="2937630" y="813014"/>
                    <a:pt x="2946293" y="816222"/>
                  </a:cubicBezTo>
                  <a:cubicBezTo>
                    <a:pt x="2894638" y="842532"/>
                    <a:pt x="2843303" y="868841"/>
                    <a:pt x="2792289" y="894829"/>
                  </a:cubicBezTo>
                  <a:close/>
                  <a:moveTo>
                    <a:pt x="8668191" y="707136"/>
                  </a:moveTo>
                  <a:cubicBezTo>
                    <a:pt x="8600173" y="701040"/>
                    <a:pt x="8538892" y="695586"/>
                    <a:pt x="8477290" y="690131"/>
                  </a:cubicBezTo>
                  <a:cubicBezTo>
                    <a:pt x="8476649" y="693019"/>
                    <a:pt x="8476328" y="695586"/>
                    <a:pt x="8475686" y="698473"/>
                  </a:cubicBezTo>
                  <a:cubicBezTo>
                    <a:pt x="8497503" y="706174"/>
                    <a:pt x="8519000" y="714195"/>
                    <a:pt x="8523491" y="715799"/>
                  </a:cubicBezTo>
                  <a:cubicBezTo>
                    <a:pt x="8483066" y="736974"/>
                    <a:pt x="8436222" y="761038"/>
                    <a:pt x="8394192" y="783176"/>
                  </a:cubicBezTo>
                  <a:cubicBezTo>
                    <a:pt x="8409592" y="814939"/>
                    <a:pt x="8431410" y="839002"/>
                    <a:pt x="8427880" y="858894"/>
                  </a:cubicBezTo>
                  <a:cubicBezTo>
                    <a:pt x="8424030" y="880070"/>
                    <a:pt x="8396438" y="897075"/>
                    <a:pt x="8372696" y="922421"/>
                  </a:cubicBezTo>
                  <a:cubicBezTo>
                    <a:pt x="8430768" y="908946"/>
                    <a:pt x="8481782" y="897075"/>
                    <a:pt x="8542742" y="882958"/>
                  </a:cubicBezTo>
                  <a:cubicBezTo>
                    <a:pt x="8513224" y="862103"/>
                    <a:pt x="8498465" y="851836"/>
                    <a:pt x="8483386" y="841248"/>
                  </a:cubicBezTo>
                  <a:cubicBezTo>
                    <a:pt x="8578676" y="850232"/>
                    <a:pt x="8638353" y="812693"/>
                    <a:pt x="8668191" y="707136"/>
                  </a:cubicBezTo>
                  <a:close/>
                  <a:moveTo>
                    <a:pt x="10406514" y="864028"/>
                  </a:moveTo>
                  <a:cubicBezTo>
                    <a:pt x="10378921" y="880712"/>
                    <a:pt x="10354217" y="896112"/>
                    <a:pt x="10327587" y="912154"/>
                  </a:cubicBezTo>
                  <a:cubicBezTo>
                    <a:pt x="10381167" y="930121"/>
                    <a:pt x="10423839" y="944559"/>
                    <a:pt x="10484158" y="964772"/>
                  </a:cubicBezTo>
                  <a:cubicBezTo>
                    <a:pt x="10454319" y="943276"/>
                    <a:pt x="10440523" y="933651"/>
                    <a:pt x="10411647" y="912796"/>
                  </a:cubicBezTo>
                  <a:cubicBezTo>
                    <a:pt x="10482553" y="924025"/>
                    <a:pt x="10532925" y="932046"/>
                    <a:pt x="10578806" y="939105"/>
                  </a:cubicBezTo>
                  <a:cubicBezTo>
                    <a:pt x="10583619" y="896754"/>
                    <a:pt x="10587469" y="863065"/>
                    <a:pt x="10591640" y="827773"/>
                  </a:cubicBezTo>
                  <a:cubicBezTo>
                    <a:pt x="10624365" y="850873"/>
                    <a:pt x="10659017" y="874937"/>
                    <a:pt x="10707143" y="908946"/>
                  </a:cubicBezTo>
                  <a:cubicBezTo>
                    <a:pt x="10679871" y="828414"/>
                    <a:pt x="10621157" y="805314"/>
                    <a:pt x="10542551" y="822960"/>
                  </a:cubicBezTo>
                  <a:cubicBezTo>
                    <a:pt x="10535492" y="854082"/>
                    <a:pt x="10528754" y="882958"/>
                    <a:pt x="10522338" y="911833"/>
                  </a:cubicBezTo>
                  <a:cubicBezTo>
                    <a:pt x="10514958" y="910229"/>
                    <a:pt x="10507900" y="908304"/>
                    <a:pt x="10500520" y="906700"/>
                  </a:cubicBezTo>
                  <a:cubicBezTo>
                    <a:pt x="10505975" y="887129"/>
                    <a:pt x="10511429" y="867236"/>
                    <a:pt x="10519450" y="837719"/>
                  </a:cubicBezTo>
                  <a:cubicBezTo>
                    <a:pt x="10464907" y="829056"/>
                    <a:pt x="10413251" y="821035"/>
                    <a:pt x="10341383" y="809806"/>
                  </a:cubicBezTo>
                  <a:cubicBezTo>
                    <a:pt x="10370900" y="834190"/>
                    <a:pt x="10387905" y="848307"/>
                    <a:pt x="10406514" y="864028"/>
                  </a:cubicBezTo>
                  <a:close/>
                  <a:moveTo>
                    <a:pt x="8839200" y="888091"/>
                  </a:moveTo>
                  <a:cubicBezTo>
                    <a:pt x="8865188" y="878145"/>
                    <a:pt x="8890855" y="868841"/>
                    <a:pt x="8916523" y="858574"/>
                  </a:cubicBezTo>
                  <a:cubicBezTo>
                    <a:pt x="8940907" y="848948"/>
                    <a:pt x="8965291" y="838681"/>
                    <a:pt x="8981333" y="832265"/>
                  </a:cubicBezTo>
                  <a:cubicBezTo>
                    <a:pt x="8948607" y="809164"/>
                    <a:pt x="8919090" y="788951"/>
                    <a:pt x="8890535" y="767454"/>
                  </a:cubicBezTo>
                  <a:cubicBezTo>
                    <a:pt x="8855884" y="741466"/>
                    <a:pt x="8740701" y="734408"/>
                    <a:pt x="8711505" y="756867"/>
                  </a:cubicBezTo>
                  <a:cubicBezTo>
                    <a:pt x="8726584" y="779005"/>
                    <a:pt x="8737814" y="805314"/>
                    <a:pt x="8757386" y="822318"/>
                  </a:cubicBezTo>
                  <a:cubicBezTo>
                    <a:pt x="8775032" y="837719"/>
                    <a:pt x="8802945" y="840927"/>
                    <a:pt x="8823158" y="854082"/>
                  </a:cubicBezTo>
                  <a:cubicBezTo>
                    <a:pt x="8832462" y="859857"/>
                    <a:pt x="8834388" y="877183"/>
                    <a:pt x="8839200" y="888091"/>
                  </a:cubicBezTo>
                  <a:close/>
                  <a:moveTo>
                    <a:pt x="9691678" y="1046587"/>
                  </a:moveTo>
                  <a:cubicBezTo>
                    <a:pt x="9677240" y="1028941"/>
                    <a:pt x="9658631" y="1016107"/>
                    <a:pt x="9656385" y="1000707"/>
                  </a:cubicBezTo>
                  <a:cubicBezTo>
                    <a:pt x="9651251" y="963810"/>
                    <a:pt x="9632322" y="941993"/>
                    <a:pt x="9602805" y="961564"/>
                  </a:cubicBezTo>
                  <a:cubicBezTo>
                    <a:pt x="9549223" y="997819"/>
                    <a:pt x="9504948" y="977285"/>
                    <a:pt x="9448800" y="954185"/>
                  </a:cubicBezTo>
                  <a:cubicBezTo>
                    <a:pt x="9470297" y="945843"/>
                    <a:pt x="9485697" y="940068"/>
                    <a:pt x="9500777" y="934292"/>
                  </a:cubicBezTo>
                  <a:cubicBezTo>
                    <a:pt x="9496605" y="927876"/>
                    <a:pt x="9492434" y="921459"/>
                    <a:pt x="9487943" y="915042"/>
                  </a:cubicBezTo>
                  <a:cubicBezTo>
                    <a:pt x="9469975" y="931084"/>
                    <a:pt x="9434683" y="951297"/>
                    <a:pt x="9437250" y="962847"/>
                  </a:cubicBezTo>
                  <a:cubicBezTo>
                    <a:pt x="9442383" y="985627"/>
                    <a:pt x="9468371" y="1003915"/>
                    <a:pt x="9481846" y="1019957"/>
                  </a:cubicBezTo>
                  <a:cubicBezTo>
                    <a:pt x="9481205" y="1019957"/>
                    <a:pt x="9467730" y="1022845"/>
                    <a:pt x="9453933" y="1025412"/>
                  </a:cubicBezTo>
                  <a:cubicBezTo>
                    <a:pt x="9531898" y="1061988"/>
                    <a:pt x="9608900" y="1076425"/>
                    <a:pt x="9691678" y="1046587"/>
                  </a:cubicBezTo>
                  <a:close/>
                  <a:moveTo>
                    <a:pt x="3236976" y="473242"/>
                  </a:moveTo>
                  <a:cubicBezTo>
                    <a:pt x="3243714" y="470355"/>
                    <a:pt x="3250452" y="467467"/>
                    <a:pt x="3257189" y="464579"/>
                  </a:cubicBezTo>
                  <a:cubicBezTo>
                    <a:pt x="3250772" y="433137"/>
                    <a:pt x="3244355" y="402015"/>
                    <a:pt x="3237939" y="370573"/>
                  </a:cubicBezTo>
                  <a:cubicBezTo>
                    <a:pt x="3228634" y="363514"/>
                    <a:pt x="3219330" y="356456"/>
                    <a:pt x="3210025" y="349718"/>
                  </a:cubicBezTo>
                  <a:cubicBezTo>
                    <a:pt x="3185962" y="394315"/>
                    <a:pt x="3161899" y="439233"/>
                    <a:pt x="3133986" y="491530"/>
                  </a:cubicBezTo>
                  <a:cubicBezTo>
                    <a:pt x="3130457" y="517198"/>
                    <a:pt x="3124040" y="565645"/>
                    <a:pt x="3119548" y="599975"/>
                  </a:cubicBezTo>
                  <a:cubicBezTo>
                    <a:pt x="3080084" y="604146"/>
                    <a:pt x="3037412" y="597408"/>
                    <a:pt x="3013991" y="615375"/>
                  </a:cubicBezTo>
                  <a:cubicBezTo>
                    <a:pt x="2998590" y="627246"/>
                    <a:pt x="3011103" y="675052"/>
                    <a:pt x="3011103" y="706815"/>
                  </a:cubicBezTo>
                  <a:cubicBezTo>
                    <a:pt x="3015916" y="706174"/>
                    <a:pt x="3020728" y="705532"/>
                    <a:pt x="3025541" y="704890"/>
                  </a:cubicBezTo>
                  <a:cubicBezTo>
                    <a:pt x="3042546" y="680185"/>
                    <a:pt x="3059230" y="655160"/>
                    <a:pt x="3066930" y="644251"/>
                  </a:cubicBezTo>
                  <a:cubicBezTo>
                    <a:pt x="3107035" y="632059"/>
                    <a:pt x="3134948" y="625642"/>
                    <a:pt x="3160937" y="614413"/>
                  </a:cubicBezTo>
                  <a:cubicBezTo>
                    <a:pt x="3169599" y="610563"/>
                    <a:pt x="3179225" y="586500"/>
                    <a:pt x="3177300" y="584895"/>
                  </a:cubicBezTo>
                  <a:cubicBezTo>
                    <a:pt x="3119548" y="537090"/>
                    <a:pt x="3186283" y="498589"/>
                    <a:pt x="3179866" y="448217"/>
                  </a:cubicBezTo>
                  <a:cubicBezTo>
                    <a:pt x="3203929" y="458804"/>
                    <a:pt x="3220613" y="466184"/>
                    <a:pt x="3236976" y="473242"/>
                  </a:cubicBezTo>
                  <a:close/>
                  <a:moveTo>
                    <a:pt x="3516109" y="1010011"/>
                  </a:moveTo>
                  <a:cubicBezTo>
                    <a:pt x="3441352" y="1071934"/>
                    <a:pt x="3419535" y="1172999"/>
                    <a:pt x="3327775" y="1212142"/>
                  </a:cubicBezTo>
                  <a:cubicBezTo>
                    <a:pt x="3410552" y="1190324"/>
                    <a:pt x="3493329" y="1168507"/>
                    <a:pt x="3575465" y="1146690"/>
                  </a:cubicBezTo>
                  <a:cubicBezTo>
                    <a:pt x="3555893" y="1102093"/>
                    <a:pt x="3536322" y="1056854"/>
                    <a:pt x="3516109" y="1010011"/>
                  </a:cubicBezTo>
                  <a:close/>
                  <a:moveTo>
                    <a:pt x="3492046" y="835473"/>
                  </a:moveTo>
                  <a:cubicBezTo>
                    <a:pt x="3385205" y="852478"/>
                    <a:pt x="3418573" y="744033"/>
                    <a:pt x="3378467" y="707136"/>
                  </a:cubicBezTo>
                  <a:cubicBezTo>
                    <a:pt x="3352479" y="727349"/>
                    <a:pt x="3332266" y="752375"/>
                    <a:pt x="3306920" y="761038"/>
                  </a:cubicBezTo>
                  <a:cubicBezTo>
                    <a:pt x="3227993" y="787668"/>
                    <a:pt x="3224142" y="793443"/>
                    <a:pt x="3270985" y="864028"/>
                  </a:cubicBezTo>
                  <a:cubicBezTo>
                    <a:pt x="3302428" y="828094"/>
                    <a:pt x="3334191" y="792159"/>
                    <a:pt x="3357613" y="765529"/>
                  </a:cubicBezTo>
                  <a:cubicBezTo>
                    <a:pt x="3371409" y="786384"/>
                    <a:pt x="3386488" y="808843"/>
                    <a:pt x="3404135" y="835473"/>
                  </a:cubicBezTo>
                  <a:cubicBezTo>
                    <a:pt x="3375580" y="840606"/>
                    <a:pt x="3348629" y="845419"/>
                    <a:pt x="3312374" y="851836"/>
                  </a:cubicBezTo>
                  <a:cubicBezTo>
                    <a:pt x="3383280" y="892583"/>
                    <a:pt x="3439107" y="892583"/>
                    <a:pt x="3492046" y="835473"/>
                  </a:cubicBezTo>
                  <a:close/>
                  <a:moveTo>
                    <a:pt x="4526441" y="812372"/>
                  </a:moveTo>
                  <a:cubicBezTo>
                    <a:pt x="4516174" y="780288"/>
                    <a:pt x="4506869" y="751091"/>
                    <a:pt x="4494677" y="712911"/>
                  </a:cubicBezTo>
                  <a:cubicBezTo>
                    <a:pt x="4469973" y="763284"/>
                    <a:pt x="4452968" y="824244"/>
                    <a:pt x="4380137" y="801143"/>
                  </a:cubicBezTo>
                  <a:cubicBezTo>
                    <a:pt x="4375324" y="841569"/>
                    <a:pt x="4371153" y="876541"/>
                    <a:pt x="4367303" y="910871"/>
                  </a:cubicBezTo>
                  <a:cubicBezTo>
                    <a:pt x="4389120" y="915042"/>
                    <a:pt x="4413504" y="919854"/>
                    <a:pt x="4427300" y="922742"/>
                  </a:cubicBezTo>
                  <a:cubicBezTo>
                    <a:pt x="4466122" y="879428"/>
                    <a:pt x="4500773" y="840927"/>
                    <a:pt x="4526441" y="812372"/>
                  </a:cubicBezTo>
                  <a:close/>
                  <a:moveTo>
                    <a:pt x="10419989" y="1505712"/>
                  </a:moveTo>
                  <a:cubicBezTo>
                    <a:pt x="10400418" y="1501221"/>
                    <a:pt x="10380847" y="1497370"/>
                    <a:pt x="10361596" y="1491916"/>
                  </a:cubicBezTo>
                  <a:cubicBezTo>
                    <a:pt x="10340741" y="1485820"/>
                    <a:pt x="10320849" y="1474911"/>
                    <a:pt x="10299994" y="1471061"/>
                  </a:cubicBezTo>
                  <a:cubicBezTo>
                    <a:pt x="10280743" y="1467532"/>
                    <a:pt x="10260210" y="1470420"/>
                    <a:pt x="10231013" y="1470420"/>
                  </a:cubicBezTo>
                  <a:cubicBezTo>
                    <a:pt x="10232297" y="1482291"/>
                    <a:pt x="10235184" y="1505391"/>
                    <a:pt x="10236147" y="1513733"/>
                  </a:cubicBezTo>
                  <a:cubicBezTo>
                    <a:pt x="10271439" y="1559935"/>
                    <a:pt x="10332399" y="1462078"/>
                    <a:pt x="10351329" y="1550630"/>
                  </a:cubicBezTo>
                  <a:cubicBezTo>
                    <a:pt x="10331116" y="1559935"/>
                    <a:pt x="10312507" y="1568597"/>
                    <a:pt x="10283952" y="1581752"/>
                  </a:cubicBezTo>
                  <a:cubicBezTo>
                    <a:pt x="10353895" y="1606136"/>
                    <a:pt x="10401701" y="1573731"/>
                    <a:pt x="10419989" y="1505712"/>
                  </a:cubicBezTo>
                  <a:close/>
                  <a:moveTo>
                    <a:pt x="8599210" y="664143"/>
                  </a:moveTo>
                  <a:cubicBezTo>
                    <a:pt x="8640599" y="668635"/>
                    <a:pt x="8677175" y="675052"/>
                    <a:pt x="8714072" y="675373"/>
                  </a:cubicBezTo>
                  <a:cubicBezTo>
                    <a:pt x="8733322" y="675373"/>
                    <a:pt x="8752573" y="664464"/>
                    <a:pt x="8771823" y="658368"/>
                  </a:cubicBezTo>
                  <a:cubicBezTo>
                    <a:pt x="8764123" y="640722"/>
                    <a:pt x="8758669" y="621471"/>
                    <a:pt x="8748081" y="605750"/>
                  </a:cubicBezTo>
                  <a:cubicBezTo>
                    <a:pt x="8712468" y="553132"/>
                    <a:pt x="8662737" y="592916"/>
                    <a:pt x="8619423" y="588104"/>
                  </a:cubicBezTo>
                  <a:cubicBezTo>
                    <a:pt x="8618461" y="588104"/>
                    <a:pt x="8616535" y="594841"/>
                    <a:pt x="8614290" y="599975"/>
                  </a:cubicBezTo>
                  <a:cubicBezTo>
                    <a:pt x="8626482" y="603183"/>
                    <a:pt x="8638353" y="606392"/>
                    <a:pt x="8659529" y="611846"/>
                  </a:cubicBezTo>
                  <a:cubicBezTo>
                    <a:pt x="8639316" y="629492"/>
                    <a:pt x="8623915" y="642968"/>
                    <a:pt x="8599210" y="664143"/>
                  </a:cubicBezTo>
                  <a:close/>
                  <a:moveTo>
                    <a:pt x="9996478" y="746921"/>
                  </a:moveTo>
                  <a:cubicBezTo>
                    <a:pt x="9996798" y="753658"/>
                    <a:pt x="9997440" y="760396"/>
                    <a:pt x="9997761" y="767454"/>
                  </a:cubicBezTo>
                  <a:cubicBezTo>
                    <a:pt x="10028882" y="787026"/>
                    <a:pt x="10084709" y="777401"/>
                    <a:pt x="10083425" y="838361"/>
                  </a:cubicBezTo>
                  <a:cubicBezTo>
                    <a:pt x="10083425" y="842852"/>
                    <a:pt x="10112622" y="853440"/>
                    <a:pt x="10126419" y="850873"/>
                  </a:cubicBezTo>
                  <a:cubicBezTo>
                    <a:pt x="10136044" y="849269"/>
                    <a:pt x="10146632" y="830981"/>
                    <a:pt x="10149519" y="818789"/>
                  </a:cubicBezTo>
                  <a:cubicBezTo>
                    <a:pt x="10155615" y="792801"/>
                    <a:pt x="10157219" y="765529"/>
                    <a:pt x="10159466" y="746921"/>
                  </a:cubicBezTo>
                  <a:cubicBezTo>
                    <a:pt x="10111018" y="746921"/>
                    <a:pt x="10053588" y="746921"/>
                    <a:pt x="9996478" y="746921"/>
                  </a:cubicBezTo>
                  <a:close/>
                  <a:moveTo>
                    <a:pt x="10378921" y="1325078"/>
                  </a:moveTo>
                  <a:cubicBezTo>
                    <a:pt x="10384055" y="1322191"/>
                    <a:pt x="10389188" y="1319303"/>
                    <a:pt x="10394642" y="1316415"/>
                  </a:cubicBezTo>
                  <a:cubicBezTo>
                    <a:pt x="10408118" y="1341762"/>
                    <a:pt x="10421593" y="1366788"/>
                    <a:pt x="10431860" y="1386359"/>
                  </a:cubicBezTo>
                  <a:cubicBezTo>
                    <a:pt x="10446298" y="1374167"/>
                    <a:pt x="10461378" y="1361012"/>
                    <a:pt x="10478382" y="1346575"/>
                  </a:cubicBezTo>
                  <a:cubicBezTo>
                    <a:pt x="10436994" y="1321870"/>
                    <a:pt x="10396889" y="1298127"/>
                    <a:pt x="10367371" y="1280802"/>
                  </a:cubicBezTo>
                  <a:cubicBezTo>
                    <a:pt x="10326303" y="1295561"/>
                    <a:pt x="10293898" y="1307432"/>
                    <a:pt x="10249943" y="1323153"/>
                  </a:cubicBezTo>
                  <a:cubicBezTo>
                    <a:pt x="10284273" y="1378338"/>
                    <a:pt x="10347479" y="1325399"/>
                    <a:pt x="10388547" y="1367429"/>
                  </a:cubicBezTo>
                  <a:cubicBezTo>
                    <a:pt x="10383413" y="1344650"/>
                    <a:pt x="10381167" y="1335024"/>
                    <a:pt x="10378921" y="1325078"/>
                  </a:cubicBezTo>
                  <a:close/>
                  <a:moveTo>
                    <a:pt x="8293769" y="394315"/>
                  </a:moveTo>
                  <a:cubicBezTo>
                    <a:pt x="8294089" y="398807"/>
                    <a:pt x="8294411" y="403299"/>
                    <a:pt x="8294411" y="407790"/>
                  </a:cubicBezTo>
                  <a:cubicBezTo>
                    <a:pt x="8307886" y="405224"/>
                    <a:pt x="8321041" y="402336"/>
                    <a:pt x="8320719" y="402336"/>
                  </a:cubicBezTo>
                  <a:cubicBezTo>
                    <a:pt x="8339970" y="425116"/>
                    <a:pt x="8354729" y="455596"/>
                    <a:pt x="8367563" y="454633"/>
                  </a:cubicBezTo>
                  <a:cubicBezTo>
                    <a:pt x="8400288" y="452708"/>
                    <a:pt x="8433655" y="439875"/>
                    <a:pt x="8462531" y="423512"/>
                  </a:cubicBezTo>
                  <a:cubicBezTo>
                    <a:pt x="8467344" y="420624"/>
                    <a:pt x="8450660" y="379877"/>
                    <a:pt x="8447131" y="367043"/>
                  </a:cubicBezTo>
                  <a:cubicBezTo>
                    <a:pt x="8389059" y="377631"/>
                    <a:pt x="8341574" y="385973"/>
                    <a:pt x="8293769" y="394315"/>
                  </a:cubicBezTo>
                  <a:close/>
                  <a:moveTo>
                    <a:pt x="4586759" y="634947"/>
                  </a:moveTo>
                  <a:cubicBezTo>
                    <a:pt x="4587401" y="643289"/>
                    <a:pt x="4588363" y="651310"/>
                    <a:pt x="4589005" y="659651"/>
                  </a:cubicBezTo>
                  <a:cubicBezTo>
                    <a:pt x="4668895" y="679865"/>
                    <a:pt x="4746859" y="691094"/>
                    <a:pt x="4810707" y="597087"/>
                  </a:cubicBezTo>
                  <a:cubicBezTo>
                    <a:pt x="4733063" y="610242"/>
                    <a:pt x="4659911" y="622434"/>
                    <a:pt x="4586759" y="634947"/>
                  </a:cubicBezTo>
                  <a:close/>
                  <a:moveTo>
                    <a:pt x="5528110" y="518802"/>
                  </a:moveTo>
                  <a:cubicBezTo>
                    <a:pt x="5546077" y="504043"/>
                    <a:pt x="5565648" y="492172"/>
                    <a:pt x="5579124" y="475488"/>
                  </a:cubicBezTo>
                  <a:cubicBezTo>
                    <a:pt x="5585220" y="468109"/>
                    <a:pt x="5579124" y="450783"/>
                    <a:pt x="5578482" y="437950"/>
                  </a:cubicBezTo>
                  <a:cubicBezTo>
                    <a:pt x="5570140" y="441158"/>
                    <a:pt x="5558910" y="441800"/>
                    <a:pt x="5554098" y="447896"/>
                  </a:cubicBezTo>
                  <a:cubicBezTo>
                    <a:pt x="5532281" y="475809"/>
                    <a:pt x="5525222" y="475167"/>
                    <a:pt x="5505971" y="444046"/>
                  </a:cubicBezTo>
                  <a:cubicBezTo>
                    <a:pt x="5496667" y="428966"/>
                    <a:pt x="5484154" y="415811"/>
                    <a:pt x="5482550" y="413886"/>
                  </a:cubicBezTo>
                  <a:cubicBezTo>
                    <a:pt x="5450787" y="441800"/>
                    <a:pt x="5424478" y="463296"/>
                    <a:pt x="5400094" y="487359"/>
                  </a:cubicBezTo>
                  <a:cubicBezTo>
                    <a:pt x="5388543" y="498589"/>
                    <a:pt x="5381164" y="514310"/>
                    <a:pt x="5375710" y="522010"/>
                  </a:cubicBezTo>
                  <a:cubicBezTo>
                    <a:pt x="5420628" y="510139"/>
                    <a:pt x="5461695" y="497626"/>
                    <a:pt x="5503405" y="490568"/>
                  </a:cubicBezTo>
                  <a:cubicBezTo>
                    <a:pt x="5510463" y="489284"/>
                    <a:pt x="5522014" y="511422"/>
                    <a:pt x="5528110" y="518802"/>
                  </a:cubicBezTo>
                  <a:close/>
                  <a:moveTo>
                    <a:pt x="4654136" y="356776"/>
                  </a:moveTo>
                  <a:cubicBezTo>
                    <a:pt x="4720871" y="341697"/>
                    <a:pt x="4788889" y="326617"/>
                    <a:pt x="4856908" y="311217"/>
                  </a:cubicBezTo>
                  <a:cubicBezTo>
                    <a:pt x="4856266" y="306725"/>
                    <a:pt x="4855304" y="302233"/>
                    <a:pt x="4854662" y="297742"/>
                  </a:cubicBezTo>
                  <a:cubicBezTo>
                    <a:pt x="4836053" y="300308"/>
                    <a:pt x="4817765" y="302875"/>
                    <a:pt x="4798836" y="305442"/>
                  </a:cubicBezTo>
                  <a:cubicBezTo>
                    <a:pt x="4791135" y="279454"/>
                    <a:pt x="4784398" y="256995"/>
                    <a:pt x="4775414" y="225873"/>
                  </a:cubicBezTo>
                  <a:cubicBezTo>
                    <a:pt x="4734025" y="270149"/>
                    <a:pt x="4697129" y="310254"/>
                    <a:pt x="4654136" y="356776"/>
                  </a:cubicBezTo>
                  <a:close/>
                  <a:moveTo>
                    <a:pt x="8588301" y="1041133"/>
                  </a:moveTo>
                  <a:cubicBezTo>
                    <a:pt x="8601777" y="1050116"/>
                    <a:pt x="8620385" y="1066800"/>
                    <a:pt x="8642203" y="1077067"/>
                  </a:cubicBezTo>
                  <a:cubicBezTo>
                    <a:pt x="8676533" y="1092788"/>
                    <a:pt x="8715355" y="1118456"/>
                    <a:pt x="8745514" y="1048833"/>
                  </a:cubicBezTo>
                  <a:cubicBezTo>
                    <a:pt x="8712788" y="1055892"/>
                    <a:pt x="8690009" y="1061025"/>
                    <a:pt x="8663379" y="1066800"/>
                  </a:cubicBezTo>
                  <a:cubicBezTo>
                    <a:pt x="8670116" y="1057496"/>
                    <a:pt x="8677495" y="1051721"/>
                    <a:pt x="8678779" y="1044662"/>
                  </a:cubicBezTo>
                  <a:cubicBezTo>
                    <a:pt x="8683271" y="1022524"/>
                    <a:pt x="8685516" y="999744"/>
                    <a:pt x="8688405" y="977606"/>
                  </a:cubicBezTo>
                  <a:cubicBezTo>
                    <a:pt x="8668512" y="987873"/>
                    <a:pt x="8647657" y="997177"/>
                    <a:pt x="8628728" y="1009049"/>
                  </a:cubicBezTo>
                  <a:cubicBezTo>
                    <a:pt x="8612364" y="1019316"/>
                    <a:pt x="8598248" y="1033112"/>
                    <a:pt x="8588301" y="1041133"/>
                  </a:cubicBezTo>
                  <a:close/>
                  <a:moveTo>
                    <a:pt x="9217794" y="806597"/>
                  </a:moveTo>
                  <a:cubicBezTo>
                    <a:pt x="9168384" y="809485"/>
                    <a:pt x="9100044" y="882316"/>
                    <a:pt x="9109349" y="924025"/>
                  </a:cubicBezTo>
                  <a:cubicBezTo>
                    <a:pt x="9112236" y="937180"/>
                    <a:pt x="9126996" y="950014"/>
                    <a:pt x="9139508" y="957714"/>
                  </a:cubicBezTo>
                  <a:cubicBezTo>
                    <a:pt x="9144000" y="960281"/>
                    <a:pt x="9163251" y="948409"/>
                    <a:pt x="9167101" y="939105"/>
                  </a:cubicBezTo>
                  <a:cubicBezTo>
                    <a:pt x="9185389" y="895791"/>
                    <a:pt x="9201110" y="851194"/>
                    <a:pt x="9217794" y="806597"/>
                  </a:cubicBezTo>
                  <a:close/>
                  <a:moveTo>
                    <a:pt x="5988839" y="877503"/>
                  </a:moveTo>
                  <a:cubicBezTo>
                    <a:pt x="6006806" y="902850"/>
                    <a:pt x="6026698" y="918571"/>
                    <a:pt x="6028944" y="936217"/>
                  </a:cubicBezTo>
                  <a:cubicBezTo>
                    <a:pt x="6035682" y="993006"/>
                    <a:pt x="6083166" y="947768"/>
                    <a:pt x="6102417" y="968943"/>
                  </a:cubicBezTo>
                  <a:cubicBezTo>
                    <a:pt x="6108834" y="948409"/>
                    <a:pt x="6122630" y="925950"/>
                    <a:pt x="6118459" y="907663"/>
                  </a:cubicBezTo>
                  <a:cubicBezTo>
                    <a:pt x="6115893" y="896754"/>
                    <a:pt x="6086375" y="888733"/>
                    <a:pt x="6067766" y="884883"/>
                  </a:cubicBezTo>
                  <a:cubicBezTo>
                    <a:pt x="6042420" y="879749"/>
                    <a:pt x="6015790" y="879749"/>
                    <a:pt x="5988839" y="877503"/>
                  </a:cubicBezTo>
                  <a:close/>
                  <a:moveTo>
                    <a:pt x="8232809" y="306725"/>
                  </a:moveTo>
                  <a:cubicBezTo>
                    <a:pt x="8277727" y="327259"/>
                    <a:pt x="8309490" y="354531"/>
                    <a:pt x="8338045" y="351643"/>
                  </a:cubicBezTo>
                  <a:cubicBezTo>
                    <a:pt x="8367242" y="348755"/>
                    <a:pt x="8393230" y="316030"/>
                    <a:pt x="8420501" y="296137"/>
                  </a:cubicBezTo>
                  <a:cubicBezTo>
                    <a:pt x="8415689" y="286833"/>
                    <a:pt x="8410876" y="277528"/>
                    <a:pt x="8405742" y="268224"/>
                  </a:cubicBezTo>
                  <a:cubicBezTo>
                    <a:pt x="8352482" y="280095"/>
                    <a:pt x="8298902" y="291966"/>
                    <a:pt x="8232809" y="306725"/>
                  </a:cubicBezTo>
                  <a:close/>
                  <a:moveTo>
                    <a:pt x="9215227" y="2076170"/>
                  </a:moveTo>
                  <a:cubicBezTo>
                    <a:pt x="9212660" y="2081624"/>
                    <a:pt x="9210093" y="2087399"/>
                    <a:pt x="9207526" y="2092853"/>
                  </a:cubicBezTo>
                  <a:cubicBezTo>
                    <a:pt x="9309234" y="2112746"/>
                    <a:pt x="9393936" y="2186860"/>
                    <a:pt x="9509118" y="2161193"/>
                  </a:cubicBezTo>
                  <a:cubicBezTo>
                    <a:pt x="9411261" y="2132959"/>
                    <a:pt x="9313084" y="2104725"/>
                    <a:pt x="9215227" y="2076170"/>
                  </a:cubicBezTo>
                  <a:close/>
                  <a:moveTo>
                    <a:pt x="10157861" y="1479724"/>
                  </a:moveTo>
                  <a:cubicBezTo>
                    <a:pt x="10158182" y="1473949"/>
                    <a:pt x="10158823" y="1468495"/>
                    <a:pt x="10159144" y="1462719"/>
                  </a:cubicBezTo>
                  <a:cubicBezTo>
                    <a:pt x="10093051" y="1453736"/>
                    <a:pt x="10027278" y="1445073"/>
                    <a:pt x="9958939" y="1435769"/>
                  </a:cubicBezTo>
                  <a:cubicBezTo>
                    <a:pt x="9924609" y="1495445"/>
                    <a:pt x="9924609" y="1495445"/>
                    <a:pt x="9967602" y="1506033"/>
                  </a:cubicBezTo>
                  <a:cubicBezTo>
                    <a:pt x="9969206" y="1494162"/>
                    <a:pt x="9970810" y="1481970"/>
                    <a:pt x="9971131" y="1479724"/>
                  </a:cubicBezTo>
                  <a:cubicBezTo>
                    <a:pt x="10035941" y="1479724"/>
                    <a:pt x="10096901" y="1479724"/>
                    <a:pt x="10157861" y="1479724"/>
                  </a:cubicBezTo>
                  <a:close/>
                  <a:moveTo>
                    <a:pt x="8034207" y="959318"/>
                  </a:moveTo>
                  <a:cubicBezTo>
                    <a:pt x="8033566" y="951618"/>
                    <a:pt x="8032603" y="943918"/>
                    <a:pt x="8031962" y="935897"/>
                  </a:cubicBezTo>
                  <a:cubicBezTo>
                    <a:pt x="8003407" y="941993"/>
                    <a:pt x="7974851" y="948409"/>
                    <a:pt x="7946297" y="953864"/>
                  </a:cubicBezTo>
                  <a:cubicBezTo>
                    <a:pt x="7913571" y="959960"/>
                    <a:pt x="7880845" y="965414"/>
                    <a:pt x="7844269" y="971831"/>
                  </a:cubicBezTo>
                  <a:cubicBezTo>
                    <a:pt x="7848760" y="990440"/>
                    <a:pt x="7854215" y="1013861"/>
                    <a:pt x="7863519" y="1052362"/>
                  </a:cubicBezTo>
                  <a:cubicBezTo>
                    <a:pt x="7898171" y="951618"/>
                    <a:pt x="7987685" y="1002953"/>
                    <a:pt x="8034207" y="959318"/>
                  </a:cubicBezTo>
                  <a:close/>
                  <a:moveTo>
                    <a:pt x="5298708" y="465542"/>
                  </a:moveTo>
                  <a:cubicBezTo>
                    <a:pt x="5253790" y="430570"/>
                    <a:pt x="5212080" y="423191"/>
                    <a:pt x="5199567" y="505326"/>
                  </a:cubicBezTo>
                  <a:cubicBezTo>
                    <a:pt x="5157537" y="461692"/>
                    <a:pt x="5157537" y="461692"/>
                    <a:pt x="5123849" y="505006"/>
                  </a:cubicBezTo>
                  <a:cubicBezTo>
                    <a:pt x="5183846" y="509497"/>
                    <a:pt x="5234539" y="513668"/>
                    <a:pt x="5274324" y="516556"/>
                  </a:cubicBezTo>
                  <a:cubicBezTo>
                    <a:pt x="5285553" y="493134"/>
                    <a:pt x="5291970" y="479659"/>
                    <a:pt x="5298708" y="465542"/>
                  </a:cubicBezTo>
                  <a:close/>
                  <a:moveTo>
                    <a:pt x="9774134" y="1168828"/>
                  </a:moveTo>
                  <a:cubicBezTo>
                    <a:pt x="9772530" y="1160807"/>
                    <a:pt x="9771247" y="1153107"/>
                    <a:pt x="9769642" y="1145086"/>
                  </a:cubicBezTo>
                  <a:cubicBezTo>
                    <a:pt x="9732103" y="1150861"/>
                    <a:pt x="9694245" y="1156957"/>
                    <a:pt x="9661839" y="1162090"/>
                  </a:cubicBezTo>
                  <a:cubicBezTo>
                    <a:pt x="9666010" y="1206046"/>
                    <a:pt x="9669219" y="1236847"/>
                    <a:pt x="9672106" y="1265402"/>
                  </a:cubicBezTo>
                  <a:cubicBezTo>
                    <a:pt x="9705474" y="1233638"/>
                    <a:pt x="9739804" y="1201233"/>
                    <a:pt x="9774134" y="1168828"/>
                  </a:cubicBezTo>
                  <a:close/>
                  <a:moveTo>
                    <a:pt x="6628277" y="899000"/>
                  </a:moveTo>
                  <a:cubicBezTo>
                    <a:pt x="6766561" y="881995"/>
                    <a:pt x="6766561" y="881995"/>
                    <a:pt x="6755973" y="834510"/>
                  </a:cubicBezTo>
                  <a:cubicBezTo>
                    <a:pt x="6685066" y="834190"/>
                    <a:pt x="6640148" y="856969"/>
                    <a:pt x="6628277" y="899000"/>
                  </a:cubicBezTo>
                  <a:close/>
                  <a:moveTo>
                    <a:pt x="8719526" y="459125"/>
                  </a:moveTo>
                  <a:cubicBezTo>
                    <a:pt x="8747760" y="517839"/>
                    <a:pt x="8801341" y="476451"/>
                    <a:pt x="8843371" y="472601"/>
                  </a:cubicBezTo>
                  <a:cubicBezTo>
                    <a:pt x="8861338" y="470996"/>
                    <a:pt x="8876097" y="436024"/>
                    <a:pt x="8902085" y="404261"/>
                  </a:cubicBezTo>
                  <a:cubicBezTo>
                    <a:pt x="8829254" y="426399"/>
                    <a:pt x="8774069" y="442762"/>
                    <a:pt x="8719526" y="459125"/>
                  </a:cubicBezTo>
                  <a:close/>
                  <a:moveTo>
                    <a:pt x="9359606" y="851194"/>
                  </a:moveTo>
                  <a:cubicBezTo>
                    <a:pt x="9299288" y="822960"/>
                    <a:pt x="9251482" y="856007"/>
                    <a:pt x="9230307" y="934613"/>
                  </a:cubicBezTo>
                  <a:cubicBezTo>
                    <a:pt x="9256295" y="936859"/>
                    <a:pt x="9281000" y="939105"/>
                    <a:pt x="9316292" y="941993"/>
                  </a:cubicBezTo>
                  <a:cubicBezTo>
                    <a:pt x="9266882" y="877824"/>
                    <a:pt x="9316613" y="870124"/>
                    <a:pt x="9359606" y="851194"/>
                  </a:cubicBezTo>
                  <a:close/>
                  <a:moveTo>
                    <a:pt x="2678711" y="1005199"/>
                  </a:moveTo>
                  <a:cubicBezTo>
                    <a:pt x="2682240" y="1012257"/>
                    <a:pt x="2686090" y="1019316"/>
                    <a:pt x="2689620" y="1026374"/>
                  </a:cubicBezTo>
                  <a:cubicBezTo>
                    <a:pt x="2733896" y="1017390"/>
                    <a:pt x="2778172" y="1009690"/>
                    <a:pt x="2821806" y="998461"/>
                  </a:cubicBezTo>
                  <a:cubicBezTo>
                    <a:pt x="2830148" y="996215"/>
                    <a:pt x="2835603" y="981456"/>
                    <a:pt x="2842340" y="972473"/>
                  </a:cubicBezTo>
                  <a:cubicBezTo>
                    <a:pt x="2833036" y="966056"/>
                    <a:pt x="2821486" y="952580"/>
                    <a:pt x="2815069" y="954826"/>
                  </a:cubicBezTo>
                  <a:cubicBezTo>
                    <a:pt x="2768867" y="969906"/>
                    <a:pt x="2723950" y="988194"/>
                    <a:pt x="2678711" y="1005199"/>
                  </a:cubicBezTo>
                  <a:close/>
                  <a:moveTo>
                    <a:pt x="8158053" y="968623"/>
                  </a:moveTo>
                  <a:cubicBezTo>
                    <a:pt x="8208746" y="1029262"/>
                    <a:pt x="8272914" y="1030866"/>
                    <a:pt x="8310131" y="968623"/>
                  </a:cubicBezTo>
                  <a:cubicBezTo>
                    <a:pt x="8257514" y="968623"/>
                    <a:pt x="8210029" y="968623"/>
                    <a:pt x="8158053" y="968623"/>
                  </a:cubicBezTo>
                  <a:close/>
                  <a:moveTo>
                    <a:pt x="9869745" y="1286256"/>
                  </a:moveTo>
                  <a:cubicBezTo>
                    <a:pt x="9893808" y="1296202"/>
                    <a:pt x="9914021" y="1307111"/>
                    <a:pt x="9935838" y="1312565"/>
                  </a:cubicBezTo>
                  <a:cubicBezTo>
                    <a:pt x="9952522" y="1316736"/>
                    <a:pt x="9976264" y="1320907"/>
                    <a:pt x="9986852" y="1312565"/>
                  </a:cubicBezTo>
                  <a:cubicBezTo>
                    <a:pt x="9998723" y="1302940"/>
                    <a:pt x="10003857" y="1278877"/>
                    <a:pt x="10002253" y="1261872"/>
                  </a:cubicBezTo>
                  <a:cubicBezTo>
                    <a:pt x="10001611" y="1254814"/>
                    <a:pt x="9973377" y="1242301"/>
                    <a:pt x="9962148" y="1245830"/>
                  </a:cubicBezTo>
                  <a:cubicBezTo>
                    <a:pt x="9927497" y="1257060"/>
                    <a:pt x="9895412" y="1274706"/>
                    <a:pt x="9869745" y="1286256"/>
                  </a:cubicBezTo>
                  <a:close/>
                  <a:moveTo>
                    <a:pt x="2312630" y="1246151"/>
                  </a:moveTo>
                  <a:cubicBezTo>
                    <a:pt x="2401182" y="1213425"/>
                    <a:pt x="2416583" y="1164657"/>
                    <a:pt x="2364606" y="1127439"/>
                  </a:cubicBezTo>
                  <a:cubicBezTo>
                    <a:pt x="2343431" y="1145727"/>
                    <a:pt x="2322576" y="1163374"/>
                    <a:pt x="2294342" y="1187437"/>
                  </a:cubicBezTo>
                  <a:cubicBezTo>
                    <a:pt x="2320972" y="1184870"/>
                    <a:pt x="2335731" y="1183266"/>
                    <a:pt x="2351131" y="1181662"/>
                  </a:cubicBezTo>
                  <a:cubicBezTo>
                    <a:pt x="2336693" y="1205725"/>
                    <a:pt x="2324501" y="1225938"/>
                    <a:pt x="2312630" y="1246151"/>
                  </a:cubicBezTo>
                  <a:close/>
                  <a:moveTo>
                    <a:pt x="9111916" y="621150"/>
                  </a:moveTo>
                  <a:cubicBezTo>
                    <a:pt x="9134695" y="579441"/>
                    <a:pt x="9152021" y="547357"/>
                    <a:pt x="9168705" y="516877"/>
                  </a:cubicBezTo>
                  <a:cubicBezTo>
                    <a:pt x="9136300" y="508535"/>
                    <a:pt x="9104857" y="500835"/>
                    <a:pt x="9080794" y="494739"/>
                  </a:cubicBezTo>
                  <a:cubicBezTo>
                    <a:pt x="9092023" y="541261"/>
                    <a:pt x="9101649" y="579762"/>
                    <a:pt x="9111916" y="621150"/>
                  </a:cubicBezTo>
                  <a:close/>
                  <a:moveTo>
                    <a:pt x="2259049" y="862103"/>
                  </a:moveTo>
                  <a:cubicBezTo>
                    <a:pt x="2263541" y="861782"/>
                    <a:pt x="2268033" y="861461"/>
                    <a:pt x="2272204" y="861140"/>
                  </a:cubicBezTo>
                  <a:cubicBezTo>
                    <a:pt x="2270600" y="829056"/>
                    <a:pt x="2277658" y="792801"/>
                    <a:pt x="2264183" y="766813"/>
                  </a:cubicBezTo>
                  <a:cubicBezTo>
                    <a:pt x="2256162" y="751091"/>
                    <a:pt x="2216377" y="752054"/>
                    <a:pt x="2190710" y="745637"/>
                  </a:cubicBezTo>
                  <a:cubicBezTo>
                    <a:pt x="2187502" y="752054"/>
                    <a:pt x="2184293" y="758471"/>
                    <a:pt x="2181085" y="764567"/>
                  </a:cubicBezTo>
                  <a:cubicBezTo>
                    <a:pt x="2207073" y="797293"/>
                    <a:pt x="2233061" y="829698"/>
                    <a:pt x="2259049" y="862103"/>
                  </a:cubicBezTo>
                  <a:close/>
                  <a:moveTo>
                    <a:pt x="4401312" y="456238"/>
                  </a:moveTo>
                  <a:cubicBezTo>
                    <a:pt x="4375966" y="486718"/>
                    <a:pt x="4354469" y="512706"/>
                    <a:pt x="4324952" y="547998"/>
                  </a:cubicBezTo>
                  <a:cubicBezTo>
                    <a:pt x="4364415" y="547998"/>
                    <a:pt x="4400350" y="547998"/>
                    <a:pt x="4451684" y="547998"/>
                  </a:cubicBezTo>
                  <a:cubicBezTo>
                    <a:pt x="4431150" y="510139"/>
                    <a:pt x="4413504" y="478376"/>
                    <a:pt x="4401312" y="456238"/>
                  </a:cubicBezTo>
                  <a:close/>
                  <a:moveTo>
                    <a:pt x="5667997" y="629492"/>
                  </a:moveTo>
                  <a:cubicBezTo>
                    <a:pt x="5710027" y="613771"/>
                    <a:pt x="5741790" y="601900"/>
                    <a:pt x="5770345" y="590991"/>
                  </a:cubicBezTo>
                  <a:cubicBezTo>
                    <a:pt x="5736015" y="555699"/>
                    <a:pt x="5677301" y="554415"/>
                    <a:pt x="5627891" y="596125"/>
                  </a:cubicBezTo>
                  <a:cubicBezTo>
                    <a:pt x="5645538" y="610883"/>
                    <a:pt x="5662863" y="625001"/>
                    <a:pt x="5667997" y="629492"/>
                  </a:cubicBezTo>
                  <a:close/>
                  <a:moveTo>
                    <a:pt x="9838623" y="1152786"/>
                  </a:moveTo>
                  <a:cubicBezTo>
                    <a:pt x="9842473" y="1154069"/>
                    <a:pt x="9857874" y="1159524"/>
                    <a:pt x="9867178" y="1162732"/>
                  </a:cubicBezTo>
                  <a:cubicBezTo>
                    <a:pt x="9883220" y="1145086"/>
                    <a:pt x="9895091" y="1131610"/>
                    <a:pt x="9899583" y="1126798"/>
                  </a:cubicBezTo>
                  <a:cubicBezTo>
                    <a:pt x="9888674" y="1088618"/>
                    <a:pt x="9879691" y="1057496"/>
                    <a:pt x="9870387" y="1026053"/>
                  </a:cubicBezTo>
                  <a:cubicBezTo>
                    <a:pt x="9863649" y="1025732"/>
                    <a:pt x="9857232" y="1025732"/>
                    <a:pt x="9850494" y="1025412"/>
                  </a:cubicBezTo>
                  <a:cubicBezTo>
                    <a:pt x="9846645" y="1065838"/>
                    <a:pt x="9842794" y="1105943"/>
                    <a:pt x="9838623" y="1152786"/>
                  </a:cubicBezTo>
                  <a:close/>
                  <a:moveTo>
                    <a:pt x="1619611" y="968302"/>
                  </a:moveTo>
                  <a:cubicBezTo>
                    <a:pt x="1589452" y="970227"/>
                    <a:pt x="1559293" y="972152"/>
                    <a:pt x="1529775" y="973756"/>
                  </a:cubicBezTo>
                  <a:cubicBezTo>
                    <a:pt x="1529775" y="998140"/>
                    <a:pt x="1529775" y="1020278"/>
                    <a:pt x="1529775" y="1046908"/>
                  </a:cubicBezTo>
                  <a:cubicBezTo>
                    <a:pt x="1571806" y="1060704"/>
                    <a:pt x="1609665" y="1033433"/>
                    <a:pt x="1619611" y="968302"/>
                  </a:cubicBezTo>
                  <a:close/>
                  <a:moveTo>
                    <a:pt x="9578420" y="508214"/>
                  </a:moveTo>
                  <a:cubicBezTo>
                    <a:pt x="9548582" y="513347"/>
                    <a:pt x="9523877" y="517518"/>
                    <a:pt x="9504305" y="520727"/>
                  </a:cubicBezTo>
                  <a:cubicBezTo>
                    <a:pt x="9512648" y="537411"/>
                    <a:pt x="9522594" y="549603"/>
                    <a:pt x="9524840" y="563078"/>
                  </a:cubicBezTo>
                  <a:cubicBezTo>
                    <a:pt x="9535748" y="624680"/>
                    <a:pt x="9554036" y="631417"/>
                    <a:pt x="9615959" y="593558"/>
                  </a:cubicBezTo>
                  <a:cubicBezTo>
                    <a:pt x="9602162" y="565324"/>
                    <a:pt x="9531257" y="564682"/>
                    <a:pt x="9578420" y="508214"/>
                  </a:cubicBezTo>
                  <a:close/>
                  <a:moveTo>
                    <a:pt x="7573157" y="608638"/>
                  </a:moveTo>
                  <a:cubicBezTo>
                    <a:pt x="7570590" y="636551"/>
                    <a:pt x="7569307" y="651630"/>
                    <a:pt x="7568666" y="657726"/>
                  </a:cubicBezTo>
                  <a:cubicBezTo>
                    <a:pt x="7625134" y="661897"/>
                    <a:pt x="7675506" y="665748"/>
                    <a:pt x="7725878" y="669598"/>
                  </a:cubicBezTo>
                  <a:cubicBezTo>
                    <a:pt x="7726520" y="662860"/>
                    <a:pt x="7726840" y="656443"/>
                    <a:pt x="7727483" y="649705"/>
                  </a:cubicBezTo>
                  <a:cubicBezTo>
                    <a:pt x="7679356" y="636872"/>
                    <a:pt x="7631550" y="624359"/>
                    <a:pt x="7573157" y="608638"/>
                  </a:cubicBezTo>
                  <a:close/>
                  <a:moveTo>
                    <a:pt x="7636043" y="506931"/>
                  </a:moveTo>
                  <a:cubicBezTo>
                    <a:pt x="7642138" y="521048"/>
                    <a:pt x="7646630" y="537090"/>
                    <a:pt x="7655935" y="549603"/>
                  </a:cubicBezTo>
                  <a:cubicBezTo>
                    <a:pt x="7661389" y="556982"/>
                    <a:pt x="7682244" y="563078"/>
                    <a:pt x="7682885" y="562115"/>
                  </a:cubicBezTo>
                  <a:cubicBezTo>
                    <a:pt x="7702457" y="528748"/>
                    <a:pt x="7720745" y="494418"/>
                    <a:pt x="7739033" y="460088"/>
                  </a:cubicBezTo>
                  <a:cubicBezTo>
                    <a:pt x="7736787" y="456879"/>
                    <a:pt x="7734541" y="453671"/>
                    <a:pt x="7732295" y="450462"/>
                  </a:cubicBezTo>
                  <a:cubicBezTo>
                    <a:pt x="7701173" y="468750"/>
                    <a:pt x="7670373" y="486718"/>
                    <a:pt x="7636043" y="506931"/>
                  </a:cubicBezTo>
                  <a:close/>
                  <a:moveTo>
                    <a:pt x="2884692" y="716441"/>
                  </a:moveTo>
                  <a:cubicBezTo>
                    <a:pt x="2878916" y="711628"/>
                    <a:pt x="2873141" y="707136"/>
                    <a:pt x="2867366" y="702323"/>
                  </a:cubicBezTo>
                  <a:cubicBezTo>
                    <a:pt x="2846511" y="731841"/>
                    <a:pt x="2825015" y="761358"/>
                    <a:pt x="2805764" y="791838"/>
                  </a:cubicBezTo>
                  <a:cubicBezTo>
                    <a:pt x="2804802" y="793764"/>
                    <a:pt x="2821165" y="806276"/>
                    <a:pt x="2829507" y="813977"/>
                  </a:cubicBezTo>
                  <a:cubicBezTo>
                    <a:pt x="2849078" y="785422"/>
                    <a:pt x="2868970" y="756867"/>
                    <a:pt x="2887900" y="727670"/>
                  </a:cubicBezTo>
                  <a:cubicBezTo>
                    <a:pt x="2889504" y="725745"/>
                    <a:pt x="2885975" y="720291"/>
                    <a:pt x="2884692" y="716441"/>
                  </a:cubicBezTo>
                  <a:close/>
                  <a:moveTo>
                    <a:pt x="6502186" y="707778"/>
                  </a:moveTo>
                  <a:cubicBezTo>
                    <a:pt x="6505395" y="715157"/>
                    <a:pt x="6508282" y="722537"/>
                    <a:pt x="6511491" y="730237"/>
                  </a:cubicBezTo>
                  <a:cubicBezTo>
                    <a:pt x="6579188" y="700398"/>
                    <a:pt x="6646886" y="670560"/>
                    <a:pt x="6714584" y="640722"/>
                  </a:cubicBezTo>
                  <a:cubicBezTo>
                    <a:pt x="6712338" y="635268"/>
                    <a:pt x="6710092" y="629813"/>
                    <a:pt x="6707846" y="624359"/>
                  </a:cubicBezTo>
                  <a:cubicBezTo>
                    <a:pt x="6639186" y="652272"/>
                    <a:pt x="6570847" y="679865"/>
                    <a:pt x="6502186" y="707778"/>
                  </a:cubicBezTo>
                  <a:close/>
                  <a:moveTo>
                    <a:pt x="10693347" y="1013861"/>
                  </a:moveTo>
                  <a:cubicBezTo>
                    <a:pt x="10686609" y="976964"/>
                    <a:pt x="10683400" y="953543"/>
                    <a:pt x="10677626" y="931084"/>
                  </a:cubicBezTo>
                  <a:cubicBezTo>
                    <a:pt x="10675379" y="922742"/>
                    <a:pt x="10668000" y="913117"/>
                    <a:pt x="10660300" y="909587"/>
                  </a:cubicBezTo>
                  <a:cubicBezTo>
                    <a:pt x="10655167" y="907021"/>
                    <a:pt x="10640086" y="912475"/>
                    <a:pt x="10638482" y="916967"/>
                  </a:cubicBezTo>
                  <a:cubicBezTo>
                    <a:pt x="10631745" y="939426"/>
                    <a:pt x="10616666" y="970227"/>
                    <a:pt x="10625649" y="984344"/>
                  </a:cubicBezTo>
                  <a:cubicBezTo>
                    <a:pt x="10637520" y="1001348"/>
                    <a:pt x="10669605" y="1004557"/>
                    <a:pt x="10693347" y="1013861"/>
                  </a:cubicBezTo>
                  <a:close/>
                  <a:moveTo>
                    <a:pt x="2698603" y="1357804"/>
                  </a:moveTo>
                  <a:cubicBezTo>
                    <a:pt x="2654327" y="1380584"/>
                    <a:pt x="2614542" y="1401439"/>
                    <a:pt x="2574758" y="1421972"/>
                  </a:cubicBezTo>
                  <a:cubicBezTo>
                    <a:pt x="2577325" y="1427748"/>
                    <a:pt x="2579892" y="1433844"/>
                    <a:pt x="2582458" y="1439619"/>
                  </a:cubicBezTo>
                  <a:cubicBezTo>
                    <a:pt x="2626734" y="1429031"/>
                    <a:pt x="2671011" y="1418764"/>
                    <a:pt x="2715928" y="1408176"/>
                  </a:cubicBezTo>
                  <a:cubicBezTo>
                    <a:pt x="2710474" y="1393418"/>
                    <a:pt x="2705341" y="1378017"/>
                    <a:pt x="2698603" y="1357804"/>
                  </a:cubicBezTo>
                  <a:close/>
                  <a:moveTo>
                    <a:pt x="10092730" y="917929"/>
                  </a:moveTo>
                  <a:cubicBezTo>
                    <a:pt x="10093051" y="915042"/>
                    <a:pt x="10093372" y="912154"/>
                    <a:pt x="10093693" y="908946"/>
                  </a:cubicBezTo>
                  <a:cubicBezTo>
                    <a:pt x="10057758" y="885845"/>
                    <a:pt x="10021503" y="862745"/>
                    <a:pt x="9982040" y="837077"/>
                  </a:cubicBezTo>
                  <a:cubicBezTo>
                    <a:pt x="9970169" y="858894"/>
                    <a:pt x="9961185" y="874937"/>
                    <a:pt x="9953164" y="889695"/>
                  </a:cubicBezTo>
                  <a:cubicBezTo>
                    <a:pt x="10005782" y="900283"/>
                    <a:pt x="10049095" y="909267"/>
                    <a:pt x="10092730" y="917929"/>
                  </a:cubicBezTo>
                  <a:close/>
                  <a:moveTo>
                    <a:pt x="4427300" y="682431"/>
                  </a:moveTo>
                  <a:cubicBezTo>
                    <a:pt x="4345806" y="630776"/>
                    <a:pt x="4307305" y="637193"/>
                    <a:pt x="4271051" y="699436"/>
                  </a:cubicBezTo>
                  <a:cubicBezTo>
                    <a:pt x="4319498" y="693982"/>
                    <a:pt x="4365057" y="688848"/>
                    <a:pt x="4427300" y="682431"/>
                  </a:cubicBezTo>
                  <a:close/>
                  <a:moveTo>
                    <a:pt x="11691487" y="1401439"/>
                  </a:moveTo>
                  <a:cubicBezTo>
                    <a:pt x="11691807" y="1396626"/>
                    <a:pt x="11691807" y="1392134"/>
                    <a:pt x="11692128" y="1387322"/>
                  </a:cubicBezTo>
                  <a:cubicBezTo>
                    <a:pt x="11662931" y="1361333"/>
                    <a:pt x="11633735" y="1335024"/>
                    <a:pt x="11603897" y="1308394"/>
                  </a:cubicBezTo>
                  <a:cubicBezTo>
                    <a:pt x="11589138" y="1332137"/>
                    <a:pt x="11577588" y="1351066"/>
                    <a:pt x="11565396" y="1370638"/>
                  </a:cubicBezTo>
                  <a:cubicBezTo>
                    <a:pt x="11610313" y="1381546"/>
                    <a:pt x="11651060" y="1391492"/>
                    <a:pt x="11691487" y="1401439"/>
                  </a:cubicBezTo>
                  <a:close/>
                  <a:moveTo>
                    <a:pt x="5085348" y="416453"/>
                  </a:moveTo>
                  <a:cubicBezTo>
                    <a:pt x="5085989" y="424474"/>
                    <a:pt x="5086631" y="432816"/>
                    <a:pt x="5087273" y="440837"/>
                  </a:cubicBezTo>
                  <a:cubicBezTo>
                    <a:pt x="5147591" y="433137"/>
                    <a:pt x="5207909" y="425116"/>
                    <a:pt x="5268228" y="417416"/>
                  </a:cubicBezTo>
                  <a:cubicBezTo>
                    <a:pt x="5267265" y="410357"/>
                    <a:pt x="5266623" y="402978"/>
                    <a:pt x="5265661" y="395919"/>
                  </a:cubicBezTo>
                  <a:cubicBezTo>
                    <a:pt x="5205663" y="402978"/>
                    <a:pt x="5145345" y="409715"/>
                    <a:pt x="5085348" y="416453"/>
                  </a:cubicBezTo>
                  <a:close/>
                  <a:moveTo>
                    <a:pt x="3918766" y="403299"/>
                  </a:moveTo>
                  <a:cubicBezTo>
                    <a:pt x="3915878" y="390465"/>
                    <a:pt x="3912990" y="377631"/>
                    <a:pt x="3909782" y="364798"/>
                  </a:cubicBezTo>
                  <a:cubicBezTo>
                    <a:pt x="3870639" y="376990"/>
                    <a:pt x="3831497" y="389182"/>
                    <a:pt x="3792354" y="401374"/>
                  </a:cubicBezTo>
                  <a:cubicBezTo>
                    <a:pt x="3795241" y="411641"/>
                    <a:pt x="3797808" y="421587"/>
                    <a:pt x="3800696" y="431854"/>
                  </a:cubicBezTo>
                  <a:cubicBezTo>
                    <a:pt x="3840159" y="422228"/>
                    <a:pt x="3879302" y="412924"/>
                    <a:pt x="3918766" y="403299"/>
                  </a:cubicBezTo>
                  <a:close/>
                  <a:moveTo>
                    <a:pt x="4743651" y="923705"/>
                  </a:moveTo>
                  <a:cubicBezTo>
                    <a:pt x="4739801" y="918892"/>
                    <a:pt x="4735630" y="914400"/>
                    <a:pt x="4731780" y="909587"/>
                  </a:cubicBezTo>
                  <a:cubicBezTo>
                    <a:pt x="4697771" y="906379"/>
                    <a:pt x="4663761" y="903171"/>
                    <a:pt x="4636169" y="900283"/>
                  </a:cubicBezTo>
                  <a:cubicBezTo>
                    <a:pt x="4643227" y="933009"/>
                    <a:pt x="4647719" y="954505"/>
                    <a:pt x="4652211" y="976002"/>
                  </a:cubicBezTo>
                  <a:cubicBezTo>
                    <a:pt x="4676916" y="961885"/>
                    <a:pt x="4710283" y="942955"/>
                    <a:pt x="4743651" y="923705"/>
                  </a:cubicBezTo>
                  <a:close/>
                  <a:moveTo>
                    <a:pt x="5359988" y="888733"/>
                  </a:moveTo>
                  <a:cubicBezTo>
                    <a:pt x="5360309" y="892904"/>
                    <a:pt x="5360630" y="897075"/>
                    <a:pt x="5360951" y="901246"/>
                  </a:cubicBezTo>
                  <a:cubicBezTo>
                    <a:pt x="5390789" y="906058"/>
                    <a:pt x="5420628" y="910871"/>
                    <a:pt x="5452712" y="916004"/>
                  </a:cubicBezTo>
                  <a:cubicBezTo>
                    <a:pt x="5467470" y="899962"/>
                    <a:pt x="5485438" y="880712"/>
                    <a:pt x="5513672" y="850553"/>
                  </a:cubicBezTo>
                  <a:cubicBezTo>
                    <a:pt x="5452712" y="865632"/>
                    <a:pt x="5406190" y="877183"/>
                    <a:pt x="5359988" y="888733"/>
                  </a:cubicBezTo>
                  <a:close/>
                  <a:moveTo>
                    <a:pt x="2762451" y="1083163"/>
                  </a:moveTo>
                  <a:cubicBezTo>
                    <a:pt x="2752184" y="1085730"/>
                    <a:pt x="2741917" y="1088297"/>
                    <a:pt x="2731329" y="1091184"/>
                  </a:cubicBezTo>
                  <a:cubicBezTo>
                    <a:pt x="2735500" y="1124552"/>
                    <a:pt x="2739992" y="1157599"/>
                    <a:pt x="2744163" y="1190966"/>
                  </a:cubicBezTo>
                  <a:cubicBezTo>
                    <a:pt x="2759242" y="1179416"/>
                    <a:pt x="2787155" y="1167545"/>
                    <a:pt x="2786835" y="1156636"/>
                  </a:cubicBezTo>
                  <a:cubicBezTo>
                    <a:pt x="2786193" y="1131610"/>
                    <a:pt x="2771434" y="1107547"/>
                    <a:pt x="2762451" y="1083163"/>
                  </a:cubicBezTo>
                  <a:close/>
                  <a:moveTo>
                    <a:pt x="3010462" y="1393097"/>
                  </a:moveTo>
                  <a:cubicBezTo>
                    <a:pt x="3051208" y="1359087"/>
                    <a:pt x="3082330" y="1333099"/>
                    <a:pt x="3113452" y="1307111"/>
                  </a:cubicBezTo>
                  <a:cubicBezTo>
                    <a:pt x="3108960" y="1301657"/>
                    <a:pt x="3104147" y="1296523"/>
                    <a:pt x="3099656" y="1291069"/>
                  </a:cubicBezTo>
                  <a:cubicBezTo>
                    <a:pt x="3061475" y="1309678"/>
                    <a:pt x="3011424" y="1315453"/>
                    <a:pt x="3010462" y="1393097"/>
                  </a:cubicBezTo>
                  <a:close/>
                  <a:moveTo>
                    <a:pt x="9340356" y="1145086"/>
                  </a:moveTo>
                  <a:cubicBezTo>
                    <a:pt x="9405165" y="1199308"/>
                    <a:pt x="9472542" y="1204442"/>
                    <a:pt x="9513610" y="1168507"/>
                  </a:cubicBezTo>
                  <a:cubicBezTo>
                    <a:pt x="9453933" y="1160165"/>
                    <a:pt x="9397144" y="1152465"/>
                    <a:pt x="9340356" y="1145086"/>
                  </a:cubicBezTo>
                  <a:close/>
                  <a:moveTo>
                    <a:pt x="4144959" y="1024449"/>
                  </a:moveTo>
                  <a:cubicBezTo>
                    <a:pt x="4151697" y="1047550"/>
                    <a:pt x="4157151" y="1067442"/>
                    <a:pt x="4164531" y="1092468"/>
                  </a:cubicBezTo>
                  <a:cubicBezTo>
                    <a:pt x="4226133" y="1046266"/>
                    <a:pt x="4175439" y="994932"/>
                    <a:pt x="4176081" y="948089"/>
                  </a:cubicBezTo>
                  <a:cubicBezTo>
                    <a:pt x="4164531" y="976644"/>
                    <a:pt x="4152980" y="1004878"/>
                    <a:pt x="4144959" y="1024449"/>
                  </a:cubicBezTo>
                  <a:close/>
                  <a:moveTo>
                    <a:pt x="10704255" y="1856714"/>
                  </a:moveTo>
                  <a:cubicBezTo>
                    <a:pt x="10703613" y="1851901"/>
                    <a:pt x="10703293" y="1847409"/>
                    <a:pt x="10702651" y="1842596"/>
                  </a:cubicBezTo>
                  <a:cubicBezTo>
                    <a:pt x="10682759" y="1827838"/>
                    <a:pt x="10662545" y="1813079"/>
                    <a:pt x="10643616" y="1798962"/>
                  </a:cubicBezTo>
                  <a:cubicBezTo>
                    <a:pt x="10625328" y="1808587"/>
                    <a:pt x="10604794" y="1819496"/>
                    <a:pt x="10584260" y="1830084"/>
                  </a:cubicBezTo>
                  <a:cubicBezTo>
                    <a:pt x="10584581" y="1836180"/>
                    <a:pt x="10584581" y="1842596"/>
                    <a:pt x="10584902" y="1848693"/>
                  </a:cubicBezTo>
                  <a:cubicBezTo>
                    <a:pt x="10624365" y="1851580"/>
                    <a:pt x="10664150" y="1854147"/>
                    <a:pt x="10704255" y="1856714"/>
                  </a:cubicBezTo>
                  <a:close/>
                  <a:moveTo>
                    <a:pt x="8078162" y="804672"/>
                  </a:moveTo>
                  <a:cubicBezTo>
                    <a:pt x="8032924" y="813977"/>
                    <a:pt x="8001482" y="820714"/>
                    <a:pt x="7953355" y="830660"/>
                  </a:cubicBezTo>
                  <a:cubicBezTo>
                    <a:pt x="8007898" y="849269"/>
                    <a:pt x="8047682" y="864028"/>
                    <a:pt x="8027790" y="918892"/>
                  </a:cubicBezTo>
                  <a:cubicBezTo>
                    <a:pt x="8042870" y="884562"/>
                    <a:pt x="8058270" y="849911"/>
                    <a:pt x="8078162" y="804672"/>
                  </a:cubicBezTo>
                  <a:close/>
                  <a:moveTo>
                    <a:pt x="11420695" y="1530417"/>
                  </a:moveTo>
                  <a:cubicBezTo>
                    <a:pt x="11427433" y="1520792"/>
                    <a:pt x="11434492" y="1511167"/>
                    <a:pt x="11441230" y="1501541"/>
                  </a:cubicBezTo>
                  <a:cubicBezTo>
                    <a:pt x="11413316" y="1481970"/>
                    <a:pt x="11385403" y="1462078"/>
                    <a:pt x="11357490" y="1442506"/>
                  </a:cubicBezTo>
                  <a:cubicBezTo>
                    <a:pt x="11352036" y="1452132"/>
                    <a:pt x="11340485" y="1468815"/>
                    <a:pt x="11342089" y="1470099"/>
                  </a:cubicBezTo>
                  <a:cubicBezTo>
                    <a:pt x="11367115" y="1491274"/>
                    <a:pt x="11394065" y="1510525"/>
                    <a:pt x="11420695" y="1530417"/>
                  </a:cubicBezTo>
                  <a:close/>
                  <a:moveTo>
                    <a:pt x="9688148" y="1327324"/>
                  </a:moveTo>
                  <a:cubicBezTo>
                    <a:pt x="9605371" y="1321870"/>
                    <a:pt x="9601521" y="1323474"/>
                    <a:pt x="9579062" y="1371921"/>
                  </a:cubicBezTo>
                  <a:cubicBezTo>
                    <a:pt x="9603125" y="1373204"/>
                    <a:pt x="9626868" y="1374809"/>
                    <a:pt x="9654460" y="1376413"/>
                  </a:cubicBezTo>
                  <a:cubicBezTo>
                    <a:pt x="9661839" y="1365825"/>
                    <a:pt x="9674673" y="1346895"/>
                    <a:pt x="9688148" y="1327324"/>
                  </a:cubicBezTo>
                  <a:close/>
                  <a:moveTo>
                    <a:pt x="3099977" y="1254814"/>
                  </a:moveTo>
                  <a:cubicBezTo>
                    <a:pt x="3015595" y="1214708"/>
                    <a:pt x="3015595" y="1214708"/>
                    <a:pt x="2979982" y="1273743"/>
                  </a:cubicBezTo>
                  <a:cubicBezTo>
                    <a:pt x="3016879" y="1267968"/>
                    <a:pt x="3049925" y="1262514"/>
                    <a:pt x="3099977" y="1254814"/>
                  </a:cubicBezTo>
                  <a:close/>
                  <a:moveTo>
                    <a:pt x="9025609" y="718366"/>
                  </a:moveTo>
                  <a:cubicBezTo>
                    <a:pt x="9017909" y="720932"/>
                    <a:pt x="9010209" y="723499"/>
                    <a:pt x="9002509" y="726066"/>
                  </a:cubicBezTo>
                  <a:cubicBezTo>
                    <a:pt x="9003471" y="744033"/>
                    <a:pt x="8999300" y="774834"/>
                    <a:pt x="9006680" y="778042"/>
                  </a:cubicBezTo>
                  <a:cubicBezTo>
                    <a:pt x="9045501" y="794084"/>
                    <a:pt x="9087211" y="803068"/>
                    <a:pt x="9127958" y="814297"/>
                  </a:cubicBezTo>
                  <a:cubicBezTo>
                    <a:pt x="9129883" y="808522"/>
                    <a:pt x="9131808" y="802426"/>
                    <a:pt x="9134054" y="796651"/>
                  </a:cubicBezTo>
                  <a:cubicBezTo>
                    <a:pt x="9086249" y="787026"/>
                    <a:pt x="9024646" y="797934"/>
                    <a:pt x="9025609" y="718366"/>
                  </a:cubicBezTo>
                  <a:close/>
                  <a:moveTo>
                    <a:pt x="10864676" y="956430"/>
                  </a:moveTo>
                  <a:cubicBezTo>
                    <a:pt x="10855372" y="960601"/>
                    <a:pt x="10837404" y="968943"/>
                    <a:pt x="10819438" y="976964"/>
                  </a:cubicBezTo>
                  <a:cubicBezTo>
                    <a:pt x="10908311" y="1048191"/>
                    <a:pt x="10908311" y="1048191"/>
                    <a:pt x="10916011" y="1038245"/>
                  </a:cubicBezTo>
                  <a:cubicBezTo>
                    <a:pt x="10897723" y="1009369"/>
                    <a:pt x="10882002" y="984023"/>
                    <a:pt x="10864676" y="956430"/>
                  </a:cubicBezTo>
                  <a:close/>
                </a:path>
              </a:pathLst>
            </a:custGeom>
            <a:gradFill>
              <a:gsLst>
                <a:gs pos="12000">
                  <a:schemeClr val="bg1">
                    <a:alpha val="0"/>
                  </a:schemeClr>
                </a:gs>
                <a:gs pos="66000">
                  <a:schemeClr val="bg1"/>
                </a:gs>
              </a:gsLst>
              <a:lin ang="10800000" scaled="1"/>
            </a:gradFill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A46745-8A8A-AAAE-1B50-B783AF1E796A}"/>
                </a:ext>
              </a:extLst>
            </p:cNvPr>
            <p:cNvGrpSpPr/>
            <p:nvPr/>
          </p:nvGrpSpPr>
          <p:grpSpPr>
            <a:xfrm>
              <a:off x="1059810" y="1046558"/>
              <a:ext cx="5799182" cy="2132569"/>
              <a:chOff x="1345464" y="485319"/>
              <a:chExt cx="5799182" cy="2132569"/>
            </a:xfrm>
            <a:effectLst>
              <a:outerShdw dist="38100" dir="2700000" algn="tl" rotWithShape="0">
                <a:srgbClr val="DF2924">
                  <a:alpha val="26000"/>
                </a:srgbClr>
              </a:outerShdw>
            </a:effectLst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8C23B29-07B6-ADB5-4964-FAD3705DB3D8}"/>
                  </a:ext>
                </a:extLst>
              </p:cNvPr>
              <p:cNvSpPr txBox="1"/>
              <p:nvPr/>
            </p:nvSpPr>
            <p:spPr>
              <a:xfrm>
                <a:off x="1345464" y="485319"/>
                <a:ext cx="1797003" cy="1956087"/>
              </a:xfrm>
              <a:custGeom>
                <a:avLst/>
                <a:gdLst/>
                <a:ahLst/>
                <a:cxnLst/>
                <a:rect l="l" t="t" r="r" b="b"/>
                <a:pathLst>
                  <a:path w="963803" h="1049126">
                    <a:moveTo>
                      <a:pt x="111007" y="972945"/>
                    </a:moveTo>
                    <a:lnTo>
                      <a:pt x="111007" y="972945"/>
                    </a:lnTo>
                    <a:lnTo>
                      <a:pt x="111006" y="972946"/>
                    </a:lnTo>
                    <a:close/>
                    <a:moveTo>
                      <a:pt x="113183" y="970768"/>
                    </a:moveTo>
                    <a:lnTo>
                      <a:pt x="112821" y="971857"/>
                    </a:lnTo>
                    <a:lnTo>
                      <a:pt x="111007" y="972945"/>
                    </a:lnTo>
                    <a:close/>
                    <a:moveTo>
                      <a:pt x="156716" y="918530"/>
                    </a:moveTo>
                    <a:lnTo>
                      <a:pt x="152854" y="923164"/>
                    </a:lnTo>
                    <a:lnTo>
                      <a:pt x="152362" y="922883"/>
                    </a:lnTo>
                    <a:close/>
                    <a:moveTo>
                      <a:pt x="156716" y="914177"/>
                    </a:moveTo>
                    <a:lnTo>
                      <a:pt x="160908" y="920465"/>
                    </a:lnTo>
                    <a:lnTo>
                      <a:pt x="161613" y="919618"/>
                    </a:lnTo>
                    <a:cubicBezTo>
                      <a:pt x="162701" y="918893"/>
                      <a:pt x="163971" y="918530"/>
                      <a:pt x="165422" y="918530"/>
                    </a:cubicBezTo>
                    <a:lnTo>
                      <a:pt x="165422" y="922883"/>
                    </a:lnTo>
                    <a:lnTo>
                      <a:pt x="161069" y="927236"/>
                    </a:lnTo>
                    <a:lnTo>
                      <a:pt x="156716" y="927236"/>
                    </a:lnTo>
                    <a:lnTo>
                      <a:pt x="152362" y="931589"/>
                    </a:lnTo>
                    <a:lnTo>
                      <a:pt x="148009" y="931589"/>
                    </a:lnTo>
                    <a:lnTo>
                      <a:pt x="139303" y="940296"/>
                    </a:lnTo>
                    <a:lnTo>
                      <a:pt x="143656" y="927236"/>
                    </a:lnTo>
                    <a:cubicBezTo>
                      <a:pt x="146558" y="930138"/>
                      <a:pt x="149460" y="930138"/>
                      <a:pt x="152362" y="927236"/>
                    </a:cubicBezTo>
                    <a:cubicBezTo>
                      <a:pt x="150911" y="927236"/>
                      <a:pt x="150548" y="926511"/>
                      <a:pt x="151274" y="925060"/>
                    </a:cubicBezTo>
                    <a:lnTo>
                      <a:pt x="152854" y="923164"/>
                    </a:lnTo>
                    <a:lnTo>
                      <a:pt x="156171" y="925060"/>
                    </a:lnTo>
                    <a:cubicBezTo>
                      <a:pt x="157260" y="925060"/>
                      <a:pt x="158167" y="924334"/>
                      <a:pt x="158892" y="922883"/>
                    </a:cubicBezTo>
                    <a:lnTo>
                      <a:pt x="160447" y="921017"/>
                    </a:lnTo>
                    <a:lnTo>
                      <a:pt x="159981" y="921251"/>
                    </a:lnTo>
                    <a:cubicBezTo>
                      <a:pt x="159255" y="920888"/>
                      <a:pt x="158167" y="919981"/>
                      <a:pt x="156716" y="918530"/>
                    </a:cubicBezTo>
                    <a:close/>
                    <a:moveTo>
                      <a:pt x="165422" y="905470"/>
                    </a:moveTo>
                    <a:cubicBezTo>
                      <a:pt x="162520" y="908372"/>
                      <a:pt x="162520" y="909823"/>
                      <a:pt x="165422" y="909823"/>
                    </a:cubicBezTo>
                    <a:cubicBezTo>
                      <a:pt x="168324" y="909823"/>
                      <a:pt x="166873" y="911274"/>
                      <a:pt x="161069" y="914177"/>
                    </a:cubicBezTo>
                    <a:cubicBezTo>
                      <a:pt x="169775" y="914177"/>
                      <a:pt x="171226" y="911274"/>
                      <a:pt x="165422" y="905470"/>
                    </a:cubicBezTo>
                    <a:close/>
                    <a:moveTo>
                      <a:pt x="242692" y="903293"/>
                    </a:moveTo>
                    <a:cubicBezTo>
                      <a:pt x="243417" y="903293"/>
                      <a:pt x="243780" y="904019"/>
                      <a:pt x="243780" y="905470"/>
                    </a:cubicBezTo>
                    <a:lnTo>
                      <a:pt x="239427" y="905470"/>
                    </a:lnTo>
                    <a:cubicBezTo>
                      <a:pt x="240878" y="904019"/>
                      <a:pt x="241966" y="903293"/>
                      <a:pt x="242692" y="903293"/>
                    </a:cubicBezTo>
                    <a:close/>
                    <a:moveTo>
                      <a:pt x="222014" y="901117"/>
                    </a:moveTo>
                    <a:lnTo>
                      <a:pt x="228544" y="901117"/>
                    </a:lnTo>
                    <a:lnTo>
                      <a:pt x="226367" y="905470"/>
                    </a:lnTo>
                    <a:lnTo>
                      <a:pt x="231591" y="903729"/>
                    </a:lnTo>
                    <a:lnTo>
                      <a:pt x="230720" y="905470"/>
                    </a:lnTo>
                    <a:lnTo>
                      <a:pt x="226367" y="909823"/>
                    </a:lnTo>
                    <a:cubicBezTo>
                      <a:pt x="223465" y="909823"/>
                      <a:pt x="220563" y="911274"/>
                      <a:pt x="217661" y="914177"/>
                    </a:cubicBezTo>
                    <a:lnTo>
                      <a:pt x="213307" y="918530"/>
                    </a:lnTo>
                    <a:lnTo>
                      <a:pt x="200248" y="931589"/>
                    </a:lnTo>
                    <a:cubicBezTo>
                      <a:pt x="200248" y="928687"/>
                      <a:pt x="204601" y="922883"/>
                      <a:pt x="213307" y="914177"/>
                    </a:cubicBezTo>
                    <a:lnTo>
                      <a:pt x="217661" y="909098"/>
                    </a:lnTo>
                    <a:lnTo>
                      <a:pt x="219837" y="906558"/>
                    </a:lnTo>
                    <a:cubicBezTo>
                      <a:pt x="221288" y="904382"/>
                      <a:pt x="222014" y="902568"/>
                      <a:pt x="222014" y="901117"/>
                    </a:cubicBezTo>
                    <a:close/>
                    <a:moveTo>
                      <a:pt x="174128" y="901117"/>
                    </a:moveTo>
                    <a:lnTo>
                      <a:pt x="178482" y="905470"/>
                    </a:lnTo>
                    <a:lnTo>
                      <a:pt x="174128" y="905470"/>
                    </a:lnTo>
                    <a:lnTo>
                      <a:pt x="174128" y="909823"/>
                    </a:lnTo>
                    <a:cubicBezTo>
                      <a:pt x="171226" y="909823"/>
                      <a:pt x="169775" y="908372"/>
                      <a:pt x="169775" y="905470"/>
                    </a:cubicBezTo>
                    <a:cubicBezTo>
                      <a:pt x="169775" y="902568"/>
                      <a:pt x="171226" y="901117"/>
                      <a:pt x="174128" y="901117"/>
                    </a:cubicBezTo>
                    <a:close/>
                    <a:moveTo>
                      <a:pt x="228979" y="900246"/>
                    </a:moveTo>
                    <a:lnTo>
                      <a:pt x="230720" y="901117"/>
                    </a:lnTo>
                    <a:lnTo>
                      <a:pt x="228544" y="901117"/>
                    </a:lnTo>
                    <a:close/>
                    <a:moveTo>
                      <a:pt x="234725" y="897808"/>
                    </a:moveTo>
                    <a:lnTo>
                      <a:pt x="232897" y="903293"/>
                    </a:lnTo>
                    <a:lnTo>
                      <a:pt x="231591" y="903729"/>
                    </a:lnTo>
                    <a:lnTo>
                      <a:pt x="234529" y="897852"/>
                    </a:lnTo>
                    <a:close/>
                    <a:moveTo>
                      <a:pt x="953900" y="885336"/>
                    </a:moveTo>
                    <a:cubicBezTo>
                      <a:pt x="955713" y="884974"/>
                      <a:pt x="957709" y="885155"/>
                      <a:pt x="959885" y="885881"/>
                    </a:cubicBezTo>
                    <a:cubicBezTo>
                      <a:pt x="964238" y="887332"/>
                      <a:pt x="964964" y="890959"/>
                      <a:pt x="962062" y="896764"/>
                    </a:cubicBezTo>
                    <a:lnTo>
                      <a:pt x="949002" y="888057"/>
                    </a:lnTo>
                    <a:cubicBezTo>
                      <a:pt x="950453" y="886606"/>
                      <a:pt x="952086" y="885699"/>
                      <a:pt x="953900" y="885336"/>
                    </a:cubicBezTo>
                    <a:close/>
                    <a:moveTo>
                      <a:pt x="904926" y="876630"/>
                    </a:moveTo>
                    <a:cubicBezTo>
                      <a:pt x="904563" y="876267"/>
                      <a:pt x="904019" y="876449"/>
                      <a:pt x="903293" y="877174"/>
                    </a:cubicBezTo>
                    <a:cubicBezTo>
                      <a:pt x="901842" y="878625"/>
                      <a:pt x="901117" y="880802"/>
                      <a:pt x="901117" y="883704"/>
                    </a:cubicBezTo>
                    <a:cubicBezTo>
                      <a:pt x="904019" y="883704"/>
                      <a:pt x="905470" y="882253"/>
                      <a:pt x="905470" y="879351"/>
                    </a:cubicBezTo>
                    <a:cubicBezTo>
                      <a:pt x="905470" y="877900"/>
                      <a:pt x="905289" y="876993"/>
                      <a:pt x="904926" y="876630"/>
                    </a:cubicBezTo>
                    <a:close/>
                    <a:moveTo>
                      <a:pt x="235073" y="866291"/>
                    </a:moveTo>
                    <a:cubicBezTo>
                      <a:pt x="235073" y="869193"/>
                      <a:pt x="232897" y="871370"/>
                      <a:pt x="228544" y="872821"/>
                    </a:cubicBezTo>
                    <a:cubicBezTo>
                      <a:pt x="224191" y="874272"/>
                      <a:pt x="223465" y="876449"/>
                      <a:pt x="226367" y="879351"/>
                    </a:cubicBezTo>
                    <a:cubicBezTo>
                      <a:pt x="232171" y="873546"/>
                      <a:pt x="235073" y="869193"/>
                      <a:pt x="235073" y="866291"/>
                    </a:cubicBezTo>
                    <a:close/>
                    <a:moveTo>
                      <a:pt x="208954" y="866291"/>
                    </a:moveTo>
                    <a:lnTo>
                      <a:pt x="213307" y="866291"/>
                    </a:lnTo>
                    <a:lnTo>
                      <a:pt x="213307" y="870644"/>
                    </a:lnTo>
                    <a:close/>
                    <a:moveTo>
                      <a:pt x="204601" y="866291"/>
                    </a:moveTo>
                    <a:lnTo>
                      <a:pt x="204601" y="870644"/>
                    </a:lnTo>
                    <a:lnTo>
                      <a:pt x="200248" y="874998"/>
                    </a:lnTo>
                    <a:close/>
                    <a:moveTo>
                      <a:pt x="222014" y="853231"/>
                    </a:moveTo>
                    <a:lnTo>
                      <a:pt x="219837" y="857585"/>
                    </a:lnTo>
                    <a:lnTo>
                      <a:pt x="222558" y="855408"/>
                    </a:lnTo>
                    <a:cubicBezTo>
                      <a:pt x="223646" y="855408"/>
                      <a:pt x="224916" y="856134"/>
                      <a:pt x="226367" y="857585"/>
                    </a:cubicBezTo>
                    <a:cubicBezTo>
                      <a:pt x="223465" y="860487"/>
                      <a:pt x="220563" y="861938"/>
                      <a:pt x="217661" y="861938"/>
                    </a:cubicBezTo>
                    <a:lnTo>
                      <a:pt x="217661" y="857585"/>
                    </a:lnTo>
                    <a:cubicBezTo>
                      <a:pt x="217661" y="854682"/>
                      <a:pt x="219112" y="853231"/>
                      <a:pt x="222014" y="853231"/>
                    </a:cubicBezTo>
                    <a:close/>
                    <a:moveTo>
                      <a:pt x="242148" y="837753"/>
                    </a:moveTo>
                    <a:lnTo>
                      <a:pt x="242148" y="844525"/>
                    </a:lnTo>
                    <a:lnTo>
                      <a:pt x="241486" y="846608"/>
                    </a:lnTo>
                    <a:lnTo>
                      <a:pt x="241195" y="845613"/>
                    </a:lnTo>
                    <a:cubicBezTo>
                      <a:pt x="241105" y="844162"/>
                      <a:pt x="241241" y="842348"/>
                      <a:pt x="241603" y="840172"/>
                    </a:cubicBezTo>
                    <a:close/>
                    <a:moveTo>
                      <a:pt x="242675" y="835408"/>
                    </a:moveTo>
                    <a:lnTo>
                      <a:pt x="242148" y="837753"/>
                    </a:lnTo>
                    <a:lnTo>
                      <a:pt x="242148" y="835819"/>
                    </a:lnTo>
                    <a:close/>
                    <a:moveTo>
                      <a:pt x="246093" y="830377"/>
                    </a:moveTo>
                    <a:lnTo>
                      <a:pt x="247905" y="831343"/>
                    </a:lnTo>
                    <a:lnTo>
                      <a:pt x="242675" y="835408"/>
                    </a:lnTo>
                    <a:lnTo>
                      <a:pt x="242828" y="834730"/>
                    </a:lnTo>
                    <a:cubicBezTo>
                      <a:pt x="243735" y="831828"/>
                      <a:pt x="244823" y="830377"/>
                      <a:pt x="246093" y="830377"/>
                    </a:cubicBezTo>
                    <a:close/>
                    <a:moveTo>
                      <a:pt x="249479" y="830120"/>
                    </a:moveTo>
                    <a:lnTo>
                      <a:pt x="248133" y="831465"/>
                    </a:lnTo>
                    <a:lnTo>
                      <a:pt x="247905" y="831343"/>
                    </a:lnTo>
                    <a:close/>
                    <a:moveTo>
                      <a:pt x="879351" y="827112"/>
                    </a:moveTo>
                    <a:lnTo>
                      <a:pt x="883704" y="827112"/>
                    </a:lnTo>
                    <a:cubicBezTo>
                      <a:pt x="883704" y="830014"/>
                      <a:pt x="882978" y="831465"/>
                      <a:pt x="881527" y="831465"/>
                    </a:cubicBezTo>
                    <a:cubicBezTo>
                      <a:pt x="880076" y="831465"/>
                      <a:pt x="879351" y="830014"/>
                      <a:pt x="879351" y="827112"/>
                    </a:cubicBezTo>
                    <a:close/>
                    <a:moveTo>
                      <a:pt x="256840" y="822759"/>
                    </a:moveTo>
                    <a:lnTo>
                      <a:pt x="255888" y="825137"/>
                    </a:lnTo>
                    <a:lnTo>
                      <a:pt x="249479" y="830120"/>
                    </a:lnTo>
                    <a:close/>
                    <a:moveTo>
                      <a:pt x="609451" y="813122"/>
                    </a:moveTo>
                    <a:lnTo>
                      <a:pt x="610076" y="813427"/>
                    </a:lnTo>
                    <a:lnTo>
                      <a:pt x="609451" y="814052"/>
                    </a:lnTo>
                    <a:close/>
                    <a:moveTo>
                      <a:pt x="586499" y="799460"/>
                    </a:moveTo>
                    <a:lnTo>
                      <a:pt x="592412" y="802081"/>
                    </a:lnTo>
                    <a:lnTo>
                      <a:pt x="594184" y="803427"/>
                    </a:lnTo>
                    <a:lnTo>
                      <a:pt x="593534" y="805346"/>
                    </a:lnTo>
                    <a:close/>
                    <a:moveTo>
                      <a:pt x="580134" y="796640"/>
                    </a:moveTo>
                    <a:cubicBezTo>
                      <a:pt x="581631" y="796640"/>
                      <a:pt x="583496" y="797365"/>
                      <a:pt x="585729" y="798816"/>
                    </a:cubicBezTo>
                    <a:lnTo>
                      <a:pt x="586499" y="799460"/>
                    </a:lnTo>
                    <a:close/>
                    <a:moveTo>
                      <a:pt x="557212" y="779227"/>
                    </a:moveTo>
                    <a:lnTo>
                      <a:pt x="561565" y="779227"/>
                    </a:lnTo>
                    <a:cubicBezTo>
                      <a:pt x="561565" y="782129"/>
                      <a:pt x="560840" y="783580"/>
                      <a:pt x="559389" y="783580"/>
                    </a:cubicBezTo>
                    <a:cubicBezTo>
                      <a:pt x="557938" y="783580"/>
                      <a:pt x="557212" y="782129"/>
                      <a:pt x="557212" y="779227"/>
                    </a:cubicBezTo>
                    <a:close/>
                    <a:moveTo>
                      <a:pt x="444028" y="744401"/>
                    </a:moveTo>
                    <a:cubicBezTo>
                      <a:pt x="432420" y="750205"/>
                      <a:pt x="422262" y="757461"/>
                      <a:pt x="413556" y="766167"/>
                    </a:cubicBezTo>
                    <a:lnTo>
                      <a:pt x="400496" y="779227"/>
                    </a:lnTo>
                    <a:cubicBezTo>
                      <a:pt x="397594" y="779227"/>
                      <a:pt x="396143" y="780678"/>
                      <a:pt x="396143" y="783580"/>
                    </a:cubicBezTo>
                    <a:lnTo>
                      <a:pt x="396143" y="779227"/>
                    </a:lnTo>
                    <a:lnTo>
                      <a:pt x="387436" y="792286"/>
                    </a:lnTo>
                    <a:lnTo>
                      <a:pt x="383083" y="792286"/>
                    </a:lnTo>
                    <a:cubicBezTo>
                      <a:pt x="383083" y="795188"/>
                      <a:pt x="382358" y="796640"/>
                      <a:pt x="380907" y="796640"/>
                    </a:cubicBezTo>
                    <a:cubicBezTo>
                      <a:pt x="379455" y="796640"/>
                      <a:pt x="378730" y="798091"/>
                      <a:pt x="378730" y="800993"/>
                    </a:cubicBezTo>
                    <a:lnTo>
                      <a:pt x="365670" y="809699"/>
                    </a:lnTo>
                    <a:cubicBezTo>
                      <a:pt x="359866" y="815503"/>
                      <a:pt x="354062" y="818406"/>
                      <a:pt x="348257" y="818406"/>
                    </a:cubicBezTo>
                    <a:lnTo>
                      <a:pt x="343904" y="818406"/>
                    </a:lnTo>
                    <a:cubicBezTo>
                      <a:pt x="346806" y="821308"/>
                      <a:pt x="349708" y="824210"/>
                      <a:pt x="352611" y="827112"/>
                    </a:cubicBezTo>
                    <a:cubicBezTo>
                      <a:pt x="355513" y="830014"/>
                      <a:pt x="359866" y="832916"/>
                      <a:pt x="365670" y="835819"/>
                    </a:cubicBezTo>
                    <a:cubicBezTo>
                      <a:pt x="374377" y="838721"/>
                      <a:pt x="383083" y="844525"/>
                      <a:pt x="391790" y="853231"/>
                    </a:cubicBezTo>
                    <a:cubicBezTo>
                      <a:pt x="403398" y="861938"/>
                      <a:pt x="417909" y="869193"/>
                      <a:pt x="435322" y="874998"/>
                    </a:cubicBezTo>
                    <a:cubicBezTo>
                      <a:pt x="435322" y="869193"/>
                      <a:pt x="436047" y="864840"/>
                      <a:pt x="437498" y="861938"/>
                    </a:cubicBezTo>
                    <a:cubicBezTo>
                      <a:pt x="438950" y="859036"/>
                      <a:pt x="439675" y="854682"/>
                      <a:pt x="439675" y="848878"/>
                    </a:cubicBezTo>
                    <a:cubicBezTo>
                      <a:pt x="439675" y="828563"/>
                      <a:pt x="441126" y="816955"/>
                      <a:pt x="444028" y="814052"/>
                    </a:cubicBezTo>
                    <a:close/>
                    <a:moveTo>
                      <a:pt x="143656" y="740048"/>
                    </a:moveTo>
                    <a:lnTo>
                      <a:pt x="117537" y="757461"/>
                    </a:lnTo>
                    <a:cubicBezTo>
                      <a:pt x="117537" y="754558"/>
                      <a:pt x="121164" y="750931"/>
                      <a:pt x="128420" y="746577"/>
                    </a:cubicBezTo>
                    <a:cubicBezTo>
                      <a:pt x="135675" y="742224"/>
                      <a:pt x="140754" y="740048"/>
                      <a:pt x="143656" y="740048"/>
                    </a:cubicBezTo>
                    <a:close/>
                    <a:moveTo>
                      <a:pt x="150730" y="729165"/>
                    </a:moveTo>
                    <a:cubicBezTo>
                      <a:pt x="151818" y="729165"/>
                      <a:pt x="152362" y="729890"/>
                      <a:pt x="152362" y="731341"/>
                    </a:cubicBezTo>
                    <a:cubicBezTo>
                      <a:pt x="152362" y="734243"/>
                      <a:pt x="150911" y="735694"/>
                      <a:pt x="148009" y="735694"/>
                    </a:cubicBezTo>
                    <a:cubicBezTo>
                      <a:pt x="145107" y="738597"/>
                      <a:pt x="142205" y="740048"/>
                      <a:pt x="139303" y="740048"/>
                    </a:cubicBezTo>
                    <a:cubicBezTo>
                      <a:pt x="139303" y="737145"/>
                      <a:pt x="141479" y="734243"/>
                      <a:pt x="145832" y="731341"/>
                    </a:cubicBezTo>
                    <a:cubicBezTo>
                      <a:pt x="148009" y="729890"/>
                      <a:pt x="149642" y="729165"/>
                      <a:pt x="150730" y="729165"/>
                    </a:cubicBezTo>
                    <a:close/>
                    <a:moveTo>
                      <a:pt x="183651" y="713928"/>
                    </a:moveTo>
                    <a:lnTo>
                      <a:pt x="183651" y="713928"/>
                    </a:lnTo>
                    <a:lnTo>
                      <a:pt x="170591" y="722635"/>
                    </a:lnTo>
                    <a:close/>
                    <a:moveTo>
                      <a:pt x="195894" y="704134"/>
                    </a:moveTo>
                    <a:cubicBezTo>
                      <a:pt x="196439" y="704134"/>
                      <a:pt x="196711" y="704496"/>
                      <a:pt x="196711" y="705222"/>
                    </a:cubicBezTo>
                    <a:lnTo>
                      <a:pt x="183651" y="713928"/>
                    </a:lnTo>
                    <a:lnTo>
                      <a:pt x="189365" y="708487"/>
                    </a:lnTo>
                    <a:lnTo>
                      <a:pt x="192766" y="705766"/>
                    </a:lnTo>
                    <a:lnTo>
                      <a:pt x="193718" y="705222"/>
                    </a:lnTo>
                    <a:lnTo>
                      <a:pt x="194670" y="704678"/>
                    </a:lnTo>
                    <a:close/>
                    <a:moveTo>
                      <a:pt x="570272" y="639923"/>
                    </a:moveTo>
                    <a:cubicBezTo>
                      <a:pt x="570272" y="642826"/>
                      <a:pt x="569546" y="644277"/>
                      <a:pt x="568095" y="644277"/>
                    </a:cubicBezTo>
                    <a:cubicBezTo>
                      <a:pt x="566644" y="644277"/>
                      <a:pt x="565918" y="645728"/>
                      <a:pt x="565918" y="648630"/>
                    </a:cubicBezTo>
                    <a:cubicBezTo>
                      <a:pt x="571723" y="648630"/>
                      <a:pt x="574625" y="647179"/>
                      <a:pt x="574625" y="644277"/>
                    </a:cubicBezTo>
                    <a:cubicBezTo>
                      <a:pt x="571723" y="644277"/>
                      <a:pt x="570272" y="642826"/>
                      <a:pt x="570272" y="639923"/>
                    </a:cubicBezTo>
                    <a:close/>
                    <a:moveTo>
                      <a:pt x="278606" y="618702"/>
                    </a:moveTo>
                    <a:cubicBezTo>
                      <a:pt x="275704" y="619064"/>
                      <a:pt x="272801" y="621060"/>
                      <a:pt x="269899" y="624687"/>
                    </a:cubicBezTo>
                    <a:cubicBezTo>
                      <a:pt x="264095" y="631943"/>
                      <a:pt x="258291" y="638472"/>
                      <a:pt x="252486" y="644277"/>
                    </a:cubicBezTo>
                    <a:cubicBezTo>
                      <a:pt x="252486" y="650081"/>
                      <a:pt x="256840" y="648630"/>
                      <a:pt x="265546" y="639923"/>
                    </a:cubicBezTo>
                    <a:cubicBezTo>
                      <a:pt x="268448" y="637021"/>
                      <a:pt x="271350" y="635570"/>
                      <a:pt x="274253" y="635570"/>
                    </a:cubicBezTo>
                    <a:cubicBezTo>
                      <a:pt x="280057" y="632668"/>
                      <a:pt x="285136" y="631217"/>
                      <a:pt x="289489" y="631217"/>
                    </a:cubicBezTo>
                    <a:cubicBezTo>
                      <a:pt x="293842" y="631217"/>
                      <a:pt x="293116" y="628315"/>
                      <a:pt x="287312" y="622511"/>
                    </a:cubicBezTo>
                    <a:cubicBezTo>
                      <a:pt x="284410" y="619608"/>
                      <a:pt x="281508" y="618339"/>
                      <a:pt x="278606" y="618702"/>
                    </a:cubicBezTo>
                    <a:close/>
                    <a:moveTo>
                      <a:pt x="600744" y="613804"/>
                    </a:moveTo>
                    <a:cubicBezTo>
                      <a:pt x="597842" y="613804"/>
                      <a:pt x="592038" y="618157"/>
                      <a:pt x="583331" y="626864"/>
                    </a:cubicBezTo>
                    <a:lnTo>
                      <a:pt x="583331" y="635570"/>
                    </a:lnTo>
                    <a:close/>
                    <a:moveTo>
                      <a:pt x="892410" y="605098"/>
                    </a:moveTo>
                    <a:lnTo>
                      <a:pt x="892410" y="609451"/>
                    </a:lnTo>
                    <a:cubicBezTo>
                      <a:pt x="889508" y="609451"/>
                      <a:pt x="888057" y="608725"/>
                      <a:pt x="888057" y="607274"/>
                    </a:cubicBezTo>
                    <a:cubicBezTo>
                      <a:pt x="888057" y="605823"/>
                      <a:pt x="889508" y="605098"/>
                      <a:pt x="892410" y="605098"/>
                    </a:cubicBezTo>
                    <a:close/>
                    <a:moveTo>
                      <a:pt x="230720" y="587685"/>
                    </a:moveTo>
                    <a:cubicBezTo>
                      <a:pt x="230720" y="590587"/>
                      <a:pt x="229995" y="592038"/>
                      <a:pt x="228544" y="592038"/>
                    </a:cubicBezTo>
                    <a:cubicBezTo>
                      <a:pt x="227093" y="592038"/>
                      <a:pt x="226367" y="593489"/>
                      <a:pt x="226367" y="596391"/>
                    </a:cubicBezTo>
                    <a:lnTo>
                      <a:pt x="226367" y="592038"/>
                    </a:lnTo>
                    <a:close/>
                    <a:moveTo>
                      <a:pt x="287312" y="580429"/>
                    </a:moveTo>
                    <a:lnTo>
                      <a:pt x="287312" y="587685"/>
                    </a:lnTo>
                    <a:cubicBezTo>
                      <a:pt x="287312" y="590587"/>
                      <a:pt x="288763" y="590587"/>
                      <a:pt x="291665" y="587685"/>
                    </a:cubicBezTo>
                    <a:cubicBezTo>
                      <a:pt x="291665" y="584783"/>
                      <a:pt x="290940" y="582606"/>
                      <a:pt x="289489" y="581155"/>
                    </a:cubicBezTo>
                    <a:close/>
                    <a:moveTo>
                      <a:pt x="277517" y="555036"/>
                    </a:moveTo>
                    <a:cubicBezTo>
                      <a:pt x="275341" y="555036"/>
                      <a:pt x="274253" y="557212"/>
                      <a:pt x="274253" y="561565"/>
                    </a:cubicBezTo>
                    <a:lnTo>
                      <a:pt x="287312" y="561565"/>
                    </a:lnTo>
                    <a:cubicBezTo>
                      <a:pt x="282959" y="557212"/>
                      <a:pt x="279694" y="555036"/>
                      <a:pt x="277517" y="555036"/>
                    </a:cubicBezTo>
                    <a:close/>
                    <a:moveTo>
                      <a:pt x="309078" y="535446"/>
                    </a:moveTo>
                    <a:cubicBezTo>
                      <a:pt x="306176" y="535446"/>
                      <a:pt x="303274" y="536172"/>
                      <a:pt x="300372" y="537623"/>
                    </a:cubicBezTo>
                    <a:cubicBezTo>
                      <a:pt x="297470" y="539074"/>
                      <a:pt x="293116" y="539799"/>
                      <a:pt x="287312" y="539799"/>
                    </a:cubicBezTo>
                    <a:lnTo>
                      <a:pt x="278606" y="539799"/>
                    </a:lnTo>
                    <a:cubicBezTo>
                      <a:pt x="281508" y="539799"/>
                      <a:pt x="281508" y="541250"/>
                      <a:pt x="278606" y="544153"/>
                    </a:cubicBezTo>
                    <a:cubicBezTo>
                      <a:pt x="275704" y="547055"/>
                      <a:pt x="275704" y="548506"/>
                      <a:pt x="278606" y="548506"/>
                    </a:cubicBezTo>
                    <a:cubicBezTo>
                      <a:pt x="281508" y="551408"/>
                      <a:pt x="285861" y="552133"/>
                      <a:pt x="291665" y="550682"/>
                    </a:cubicBezTo>
                    <a:cubicBezTo>
                      <a:pt x="297470" y="549231"/>
                      <a:pt x="300372" y="551408"/>
                      <a:pt x="300372" y="557212"/>
                    </a:cubicBezTo>
                    <a:lnTo>
                      <a:pt x="291665" y="565919"/>
                    </a:lnTo>
                    <a:cubicBezTo>
                      <a:pt x="288763" y="565919"/>
                      <a:pt x="287312" y="567370"/>
                      <a:pt x="287312" y="570272"/>
                    </a:cubicBezTo>
                    <a:lnTo>
                      <a:pt x="296019" y="570272"/>
                    </a:lnTo>
                    <a:cubicBezTo>
                      <a:pt x="296019" y="573174"/>
                      <a:pt x="291665" y="575351"/>
                      <a:pt x="282959" y="576802"/>
                    </a:cubicBezTo>
                    <a:cubicBezTo>
                      <a:pt x="274253" y="578253"/>
                      <a:pt x="268448" y="578978"/>
                      <a:pt x="265546" y="578978"/>
                    </a:cubicBezTo>
                    <a:lnTo>
                      <a:pt x="274253" y="587685"/>
                    </a:lnTo>
                    <a:cubicBezTo>
                      <a:pt x="277155" y="590587"/>
                      <a:pt x="280057" y="592038"/>
                      <a:pt x="282959" y="592038"/>
                    </a:cubicBezTo>
                    <a:cubicBezTo>
                      <a:pt x="281508" y="590587"/>
                      <a:pt x="281145" y="588773"/>
                      <a:pt x="281871" y="586597"/>
                    </a:cubicBezTo>
                    <a:lnTo>
                      <a:pt x="286475" y="580150"/>
                    </a:lnTo>
                    <a:lnTo>
                      <a:pt x="282959" y="578978"/>
                    </a:lnTo>
                    <a:lnTo>
                      <a:pt x="286881" y="579582"/>
                    </a:lnTo>
                    <a:lnTo>
                      <a:pt x="287312" y="578978"/>
                    </a:lnTo>
                    <a:lnTo>
                      <a:pt x="287312" y="579648"/>
                    </a:lnTo>
                    <a:lnTo>
                      <a:pt x="290033" y="580067"/>
                    </a:lnTo>
                    <a:cubicBezTo>
                      <a:pt x="291847" y="580792"/>
                      <a:pt x="293117" y="581881"/>
                      <a:pt x="293842" y="583332"/>
                    </a:cubicBezTo>
                    <a:cubicBezTo>
                      <a:pt x="295293" y="586234"/>
                      <a:pt x="298921" y="584783"/>
                      <a:pt x="304725" y="578978"/>
                    </a:cubicBezTo>
                    <a:cubicBezTo>
                      <a:pt x="310529" y="573174"/>
                      <a:pt x="313432" y="567370"/>
                      <a:pt x="313432" y="561565"/>
                    </a:cubicBezTo>
                    <a:lnTo>
                      <a:pt x="313432" y="548506"/>
                    </a:lnTo>
                    <a:lnTo>
                      <a:pt x="313432" y="535446"/>
                    </a:lnTo>
                    <a:close/>
                    <a:moveTo>
                      <a:pt x="153813" y="510197"/>
                    </a:moveTo>
                    <a:lnTo>
                      <a:pt x="155083" y="510959"/>
                    </a:lnTo>
                    <a:lnTo>
                      <a:pt x="155008" y="511631"/>
                    </a:lnTo>
                    <a:close/>
                    <a:moveTo>
                      <a:pt x="452735" y="504974"/>
                    </a:moveTo>
                    <a:cubicBezTo>
                      <a:pt x="444028" y="504974"/>
                      <a:pt x="432420" y="512229"/>
                      <a:pt x="417909" y="526740"/>
                    </a:cubicBezTo>
                    <a:cubicBezTo>
                      <a:pt x="415007" y="526740"/>
                      <a:pt x="412105" y="528191"/>
                      <a:pt x="409202" y="531093"/>
                    </a:cubicBezTo>
                    <a:lnTo>
                      <a:pt x="404849" y="535446"/>
                    </a:lnTo>
                    <a:cubicBezTo>
                      <a:pt x="404849" y="538348"/>
                      <a:pt x="403398" y="539799"/>
                      <a:pt x="400496" y="539799"/>
                    </a:cubicBezTo>
                    <a:lnTo>
                      <a:pt x="391790" y="539799"/>
                    </a:lnTo>
                    <a:cubicBezTo>
                      <a:pt x="391790" y="542702"/>
                      <a:pt x="388887" y="547055"/>
                      <a:pt x="383083" y="552859"/>
                    </a:cubicBezTo>
                    <a:cubicBezTo>
                      <a:pt x="378730" y="552859"/>
                      <a:pt x="375465" y="553947"/>
                      <a:pt x="373288" y="556124"/>
                    </a:cubicBezTo>
                    <a:lnTo>
                      <a:pt x="371112" y="562654"/>
                    </a:lnTo>
                    <a:lnTo>
                      <a:pt x="374377" y="561565"/>
                    </a:lnTo>
                    <a:lnTo>
                      <a:pt x="370023" y="565919"/>
                    </a:lnTo>
                    <a:cubicBezTo>
                      <a:pt x="367121" y="568821"/>
                      <a:pt x="365670" y="574625"/>
                      <a:pt x="365670" y="583332"/>
                    </a:cubicBezTo>
                    <a:cubicBezTo>
                      <a:pt x="365670" y="600744"/>
                      <a:pt x="367121" y="612353"/>
                      <a:pt x="370023" y="618157"/>
                    </a:cubicBezTo>
                    <a:cubicBezTo>
                      <a:pt x="370023" y="629766"/>
                      <a:pt x="370023" y="641375"/>
                      <a:pt x="370023" y="652983"/>
                    </a:cubicBezTo>
                    <a:cubicBezTo>
                      <a:pt x="370023" y="664592"/>
                      <a:pt x="372926" y="676200"/>
                      <a:pt x="378730" y="687809"/>
                    </a:cubicBezTo>
                    <a:cubicBezTo>
                      <a:pt x="381632" y="687809"/>
                      <a:pt x="383083" y="684907"/>
                      <a:pt x="383083" y="679102"/>
                    </a:cubicBezTo>
                    <a:cubicBezTo>
                      <a:pt x="383083" y="682005"/>
                      <a:pt x="385985" y="680554"/>
                      <a:pt x="391790" y="674749"/>
                    </a:cubicBezTo>
                    <a:lnTo>
                      <a:pt x="396143" y="670396"/>
                    </a:lnTo>
                    <a:lnTo>
                      <a:pt x="396143" y="661690"/>
                    </a:lnTo>
                    <a:cubicBezTo>
                      <a:pt x="396143" y="655885"/>
                      <a:pt x="400496" y="652983"/>
                      <a:pt x="409202" y="652983"/>
                    </a:cubicBezTo>
                    <a:cubicBezTo>
                      <a:pt x="412105" y="647179"/>
                      <a:pt x="415007" y="643551"/>
                      <a:pt x="417909" y="642100"/>
                    </a:cubicBezTo>
                    <a:cubicBezTo>
                      <a:pt x="420811" y="640649"/>
                      <a:pt x="425164" y="637021"/>
                      <a:pt x="430969" y="631217"/>
                    </a:cubicBezTo>
                    <a:lnTo>
                      <a:pt x="444028" y="618157"/>
                    </a:lnTo>
                    <a:cubicBezTo>
                      <a:pt x="446930" y="612353"/>
                      <a:pt x="447656" y="607274"/>
                      <a:pt x="446205" y="602921"/>
                    </a:cubicBezTo>
                    <a:cubicBezTo>
                      <a:pt x="444754" y="598568"/>
                      <a:pt x="445479" y="593489"/>
                      <a:pt x="448382" y="587685"/>
                    </a:cubicBezTo>
                    <a:lnTo>
                      <a:pt x="448382" y="561565"/>
                    </a:lnTo>
                    <a:cubicBezTo>
                      <a:pt x="448382" y="552859"/>
                      <a:pt x="449107" y="543427"/>
                      <a:pt x="450558" y="533270"/>
                    </a:cubicBezTo>
                    <a:cubicBezTo>
                      <a:pt x="452009" y="523112"/>
                      <a:pt x="452735" y="513680"/>
                      <a:pt x="452735" y="504974"/>
                    </a:cubicBezTo>
                    <a:close/>
                    <a:moveTo>
                      <a:pt x="148009" y="504974"/>
                    </a:moveTo>
                    <a:lnTo>
                      <a:pt x="152362" y="504974"/>
                    </a:lnTo>
                    <a:cubicBezTo>
                      <a:pt x="150911" y="504974"/>
                      <a:pt x="150548" y="505699"/>
                      <a:pt x="151274" y="507150"/>
                    </a:cubicBezTo>
                    <a:lnTo>
                      <a:pt x="153813" y="510197"/>
                    </a:lnTo>
                    <a:lnTo>
                      <a:pt x="152362" y="509327"/>
                    </a:lnTo>
                    <a:close/>
                    <a:moveTo>
                      <a:pt x="739163" y="474501"/>
                    </a:moveTo>
                    <a:lnTo>
                      <a:pt x="708691" y="504974"/>
                    </a:lnTo>
                    <a:lnTo>
                      <a:pt x="695631" y="522386"/>
                    </a:lnTo>
                    <a:cubicBezTo>
                      <a:pt x="692729" y="528191"/>
                      <a:pt x="690552" y="531093"/>
                      <a:pt x="689101" y="531093"/>
                    </a:cubicBezTo>
                    <a:cubicBezTo>
                      <a:pt x="687650" y="531093"/>
                      <a:pt x="685473" y="533995"/>
                      <a:pt x="682571" y="539799"/>
                    </a:cubicBezTo>
                    <a:lnTo>
                      <a:pt x="682571" y="535446"/>
                    </a:lnTo>
                    <a:cubicBezTo>
                      <a:pt x="682571" y="549957"/>
                      <a:pt x="678218" y="557212"/>
                      <a:pt x="669512" y="557212"/>
                    </a:cubicBezTo>
                    <a:cubicBezTo>
                      <a:pt x="669512" y="554310"/>
                      <a:pt x="670237" y="552859"/>
                      <a:pt x="671688" y="552859"/>
                    </a:cubicBezTo>
                    <a:cubicBezTo>
                      <a:pt x="673139" y="552859"/>
                      <a:pt x="673865" y="551408"/>
                      <a:pt x="673865" y="548506"/>
                    </a:cubicBezTo>
                    <a:cubicBezTo>
                      <a:pt x="668061" y="548506"/>
                      <a:pt x="665158" y="551408"/>
                      <a:pt x="665158" y="557212"/>
                    </a:cubicBezTo>
                    <a:cubicBezTo>
                      <a:pt x="665158" y="560114"/>
                      <a:pt x="666609" y="561565"/>
                      <a:pt x="669512" y="561565"/>
                    </a:cubicBezTo>
                    <a:lnTo>
                      <a:pt x="673865" y="565919"/>
                    </a:lnTo>
                    <a:lnTo>
                      <a:pt x="699984" y="578978"/>
                    </a:lnTo>
                    <a:lnTo>
                      <a:pt x="730457" y="578978"/>
                    </a:lnTo>
                    <a:cubicBezTo>
                      <a:pt x="739753" y="581881"/>
                      <a:pt x="745852" y="580429"/>
                      <a:pt x="748754" y="574625"/>
                    </a:cubicBezTo>
                    <a:cubicBezTo>
                      <a:pt x="748754" y="568821"/>
                      <a:pt x="748028" y="562291"/>
                      <a:pt x="746577" y="555036"/>
                    </a:cubicBezTo>
                    <a:cubicBezTo>
                      <a:pt x="745126" y="547780"/>
                      <a:pt x="744401" y="541250"/>
                      <a:pt x="744401" y="535446"/>
                    </a:cubicBezTo>
                    <a:lnTo>
                      <a:pt x="744401" y="513680"/>
                    </a:lnTo>
                    <a:cubicBezTo>
                      <a:pt x="744401" y="504974"/>
                      <a:pt x="742950" y="499169"/>
                      <a:pt x="740047" y="496267"/>
                    </a:cubicBezTo>
                    <a:cubicBezTo>
                      <a:pt x="740047" y="484659"/>
                      <a:pt x="739753" y="477403"/>
                      <a:pt x="739163" y="474501"/>
                    </a:cubicBezTo>
                    <a:close/>
                    <a:moveTo>
                      <a:pt x="740047" y="452735"/>
                    </a:moveTo>
                    <a:cubicBezTo>
                      <a:pt x="734243" y="455637"/>
                      <a:pt x="730615" y="458539"/>
                      <a:pt x="729164" y="461441"/>
                    </a:cubicBezTo>
                    <a:cubicBezTo>
                      <a:pt x="727713" y="464344"/>
                      <a:pt x="724086" y="468697"/>
                      <a:pt x="718281" y="474501"/>
                    </a:cubicBezTo>
                    <a:lnTo>
                      <a:pt x="696515" y="500620"/>
                    </a:lnTo>
                    <a:cubicBezTo>
                      <a:pt x="693613" y="506425"/>
                      <a:pt x="690711" y="510052"/>
                      <a:pt x="687809" y="511503"/>
                    </a:cubicBezTo>
                    <a:cubicBezTo>
                      <a:pt x="684907" y="512954"/>
                      <a:pt x="682004" y="516582"/>
                      <a:pt x="679102" y="522386"/>
                    </a:cubicBezTo>
                    <a:cubicBezTo>
                      <a:pt x="667494" y="533995"/>
                      <a:pt x="661689" y="542702"/>
                      <a:pt x="661689" y="548506"/>
                    </a:cubicBezTo>
                    <a:cubicBezTo>
                      <a:pt x="667494" y="545604"/>
                      <a:pt x="671121" y="542702"/>
                      <a:pt x="672572" y="539799"/>
                    </a:cubicBezTo>
                    <a:cubicBezTo>
                      <a:pt x="674024" y="536897"/>
                      <a:pt x="677651" y="532544"/>
                      <a:pt x="683456" y="526740"/>
                    </a:cubicBezTo>
                    <a:lnTo>
                      <a:pt x="686528" y="521362"/>
                    </a:lnTo>
                    <a:lnTo>
                      <a:pt x="683456" y="522386"/>
                    </a:lnTo>
                    <a:lnTo>
                      <a:pt x="687809" y="518033"/>
                    </a:lnTo>
                    <a:lnTo>
                      <a:pt x="686938" y="520645"/>
                    </a:lnTo>
                    <a:lnTo>
                      <a:pt x="687809" y="519122"/>
                    </a:lnTo>
                    <a:cubicBezTo>
                      <a:pt x="689260" y="516945"/>
                      <a:pt x="690711" y="515131"/>
                      <a:pt x="692162" y="513680"/>
                    </a:cubicBezTo>
                    <a:cubicBezTo>
                      <a:pt x="695064" y="510778"/>
                      <a:pt x="697966" y="506425"/>
                      <a:pt x="700868" y="500620"/>
                    </a:cubicBezTo>
                    <a:cubicBezTo>
                      <a:pt x="715379" y="486110"/>
                      <a:pt x="724086" y="475952"/>
                      <a:pt x="726988" y="470148"/>
                    </a:cubicBezTo>
                    <a:cubicBezTo>
                      <a:pt x="735694" y="461441"/>
                      <a:pt x="740047" y="455637"/>
                      <a:pt x="740047" y="452735"/>
                    </a:cubicBezTo>
                    <a:close/>
                    <a:moveTo>
                      <a:pt x="655511" y="415171"/>
                    </a:moveTo>
                    <a:lnTo>
                      <a:pt x="656078" y="416821"/>
                    </a:lnTo>
                    <a:lnTo>
                      <a:pt x="656757" y="417040"/>
                    </a:lnTo>
                    <a:close/>
                    <a:moveTo>
                      <a:pt x="787389" y="393966"/>
                    </a:moveTo>
                    <a:cubicBezTo>
                      <a:pt x="788477" y="393966"/>
                      <a:pt x="789384" y="394692"/>
                      <a:pt x="790109" y="396143"/>
                    </a:cubicBezTo>
                    <a:cubicBezTo>
                      <a:pt x="791561" y="399045"/>
                      <a:pt x="790835" y="400496"/>
                      <a:pt x="787933" y="400496"/>
                    </a:cubicBezTo>
                    <a:lnTo>
                      <a:pt x="784001" y="409343"/>
                    </a:lnTo>
                    <a:lnTo>
                      <a:pt x="783580" y="410291"/>
                    </a:lnTo>
                    <a:cubicBezTo>
                      <a:pt x="780677" y="412468"/>
                      <a:pt x="776324" y="413556"/>
                      <a:pt x="770520" y="413556"/>
                    </a:cubicBezTo>
                    <a:lnTo>
                      <a:pt x="779226" y="404849"/>
                    </a:lnTo>
                    <a:lnTo>
                      <a:pt x="783580" y="396143"/>
                    </a:lnTo>
                    <a:cubicBezTo>
                      <a:pt x="785031" y="394692"/>
                      <a:pt x="786300" y="393966"/>
                      <a:pt x="787389" y="393966"/>
                    </a:cubicBezTo>
                    <a:close/>
                    <a:moveTo>
                      <a:pt x="313432" y="378730"/>
                    </a:moveTo>
                    <a:cubicBezTo>
                      <a:pt x="313432" y="381632"/>
                      <a:pt x="311980" y="383083"/>
                      <a:pt x="309078" y="383083"/>
                    </a:cubicBezTo>
                    <a:cubicBezTo>
                      <a:pt x="309078" y="385985"/>
                      <a:pt x="310529" y="386711"/>
                      <a:pt x="313432" y="385260"/>
                    </a:cubicBezTo>
                    <a:cubicBezTo>
                      <a:pt x="316334" y="383809"/>
                      <a:pt x="316334" y="381632"/>
                      <a:pt x="313432" y="378730"/>
                    </a:cubicBezTo>
                    <a:close/>
                    <a:moveTo>
                      <a:pt x="465794" y="348257"/>
                    </a:moveTo>
                    <a:lnTo>
                      <a:pt x="430969" y="361317"/>
                    </a:lnTo>
                    <a:lnTo>
                      <a:pt x="383083" y="374377"/>
                    </a:lnTo>
                    <a:cubicBezTo>
                      <a:pt x="377279" y="380181"/>
                      <a:pt x="370023" y="383083"/>
                      <a:pt x="361317" y="383083"/>
                    </a:cubicBezTo>
                    <a:cubicBezTo>
                      <a:pt x="358415" y="385985"/>
                      <a:pt x="355513" y="387437"/>
                      <a:pt x="352611" y="387437"/>
                    </a:cubicBezTo>
                    <a:cubicBezTo>
                      <a:pt x="349708" y="387437"/>
                      <a:pt x="346806" y="388888"/>
                      <a:pt x="343904" y="391790"/>
                    </a:cubicBezTo>
                    <a:cubicBezTo>
                      <a:pt x="343904" y="394692"/>
                      <a:pt x="345355" y="396143"/>
                      <a:pt x="348257" y="396143"/>
                    </a:cubicBezTo>
                    <a:lnTo>
                      <a:pt x="352611" y="391790"/>
                    </a:lnTo>
                    <a:cubicBezTo>
                      <a:pt x="355513" y="391790"/>
                      <a:pt x="356964" y="393241"/>
                      <a:pt x="356964" y="396143"/>
                    </a:cubicBezTo>
                    <a:cubicBezTo>
                      <a:pt x="356964" y="399045"/>
                      <a:pt x="358415" y="400496"/>
                      <a:pt x="361317" y="400496"/>
                    </a:cubicBezTo>
                    <a:cubicBezTo>
                      <a:pt x="361317" y="406300"/>
                      <a:pt x="364945" y="409928"/>
                      <a:pt x="372200" y="411379"/>
                    </a:cubicBezTo>
                    <a:cubicBezTo>
                      <a:pt x="379455" y="412830"/>
                      <a:pt x="384534" y="416458"/>
                      <a:pt x="387436" y="422262"/>
                    </a:cubicBezTo>
                    <a:cubicBezTo>
                      <a:pt x="387436" y="425164"/>
                      <a:pt x="385985" y="426615"/>
                      <a:pt x="383083" y="426615"/>
                    </a:cubicBezTo>
                    <a:cubicBezTo>
                      <a:pt x="380181" y="426615"/>
                      <a:pt x="380181" y="429518"/>
                      <a:pt x="383083" y="435322"/>
                    </a:cubicBezTo>
                    <a:lnTo>
                      <a:pt x="396143" y="448382"/>
                    </a:lnTo>
                    <a:lnTo>
                      <a:pt x="387436" y="448382"/>
                    </a:lnTo>
                    <a:cubicBezTo>
                      <a:pt x="390339" y="445479"/>
                      <a:pt x="390339" y="444028"/>
                      <a:pt x="387436" y="444028"/>
                    </a:cubicBezTo>
                    <a:cubicBezTo>
                      <a:pt x="381632" y="441126"/>
                      <a:pt x="377279" y="441126"/>
                      <a:pt x="374377" y="444028"/>
                    </a:cubicBezTo>
                    <a:cubicBezTo>
                      <a:pt x="371475" y="446931"/>
                      <a:pt x="370023" y="457088"/>
                      <a:pt x="370023" y="474501"/>
                    </a:cubicBezTo>
                    <a:cubicBezTo>
                      <a:pt x="371157" y="489012"/>
                      <a:pt x="370273" y="501346"/>
                      <a:pt x="367371" y="511503"/>
                    </a:cubicBezTo>
                    <a:cubicBezTo>
                      <a:pt x="364469" y="521661"/>
                      <a:pt x="364469" y="533995"/>
                      <a:pt x="367371" y="548506"/>
                    </a:cubicBezTo>
                    <a:cubicBezTo>
                      <a:pt x="370273" y="545604"/>
                      <a:pt x="370998" y="543427"/>
                      <a:pt x="369547" y="541976"/>
                    </a:cubicBezTo>
                    <a:cubicBezTo>
                      <a:pt x="368096" y="540525"/>
                      <a:pt x="368822" y="538348"/>
                      <a:pt x="371724" y="535446"/>
                    </a:cubicBezTo>
                    <a:lnTo>
                      <a:pt x="371724" y="544153"/>
                    </a:lnTo>
                    <a:lnTo>
                      <a:pt x="422942" y="518033"/>
                    </a:lnTo>
                    <a:cubicBezTo>
                      <a:pt x="431467" y="509327"/>
                      <a:pt x="440015" y="503523"/>
                      <a:pt x="448586" y="500620"/>
                    </a:cubicBezTo>
                    <a:cubicBezTo>
                      <a:pt x="454254" y="494816"/>
                      <a:pt x="457088" y="486110"/>
                      <a:pt x="457088" y="474501"/>
                    </a:cubicBezTo>
                    <a:cubicBezTo>
                      <a:pt x="457088" y="462892"/>
                      <a:pt x="457813" y="452735"/>
                      <a:pt x="459265" y="444028"/>
                    </a:cubicBezTo>
                    <a:cubicBezTo>
                      <a:pt x="460716" y="435322"/>
                      <a:pt x="461441" y="425164"/>
                      <a:pt x="461441" y="413556"/>
                    </a:cubicBezTo>
                    <a:cubicBezTo>
                      <a:pt x="461441" y="407752"/>
                      <a:pt x="462167" y="403398"/>
                      <a:pt x="463618" y="400496"/>
                    </a:cubicBezTo>
                    <a:cubicBezTo>
                      <a:pt x="465069" y="397594"/>
                      <a:pt x="465794" y="393241"/>
                      <a:pt x="465794" y="387437"/>
                    </a:cubicBezTo>
                    <a:lnTo>
                      <a:pt x="465794" y="356964"/>
                    </a:lnTo>
                    <a:lnTo>
                      <a:pt x="461291" y="357865"/>
                    </a:lnTo>
                    <a:lnTo>
                      <a:pt x="460897" y="360229"/>
                    </a:lnTo>
                    <a:cubicBezTo>
                      <a:pt x="460534" y="360954"/>
                      <a:pt x="459990" y="361317"/>
                      <a:pt x="459265" y="361317"/>
                    </a:cubicBezTo>
                    <a:cubicBezTo>
                      <a:pt x="458539" y="361317"/>
                      <a:pt x="457995" y="360954"/>
                      <a:pt x="457632" y="360229"/>
                    </a:cubicBezTo>
                    <a:lnTo>
                      <a:pt x="457369" y="358649"/>
                    </a:lnTo>
                    <a:lnTo>
                      <a:pt x="454911" y="359141"/>
                    </a:lnTo>
                    <a:cubicBezTo>
                      <a:pt x="453460" y="360592"/>
                      <a:pt x="449833" y="359866"/>
                      <a:pt x="444028" y="356964"/>
                    </a:cubicBezTo>
                    <a:cubicBezTo>
                      <a:pt x="446930" y="356964"/>
                      <a:pt x="451284" y="356964"/>
                      <a:pt x="457088" y="356964"/>
                    </a:cubicBezTo>
                    <a:cubicBezTo>
                      <a:pt x="462892" y="356964"/>
                      <a:pt x="465794" y="354062"/>
                      <a:pt x="465794" y="348257"/>
                    </a:cubicBezTo>
                    <a:close/>
                    <a:moveTo>
                      <a:pt x="568639" y="324315"/>
                    </a:moveTo>
                    <a:cubicBezTo>
                      <a:pt x="563561" y="324315"/>
                      <a:pt x="556668" y="325040"/>
                      <a:pt x="547961" y="326491"/>
                    </a:cubicBezTo>
                    <a:cubicBezTo>
                      <a:pt x="530549" y="329394"/>
                      <a:pt x="521842" y="333747"/>
                      <a:pt x="521842" y="339551"/>
                    </a:cubicBezTo>
                    <a:cubicBezTo>
                      <a:pt x="524744" y="336649"/>
                      <a:pt x="533451" y="335198"/>
                      <a:pt x="547961" y="335198"/>
                    </a:cubicBezTo>
                    <a:lnTo>
                      <a:pt x="578434" y="326491"/>
                    </a:lnTo>
                    <a:cubicBezTo>
                      <a:pt x="576983" y="325040"/>
                      <a:pt x="573718" y="324315"/>
                      <a:pt x="568639" y="324315"/>
                    </a:cubicBezTo>
                    <a:close/>
                    <a:moveTo>
                      <a:pt x="500620" y="195895"/>
                    </a:moveTo>
                    <a:cubicBezTo>
                      <a:pt x="497718" y="198797"/>
                      <a:pt x="496993" y="203150"/>
                      <a:pt x="498444" y="208954"/>
                    </a:cubicBezTo>
                    <a:cubicBezTo>
                      <a:pt x="499895" y="214759"/>
                      <a:pt x="500620" y="219112"/>
                      <a:pt x="500620" y="222014"/>
                    </a:cubicBezTo>
                    <a:cubicBezTo>
                      <a:pt x="500620" y="216210"/>
                      <a:pt x="501346" y="211856"/>
                      <a:pt x="502797" y="208954"/>
                    </a:cubicBezTo>
                    <a:cubicBezTo>
                      <a:pt x="504248" y="206052"/>
                      <a:pt x="503522" y="201699"/>
                      <a:pt x="500620" y="195895"/>
                    </a:cubicBezTo>
                    <a:close/>
                    <a:moveTo>
                      <a:pt x="495112" y="166044"/>
                    </a:moveTo>
                    <a:lnTo>
                      <a:pt x="496267" y="167055"/>
                    </a:lnTo>
                    <a:lnTo>
                      <a:pt x="497856" y="169637"/>
                    </a:lnTo>
                    <a:lnTo>
                      <a:pt x="496811" y="168687"/>
                    </a:lnTo>
                    <a:close/>
                    <a:moveTo>
                      <a:pt x="384171" y="150186"/>
                    </a:moveTo>
                    <a:cubicBezTo>
                      <a:pt x="384897" y="150186"/>
                      <a:pt x="385985" y="150911"/>
                      <a:pt x="387436" y="152362"/>
                    </a:cubicBezTo>
                    <a:lnTo>
                      <a:pt x="383083" y="152362"/>
                    </a:lnTo>
                    <a:cubicBezTo>
                      <a:pt x="383083" y="150911"/>
                      <a:pt x="383446" y="150186"/>
                      <a:pt x="384171" y="150186"/>
                    </a:cubicBezTo>
                    <a:close/>
                    <a:moveTo>
                      <a:pt x="565374" y="0"/>
                    </a:moveTo>
                    <a:lnTo>
                      <a:pt x="576802" y="17413"/>
                    </a:lnTo>
                    <a:cubicBezTo>
                      <a:pt x="579341" y="20315"/>
                      <a:pt x="580611" y="27570"/>
                      <a:pt x="580611" y="39179"/>
                    </a:cubicBezTo>
                    <a:cubicBezTo>
                      <a:pt x="585689" y="56592"/>
                      <a:pt x="588229" y="65298"/>
                      <a:pt x="588229" y="65298"/>
                    </a:cubicBezTo>
                    <a:lnTo>
                      <a:pt x="588229" y="74004"/>
                    </a:lnTo>
                    <a:cubicBezTo>
                      <a:pt x="588229" y="79809"/>
                      <a:pt x="589498" y="82711"/>
                      <a:pt x="592038" y="82711"/>
                    </a:cubicBezTo>
                    <a:cubicBezTo>
                      <a:pt x="594940" y="79809"/>
                      <a:pt x="596391" y="81260"/>
                      <a:pt x="596391" y="87064"/>
                    </a:cubicBezTo>
                    <a:cubicBezTo>
                      <a:pt x="596391" y="89966"/>
                      <a:pt x="594940" y="92868"/>
                      <a:pt x="592038" y="95771"/>
                    </a:cubicBezTo>
                    <a:cubicBezTo>
                      <a:pt x="594940" y="95771"/>
                      <a:pt x="596391" y="98673"/>
                      <a:pt x="596391" y="104477"/>
                    </a:cubicBezTo>
                    <a:cubicBezTo>
                      <a:pt x="599293" y="107379"/>
                      <a:pt x="600744" y="110281"/>
                      <a:pt x="600744" y="113183"/>
                    </a:cubicBezTo>
                    <a:lnTo>
                      <a:pt x="587957" y="126243"/>
                    </a:lnTo>
                    <a:cubicBezTo>
                      <a:pt x="593580" y="126243"/>
                      <a:pt x="594985" y="126243"/>
                      <a:pt x="592174" y="126243"/>
                    </a:cubicBezTo>
                    <a:cubicBezTo>
                      <a:pt x="589362" y="126243"/>
                      <a:pt x="587957" y="127694"/>
                      <a:pt x="587957" y="130596"/>
                    </a:cubicBezTo>
                    <a:cubicBezTo>
                      <a:pt x="587957" y="133498"/>
                      <a:pt x="586574" y="136401"/>
                      <a:pt x="583808" y="139303"/>
                    </a:cubicBezTo>
                    <a:cubicBezTo>
                      <a:pt x="583808" y="136401"/>
                      <a:pt x="583127" y="134950"/>
                      <a:pt x="581767" y="134950"/>
                    </a:cubicBezTo>
                    <a:cubicBezTo>
                      <a:pt x="580407" y="134950"/>
                      <a:pt x="579726" y="136401"/>
                      <a:pt x="579726" y="139303"/>
                    </a:cubicBezTo>
                    <a:cubicBezTo>
                      <a:pt x="576960" y="139303"/>
                      <a:pt x="575577" y="140754"/>
                      <a:pt x="575577" y="143656"/>
                    </a:cubicBezTo>
                    <a:lnTo>
                      <a:pt x="567347" y="143656"/>
                    </a:lnTo>
                    <a:lnTo>
                      <a:pt x="563266" y="148009"/>
                    </a:lnTo>
                    <a:cubicBezTo>
                      <a:pt x="563266" y="150911"/>
                      <a:pt x="562574" y="151637"/>
                      <a:pt x="561191" y="150186"/>
                    </a:cubicBezTo>
                    <a:cubicBezTo>
                      <a:pt x="559808" y="148735"/>
                      <a:pt x="559117" y="149460"/>
                      <a:pt x="559117" y="152362"/>
                    </a:cubicBezTo>
                    <a:cubicBezTo>
                      <a:pt x="556396" y="152362"/>
                      <a:pt x="555035" y="153088"/>
                      <a:pt x="555035" y="154539"/>
                    </a:cubicBezTo>
                    <a:cubicBezTo>
                      <a:pt x="555035" y="155990"/>
                      <a:pt x="553675" y="156716"/>
                      <a:pt x="550954" y="156716"/>
                    </a:cubicBezTo>
                    <a:cubicBezTo>
                      <a:pt x="553675" y="156716"/>
                      <a:pt x="552292" y="153814"/>
                      <a:pt x="546805" y="148009"/>
                    </a:cubicBezTo>
                    <a:cubicBezTo>
                      <a:pt x="546805" y="150911"/>
                      <a:pt x="545445" y="153814"/>
                      <a:pt x="542724" y="156716"/>
                    </a:cubicBezTo>
                    <a:lnTo>
                      <a:pt x="538575" y="156716"/>
                    </a:lnTo>
                    <a:lnTo>
                      <a:pt x="538575" y="152362"/>
                    </a:lnTo>
                    <a:lnTo>
                      <a:pt x="530345" y="152362"/>
                    </a:lnTo>
                    <a:lnTo>
                      <a:pt x="530345" y="156716"/>
                    </a:lnTo>
                    <a:lnTo>
                      <a:pt x="518033" y="156716"/>
                    </a:lnTo>
                    <a:cubicBezTo>
                      <a:pt x="515131" y="156716"/>
                      <a:pt x="512954" y="157441"/>
                      <a:pt x="511503" y="158892"/>
                    </a:cubicBezTo>
                    <a:cubicBezTo>
                      <a:pt x="510052" y="160343"/>
                      <a:pt x="507876" y="161069"/>
                      <a:pt x="504973" y="161069"/>
                    </a:cubicBezTo>
                    <a:lnTo>
                      <a:pt x="491914" y="161069"/>
                    </a:lnTo>
                    <a:lnTo>
                      <a:pt x="495112" y="166044"/>
                    </a:lnTo>
                    <a:lnTo>
                      <a:pt x="491914" y="163245"/>
                    </a:lnTo>
                    <a:cubicBezTo>
                      <a:pt x="489012" y="161794"/>
                      <a:pt x="486109" y="162520"/>
                      <a:pt x="483207" y="165422"/>
                    </a:cubicBezTo>
                    <a:cubicBezTo>
                      <a:pt x="477403" y="168324"/>
                      <a:pt x="475952" y="170501"/>
                      <a:pt x="478854" y="171952"/>
                    </a:cubicBezTo>
                    <a:cubicBezTo>
                      <a:pt x="481756" y="173403"/>
                      <a:pt x="484658" y="174129"/>
                      <a:pt x="487560" y="174129"/>
                    </a:cubicBezTo>
                    <a:lnTo>
                      <a:pt x="500620" y="191541"/>
                    </a:lnTo>
                    <a:cubicBezTo>
                      <a:pt x="506424" y="191541"/>
                      <a:pt x="506424" y="185737"/>
                      <a:pt x="500620" y="174129"/>
                    </a:cubicBezTo>
                    <a:lnTo>
                      <a:pt x="497856" y="169637"/>
                    </a:lnTo>
                    <a:lnTo>
                      <a:pt x="502797" y="174129"/>
                    </a:lnTo>
                    <a:cubicBezTo>
                      <a:pt x="507150" y="177031"/>
                      <a:pt x="510778" y="181384"/>
                      <a:pt x="513680" y="187188"/>
                    </a:cubicBezTo>
                    <a:cubicBezTo>
                      <a:pt x="519303" y="190090"/>
                      <a:pt x="520708" y="192993"/>
                      <a:pt x="517897" y="195895"/>
                    </a:cubicBezTo>
                    <a:cubicBezTo>
                      <a:pt x="515086" y="198797"/>
                      <a:pt x="515131" y="203150"/>
                      <a:pt x="518033" y="208954"/>
                    </a:cubicBezTo>
                    <a:cubicBezTo>
                      <a:pt x="523520" y="203150"/>
                      <a:pt x="527624" y="200248"/>
                      <a:pt x="530345" y="200248"/>
                    </a:cubicBezTo>
                    <a:cubicBezTo>
                      <a:pt x="524858" y="203150"/>
                      <a:pt x="522114" y="206778"/>
                      <a:pt x="522114" y="211131"/>
                    </a:cubicBezTo>
                    <a:cubicBezTo>
                      <a:pt x="522114" y="215484"/>
                      <a:pt x="520754" y="220563"/>
                      <a:pt x="518033" y="226367"/>
                    </a:cubicBezTo>
                    <a:lnTo>
                      <a:pt x="518033" y="261193"/>
                    </a:lnTo>
                    <a:cubicBezTo>
                      <a:pt x="518033" y="266997"/>
                      <a:pt x="519484" y="269899"/>
                      <a:pt x="522386" y="269899"/>
                    </a:cubicBezTo>
                    <a:cubicBezTo>
                      <a:pt x="526014" y="275704"/>
                      <a:pt x="533269" y="274253"/>
                      <a:pt x="544152" y="265546"/>
                    </a:cubicBezTo>
                    <a:cubicBezTo>
                      <a:pt x="546510" y="265546"/>
                      <a:pt x="548868" y="264095"/>
                      <a:pt x="551226" y="261193"/>
                    </a:cubicBezTo>
                    <a:lnTo>
                      <a:pt x="551226" y="256840"/>
                    </a:lnTo>
                    <a:lnTo>
                      <a:pt x="554763" y="256840"/>
                    </a:lnTo>
                    <a:lnTo>
                      <a:pt x="565374" y="256840"/>
                    </a:lnTo>
                    <a:cubicBezTo>
                      <a:pt x="550864" y="242329"/>
                      <a:pt x="543608" y="233623"/>
                      <a:pt x="543608" y="230720"/>
                    </a:cubicBezTo>
                    <a:cubicBezTo>
                      <a:pt x="540706" y="224916"/>
                      <a:pt x="542157" y="223465"/>
                      <a:pt x="547961" y="226367"/>
                    </a:cubicBezTo>
                    <a:cubicBezTo>
                      <a:pt x="553766" y="229269"/>
                      <a:pt x="558119" y="230720"/>
                      <a:pt x="561021" y="230720"/>
                    </a:cubicBezTo>
                    <a:cubicBezTo>
                      <a:pt x="563923" y="230720"/>
                      <a:pt x="566145" y="229995"/>
                      <a:pt x="567687" y="228544"/>
                    </a:cubicBezTo>
                    <a:cubicBezTo>
                      <a:pt x="569229" y="227093"/>
                      <a:pt x="571541" y="226367"/>
                      <a:pt x="574625" y="226367"/>
                    </a:cubicBezTo>
                    <a:cubicBezTo>
                      <a:pt x="577527" y="226367"/>
                      <a:pt x="579704" y="225642"/>
                      <a:pt x="581155" y="224191"/>
                    </a:cubicBezTo>
                    <a:cubicBezTo>
                      <a:pt x="582606" y="222740"/>
                      <a:pt x="584782" y="222014"/>
                      <a:pt x="587685" y="222014"/>
                    </a:cubicBezTo>
                    <a:lnTo>
                      <a:pt x="596391" y="230720"/>
                    </a:lnTo>
                    <a:cubicBezTo>
                      <a:pt x="596391" y="233623"/>
                      <a:pt x="597842" y="235074"/>
                      <a:pt x="600744" y="235074"/>
                    </a:cubicBezTo>
                    <a:cubicBezTo>
                      <a:pt x="603646" y="235074"/>
                      <a:pt x="605098" y="235799"/>
                      <a:pt x="605098" y="237250"/>
                    </a:cubicBezTo>
                    <a:cubicBezTo>
                      <a:pt x="605098" y="238701"/>
                      <a:pt x="606549" y="239427"/>
                      <a:pt x="609451" y="239427"/>
                    </a:cubicBezTo>
                    <a:lnTo>
                      <a:pt x="609451" y="230720"/>
                    </a:lnTo>
                    <a:cubicBezTo>
                      <a:pt x="612353" y="230720"/>
                      <a:pt x="613804" y="231446"/>
                      <a:pt x="613804" y="232897"/>
                    </a:cubicBezTo>
                    <a:cubicBezTo>
                      <a:pt x="613804" y="234348"/>
                      <a:pt x="615255" y="235074"/>
                      <a:pt x="618157" y="235074"/>
                    </a:cubicBezTo>
                    <a:cubicBezTo>
                      <a:pt x="615255" y="232172"/>
                      <a:pt x="615255" y="230720"/>
                      <a:pt x="618157" y="230720"/>
                    </a:cubicBezTo>
                    <a:lnTo>
                      <a:pt x="622510" y="230720"/>
                    </a:lnTo>
                    <a:lnTo>
                      <a:pt x="622510" y="235074"/>
                    </a:lnTo>
                    <a:lnTo>
                      <a:pt x="631217" y="235074"/>
                    </a:lnTo>
                    <a:cubicBezTo>
                      <a:pt x="634119" y="235074"/>
                      <a:pt x="635570" y="236525"/>
                      <a:pt x="635570" y="239427"/>
                    </a:cubicBezTo>
                    <a:cubicBezTo>
                      <a:pt x="635570" y="242329"/>
                      <a:pt x="637021" y="240878"/>
                      <a:pt x="639923" y="235074"/>
                    </a:cubicBezTo>
                    <a:cubicBezTo>
                      <a:pt x="642100" y="240878"/>
                      <a:pt x="642100" y="245231"/>
                      <a:pt x="639923" y="248133"/>
                    </a:cubicBezTo>
                    <a:lnTo>
                      <a:pt x="646453" y="248133"/>
                    </a:lnTo>
                    <a:cubicBezTo>
                      <a:pt x="648630" y="245231"/>
                      <a:pt x="650806" y="243780"/>
                      <a:pt x="652983" y="243780"/>
                    </a:cubicBezTo>
                    <a:cubicBezTo>
                      <a:pt x="652983" y="246682"/>
                      <a:pt x="654842" y="248133"/>
                      <a:pt x="658561" y="248133"/>
                    </a:cubicBezTo>
                    <a:lnTo>
                      <a:pt x="669784" y="248133"/>
                    </a:lnTo>
                    <a:cubicBezTo>
                      <a:pt x="673502" y="248133"/>
                      <a:pt x="675361" y="247408"/>
                      <a:pt x="675361" y="245957"/>
                    </a:cubicBezTo>
                    <a:cubicBezTo>
                      <a:pt x="675361" y="244506"/>
                      <a:pt x="677220" y="243780"/>
                      <a:pt x="680939" y="243780"/>
                    </a:cubicBezTo>
                    <a:cubicBezTo>
                      <a:pt x="684703" y="246682"/>
                      <a:pt x="688444" y="248133"/>
                      <a:pt x="692162" y="248133"/>
                    </a:cubicBezTo>
                    <a:cubicBezTo>
                      <a:pt x="695064" y="251035"/>
                      <a:pt x="699417" y="252487"/>
                      <a:pt x="705222" y="252487"/>
                    </a:cubicBezTo>
                    <a:cubicBezTo>
                      <a:pt x="716830" y="252487"/>
                      <a:pt x="725537" y="255389"/>
                      <a:pt x="731341" y="261193"/>
                    </a:cubicBezTo>
                    <a:cubicBezTo>
                      <a:pt x="737145" y="266997"/>
                      <a:pt x="741498" y="274253"/>
                      <a:pt x="744401" y="282959"/>
                    </a:cubicBezTo>
                    <a:cubicBezTo>
                      <a:pt x="747303" y="291666"/>
                      <a:pt x="744401" y="297470"/>
                      <a:pt x="735694" y="300372"/>
                    </a:cubicBezTo>
                    <a:cubicBezTo>
                      <a:pt x="732792" y="303274"/>
                      <a:pt x="728439" y="304725"/>
                      <a:pt x="722635" y="304725"/>
                    </a:cubicBezTo>
                    <a:cubicBezTo>
                      <a:pt x="719732" y="307627"/>
                      <a:pt x="716830" y="309078"/>
                      <a:pt x="713928" y="309078"/>
                    </a:cubicBezTo>
                    <a:lnTo>
                      <a:pt x="696515" y="322138"/>
                    </a:lnTo>
                    <a:cubicBezTo>
                      <a:pt x="696515" y="325040"/>
                      <a:pt x="695064" y="326491"/>
                      <a:pt x="692162" y="326491"/>
                    </a:cubicBezTo>
                    <a:cubicBezTo>
                      <a:pt x="689169" y="326491"/>
                      <a:pt x="687673" y="325766"/>
                      <a:pt x="687673" y="324315"/>
                    </a:cubicBezTo>
                    <a:cubicBezTo>
                      <a:pt x="687673" y="322864"/>
                      <a:pt x="686199" y="322138"/>
                      <a:pt x="683251" y="322138"/>
                    </a:cubicBezTo>
                    <a:lnTo>
                      <a:pt x="674273" y="330845"/>
                    </a:lnTo>
                    <a:lnTo>
                      <a:pt x="665362" y="330845"/>
                    </a:lnTo>
                    <a:cubicBezTo>
                      <a:pt x="653482" y="330845"/>
                      <a:pt x="643075" y="330119"/>
                      <a:pt x="634142" y="328668"/>
                    </a:cubicBezTo>
                    <a:cubicBezTo>
                      <a:pt x="625208" y="327217"/>
                      <a:pt x="614779" y="327942"/>
                      <a:pt x="602853" y="330845"/>
                    </a:cubicBezTo>
                    <a:cubicBezTo>
                      <a:pt x="576053" y="330845"/>
                      <a:pt x="552247" y="334722"/>
                      <a:pt x="531433" y="342476"/>
                    </a:cubicBezTo>
                    <a:cubicBezTo>
                      <a:pt x="522500" y="342476"/>
                      <a:pt x="518033" y="346330"/>
                      <a:pt x="518033" y="354039"/>
                    </a:cubicBezTo>
                    <a:lnTo>
                      <a:pt x="518033" y="387437"/>
                    </a:lnTo>
                    <a:cubicBezTo>
                      <a:pt x="518033" y="381632"/>
                      <a:pt x="519484" y="377279"/>
                      <a:pt x="522386" y="374377"/>
                    </a:cubicBezTo>
                    <a:lnTo>
                      <a:pt x="522386" y="439675"/>
                    </a:lnTo>
                    <a:lnTo>
                      <a:pt x="522386" y="465795"/>
                    </a:lnTo>
                    <a:cubicBezTo>
                      <a:pt x="522386" y="471599"/>
                      <a:pt x="523112" y="475227"/>
                      <a:pt x="524563" y="476678"/>
                    </a:cubicBezTo>
                    <a:cubicBezTo>
                      <a:pt x="526014" y="478129"/>
                      <a:pt x="523837" y="481756"/>
                      <a:pt x="518033" y="487561"/>
                    </a:cubicBezTo>
                    <a:lnTo>
                      <a:pt x="522386" y="487561"/>
                    </a:lnTo>
                    <a:lnTo>
                      <a:pt x="522386" y="504974"/>
                    </a:lnTo>
                    <a:lnTo>
                      <a:pt x="522386" y="509327"/>
                    </a:lnTo>
                    <a:lnTo>
                      <a:pt x="522386" y="513680"/>
                    </a:lnTo>
                    <a:lnTo>
                      <a:pt x="522386" y="526740"/>
                    </a:lnTo>
                    <a:lnTo>
                      <a:pt x="522386" y="548506"/>
                    </a:lnTo>
                    <a:lnTo>
                      <a:pt x="539799" y="557212"/>
                    </a:lnTo>
                    <a:lnTo>
                      <a:pt x="535446" y="574625"/>
                    </a:lnTo>
                    <a:cubicBezTo>
                      <a:pt x="529642" y="586234"/>
                      <a:pt x="532317" y="593489"/>
                      <a:pt x="543472" y="596391"/>
                    </a:cubicBezTo>
                    <a:cubicBezTo>
                      <a:pt x="543472" y="602196"/>
                      <a:pt x="546148" y="602196"/>
                      <a:pt x="551498" y="596391"/>
                    </a:cubicBezTo>
                    <a:lnTo>
                      <a:pt x="551498" y="592038"/>
                    </a:lnTo>
                    <a:lnTo>
                      <a:pt x="555512" y="587685"/>
                    </a:lnTo>
                    <a:cubicBezTo>
                      <a:pt x="555512" y="584783"/>
                      <a:pt x="556849" y="583332"/>
                      <a:pt x="559525" y="583332"/>
                    </a:cubicBezTo>
                    <a:cubicBezTo>
                      <a:pt x="562245" y="583332"/>
                      <a:pt x="563606" y="581881"/>
                      <a:pt x="563606" y="578978"/>
                    </a:cubicBezTo>
                    <a:lnTo>
                      <a:pt x="559525" y="578978"/>
                    </a:lnTo>
                    <a:lnTo>
                      <a:pt x="563606" y="574625"/>
                    </a:lnTo>
                    <a:lnTo>
                      <a:pt x="575645" y="561565"/>
                    </a:lnTo>
                    <a:lnTo>
                      <a:pt x="587685" y="548506"/>
                    </a:lnTo>
                    <a:cubicBezTo>
                      <a:pt x="585009" y="542702"/>
                      <a:pt x="585066" y="539074"/>
                      <a:pt x="587855" y="537623"/>
                    </a:cubicBezTo>
                    <a:cubicBezTo>
                      <a:pt x="590643" y="536172"/>
                      <a:pt x="590587" y="533995"/>
                      <a:pt x="587685" y="531093"/>
                    </a:cubicBezTo>
                    <a:lnTo>
                      <a:pt x="592038" y="509327"/>
                    </a:lnTo>
                    <a:cubicBezTo>
                      <a:pt x="592038" y="500620"/>
                      <a:pt x="591312" y="491914"/>
                      <a:pt x="589861" y="483207"/>
                    </a:cubicBezTo>
                    <a:cubicBezTo>
                      <a:pt x="588410" y="474501"/>
                      <a:pt x="587685" y="465795"/>
                      <a:pt x="587685" y="457088"/>
                    </a:cubicBezTo>
                    <a:cubicBezTo>
                      <a:pt x="593489" y="442577"/>
                      <a:pt x="593489" y="428067"/>
                      <a:pt x="587685" y="413556"/>
                    </a:cubicBezTo>
                    <a:lnTo>
                      <a:pt x="592038" y="387437"/>
                    </a:lnTo>
                    <a:cubicBezTo>
                      <a:pt x="589136" y="381632"/>
                      <a:pt x="586959" y="378730"/>
                      <a:pt x="585508" y="378730"/>
                    </a:cubicBezTo>
                    <a:cubicBezTo>
                      <a:pt x="584057" y="378730"/>
                      <a:pt x="581880" y="377279"/>
                      <a:pt x="578978" y="374377"/>
                    </a:cubicBezTo>
                    <a:cubicBezTo>
                      <a:pt x="584782" y="371475"/>
                      <a:pt x="583331" y="370024"/>
                      <a:pt x="574625" y="370024"/>
                    </a:cubicBezTo>
                    <a:cubicBezTo>
                      <a:pt x="565918" y="370024"/>
                      <a:pt x="563016" y="368573"/>
                      <a:pt x="565918" y="365670"/>
                    </a:cubicBezTo>
                    <a:lnTo>
                      <a:pt x="592038" y="370024"/>
                    </a:lnTo>
                    <a:cubicBezTo>
                      <a:pt x="595031" y="367121"/>
                      <a:pt x="595053" y="366396"/>
                      <a:pt x="592106" y="367847"/>
                    </a:cubicBezTo>
                    <a:cubicBezTo>
                      <a:pt x="589158" y="369298"/>
                      <a:pt x="587685" y="368573"/>
                      <a:pt x="587685" y="365670"/>
                    </a:cubicBezTo>
                    <a:lnTo>
                      <a:pt x="596527" y="365670"/>
                    </a:lnTo>
                    <a:cubicBezTo>
                      <a:pt x="599520" y="362768"/>
                      <a:pt x="602513" y="361317"/>
                      <a:pt x="605506" y="361317"/>
                    </a:cubicBezTo>
                    <a:cubicBezTo>
                      <a:pt x="608498" y="358415"/>
                      <a:pt x="611491" y="359141"/>
                      <a:pt x="614484" y="363494"/>
                    </a:cubicBezTo>
                    <a:cubicBezTo>
                      <a:pt x="617477" y="367847"/>
                      <a:pt x="620470" y="370024"/>
                      <a:pt x="623463" y="370024"/>
                    </a:cubicBezTo>
                    <a:cubicBezTo>
                      <a:pt x="620470" y="367121"/>
                      <a:pt x="620470" y="365670"/>
                      <a:pt x="623463" y="365670"/>
                    </a:cubicBezTo>
                    <a:lnTo>
                      <a:pt x="636998" y="383083"/>
                    </a:lnTo>
                    <a:cubicBezTo>
                      <a:pt x="642984" y="388888"/>
                      <a:pt x="645977" y="393241"/>
                      <a:pt x="645977" y="396143"/>
                    </a:cubicBezTo>
                    <a:lnTo>
                      <a:pt x="654956" y="413556"/>
                    </a:lnTo>
                    <a:lnTo>
                      <a:pt x="655305" y="414572"/>
                    </a:lnTo>
                    <a:lnTo>
                      <a:pt x="657336" y="413556"/>
                    </a:lnTo>
                    <a:lnTo>
                      <a:pt x="657336" y="417228"/>
                    </a:lnTo>
                    <a:lnTo>
                      <a:pt x="659445" y="417909"/>
                    </a:lnTo>
                    <a:lnTo>
                      <a:pt x="659445" y="430969"/>
                    </a:lnTo>
                    <a:cubicBezTo>
                      <a:pt x="662438" y="436773"/>
                      <a:pt x="663186" y="440401"/>
                      <a:pt x="661689" y="441852"/>
                    </a:cubicBezTo>
                    <a:cubicBezTo>
                      <a:pt x="660193" y="443303"/>
                      <a:pt x="659445" y="445479"/>
                      <a:pt x="659445" y="448382"/>
                    </a:cubicBezTo>
                    <a:lnTo>
                      <a:pt x="668423" y="461441"/>
                    </a:lnTo>
                    <a:lnTo>
                      <a:pt x="677402" y="448382"/>
                    </a:lnTo>
                    <a:lnTo>
                      <a:pt x="677402" y="444028"/>
                    </a:lnTo>
                    <a:cubicBezTo>
                      <a:pt x="677402" y="438224"/>
                      <a:pt x="680395" y="435322"/>
                      <a:pt x="686380" y="435322"/>
                    </a:cubicBezTo>
                    <a:cubicBezTo>
                      <a:pt x="695404" y="426615"/>
                      <a:pt x="701413" y="415007"/>
                      <a:pt x="704405" y="400496"/>
                    </a:cubicBezTo>
                    <a:cubicBezTo>
                      <a:pt x="719370" y="385985"/>
                      <a:pt x="728348" y="370024"/>
                      <a:pt x="731341" y="352611"/>
                    </a:cubicBezTo>
                    <a:cubicBezTo>
                      <a:pt x="737145" y="346806"/>
                      <a:pt x="737145" y="339551"/>
                      <a:pt x="731341" y="330845"/>
                    </a:cubicBezTo>
                    <a:lnTo>
                      <a:pt x="722635" y="322138"/>
                    </a:lnTo>
                    <a:lnTo>
                      <a:pt x="718281" y="322138"/>
                    </a:lnTo>
                    <a:lnTo>
                      <a:pt x="722635" y="317785"/>
                    </a:lnTo>
                    <a:lnTo>
                      <a:pt x="726988" y="322138"/>
                    </a:lnTo>
                    <a:cubicBezTo>
                      <a:pt x="726988" y="325040"/>
                      <a:pt x="728439" y="325040"/>
                      <a:pt x="731341" y="322138"/>
                    </a:cubicBezTo>
                    <a:lnTo>
                      <a:pt x="735286" y="322138"/>
                    </a:lnTo>
                    <a:lnTo>
                      <a:pt x="739163" y="326491"/>
                    </a:lnTo>
                    <a:lnTo>
                      <a:pt x="743108" y="326491"/>
                    </a:lnTo>
                    <a:cubicBezTo>
                      <a:pt x="748323" y="317785"/>
                      <a:pt x="752245" y="314883"/>
                      <a:pt x="754876" y="317785"/>
                    </a:cubicBezTo>
                    <a:lnTo>
                      <a:pt x="766575" y="335198"/>
                    </a:lnTo>
                    <a:cubicBezTo>
                      <a:pt x="766575" y="338100"/>
                      <a:pt x="767890" y="339551"/>
                      <a:pt x="770520" y="339551"/>
                    </a:cubicBezTo>
                    <a:lnTo>
                      <a:pt x="774125" y="343904"/>
                    </a:lnTo>
                    <a:lnTo>
                      <a:pt x="774125" y="352611"/>
                    </a:lnTo>
                    <a:lnTo>
                      <a:pt x="777798" y="356964"/>
                    </a:lnTo>
                    <a:cubicBezTo>
                      <a:pt x="777798" y="362768"/>
                      <a:pt x="776585" y="364945"/>
                      <a:pt x="774159" y="363494"/>
                    </a:cubicBezTo>
                    <a:cubicBezTo>
                      <a:pt x="771733" y="362043"/>
                      <a:pt x="770520" y="362768"/>
                      <a:pt x="770520" y="365670"/>
                    </a:cubicBezTo>
                    <a:lnTo>
                      <a:pt x="770520" y="370024"/>
                    </a:lnTo>
                    <a:cubicBezTo>
                      <a:pt x="770520" y="372926"/>
                      <a:pt x="771722" y="374377"/>
                      <a:pt x="774125" y="374377"/>
                    </a:cubicBezTo>
                    <a:cubicBezTo>
                      <a:pt x="776574" y="371475"/>
                      <a:pt x="779000" y="371475"/>
                      <a:pt x="781403" y="374377"/>
                    </a:cubicBezTo>
                    <a:cubicBezTo>
                      <a:pt x="779000" y="377279"/>
                      <a:pt x="776574" y="378730"/>
                      <a:pt x="774125" y="378730"/>
                    </a:cubicBezTo>
                    <a:lnTo>
                      <a:pt x="774125" y="383083"/>
                    </a:lnTo>
                    <a:cubicBezTo>
                      <a:pt x="776574" y="385985"/>
                      <a:pt x="775372" y="390339"/>
                      <a:pt x="770520" y="396143"/>
                    </a:cubicBezTo>
                    <a:lnTo>
                      <a:pt x="761814" y="404849"/>
                    </a:lnTo>
                    <a:lnTo>
                      <a:pt x="761814" y="413556"/>
                    </a:lnTo>
                    <a:cubicBezTo>
                      <a:pt x="758911" y="413556"/>
                      <a:pt x="757460" y="415007"/>
                      <a:pt x="757460" y="417909"/>
                    </a:cubicBezTo>
                    <a:lnTo>
                      <a:pt x="757460" y="430969"/>
                    </a:lnTo>
                    <a:cubicBezTo>
                      <a:pt x="760362" y="430969"/>
                      <a:pt x="763265" y="428067"/>
                      <a:pt x="766167" y="422262"/>
                    </a:cubicBezTo>
                    <a:cubicBezTo>
                      <a:pt x="769069" y="416458"/>
                      <a:pt x="771722" y="415007"/>
                      <a:pt x="774125" y="417909"/>
                    </a:cubicBezTo>
                    <a:cubicBezTo>
                      <a:pt x="763015" y="429518"/>
                      <a:pt x="757460" y="438224"/>
                      <a:pt x="757460" y="444028"/>
                    </a:cubicBezTo>
                    <a:lnTo>
                      <a:pt x="766167" y="483207"/>
                    </a:lnTo>
                    <a:cubicBezTo>
                      <a:pt x="771472" y="489012"/>
                      <a:pt x="774125" y="493365"/>
                      <a:pt x="774125" y="496267"/>
                    </a:cubicBezTo>
                    <a:lnTo>
                      <a:pt x="781403" y="504974"/>
                    </a:lnTo>
                    <a:cubicBezTo>
                      <a:pt x="781403" y="510778"/>
                      <a:pt x="782004" y="513680"/>
                      <a:pt x="783206" y="513680"/>
                    </a:cubicBezTo>
                    <a:cubicBezTo>
                      <a:pt x="784407" y="513680"/>
                      <a:pt x="785008" y="515131"/>
                      <a:pt x="785008" y="518033"/>
                    </a:cubicBezTo>
                    <a:cubicBezTo>
                      <a:pt x="785008" y="520935"/>
                      <a:pt x="786232" y="522386"/>
                      <a:pt x="788681" y="522386"/>
                    </a:cubicBezTo>
                    <a:lnTo>
                      <a:pt x="792286" y="531093"/>
                    </a:lnTo>
                    <a:cubicBezTo>
                      <a:pt x="799541" y="528191"/>
                      <a:pt x="804983" y="531093"/>
                      <a:pt x="808611" y="539799"/>
                    </a:cubicBezTo>
                    <a:cubicBezTo>
                      <a:pt x="812238" y="548506"/>
                      <a:pt x="814052" y="554310"/>
                      <a:pt x="814052" y="557212"/>
                    </a:cubicBezTo>
                    <a:lnTo>
                      <a:pt x="814052" y="544153"/>
                    </a:lnTo>
                    <a:cubicBezTo>
                      <a:pt x="816954" y="544153"/>
                      <a:pt x="818405" y="545604"/>
                      <a:pt x="818405" y="548506"/>
                    </a:cubicBezTo>
                    <a:cubicBezTo>
                      <a:pt x="818405" y="551408"/>
                      <a:pt x="819856" y="549957"/>
                      <a:pt x="822759" y="544153"/>
                    </a:cubicBezTo>
                    <a:cubicBezTo>
                      <a:pt x="825661" y="541250"/>
                      <a:pt x="825661" y="539799"/>
                      <a:pt x="822759" y="539799"/>
                    </a:cubicBezTo>
                    <a:cubicBezTo>
                      <a:pt x="819856" y="539799"/>
                      <a:pt x="821308" y="538348"/>
                      <a:pt x="827112" y="535446"/>
                    </a:cubicBezTo>
                    <a:cubicBezTo>
                      <a:pt x="827112" y="535446"/>
                      <a:pt x="830014" y="544153"/>
                      <a:pt x="835818" y="561565"/>
                    </a:cubicBezTo>
                    <a:cubicBezTo>
                      <a:pt x="835818" y="564468"/>
                      <a:pt x="837269" y="567370"/>
                      <a:pt x="840172" y="570272"/>
                    </a:cubicBezTo>
                    <a:lnTo>
                      <a:pt x="844525" y="570272"/>
                    </a:lnTo>
                    <a:lnTo>
                      <a:pt x="848878" y="570272"/>
                    </a:lnTo>
                    <a:cubicBezTo>
                      <a:pt x="848878" y="573174"/>
                      <a:pt x="850329" y="573174"/>
                      <a:pt x="853231" y="570272"/>
                    </a:cubicBezTo>
                    <a:lnTo>
                      <a:pt x="861938" y="583332"/>
                    </a:lnTo>
                    <a:cubicBezTo>
                      <a:pt x="861938" y="586234"/>
                      <a:pt x="864840" y="590587"/>
                      <a:pt x="870644" y="596391"/>
                    </a:cubicBezTo>
                    <a:cubicBezTo>
                      <a:pt x="873546" y="596391"/>
                      <a:pt x="876448" y="597842"/>
                      <a:pt x="879351" y="600744"/>
                    </a:cubicBezTo>
                    <a:cubicBezTo>
                      <a:pt x="882253" y="600744"/>
                      <a:pt x="883704" y="602196"/>
                      <a:pt x="883704" y="605098"/>
                    </a:cubicBezTo>
                    <a:cubicBezTo>
                      <a:pt x="886606" y="605098"/>
                      <a:pt x="888057" y="606549"/>
                      <a:pt x="888057" y="609451"/>
                    </a:cubicBezTo>
                    <a:lnTo>
                      <a:pt x="892410" y="609451"/>
                    </a:lnTo>
                    <a:lnTo>
                      <a:pt x="896763" y="609451"/>
                    </a:lnTo>
                    <a:cubicBezTo>
                      <a:pt x="893861" y="615255"/>
                      <a:pt x="893136" y="618157"/>
                      <a:pt x="894587" y="618157"/>
                    </a:cubicBezTo>
                    <a:cubicBezTo>
                      <a:pt x="896038" y="618157"/>
                      <a:pt x="896763" y="621060"/>
                      <a:pt x="896763" y="626864"/>
                    </a:cubicBezTo>
                    <a:cubicBezTo>
                      <a:pt x="896763" y="632668"/>
                      <a:pt x="890959" y="635570"/>
                      <a:pt x="879351" y="635570"/>
                    </a:cubicBezTo>
                    <a:cubicBezTo>
                      <a:pt x="879351" y="641375"/>
                      <a:pt x="876448" y="647179"/>
                      <a:pt x="870644" y="652983"/>
                    </a:cubicBezTo>
                    <a:cubicBezTo>
                      <a:pt x="867742" y="655885"/>
                      <a:pt x="864114" y="656611"/>
                      <a:pt x="859761" y="655160"/>
                    </a:cubicBezTo>
                    <a:cubicBezTo>
                      <a:pt x="855408" y="653709"/>
                      <a:pt x="850329" y="654434"/>
                      <a:pt x="844525" y="657336"/>
                    </a:cubicBezTo>
                    <a:cubicBezTo>
                      <a:pt x="830014" y="660239"/>
                      <a:pt x="817680" y="660964"/>
                      <a:pt x="807522" y="659513"/>
                    </a:cubicBezTo>
                    <a:cubicBezTo>
                      <a:pt x="797365" y="658062"/>
                      <a:pt x="785031" y="657336"/>
                      <a:pt x="770520" y="657336"/>
                    </a:cubicBezTo>
                    <a:cubicBezTo>
                      <a:pt x="761814" y="654434"/>
                      <a:pt x="741498" y="652983"/>
                      <a:pt x="709575" y="652983"/>
                    </a:cubicBezTo>
                    <a:cubicBezTo>
                      <a:pt x="695064" y="652983"/>
                      <a:pt x="682004" y="648630"/>
                      <a:pt x="670396" y="639923"/>
                    </a:cubicBezTo>
                    <a:cubicBezTo>
                      <a:pt x="667494" y="639923"/>
                      <a:pt x="666043" y="638472"/>
                      <a:pt x="666043" y="635570"/>
                    </a:cubicBezTo>
                    <a:lnTo>
                      <a:pt x="652983" y="626864"/>
                    </a:lnTo>
                    <a:cubicBezTo>
                      <a:pt x="655885" y="623962"/>
                      <a:pt x="654434" y="622511"/>
                      <a:pt x="648630" y="622511"/>
                    </a:cubicBezTo>
                    <a:lnTo>
                      <a:pt x="639923" y="613804"/>
                    </a:lnTo>
                    <a:cubicBezTo>
                      <a:pt x="637021" y="613804"/>
                      <a:pt x="635570" y="612353"/>
                      <a:pt x="635570" y="609451"/>
                    </a:cubicBezTo>
                    <a:cubicBezTo>
                      <a:pt x="635570" y="606549"/>
                      <a:pt x="634119" y="605098"/>
                      <a:pt x="631217" y="605098"/>
                    </a:cubicBezTo>
                    <a:cubicBezTo>
                      <a:pt x="628315" y="605098"/>
                      <a:pt x="625413" y="606549"/>
                      <a:pt x="622510" y="609451"/>
                    </a:cubicBezTo>
                    <a:lnTo>
                      <a:pt x="587685" y="644277"/>
                    </a:lnTo>
                    <a:lnTo>
                      <a:pt x="578978" y="644277"/>
                    </a:lnTo>
                    <a:cubicBezTo>
                      <a:pt x="576076" y="644277"/>
                      <a:pt x="574625" y="645728"/>
                      <a:pt x="574625" y="648630"/>
                    </a:cubicBezTo>
                    <a:cubicBezTo>
                      <a:pt x="574625" y="660239"/>
                      <a:pt x="576076" y="666043"/>
                      <a:pt x="578978" y="666043"/>
                    </a:cubicBezTo>
                    <a:lnTo>
                      <a:pt x="565918" y="666043"/>
                    </a:lnTo>
                    <a:cubicBezTo>
                      <a:pt x="560114" y="666043"/>
                      <a:pt x="560114" y="668945"/>
                      <a:pt x="565918" y="674749"/>
                    </a:cubicBezTo>
                    <a:cubicBezTo>
                      <a:pt x="560114" y="674749"/>
                      <a:pt x="557212" y="676926"/>
                      <a:pt x="557212" y="681279"/>
                    </a:cubicBezTo>
                    <a:cubicBezTo>
                      <a:pt x="557212" y="685632"/>
                      <a:pt x="554310" y="687809"/>
                      <a:pt x="548506" y="687809"/>
                    </a:cubicBezTo>
                    <a:lnTo>
                      <a:pt x="539799" y="679102"/>
                    </a:lnTo>
                    <a:cubicBezTo>
                      <a:pt x="536897" y="676200"/>
                      <a:pt x="536171" y="676200"/>
                      <a:pt x="537623" y="679102"/>
                    </a:cubicBezTo>
                    <a:cubicBezTo>
                      <a:pt x="539074" y="682005"/>
                      <a:pt x="538348" y="683456"/>
                      <a:pt x="535446" y="683456"/>
                    </a:cubicBezTo>
                    <a:cubicBezTo>
                      <a:pt x="538348" y="683456"/>
                      <a:pt x="536897" y="680554"/>
                      <a:pt x="531093" y="674749"/>
                    </a:cubicBezTo>
                    <a:cubicBezTo>
                      <a:pt x="531093" y="671847"/>
                      <a:pt x="530367" y="671847"/>
                      <a:pt x="528916" y="674749"/>
                    </a:cubicBezTo>
                    <a:cubicBezTo>
                      <a:pt x="527465" y="677651"/>
                      <a:pt x="526739" y="680554"/>
                      <a:pt x="526739" y="683456"/>
                    </a:cubicBezTo>
                    <a:cubicBezTo>
                      <a:pt x="526739" y="689260"/>
                      <a:pt x="527465" y="695790"/>
                      <a:pt x="528916" y="703045"/>
                    </a:cubicBezTo>
                    <a:cubicBezTo>
                      <a:pt x="530367" y="710301"/>
                      <a:pt x="529642" y="715379"/>
                      <a:pt x="526739" y="718281"/>
                    </a:cubicBezTo>
                    <a:lnTo>
                      <a:pt x="526739" y="735694"/>
                    </a:lnTo>
                    <a:cubicBezTo>
                      <a:pt x="532544" y="741499"/>
                      <a:pt x="538348" y="744401"/>
                      <a:pt x="544152" y="744401"/>
                    </a:cubicBezTo>
                    <a:lnTo>
                      <a:pt x="587685" y="757461"/>
                    </a:lnTo>
                    <a:cubicBezTo>
                      <a:pt x="602195" y="763265"/>
                      <a:pt x="617432" y="768344"/>
                      <a:pt x="633393" y="772697"/>
                    </a:cubicBezTo>
                    <a:cubicBezTo>
                      <a:pt x="649355" y="777050"/>
                      <a:pt x="664592" y="782129"/>
                      <a:pt x="679102" y="787933"/>
                    </a:cubicBezTo>
                    <a:cubicBezTo>
                      <a:pt x="684907" y="787933"/>
                      <a:pt x="689260" y="789384"/>
                      <a:pt x="692162" y="792286"/>
                    </a:cubicBezTo>
                    <a:cubicBezTo>
                      <a:pt x="697966" y="792286"/>
                      <a:pt x="701594" y="793012"/>
                      <a:pt x="703045" y="794463"/>
                    </a:cubicBezTo>
                    <a:cubicBezTo>
                      <a:pt x="704496" y="795914"/>
                      <a:pt x="706673" y="796640"/>
                      <a:pt x="709575" y="796640"/>
                    </a:cubicBezTo>
                    <a:cubicBezTo>
                      <a:pt x="715379" y="799542"/>
                      <a:pt x="721909" y="802444"/>
                      <a:pt x="729164" y="805346"/>
                    </a:cubicBezTo>
                    <a:cubicBezTo>
                      <a:pt x="736420" y="808248"/>
                      <a:pt x="742950" y="809699"/>
                      <a:pt x="748754" y="809699"/>
                    </a:cubicBezTo>
                    <a:lnTo>
                      <a:pt x="757460" y="809699"/>
                    </a:lnTo>
                    <a:lnTo>
                      <a:pt x="766167" y="809699"/>
                    </a:lnTo>
                    <a:lnTo>
                      <a:pt x="779226" y="809699"/>
                    </a:lnTo>
                    <a:cubicBezTo>
                      <a:pt x="782129" y="812601"/>
                      <a:pt x="787933" y="814052"/>
                      <a:pt x="796639" y="814052"/>
                    </a:cubicBezTo>
                    <a:lnTo>
                      <a:pt x="809699" y="814052"/>
                    </a:lnTo>
                    <a:lnTo>
                      <a:pt x="818405" y="814052"/>
                    </a:lnTo>
                    <a:lnTo>
                      <a:pt x="827112" y="822759"/>
                    </a:lnTo>
                    <a:cubicBezTo>
                      <a:pt x="832916" y="825661"/>
                      <a:pt x="837995" y="826387"/>
                      <a:pt x="842348" y="824935"/>
                    </a:cubicBezTo>
                    <a:cubicBezTo>
                      <a:pt x="846701" y="823484"/>
                      <a:pt x="851780" y="824210"/>
                      <a:pt x="857584" y="827112"/>
                    </a:cubicBezTo>
                    <a:cubicBezTo>
                      <a:pt x="866291" y="827112"/>
                      <a:pt x="873546" y="831465"/>
                      <a:pt x="879351" y="840172"/>
                    </a:cubicBezTo>
                    <a:cubicBezTo>
                      <a:pt x="876448" y="840172"/>
                      <a:pt x="876448" y="841623"/>
                      <a:pt x="879351" y="844525"/>
                    </a:cubicBezTo>
                    <a:lnTo>
                      <a:pt x="883704" y="844525"/>
                    </a:lnTo>
                    <a:lnTo>
                      <a:pt x="892410" y="853231"/>
                    </a:lnTo>
                    <a:cubicBezTo>
                      <a:pt x="895312" y="853231"/>
                      <a:pt x="896763" y="857585"/>
                      <a:pt x="896763" y="866291"/>
                    </a:cubicBezTo>
                    <a:cubicBezTo>
                      <a:pt x="899666" y="869193"/>
                      <a:pt x="901117" y="872095"/>
                      <a:pt x="901117" y="874998"/>
                    </a:cubicBezTo>
                    <a:lnTo>
                      <a:pt x="909823" y="874998"/>
                    </a:lnTo>
                    <a:cubicBezTo>
                      <a:pt x="909823" y="877900"/>
                      <a:pt x="911524" y="879351"/>
                      <a:pt x="914925" y="879351"/>
                    </a:cubicBezTo>
                    <a:cubicBezTo>
                      <a:pt x="914925" y="882253"/>
                      <a:pt x="916602" y="883704"/>
                      <a:pt x="919958" y="883704"/>
                    </a:cubicBezTo>
                    <a:cubicBezTo>
                      <a:pt x="919958" y="886606"/>
                      <a:pt x="921658" y="888057"/>
                      <a:pt x="925059" y="888057"/>
                    </a:cubicBezTo>
                    <a:cubicBezTo>
                      <a:pt x="928460" y="890959"/>
                      <a:pt x="930161" y="890959"/>
                      <a:pt x="930161" y="888057"/>
                    </a:cubicBezTo>
                    <a:cubicBezTo>
                      <a:pt x="936917" y="885155"/>
                      <a:pt x="938607" y="885881"/>
                      <a:pt x="935228" y="890234"/>
                    </a:cubicBezTo>
                    <a:cubicBezTo>
                      <a:pt x="931850" y="894587"/>
                      <a:pt x="933539" y="896764"/>
                      <a:pt x="940296" y="896764"/>
                    </a:cubicBezTo>
                    <a:lnTo>
                      <a:pt x="940296" y="909823"/>
                    </a:lnTo>
                    <a:cubicBezTo>
                      <a:pt x="940296" y="912725"/>
                      <a:pt x="941747" y="914177"/>
                      <a:pt x="944649" y="914177"/>
                    </a:cubicBezTo>
                    <a:lnTo>
                      <a:pt x="949002" y="918530"/>
                    </a:lnTo>
                    <a:lnTo>
                      <a:pt x="957709" y="927236"/>
                    </a:lnTo>
                    <a:cubicBezTo>
                      <a:pt x="960611" y="930138"/>
                      <a:pt x="960611" y="935943"/>
                      <a:pt x="957709" y="944649"/>
                    </a:cubicBezTo>
                    <a:cubicBezTo>
                      <a:pt x="954806" y="944649"/>
                      <a:pt x="953355" y="945375"/>
                      <a:pt x="953355" y="946826"/>
                    </a:cubicBezTo>
                    <a:cubicBezTo>
                      <a:pt x="953355" y="948277"/>
                      <a:pt x="951904" y="949002"/>
                      <a:pt x="949002" y="949002"/>
                    </a:cubicBezTo>
                    <a:cubicBezTo>
                      <a:pt x="949002" y="951904"/>
                      <a:pt x="947551" y="953356"/>
                      <a:pt x="944649" y="953356"/>
                    </a:cubicBezTo>
                    <a:cubicBezTo>
                      <a:pt x="944649" y="956258"/>
                      <a:pt x="943198" y="957709"/>
                      <a:pt x="940296" y="957709"/>
                    </a:cubicBezTo>
                    <a:cubicBezTo>
                      <a:pt x="937394" y="957709"/>
                      <a:pt x="935206" y="958434"/>
                      <a:pt x="933732" y="959885"/>
                    </a:cubicBezTo>
                    <a:cubicBezTo>
                      <a:pt x="932258" y="961336"/>
                      <a:pt x="930070" y="962062"/>
                      <a:pt x="927168" y="962062"/>
                    </a:cubicBezTo>
                    <a:cubicBezTo>
                      <a:pt x="924266" y="962062"/>
                      <a:pt x="919890" y="964964"/>
                      <a:pt x="914040" y="970768"/>
                    </a:cubicBezTo>
                    <a:cubicBezTo>
                      <a:pt x="914040" y="976573"/>
                      <a:pt x="909664" y="979475"/>
                      <a:pt x="900913" y="979475"/>
                    </a:cubicBezTo>
                    <a:cubicBezTo>
                      <a:pt x="898010" y="979475"/>
                      <a:pt x="895834" y="978024"/>
                      <a:pt x="894383" y="975122"/>
                    </a:cubicBezTo>
                    <a:cubicBezTo>
                      <a:pt x="892932" y="972220"/>
                      <a:pt x="890732" y="972220"/>
                      <a:pt x="887785" y="975122"/>
                    </a:cubicBezTo>
                    <a:cubicBezTo>
                      <a:pt x="881981" y="972220"/>
                      <a:pt x="879078" y="970043"/>
                      <a:pt x="879078" y="968592"/>
                    </a:cubicBezTo>
                    <a:cubicBezTo>
                      <a:pt x="879078" y="967141"/>
                      <a:pt x="876154" y="966415"/>
                      <a:pt x="870304" y="966415"/>
                    </a:cubicBezTo>
                    <a:cubicBezTo>
                      <a:pt x="864500" y="960611"/>
                      <a:pt x="860124" y="959160"/>
                      <a:pt x="857176" y="962062"/>
                    </a:cubicBezTo>
                    <a:cubicBezTo>
                      <a:pt x="857176" y="964964"/>
                      <a:pt x="857913" y="967141"/>
                      <a:pt x="859387" y="968592"/>
                    </a:cubicBezTo>
                    <a:cubicBezTo>
                      <a:pt x="860861" y="970043"/>
                      <a:pt x="861598" y="972220"/>
                      <a:pt x="861598" y="975122"/>
                    </a:cubicBezTo>
                    <a:cubicBezTo>
                      <a:pt x="855748" y="972220"/>
                      <a:pt x="852823" y="970043"/>
                      <a:pt x="852823" y="968592"/>
                    </a:cubicBezTo>
                    <a:cubicBezTo>
                      <a:pt x="852823" y="967141"/>
                      <a:pt x="849898" y="966415"/>
                      <a:pt x="844049" y="966415"/>
                    </a:cubicBezTo>
                    <a:cubicBezTo>
                      <a:pt x="844049" y="969317"/>
                      <a:pt x="842598" y="970768"/>
                      <a:pt x="839695" y="970768"/>
                    </a:cubicBezTo>
                    <a:cubicBezTo>
                      <a:pt x="836793" y="970768"/>
                      <a:pt x="835342" y="969317"/>
                      <a:pt x="835342" y="966415"/>
                    </a:cubicBezTo>
                    <a:lnTo>
                      <a:pt x="830989" y="962062"/>
                    </a:lnTo>
                    <a:cubicBezTo>
                      <a:pt x="828041" y="962062"/>
                      <a:pt x="823666" y="959160"/>
                      <a:pt x="817861" y="953356"/>
                    </a:cubicBezTo>
                    <a:lnTo>
                      <a:pt x="800380" y="944649"/>
                    </a:lnTo>
                    <a:lnTo>
                      <a:pt x="782831" y="931589"/>
                    </a:lnTo>
                    <a:cubicBezTo>
                      <a:pt x="777027" y="925785"/>
                      <a:pt x="771200" y="922883"/>
                      <a:pt x="765351" y="922883"/>
                    </a:cubicBezTo>
                    <a:lnTo>
                      <a:pt x="739095" y="922883"/>
                    </a:lnTo>
                    <a:cubicBezTo>
                      <a:pt x="733291" y="922883"/>
                      <a:pt x="730389" y="922157"/>
                      <a:pt x="730389" y="920706"/>
                    </a:cubicBezTo>
                    <a:cubicBezTo>
                      <a:pt x="730389" y="919255"/>
                      <a:pt x="727464" y="918530"/>
                      <a:pt x="721614" y="918530"/>
                    </a:cubicBezTo>
                    <a:cubicBezTo>
                      <a:pt x="724516" y="915628"/>
                      <a:pt x="727441" y="914177"/>
                      <a:pt x="730389" y="914177"/>
                    </a:cubicBezTo>
                    <a:cubicBezTo>
                      <a:pt x="736193" y="914177"/>
                      <a:pt x="740569" y="912725"/>
                      <a:pt x="743516" y="909823"/>
                    </a:cubicBezTo>
                    <a:cubicBezTo>
                      <a:pt x="740569" y="909823"/>
                      <a:pt x="736193" y="906921"/>
                      <a:pt x="730389" y="901117"/>
                    </a:cubicBezTo>
                    <a:cubicBezTo>
                      <a:pt x="724539" y="901117"/>
                      <a:pt x="720889" y="901842"/>
                      <a:pt x="719438" y="903293"/>
                    </a:cubicBezTo>
                    <a:cubicBezTo>
                      <a:pt x="717987" y="904745"/>
                      <a:pt x="714336" y="905470"/>
                      <a:pt x="708487" y="905470"/>
                    </a:cubicBezTo>
                    <a:cubicBezTo>
                      <a:pt x="705584" y="902568"/>
                      <a:pt x="702682" y="901117"/>
                      <a:pt x="699780" y="901117"/>
                    </a:cubicBezTo>
                    <a:cubicBezTo>
                      <a:pt x="696833" y="901117"/>
                      <a:pt x="695359" y="900391"/>
                      <a:pt x="695359" y="898940"/>
                    </a:cubicBezTo>
                    <a:cubicBezTo>
                      <a:pt x="695359" y="897489"/>
                      <a:pt x="693908" y="896764"/>
                      <a:pt x="691006" y="896764"/>
                    </a:cubicBezTo>
                    <a:lnTo>
                      <a:pt x="682231" y="896764"/>
                    </a:lnTo>
                    <a:cubicBezTo>
                      <a:pt x="682231" y="893862"/>
                      <a:pt x="682968" y="893136"/>
                      <a:pt x="684442" y="894587"/>
                    </a:cubicBezTo>
                    <a:cubicBezTo>
                      <a:pt x="685916" y="896038"/>
                      <a:pt x="686652" y="895313"/>
                      <a:pt x="686652" y="892410"/>
                    </a:cubicBezTo>
                    <a:lnTo>
                      <a:pt x="682231" y="888057"/>
                    </a:lnTo>
                    <a:cubicBezTo>
                      <a:pt x="679329" y="888057"/>
                      <a:pt x="679329" y="886606"/>
                      <a:pt x="682231" y="883704"/>
                    </a:cubicBezTo>
                    <a:lnTo>
                      <a:pt x="677878" y="879351"/>
                    </a:lnTo>
                    <a:lnTo>
                      <a:pt x="664750" y="879351"/>
                    </a:lnTo>
                    <a:lnTo>
                      <a:pt x="656044" y="879351"/>
                    </a:lnTo>
                    <a:lnTo>
                      <a:pt x="651691" y="879351"/>
                    </a:lnTo>
                    <a:cubicBezTo>
                      <a:pt x="657495" y="876449"/>
                      <a:pt x="657495" y="874998"/>
                      <a:pt x="651691" y="874998"/>
                    </a:cubicBezTo>
                    <a:cubicBezTo>
                      <a:pt x="645886" y="874998"/>
                      <a:pt x="641533" y="874998"/>
                      <a:pt x="638631" y="874998"/>
                    </a:cubicBezTo>
                    <a:lnTo>
                      <a:pt x="625571" y="874998"/>
                    </a:lnTo>
                    <a:cubicBezTo>
                      <a:pt x="619767" y="874998"/>
                      <a:pt x="613237" y="875723"/>
                      <a:pt x="605982" y="877174"/>
                    </a:cubicBezTo>
                    <a:cubicBezTo>
                      <a:pt x="598726" y="878625"/>
                      <a:pt x="592197" y="877900"/>
                      <a:pt x="586392" y="874998"/>
                    </a:cubicBezTo>
                    <a:cubicBezTo>
                      <a:pt x="589294" y="872095"/>
                      <a:pt x="595099" y="870644"/>
                      <a:pt x="603805" y="870644"/>
                    </a:cubicBezTo>
                    <a:lnTo>
                      <a:pt x="616865" y="870644"/>
                    </a:lnTo>
                    <a:cubicBezTo>
                      <a:pt x="616865" y="864840"/>
                      <a:pt x="615414" y="861938"/>
                      <a:pt x="612512" y="861938"/>
                    </a:cubicBezTo>
                    <a:cubicBezTo>
                      <a:pt x="612512" y="859036"/>
                      <a:pt x="611061" y="858310"/>
                      <a:pt x="608158" y="859761"/>
                    </a:cubicBezTo>
                    <a:cubicBezTo>
                      <a:pt x="605256" y="861212"/>
                      <a:pt x="603805" y="860487"/>
                      <a:pt x="603805" y="857585"/>
                    </a:cubicBezTo>
                    <a:cubicBezTo>
                      <a:pt x="624120" y="857585"/>
                      <a:pt x="637180" y="856133"/>
                      <a:pt x="642984" y="853231"/>
                    </a:cubicBezTo>
                    <a:lnTo>
                      <a:pt x="686652" y="857585"/>
                    </a:lnTo>
                    <a:cubicBezTo>
                      <a:pt x="683705" y="850329"/>
                      <a:pt x="679318" y="845795"/>
                      <a:pt x="673491" y="843981"/>
                    </a:cubicBezTo>
                    <a:cubicBezTo>
                      <a:pt x="667664" y="842167"/>
                      <a:pt x="663299" y="839446"/>
                      <a:pt x="660397" y="835819"/>
                    </a:cubicBezTo>
                    <a:lnTo>
                      <a:pt x="629176" y="822759"/>
                    </a:lnTo>
                    <a:lnTo>
                      <a:pt x="610076" y="813427"/>
                    </a:lnTo>
                    <a:lnTo>
                      <a:pt x="613804" y="809699"/>
                    </a:lnTo>
                    <a:cubicBezTo>
                      <a:pt x="615255" y="811150"/>
                      <a:pt x="617069" y="812239"/>
                      <a:pt x="619245" y="812964"/>
                    </a:cubicBezTo>
                    <a:lnTo>
                      <a:pt x="621486" y="813284"/>
                    </a:lnTo>
                    <a:lnTo>
                      <a:pt x="618157" y="810787"/>
                    </a:lnTo>
                    <a:cubicBezTo>
                      <a:pt x="616706" y="810062"/>
                      <a:pt x="615255" y="809699"/>
                      <a:pt x="613804" y="809699"/>
                    </a:cubicBezTo>
                    <a:lnTo>
                      <a:pt x="609451" y="805346"/>
                    </a:lnTo>
                    <a:lnTo>
                      <a:pt x="609451" y="813122"/>
                    </a:lnTo>
                    <a:lnTo>
                      <a:pt x="602445" y="809699"/>
                    </a:lnTo>
                    <a:lnTo>
                      <a:pt x="600744" y="808408"/>
                    </a:lnTo>
                    <a:lnTo>
                      <a:pt x="594184" y="803427"/>
                    </a:lnTo>
                    <a:lnTo>
                      <a:pt x="594640" y="802081"/>
                    </a:lnTo>
                    <a:cubicBezTo>
                      <a:pt x="595376" y="801355"/>
                      <a:pt x="596482" y="800993"/>
                      <a:pt x="597955" y="800993"/>
                    </a:cubicBezTo>
                    <a:lnTo>
                      <a:pt x="589045" y="796640"/>
                    </a:lnTo>
                    <a:lnTo>
                      <a:pt x="584624" y="796640"/>
                    </a:lnTo>
                    <a:lnTo>
                      <a:pt x="575713" y="787933"/>
                    </a:lnTo>
                    <a:lnTo>
                      <a:pt x="562313" y="779227"/>
                    </a:lnTo>
                    <a:lnTo>
                      <a:pt x="531093" y="766167"/>
                    </a:lnTo>
                    <a:cubicBezTo>
                      <a:pt x="531093" y="780678"/>
                      <a:pt x="531093" y="794463"/>
                      <a:pt x="531093" y="807523"/>
                    </a:cubicBezTo>
                    <a:cubicBezTo>
                      <a:pt x="531093" y="820582"/>
                      <a:pt x="533020" y="834367"/>
                      <a:pt x="536874" y="848878"/>
                    </a:cubicBezTo>
                    <a:cubicBezTo>
                      <a:pt x="540774" y="851780"/>
                      <a:pt x="542724" y="857585"/>
                      <a:pt x="542724" y="866291"/>
                    </a:cubicBezTo>
                    <a:cubicBezTo>
                      <a:pt x="546578" y="869193"/>
                      <a:pt x="548506" y="874998"/>
                      <a:pt x="548506" y="883704"/>
                    </a:cubicBezTo>
                    <a:cubicBezTo>
                      <a:pt x="551408" y="886606"/>
                      <a:pt x="552859" y="889508"/>
                      <a:pt x="552859" y="892410"/>
                    </a:cubicBezTo>
                    <a:cubicBezTo>
                      <a:pt x="552859" y="895313"/>
                      <a:pt x="553584" y="897489"/>
                      <a:pt x="555035" y="898940"/>
                    </a:cubicBezTo>
                    <a:cubicBezTo>
                      <a:pt x="556487" y="900391"/>
                      <a:pt x="557212" y="902568"/>
                      <a:pt x="557212" y="905470"/>
                    </a:cubicBezTo>
                    <a:cubicBezTo>
                      <a:pt x="557212" y="908372"/>
                      <a:pt x="554310" y="912725"/>
                      <a:pt x="548506" y="918530"/>
                    </a:cubicBezTo>
                    <a:cubicBezTo>
                      <a:pt x="544651" y="921432"/>
                      <a:pt x="546102" y="927236"/>
                      <a:pt x="552859" y="935943"/>
                    </a:cubicBezTo>
                    <a:lnTo>
                      <a:pt x="552859" y="944649"/>
                    </a:lnTo>
                    <a:cubicBezTo>
                      <a:pt x="552859" y="947551"/>
                      <a:pt x="552133" y="949002"/>
                      <a:pt x="550682" y="949002"/>
                    </a:cubicBezTo>
                    <a:cubicBezTo>
                      <a:pt x="549231" y="949002"/>
                      <a:pt x="548506" y="950453"/>
                      <a:pt x="548506" y="953356"/>
                    </a:cubicBezTo>
                    <a:lnTo>
                      <a:pt x="548506" y="966415"/>
                    </a:lnTo>
                    <a:lnTo>
                      <a:pt x="548506" y="983828"/>
                    </a:lnTo>
                    <a:cubicBezTo>
                      <a:pt x="545467" y="986730"/>
                      <a:pt x="540933" y="988181"/>
                      <a:pt x="534902" y="988181"/>
                    </a:cubicBezTo>
                    <a:lnTo>
                      <a:pt x="534902" y="1005594"/>
                    </a:lnTo>
                    <a:lnTo>
                      <a:pt x="534902" y="1014301"/>
                    </a:lnTo>
                    <a:cubicBezTo>
                      <a:pt x="534902" y="1017203"/>
                      <a:pt x="533383" y="1018654"/>
                      <a:pt x="530345" y="1018654"/>
                    </a:cubicBezTo>
                    <a:cubicBezTo>
                      <a:pt x="530345" y="1027360"/>
                      <a:pt x="527306" y="1031714"/>
                      <a:pt x="521230" y="1031714"/>
                    </a:cubicBezTo>
                    <a:lnTo>
                      <a:pt x="507626" y="1031714"/>
                    </a:lnTo>
                    <a:cubicBezTo>
                      <a:pt x="501550" y="1034616"/>
                      <a:pt x="497763" y="1038969"/>
                      <a:pt x="496267" y="1044773"/>
                    </a:cubicBezTo>
                    <a:cubicBezTo>
                      <a:pt x="494771" y="1050578"/>
                      <a:pt x="489465" y="1050578"/>
                      <a:pt x="480350" y="1044773"/>
                    </a:cubicBezTo>
                    <a:cubicBezTo>
                      <a:pt x="477312" y="1044773"/>
                      <a:pt x="471259" y="1040420"/>
                      <a:pt x="462189" y="1031714"/>
                    </a:cubicBezTo>
                    <a:lnTo>
                      <a:pt x="453143" y="1023007"/>
                    </a:lnTo>
                    <a:lnTo>
                      <a:pt x="453143" y="1018654"/>
                    </a:lnTo>
                    <a:cubicBezTo>
                      <a:pt x="453143" y="1015752"/>
                      <a:pt x="452383" y="1015026"/>
                      <a:pt x="450864" y="1016477"/>
                    </a:cubicBezTo>
                    <a:cubicBezTo>
                      <a:pt x="449345" y="1017928"/>
                      <a:pt x="448586" y="1017203"/>
                      <a:pt x="448586" y="1014301"/>
                    </a:cubicBezTo>
                    <a:cubicBezTo>
                      <a:pt x="448586" y="1011399"/>
                      <a:pt x="447066" y="1008496"/>
                      <a:pt x="444028" y="1005594"/>
                    </a:cubicBezTo>
                    <a:lnTo>
                      <a:pt x="444028" y="1001241"/>
                    </a:lnTo>
                    <a:cubicBezTo>
                      <a:pt x="441126" y="1004143"/>
                      <a:pt x="438224" y="1005594"/>
                      <a:pt x="435322" y="1005594"/>
                    </a:cubicBezTo>
                    <a:cubicBezTo>
                      <a:pt x="432420" y="1002692"/>
                      <a:pt x="431694" y="1000515"/>
                      <a:pt x="433145" y="999064"/>
                    </a:cubicBezTo>
                    <a:cubicBezTo>
                      <a:pt x="434596" y="997613"/>
                      <a:pt x="433871" y="995437"/>
                      <a:pt x="430969" y="992535"/>
                    </a:cubicBezTo>
                    <a:cubicBezTo>
                      <a:pt x="430969" y="989632"/>
                      <a:pt x="428066" y="985279"/>
                      <a:pt x="422262" y="979475"/>
                    </a:cubicBezTo>
                    <a:cubicBezTo>
                      <a:pt x="419360" y="976573"/>
                      <a:pt x="417909" y="973671"/>
                      <a:pt x="417909" y="970768"/>
                    </a:cubicBezTo>
                    <a:cubicBezTo>
                      <a:pt x="415007" y="970768"/>
                      <a:pt x="413556" y="969317"/>
                      <a:pt x="413556" y="966415"/>
                    </a:cubicBezTo>
                    <a:lnTo>
                      <a:pt x="409202" y="966415"/>
                    </a:lnTo>
                    <a:lnTo>
                      <a:pt x="409202" y="962062"/>
                    </a:lnTo>
                    <a:cubicBezTo>
                      <a:pt x="406300" y="962062"/>
                      <a:pt x="404849" y="961336"/>
                      <a:pt x="404849" y="959885"/>
                    </a:cubicBezTo>
                    <a:cubicBezTo>
                      <a:pt x="404849" y="958434"/>
                      <a:pt x="406300" y="957709"/>
                      <a:pt x="409202" y="957709"/>
                    </a:cubicBezTo>
                    <a:cubicBezTo>
                      <a:pt x="406300" y="954807"/>
                      <a:pt x="404849" y="951904"/>
                      <a:pt x="404849" y="949002"/>
                    </a:cubicBezTo>
                    <a:lnTo>
                      <a:pt x="400496" y="940296"/>
                    </a:lnTo>
                    <a:lnTo>
                      <a:pt x="387436" y="931589"/>
                    </a:lnTo>
                    <a:lnTo>
                      <a:pt x="370023" y="918530"/>
                    </a:lnTo>
                    <a:lnTo>
                      <a:pt x="352611" y="905470"/>
                    </a:lnTo>
                    <a:cubicBezTo>
                      <a:pt x="358415" y="905470"/>
                      <a:pt x="361317" y="904019"/>
                      <a:pt x="361317" y="901117"/>
                    </a:cubicBezTo>
                    <a:lnTo>
                      <a:pt x="348257" y="888057"/>
                    </a:lnTo>
                    <a:cubicBezTo>
                      <a:pt x="339551" y="888057"/>
                      <a:pt x="335198" y="883704"/>
                      <a:pt x="335198" y="874998"/>
                    </a:cubicBezTo>
                    <a:cubicBezTo>
                      <a:pt x="335198" y="869193"/>
                      <a:pt x="336649" y="867742"/>
                      <a:pt x="339551" y="870644"/>
                    </a:cubicBezTo>
                    <a:cubicBezTo>
                      <a:pt x="342453" y="873546"/>
                      <a:pt x="345355" y="874998"/>
                      <a:pt x="348257" y="874998"/>
                    </a:cubicBezTo>
                    <a:cubicBezTo>
                      <a:pt x="354062" y="880802"/>
                      <a:pt x="356964" y="882978"/>
                      <a:pt x="356964" y="881527"/>
                    </a:cubicBezTo>
                    <a:cubicBezTo>
                      <a:pt x="356964" y="880076"/>
                      <a:pt x="354062" y="876449"/>
                      <a:pt x="348257" y="870644"/>
                    </a:cubicBezTo>
                    <a:lnTo>
                      <a:pt x="326491" y="848878"/>
                    </a:lnTo>
                    <a:cubicBezTo>
                      <a:pt x="338100" y="848878"/>
                      <a:pt x="343904" y="850329"/>
                      <a:pt x="343904" y="853231"/>
                    </a:cubicBezTo>
                    <a:cubicBezTo>
                      <a:pt x="343904" y="844525"/>
                      <a:pt x="339551" y="840172"/>
                      <a:pt x="330844" y="840172"/>
                    </a:cubicBezTo>
                    <a:cubicBezTo>
                      <a:pt x="325040" y="834367"/>
                      <a:pt x="321412" y="834367"/>
                      <a:pt x="319961" y="840172"/>
                    </a:cubicBezTo>
                    <a:cubicBezTo>
                      <a:pt x="318510" y="845976"/>
                      <a:pt x="314883" y="850329"/>
                      <a:pt x="309078" y="853231"/>
                    </a:cubicBezTo>
                    <a:cubicBezTo>
                      <a:pt x="309078" y="847427"/>
                      <a:pt x="307627" y="845976"/>
                      <a:pt x="304725" y="848878"/>
                    </a:cubicBezTo>
                    <a:cubicBezTo>
                      <a:pt x="301823" y="851780"/>
                      <a:pt x="301823" y="853231"/>
                      <a:pt x="304725" y="853231"/>
                    </a:cubicBezTo>
                    <a:lnTo>
                      <a:pt x="300372" y="853231"/>
                    </a:lnTo>
                    <a:cubicBezTo>
                      <a:pt x="297470" y="856133"/>
                      <a:pt x="296019" y="860487"/>
                      <a:pt x="296019" y="866291"/>
                    </a:cubicBezTo>
                    <a:cubicBezTo>
                      <a:pt x="293116" y="863389"/>
                      <a:pt x="288038" y="864840"/>
                      <a:pt x="280782" y="870644"/>
                    </a:cubicBezTo>
                    <a:cubicBezTo>
                      <a:pt x="273527" y="876449"/>
                      <a:pt x="269899" y="880802"/>
                      <a:pt x="269899" y="883704"/>
                    </a:cubicBezTo>
                    <a:lnTo>
                      <a:pt x="278606" y="874998"/>
                    </a:lnTo>
                    <a:cubicBezTo>
                      <a:pt x="278606" y="880802"/>
                      <a:pt x="276429" y="884429"/>
                      <a:pt x="272076" y="885881"/>
                    </a:cubicBezTo>
                    <a:cubicBezTo>
                      <a:pt x="267723" y="887332"/>
                      <a:pt x="264095" y="889508"/>
                      <a:pt x="261193" y="892410"/>
                    </a:cubicBezTo>
                    <a:lnTo>
                      <a:pt x="262197" y="889397"/>
                    </a:lnTo>
                    <a:lnTo>
                      <a:pt x="260105" y="890234"/>
                    </a:lnTo>
                    <a:cubicBezTo>
                      <a:pt x="257928" y="891685"/>
                      <a:pt x="255389" y="893862"/>
                      <a:pt x="252486" y="896764"/>
                    </a:cubicBezTo>
                    <a:lnTo>
                      <a:pt x="252486" y="901117"/>
                    </a:lnTo>
                    <a:cubicBezTo>
                      <a:pt x="249584" y="904019"/>
                      <a:pt x="248133" y="904019"/>
                      <a:pt x="248133" y="901117"/>
                    </a:cubicBezTo>
                    <a:cubicBezTo>
                      <a:pt x="245231" y="901117"/>
                      <a:pt x="246682" y="898215"/>
                      <a:pt x="252486" y="892410"/>
                    </a:cubicBezTo>
                    <a:lnTo>
                      <a:pt x="261193" y="883704"/>
                    </a:lnTo>
                    <a:cubicBezTo>
                      <a:pt x="258291" y="883704"/>
                      <a:pt x="256114" y="884429"/>
                      <a:pt x="254663" y="885881"/>
                    </a:cubicBezTo>
                    <a:cubicBezTo>
                      <a:pt x="253212" y="887332"/>
                      <a:pt x="251035" y="888057"/>
                      <a:pt x="248133" y="888057"/>
                    </a:cubicBezTo>
                    <a:cubicBezTo>
                      <a:pt x="251035" y="885155"/>
                      <a:pt x="253937" y="882978"/>
                      <a:pt x="256840" y="881527"/>
                    </a:cubicBezTo>
                    <a:cubicBezTo>
                      <a:pt x="259742" y="880076"/>
                      <a:pt x="262644" y="876449"/>
                      <a:pt x="265546" y="870644"/>
                    </a:cubicBezTo>
                    <a:lnTo>
                      <a:pt x="287312" y="853231"/>
                    </a:lnTo>
                    <a:cubicBezTo>
                      <a:pt x="287312" y="850329"/>
                      <a:pt x="291665" y="845250"/>
                      <a:pt x="300372" y="837995"/>
                    </a:cubicBezTo>
                    <a:cubicBezTo>
                      <a:pt x="309078" y="830740"/>
                      <a:pt x="313432" y="825661"/>
                      <a:pt x="313432" y="822759"/>
                    </a:cubicBezTo>
                    <a:lnTo>
                      <a:pt x="269899" y="861938"/>
                    </a:lnTo>
                    <a:lnTo>
                      <a:pt x="248133" y="888057"/>
                    </a:lnTo>
                    <a:lnTo>
                      <a:pt x="243780" y="892410"/>
                    </a:lnTo>
                    <a:lnTo>
                      <a:pt x="239427" y="896764"/>
                    </a:lnTo>
                    <a:lnTo>
                      <a:pt x="234725" y="897808"/>
                    </a:lnTo>
                    <a:lnTo>
                      <a:pt x="235073" y="896764"/>
                    </a:lnTo>
                    <a:lnTo>
                      <a:pt x="234529" y="897852"/>
                    </a:lnTo>
                    <a:lnTo>
                      <a:pt x="229632" y="898940"/>
                    </a:lnTo>
                    <a:lnTo>
                      <a:pt x="228979" y="900246"/>
                    </a:lnTo>
                    <a:lnTo>
                      <a:pt x="226367" y="898940"/>
                    </a:lnTo>
                    <a:cubicBezTo>
                      <a:pt x="224916" y="898940"/>
                      <a:pt x="223465" y="899666"/>
                      <a:pt x="222014" y="901117"/>
                    </a:cubicBezTo>
                    <a:lnTo>
                      <a:pt x="222014" y="896764"/>
                    </a:lnTo>
                    <a:cubicBezTo>
                      <a:pt x="219112" y="896764"/>
                      <a:pt x="217661" y="899666"/>
                      <a:pt x="217661" y="905470"/>
                    </a:cubicBezTo>
                    <a:cubicBezTo>
                      <a:pt x="203150" y="911274"/>
                      <a:pt x="191541" y="919981"/>
                      <a:pt x="182835" y="931589"/>
                    </a:cubicBezTo>
                    <a:lnTo>
                      <a:pt x="152362" y="957709"/>
                    </a:lnTo>
                    <a:cubicBezTo>
                      <a:pt x="149460" y="954807"/>
                      <a:pt x="143656" y="957709"/>
                      <a:pt x="134949" y="966415"/>
                    </a:cubicBezTo>
                    <a:cubicBezTo>
                      <a:pt x="134949" y="963513"/>
                      <a:pt x="133498" y="963513"/>
                      <a:pt x="130596" y="966415"/>
                    </a:cubicBezTo>
                    <a:lnTo>
                      <a:pt x="130596" y="970768"/>
                    </a:lnTo>
                    <a:lnTo>
                      <a:pt x="121890" y="979475"/>
                    </a:lnTo>
                    <a:cubicBezTo>
                      <a:pt x="121890" y="973671"/>
                      <a:pt x="120439" y="972220"/>
                      <a:pt x="117537" y="975122"/>
                    </a:cubicBezTo>
                    <a:lnTo>
                      <a:pt x="117537" y="979475"/>
                    </a:lnTo>
                    <a:lnTo>
                      <a:pt x="117537" y="983828"/>
                    </a:lnTo>
                    <a:lnTo>
                      <a:pt x="113183" y="988181"/>
                    </a:lnTo>
                    <a:lnTo>
                      <a:pt x="113183" y="979475"/>
                    </a:lnTo>
                    <a:cubicBezTo>
                      <a:pt x="110281" y="979475"/>
                      <a:pt x="108830" y="980200"/>
                      <a:pt x="108830" y="981651"/>
                    </a:cubicBezTo>
                    <a:cubicBezTo>
                      <a:pt x="108830" y="983103"/>
                      <a:pt x="107379" y="983828"/>
                      <a:pt x="104477" y="983828"/>
                    </a:cubicBezTo>
                    <a:lnTo>
                      <a:pt x="105783" y="978169"/>
                    </a:lnTo>
                    <a:lnTo>
                      <a:pt x="104477" y="979475"/>
                    </a:lnTo>
                    <a:cubicBezTo>
                      <a:pt x="101575" y="979475"/>
                      <a:pt x="100849" y="978749"/>
                      <a:pt x="102300" y="977298"/>
                    </a:cubicBezTo>
                    <a:lnTo>
                      <a:pt x="107742" y="975484"/>
                    </a:lnTo>
                    <a:lnTo>
                      <a:pt x="111006" y="972946"/>
                    </a:lnTo>
                    <a:lnTo>
                      <a:pt x="108830" y="975122"/>
                    </a:lnTo>
                    <a:cubicBezTo>
                      <a:pt x="110281" y="975122"/>
                      <a:pt x="111369" y="974759"/>
                      <a:pt x="112095" y="974033"/>
                    </a:cubicBezTo>
                    <a:lnTo>
                      <a:pt x="112821" y="971857"/>
                    </a:lnTo>
                    <a:lnTo>
                      <a:pt x="121890" y="966415"/>
                    </a:lnTo>
                    <a:cubicBezTo>
                      <a:pt x="124792" y="966415"/>
                      <a:pt x="129145" y="963513"/>
                      <a:pt x="134949" y="957709"/>
                    </a:cubicBezTo>
                    <a:cubicBezTo>
                      <a:pt x="140754" y="951904"/>
                      <a:pt x="148009" y="946100"/>
                      <a:pt x="156716" y="940296"/>
                    </a:cubicBezTo>
                    <a:cubicBezTo>
                      <a:pt x="165422" y="934492"/>
                      <a:pt x="168324" y="928687"/>
                      <a:pt x="165422" y="922883"/>
                    </a:cubicBezTo>
                    <a:cubicBezTo>
                      <a:pt x="168324" y="922883"/>
                      <a:pt x="171952" y="921432"/>
                      <a:pt x="176305" y="918530"/>
                    </a:cubicBezTo>
                    <a:lnTo>
                      <a:pt x="177393" y="914177"/>
                    </a:lnTo>
                    <a:lnTo>
                      <a:pt x="178482" y="909823"/>
                    </a:lnTo>
                    <a:cubicBezTo>
                      <a:pt x="181384" y="909823"/>
                      <a:pt x="184286" y="908372"/>
                      <a:pt x="187188" y="905470"/>
                    </a:cubicBezTo>
                    <a:cubicBezTo>
                      <a:pt x="190090" y="902568"/>
                      <a:pt x="190090" y="899666"/>
                      <a:pt x="187188" y="896764"/>
                    </a:cubicBezTo>
                    <a:cubicBezTo>
                      <a:pt x="187188" y="902568"/>
                      <a:pt x="184286" y="905470"/>
                      <a:pt x="178482" y="905470"/>
                    </a:cubicBezTo>
                    <a:cubicBezTo>
                      <a:pt x="178482" y="899666"/>
                      <a:pt x="179933" y="896764"/>
                      <a:pt x="182835" y="896764"/>
                    </a:cubicBezTo>
                    <a:cubicBezTo>
                      <a:pt x="185737" y="896764"/>
                      <a:pt x="189365" y="895313"/>
                      <a:pt x="193718" y="892410"/>
                    </a:cubicBezTo>
                    <a:lnTo>
                      <a:pt x="193718" y="901117"/>
                    </a:lnTo>
                    <a:lnTo>
                      <a:pt x="200248" y="896764"/>
                    </a:lnTo>
                    <a:cubicBezTo>
                      <a:pt x="203059" y="890959"/>
                      <a:pt x="203037" y="889508"/>
                      <a:pt x="200180" y="892410"/>
                    </a:cubicBezTo>
                    <a:cubicBezTo>
                      <a:pt x="197323" y="895313"/>
                      <a:pt x="195895" y="895313"/>
                      <a:pt x="195895" y="892410"/>
                    </a:cubicBezTo>
                    <a:cubicBezTo>
                      <a:pt x="192992" y="892410"/>
                      <a:pt x="194443" y="889508"/>
                      <a:pt x="200248" y="883704"/>
                    </a:cubicBezTo>
                    <a:lnTo>
                      <a:pt x="204465" y="883704"/>
                    </a:lnTo>
                    <a:lnTo>
                      <a:pt x="208614" y="883704"/>
                    </a:lnTo>
                    <a:cubicBezTo>
                      <a:pt x="208614" y="880802"/>
                      <a:pt x="207231" y="879351"/>
                      <a:pt x="204465" y="879351"/>
                    </a:cubicBezTo>
                    <a:cubicBezTo>
                      <a:pt x="207231" y="876449"/>
                      <a:pt x="210020" y="874998"/>
                      <a:pt x="212831" y="874998"/>
                    </a:cubicBezTo>
                    <a:cubicBezTo>
                      <a:pt x="215643" y="877900"/>
                      <a:pt x="215643" y="879351"/>
                      <a:pt x="212831" y="879351"/>
                    </a:cubicBezTo>
                    <a:lnTo>
                      <a:pt x="217049" y="879351"/>
                    </a:lnTo>
                    <a:cubicBezTo>
                      <a:pt x="219815" y="876449"/>
                      <a:pt x="220506" y="872821"/>
                      <a:pt x="219123" y="868468"/>
                    </a:cubicBezTo>
                    <a:cubicBezTo>
                      <a:pt x="217740" y="864114"/>
                      <a:pt x="219837" y="863389"/>
                      <a:pt x="225415" y="866291"/>
                    </a:cubicBezTo>
                    <a:cubicBezTo>
                      <a:pt x="225415" y="860487"/>
                      <a:pt x="226798" y="857585"/>
                      <a:pt x="229564" y="857585"/>
                    </a:cubicBezTo>
                    <a:lnTo>
                      <a:pt x="229564" y="866291"/>
                    </a:lnTo>
                    <a:cubicBezTo>
                      <a:pt x="232376" y="863389"/>
                      <a:pt x="233781" y="860487"/>
                      <a:pt x="233781" y="857585"/>
                    </a:cubicBezTo>
                    <a:cubicBezTo>
                      <a:pt x="233781" y="854682"/>
                      <a:pt x="235187" y="851780"/>
                      <a:pt x="237998" y="848878"/>
                    </a:cubicBezTo>
                    <a:cubicBezTo>
                      <a:pt x="239381" y="848878"/>
                      <a:pt x="240419" y="848515"/>
                      <a:pt x="241110" y="847790"/>
                    </a:cubicBezTo>
                    <a:lnTo>
                      <a:pt x="241486" y="846608"/>
                    </a:lnTo>
                    <a:lnTo>
                      <a:pt x="242148" y="848878"/>
                    </a:lnTo>
                    <a:cubicBezTo>
                      <a:pt x="243236" y="850329"/>
                      <a:pt x="245231" y="850329"/>
                      <a:pt x="248133" y="848878"/>
                    </a:cubicBezTo>
                    <a:lnTo>
                      <a:pt x="248133" y="835819"/>
                    </a:lnTo>
                    <a:cubicBezTo>
                      <a:pt x="251035" y="832916"/>
                      <a:pt x="253212" y="830377"/>
                      <a:pt x="254663" y="828200"/>
                    </a:cubicBezTo>
                    <a:lnTo>
                      <a:pt x="255888" y="825137"/>
                    </a:lnTo>
                    <a:lnTo>
                      <a:pt x="258948" y="822759"/>
                    </a:lnTo>
                    <a:cubicBezTo>
                      <a:pt x="261714" y="819857"/>
                      <a:pt x="263097" y="816955"/>
                      <a:pt x="263097" y="814052"/>
                    </a:cubicBezTo>
                    <a:cubicBezTo>
                      <a:pt x="263097" y="811150"/>
                      <a:pt x="265909" y="809699"/>
                      <a:pt x="271532" y="809699"/>
                    </a:cubicBezTo>
                    <a:cubicBezTo>
                      <a:pt x="271532" y="809699"/>
                      <a:pt x="270126" y="814052"/>
                      <a:pt x="267315" y="822759"/>
                    </a:cubicBezTo>
                    <a:cubicBezTo>
                      <a:pt x="270126" y="822759"/>
                      <a:pt x="272926" y="822033"/>
                      <a:pt x="275715" y="820582"/>
                    </a:cubicBezTo>
                    <a:cubicBezTo>
                      <a:pt x="278504" y="819131"/>
                      <a:pt x="277109" y="816955"/>
                      <a:pt x="271532" y="814052"/>
                    </a:cubicBezTo>
                    <a:lnTo>
                      <a:pt x="274170" y="808906"/>
                    </a:lnTo>
                    <a:lnTo>
                      <a:pt x="271532" y="809699"/>
                    </a:lnTo>
                    <a:cubicBezTo>
                      <a:pt x="271532" y="804711"/>
                      <a:pt x="272223" y="802841"/>
                      <a:pt x="273606" y="804088"/>
                    </a:cubicBezTo>
                    <a:cubicBezTo>
                      <a:pt x="274989" y="805335"/>
                      <a:pt x="275681" y="804711"/>
                      <a:pt x="275681" y="802217"/>
                    </a:cubicBezTo>
                    <a:cubicBezTo>
                      <a:pt x="275681" y="799723"/>
                      <a:pt x="274298" y="797252"/>
                      <a:pt x="271532" y="794803"/>
                    </a:cubicBezTo>
                    <a:lnTo>
                      <a:pt x="267315" y="794803"/>
                    </a:lnTo>
                    <a:cubicBezTo>
                      <a:pt x="267315" y="792309"/>
                      <a:pt x="268720" y="791062"/>
                      <a:pt x="271532" y="791062"/>
                    </a:cubicBezTo>
                    <a:cubicBezTo>
                      <a:pt x="268720" y="791062"/>
                      <a:pt x="267315" y="790438"/>
                      <a:pt x="267315" y="789191"/>
                    </a:cubicBezTo>
                    <a:lnTo>
                      <a:pt x="264478" y="787933"/>
                    </a:lnTo>
                    <a:lnTo>
                      <a:pt x="263097" y="787321"/>
                    </a:lnTo>
                    <a:cubicBezTo>
                      <a:pt x="260331" y="787321"/>
                      <a:pt x="258948" y="786697"/>
                      <a:pt x="258948" y="785450"/>
                    </a:cubicBezTo>
                    <a:cubicBezTo>
                      <a:pt x="258948" y="784203"/>
                      <a:pt x="257542" y="783580"/>
                      <a:pt x="254731" y="783580"/>
                    </a:cubicBezTo>
                    <a:cubicBezTo>
                      <a:pt x="251965" y="780587"/>
                      <a:pt x="249176" y="779091"/>
                      <a:pt x="246365" y="779091"/>
                    </a:cubicBezTo>
                    <a:lnTo>
                      <a:pt x="246365" y="774601"/>
                    </a:lnTo>
                    <a:cubicBezTo>
                      <a:pt x="251942" y="780587"/>
                      <a:pt x="257520" y="783580"/>
                      <a:pt x="263097" y="783580"/>
                    </a:cubicBezTo>
                    <a:cubicBezTo>
                      <a:pt x="271486" y="783580"/>
                      <a:pt x="278492" y="786482"/>
                      <a:pt x="284115" y="792286"/>
                    </a:cubicBezTo>
                    <a:cubicBezTo>
                      <a:pt x="289693" y="792286"/>
                      <a:pt x="292482" y="790835"/>
                      <a:pt x="292482" y="787933"/>
                    </a:cubicBezTo>
                    <a:cubicBezTo>
                      <a:pt x="292482" y="785031"/>
                      <a:pt x="293865" y="782083"/>
                      <a:pt x="296631" y="779091"/>
                    </a:cubicBezTo>
                    <a:lnTo>
                      <a:pt x="313432" y="756576"/>
                    </a:lnTo>
                    <a:cubicBezTo>
                      <a:pt x="322138" y="747552"/>
                      <a:pt x="326491" y="741544"/>
                      <a:pt x="326491" y="738551"/>
                    </a:cubicBezTo>
                    <a:cubicBezTo>
                      <a:pt x="323589" y="738551"/>
                      <a:pt x="322138" y="737055"/>
                      <a:pt x="322138" y="734062"/>
                    </a:cubicBezTo>
                    <a:lnTo>
                      <a:pt x="317785" y="729573"/>
                    </a:lnTo>
                    <a:cubicBezTo>
                      <a:pt x="314883" y="723542"/>
                      <a:pt x="312706" y="720526"/>
                      <a:pt x="311255" y="720526"/>
                    </a:cubicBezTo>
                    <a:cubicBezTo>
                      <a:pt x="309804" y="720526"/>
                      <a:pt x="309078" y="717533"/>
                      <a:pt x="309078" y="711548"/>
                    </a:cubicBezTo>
                    <a:cubicBezTo>
                      <a:pt x="309078" y="702524"/>
                      <a:pt x="307627" y="696515"/>
                      <a:pt x="304725" y="693523"/>
                    </a:cubicBezTo>
                    <a:cubicBezTo>
                      <a:pt x="310529" y="690530"/>
                      <a:pt x="310529" y="683025"/>
                      <a:pt x="304725" y="671008"/>
                    </a:cubicBezTo>
                    <a:cubicBezTo>
                      <a:pt x="298921" y="658992"/>
                      <a:pt x="294568" y="651532"/>
                      <a:pt x="291665" y="648630"/>
                    </a:cubicBezTo>
                    <a:cubicBezTo>
                      <a:pt x="294568" y="648630"/>
                      <a:pt x="296019" y="644277"/>
                      <a:pt x="296019" y="635570"/>
                    </a:cubicBezTo>
                    <a:cubicBezTo>
                      <a:pt x="287312" y="638472"/>
                      <a:pt x="278606" y="644277"/>
                      <a:pt x="269899" y="652983"/>
                    </a:cubicBezTo>
                    <a:lnTo>
                      <a:pt x="261193" y="658207"/>
                    </a:lnTo>
                    <a:lnTo>
                      <a:pt x="248133" y="666043"/>
                    </a:lnTo>
                    <a:cubicBezTo>
                      <a:pt x="251035" y="666043"/>
                      <a:pt x="253212" y="665317"/>
                      <a:pt x="254663" y="663866"/>
                    </a:cubicBezTo>
                    <a:cubicBezTo>
                      <a:pt x="256114" y="662415"/>
                      <a:pt x="258291" y="661690"/>
                      <a:pt x="261193" y="661690"/>
                    </a:cubicBezTo>
                    <a:cubicBezTo>
                      <a:pt x="261193" y="664592"/>
                      <a:pt x="253212" y="670396"/>
                      <a:pt x="237250" y="679102"/>
                    </a:cubicBezTo>
                    <a:cubicBezTo>
                      <a:pt x="221288" y="687809"/>
                      <a:pt x="211856" y="693613"/>
                      <a:pt x="208954" y="696515"/>
                    </a:cubicBezTo>
                    <a:lnTo>
                      <a:pt x="194670" y="704678"/>
                    </a:lnTo>
                    <a:lnTo>
                      <a:pt x="193446" y="705222"/>
                    </a:lnTo>
                    <a:lnTo>
                      <a:pt x="192766" y="705766"/>
                    </a:lnTo>
                    <a:lnTo>
                      <a:pt x="178482" y="713928"/>
                    </a:lnTo>
                    <a:cubicBezTo>
                      <a:pt x="175580" y="713928"/>
                      <a:pt x="171226" y="716830"/>
                      <a:pt x="165422" y="722635"/>
                    </a:cubicBezTo>
                    <a:cubicBezTo>
                      <a:pt x="159618" y="722635"/>
                      <a:pt x="155265" y="724086"/>
                      <a:pt x="152362" y="726988"/>
                    </a:cubicBezTo>
                    <a:cubicBezTo>
                      <a:pt x="146558" y="729890"/>
                      <a:pt x="141479" y="732792"/>
                      <a:pt x="137126" y="735694"/>
                    </a:cubicBezTo>
                    <a:cubicBezTo>
                      <a:pt x="132773" y="738597"/>
                      <a:pt x="127694" y="741499"/>
                      <a:pt x="121890" y="744401"/>
                    </a:cubicBezTo>
                    <a:cubicBezTo>
                      <a:pt x="116085" y="750205"/>
                      <a:pt x="111732" y="753107"/>
                      <a:pt x="108830" y="753107"/>
                    </a:cubicBezTo>
                    <a:cubicBezTo>
                      <a:pt x="105928" y="756009"/>
                      <a:pt x="103026" y="757461"/>
                      <a:pt x="100124" y="757461"/>
                    </a:cubicBezTo>
                    <a:cubicBezTo>
                      <a:pt x="94319" y="763265"/>
                      <a:pt x="89241" y="766892"/>
                      <a:pt x="84887" y="768344"/>
                    </a:cubicBezTo>
                    <a:cubicBezTo>
                      <a:pt x="80534" y="769795"/>
                      <a:pt x="75455" y="773422"/>
                      <a:pt x="69651" y="779227"/>
                    </a:cubicBezTo>
                    <a:cubicBezTo>
                      <a:pt x="58042" y="790835"/>
                      <a:pt x="49336" y="796640"/>
                      <a:pt x="43532" y="796640"/>
                    </a:cubicBezTo>
                    <a:cubicBezTo>
                      <a:pt x="46434" y="793737"/>
                      <a:pt x="46434" y="793012"/>
                      <a:pt x="43532" y="794463"/>
                    </a:cubicBezTo>
                    <a:cubicBezTo>
                      <a:pt x="40630" y="795914"/>
                      <a:pt x="40630" y="793737"/>
                      <a:pt x="43532" y="787933"/>
                    </a:cubicBezTo>
                    <a:cubicBezTo>
                      <a:pt x="40630" y="785031"/>
                      <a:pt x="34825" y="783580"/>
                      <a:pt x="26119" y="783580"/>
                    </a:cubicBezTo>
                    <a:cubicBezTo>
                      <a:pt x="26119" y="780678"/>
                      <a:pt x="26844" y="779227"/>
                      <a:pt x="28295" y="779227"/>
                    </a:cubicBezTo>
                    <a:cubicBezTo>
                      <a:pt x="29747" y="779227"/>
                      <a:pt x="30472" y="777776"/>
                      <a:pt x="30472" y="774873"/>
                    </a:cubicBezTo>
                    <a:lnTo>
                      <a:pt x="34825" y="774873"/>
                    </a:lnTo>
                    <a:cubicBezTo>
                      <a:pt x="34825" y="769069"/>
                      <a:pt x="30472" y="766167"/>
                      <a:pt x="21766" y="766167"/>
                    </a:cubicBezTo>
                    <a:lnTo>
                      <a:pt x="21766" y="761814"/>
                    </a:lnTo>
                    <a:cubicBezTo>
                      <a:pt x="21766" y="756009"/>
                      <a:pt x="17413" y="753107"/>
                      <a:pt x="8706" y="753107"/>
                    </a:cubicBezTo>
                    <a:cubicBezTo>
                      <a:pt x="2902" y="747303"/>
                      <a:pt x="0" y="742950"/>
                      <a:pt x="0" y="740048"/>
                    </a:cubicBezTo>
                    <a:lnTo>
                      <a:pt x="4353" y="740048"/>
                    </a:lnTo>
                    <a:lnTo>
                      <a:pt x="4353" y="731341"/>
                    </a:lnTo>
                    <a:lnTo>
                      <a:pt x="21766" y="709575"/>
                    </a:lnTo>
                    <a:lnTo>
                      <a:pt x="34825" y="709575"/>
                    </a:lnTo>
                    <a:cubicBezTo>
                      <a:pt x="37728" y="709575"/>
                      <a:pt x="37728" y="711026"/>
                      <a:pt x="34825" y="713928"/>
                    </a:cubicBezTo>
                    <a:cubicBezTo>
                      <a:pt x="31923" y="716830"/>
                      <a:pt x="33374" y="719733"/>
                      <a:pt x="39178" y="722635"/>
                    </a:cubicBezTo>
                    <a:lnTo>
                      <a:pt x="39178" y="713928"/>
                    </a:lnTo>
                    <a:lnTo>
                      <a:pt x="42103" y="722635"/>
                    </a:lnTo>
                    <a:cubicBezTo>
                      <a:pt x="44008" y="725537"/>
                      <a:pt x="45935" y="725537"/>
                      <a:pt x="47885" y="722635"/>
                    </a:cubicBezTo>
                    <a:lnTo>
                      <a:pt x="79174" y="709575"/>
                    </a:lnTo>
                    <a:lnTo>
                      <a:pt x="141683" y="670396"/>
                    </a:lnTo>
                    <a:lnTo>
                      <a:pt x="265546" y="600744"/>
                    </a:lnTo>
                    <a:cubicBezTo>
                      <a:pt x="265546" y="597842"/>
                      <a:pt x="264095" y="594940"/>
                      <a:pt x="261193" y="592038"/>
                    </a:cubicBezTo>
                    <a:lnTo>
                      <a:pt x="261193" y="587685"/>
                    </a:lnTo>
                    <a:lnTo>
                      <a:pt x="256840" y="583332"/>
                    </a:lnTo>
                    <a:lnTo>
                      <a:pt x="239427" y="583332"/>
                    </a:lnTo>
                    <a:cubicBezTo>
                      <a:pt x="239427" y="586234"/>
                      <a:pt x="233622" y="587685"/>
                      <a:pt x="222014" y="587685"/>
                    </a:cubicBezTo>
                    <a:lnTo>
                      <a:pt x="222014" y="592038"/>
                    </a:lnTo>
                    <a:cubicBezTo>
                      <a:pt x="219112" y="592038"/>
                      <a:pt x="217661" y="590587"/>
                      <a:pt x="217661" y="587685"/>
                    </a:cubicBezTo>
                    <a:cubicBezTo>
                      <a:pt x="211856" y="587685"/>
                      <a:pt x="207503" y="586234"/>
                      <a:pt x="204601" y="583332"/>
                    </a:cubicBezTo>
                    <a:lnTo>
                      <a:pt x="200248" y="583332"/>
                    </a:lnTo>
                    <a:cubicBezTo>
                      <a:pt x="194443" y="583332"/>
                      <a:pt x="190090" y="584783"/>
                      <a:pt x="187188" y="587685"/>
                    </a:cubicBezTo>
                    <a:cubicBezTo>
                      <a:pt x="169775" y="593489"/>
                      <a:pt x="161069" y="596391"/>
                      <a:pt x="161069" y="596391"/>
                    </a:cubicBezTo>
                    <a:cubicBezTo>
                      <a:pt x="163971" y="593489"/>
                      <a:pt x="167599" y="589861"/>
                      <a:pt x="171952" y="585508"/>
                    </a:cubicBezTo>
                    <a:cubicBezTo>
                      <a:pt x="176305" y="581155"/>
                      <a:pt x="178482" y="577527"/>
                      <a:pt x="178482" y="574625"/>
                    </a:cubicBezTo>
                    <a:cubicBezTo>
                      <a:pt x="181384" y="571723"/>
                      <a:pt x="177031" y="570272"/>
                      <a:pt x="165422" y="570272"/>
                    </a:cubicBezTo>
                    <a:cubicBezTo>
                      <a:pt x="165422" y="567370"/>
                      <a:pt x="163971" y="565919"/>
                      <a:pt x="161069" y="565919"/>
                    </a:cubicBezTo>
                    <a:lnTo>
                      <a:pt x="156716" y="565919"/>
                    </a:lnTo>
                    <a:cubicBezTo>
                      <a:pt x="156716" y="563017"/>
                      <a:pt x="155265" y="561565"/>
                      <a:pt x="152362" y="561565"/>
                    </a:cubicBezTo>
                    <a:cubicBezTo>
                      <a:pt x="149460" y="558663"/>
                      <a:pt x="148009" y="555761"/>
                      <a:pt x="148009" y="552859"/>
                    </a:cubicBezTo>
                    <a:lnTo>
                      <a:pt x="148009" y="548506"/>
                    </a:lnTo>
                    <a:cubicBezTo>
                      <a:pt x="145107" y="548506"/>
                      <a:pt x="143656" y="547055"/>
                      <a:pt x="143656" y="544153"/>
                    </a:cubicBezTo>
                    <a:cubicBezTo>
                      <a:pt x="137852" y="538348"/>
                      <a:pt x="134949" y="533995"/>
                      <a:pt x="134949" y="531093"/>
                    </a:cubicBezTo>
                    <a:cubicBezTo>
                      <a:pt x="132047" y="528191"/>
                      <a:pt x="134949" y="522386"/>
                      <a:pt x="143656" y="513680"/>
                    </a:cubicBezTo>
                    <a:lnTo>
                      <a:pt x="148009" y="522386"/>
                    </a:lnTo>
                    <a:cubicBezTo>
                      <a:pt x="150911" y="522386"/>
                      <a:pt x="153088" y="520210"/>
                      <a:pt x="154539" y="515857"/>
                    </a:cubicBezTo>
                    <a:lnTo>
                      <a:pt x="155008" y="511631"/>
                    </a:lnTo>
                    <a:lnTo>
                      <a:pt x="156716" y="513680"/>
                    </a:lnTo>
                    <a:cubicBezTo>
                      <a:pt x="159618" y="510778"/>
                      <a:pt x="162520" y="509327"/>
                      <a:pt x="165422" y="509327"/>
                    </a:cubicBezTo>
                    <a:cubicBezTo>
                      <a:pt x="168324" y="512229"/>
                      <a:pt x="175580" y="513680"/>
                      <a:pt x="187188" y="513680"/>
                    </a:cubicBezTo>
                    <a:lnTo>
                      <a:pt x="226367" y="504974"/>
                    </a:lnTo>
                    <a:lnTo>
                      <a:pt x="235073" y="504974"/>
                    </a:lnTo>
                    <a:cubicBezTo>
                      <a:pt x="235073" y="502071"/>
                      <a:pt x="236525" y="500620"/>
                      <a:pt x="239427" y="500620"/>
                    </a:cubicBezTo>
                    <a:cubicBezTo>
                      <a:pt x="242329" y="500620"/>
                      <a:pt x="243780" y="502071"/>
                      <a:pt x="243780" y="504974"/>
                    </a:cubicBezTo>
                    <a:lnTo>
                      <a:pt x="252486" y="504974"/>
                    </a:lnTo>
                    <a:cubicBezTo>
                      <a:pt x="258291" y="504974"/>
                      <a:pt x="264095" y="505699"/>
                      <a:pt x="269899" y="507150"/>
                    </a:cubicBezTo>
                    <a:cubicBezTo>
                      <a:pt x="275704" y="508601"/>
                      <a:pt x="281508" y="509327"/>
                      <a:pt x="287312" y="509327"/>
                    </a:cubicBezTo>
                    <a:lnTo>
                      <a:pt x="300372" y="509327"/>
                    </a:lnTo>
                    <a:cubicBezTo>
                      <a:pt x="300372" y="512229"/>
                      <a:pt x="303274" y="513680"/>
                      <a:pt x="309078" y="513680"/>
                    </a:cubicBezTo>
                    <a:lnTo>
                      <a:pt x="313432" y="513680"/>
                    </a:lnTo>
                    <a:cubicBezTo>
                      <a:pt x="319236" y="510778"/>
                      <a:pt x="322138" y="504248"/>
                      <a:pt x="322138" y="494091"/>
                    </a:cubicBezTo>
                    <a:cubicBezTo>
                      <a:pt x="322138" y="483933"/>
                      <a:pt x="322138" y="475952"/>
                      <a:pt x="322138" y="470148"/>
                    </a:cubicBezTo>
                    <a:cubicBezTo>
                      <a:pt x="325040" y="461441"/>
                      <a:pt x="327217" y="453460"/>
                      <a:pt x="328668" y="446205"/>
                    </a:cubicBezTo>
                    <a:cubicBezTo>
                      <a:pt x="330119" y="438950"/>
                      <a:pt x="330844" y="430969"/>
                      <a:pt x="330844" y="422262"/>
                    </a:cubicBezTo>
                    <a:cubicBezTo>
                      <a:pt x="330844" y="419360"/>
                      <a:pt x="330119" y="417184"/>
                      <a:pt x="328668" y="415732"/>
                    </a:cubicBezTo>
                    <a:cubicBezTo>
                      <a:pt x="327217" y="414281"/>
                      <a:pt x="326491" y="412105"/>
                      <a:pt x="326491" y="409203"/>
                    </a:cubicBezTo>
                    <a:lnTo>
                      <a:pt x="317785" y="400496"/>
                    </a:lnTo>
                    <a:cubicBezTo>
                      <a:pt x="317785" y="403398"/>
                      <a:pt x="314883" y="404849"/>
                      <a:pt x="309078" y="404849"/>
                    </a:cubicBezTo>
                    <a:cubicBezTo>
                      <a:pt x="303274" y="404849"/>
                      <a:pt x="299646" y="405575"/>
                      <a:pt x="298195" y="407026"/>
                    </a:cubicBezTo>
                    <a:cubicBezTo>
                      <a:pt x="296744" y="408477"/>
                      <a:pt x="294568" y="409203"/>
                      <a:pt x="291665" y="409203"/>
                    </a:cubicBezTo>
                    <a:cubicBezTo>
                      <a:pt x="285861" y="412105"/>
                      <a:pt x="280057" y="415007"/>
                      <a:pt x="274253" y="417909"/>
                    </a:cubicBezTo>
                    <a:cubicBezTo>
                      <a:pt x="268448" y="420811"/>
                      <a:pt x="262644" y="422262"/>
                      <a:pt x="256840" y="422262"/>
                    </a:cubicBezTo>
                    <a:lnTo>
                      <a:pt x="263805" y="417038"/>
                    </a:lnTo>
                    <a:lnTo>
                      <a:pt x="254663" y="422262"/>
                    </a:lnTo>
                    <a:cubicBezTo>
                      <a:pt x="250310" y="425164"/>
                      <a:pt x="245231" y="426615"/>
                      <a:pt x="239427" y="426615"/>
                    </a:cubicBezTo>
                    <a:cubicBezTo>
                      <a:pt x="239427" y="423713"/>
                      <a:pt x="244506" y="420086"/>
                      <a:pt x="254663" y="415732"/>
                    </a:cubicBezTo>
                    <a:cubicBezTo>
                      <a:pt x="259742" y="413556"/>
                      <a:pt x="263551" y="412286"/>
                      <a:pt x="266090" y="411923"/>
                    </a:cubicBezTo>
                    <a:lnTo>
                      <a:pt x="268976" y="413160"/>
                    </a:lnTo>
                    <a:lnTo>
                      <a:pt x="274253" y="409203"/>
                    </a:lnTo>
                    <a:lnTo>
                      <a:pt x="269899" y="409203"/>
                    </a:lnTo>
                    <a:cubicBezTo>
                      <a:pt x="272801" y="406300"/>
                      <a:pt x="276429" y="405575"/>
                      <a:pt x="280782" y="407026"/>
                    </a:cubicBezTo>
                    <a:cubicBezTo>
                      <a:pt x="285136" y="408477"/>
                      <a:pt x="287312" y="406300"/>
                      <a:pt x="287312" y="400496"/>
                    </a:cubicBezTo>
                    <a:cubicBezTo>
                      <a:pt x="275704" y="406300"/>
                      <a:pt x="265546" y="409928"/>
                      <a:pt x="256840" y="411379"/>
                    </a:cubicBezTo>
                    <a:cubicBezTo>
                      <a:pt x="248133" y="412830"/>
                      <a:pt x="237976" y="416458"/>
                      <a:pt x="226367" y="422262"/>
                    </a:cubicBezTo>
                    <a:cubicBezTo>
                      <a:pt x="214758" y="428067"/>
                      <a:pt x="203875" y="432420"/>
                      <a:pt x="193718" y="435322"/>
                    </a:cubicBezTo>
                    <a:cubicBezTo>
                      <a:pt x="183560" y="438224"/>
                      <a:pt x="175580" y="441126"/>
                      <a:pt x="169775" y="444028"/>
                    </a:cubicBezTo>
                    <a:cubicBezTo>
                      <a:pt x="175580" y="438224"/>
                      <a:pt x="181384" y="435322"/>
                      <a:pt x="187188" y="435322"/>
                    </a:cubicBezTo>
                    <a:cubicBezTo>
                      <a:pt x="187188" y="432420"/>
                      <a:pt x="184286" y="431694"/>
                      <a:pt x="178482" y="433145"/>
                    </a:cubicBezTo>
                    <a:cubicBezTo>
                      <a:pt x="172677" y="434596"/>
                      <a:pt x="168324" y="435322"/>
                      <a:pt x="165422" y="435322"/>
                    </a:cubicBezTo>
                    <a:cubicBezTo>
                      <a:pt x="165422" y="432420"/>
                      <a:pt x="168324" y="430969"/>
                      <a:pt x="174128" y="430969"/>
                    </a:cubicBezTo>
                    <a:cubicBezTo>
                      <a:pt x="179933" y="430969"/>
                      <a:pt x="184286" y="430969"/>
                      <a:pt x="187188" y="430969"/>
                    </a:cubicBezTo>
                    <a:cubicBezTo>
                      <a:pt x="190090" y="428067"/>
                      <a:pt x="192992" y="426615"/>
                      <a:pt x="195895" y="426615"/>
                    </a:cubicBezTo>
                    <a:lnTo>
                      <a:pt x="208954" y="417909"/>
                    </a:lnTo>
                    <a:cubicBezTo>
                      <a:pt x="229269" y="412105"/>
                      <a:pt x="240878" y="407752"/>
                      <a:pt x="243780" y="404849"/>
                    </a:cubicBezTo>
                    <a:cubicBezTo>
                      <a:pt x="249584" y="401947"/>
                      <a:pt x="256114" y="400496"/>
                      <a:pt x="263370" y="400496"/>
                    </a:cubicBezTo>
                    <a:cubicBezTo>
                      <a:pt x="270625" y="400496"/>
                      <a:pt x="274253" y="397594"/>
                      <a:pt x="274253" y="391790"/>
                    </a:cubicBezTo>
                    <a:cubicBezTo>
                      <a:pt x="268448" y="391790"/>
                      <a:pt x="262644" y="394692"/>
                      <a:pt x="256840" y="400496"/>
                    </a:cubicBezTo>
                    <a:cubicBezTo>
                      <a:pt x="251035" y="400496"/>
                      <a:pt x="246682" y="401222"/>
                      <a:pt x="243780" y="402673"/>
                    </a:cubicBezTo>
                    <a:cubicBezTo>
                      <a:pt x="240878" y="404124"/>
                      <a:pt x="237976" y="404849"/>
                      <a:pt x="235073" y="404849"/>
                    </a:cubicBezTo>
                    <a:cubicBezTo>
                      <a:pt x="229269" y="407752"/>
                      <a:pt x="225642" y="408477"/>
                      <a:pt x="224191" y="407026"/>
                    </a:cubicBezTo>
                    <a:cubicBezTo>
                      <a:pt x="222739" y="405575"/>
                      <a:pt x="220563" y="406300"/>
                      <a:pt x="217661" y="409203"/>
                    </a:cubicBezTo>
                    <a:cubicBezTo>
                      <a:pt x="211856" y="409203"/>
                      <a:pt x="206052" y="412105"/>
                      <a:pt x="200248" y="417909"/>
                    </a:cubicBezTo>
                    <a:cubicBezTo>
                      <a:pt x="194443" y="417909"/>
                      <a:pt x="188639" y="418635"/>
                      <a:pt x="182835" y="420086"/>
                    </a:cubicBezTo>
                    <a:cubicBezTo>
                      <a:pt x="177031" y="421537"/>
                      <a:pt x="171226" y="422262"/>
                      <a:pt x="165422" y="422262"/>
                    </a:cubicBezTo>
                    <a:cubicBezTo>
                      <a:pt x="159618" y="425164"/>
                      <a:pt x="154539" y="425890"/>
                      <a:pt x="150186" y="424439"/>
                    </a:cubicBezTo>
                    <a:cubicBezTo>
                      <a:pt x="145832" y="422988"/>
                      <a:pt x="140754" y="422262"/>
                      <a:pt x="134949" y="422262"/>
                    </a:cubicBezTo>
                    <a:cubicBezTo>
                      <a:pt x="134949" y="419360"/>
                      <a:pt x="133498" y="417909"/>
                      <a:pt x="130596" y="417909"/>
                    </a:cubicBezTo>
                    <a:lnTo>
                      <a:pt x="121890" y="417909"/>
                    </a:lnTo>
                    <a:cubicBezTo>
                      <a:pt x="121890" y="417909"/>
                      <a:pt x="113183" y="415007"/>
                      <a:pt x="95770" y="409203"/>
                    </a:cubicBezTo>
                    <a:cubicBezTo>
                      <a:pt x="89241" y="407026"/>
                      <a:pt x="82711" y="399952"/>
                      <a:pt x="76181" y="387981"/>
                    </a:cubicBezTo>
                    <a:lnTo>
                      <a:pt x="74004" y="383446"/>
                    </a:lnTo>
                    <a:lnTo>
                      <a:pt x="69651" y="374377"/>
                    </a:lnTo>
                    <a:cubicBezTo>
                      <a:pt x="75455" y="374377"/>
                      <a:pt x="79083" y="377279"/>
                      <a:pt x="80534" y="383083"/>
                    </a:cubicBezTo>
                    <a:cubicBezTo>
                      <a:pt x="81985" y="388888"/>
                      <a:pt x="84162" y="393241"/>
                      <a:pt x="87064" y="396143"/>
                    </a:cubicBezTo>
                    <a:cubicBezTo>
                      <a:pt x="104477" y="401947"/>
                      <a:pt x="113183" y="404849"/>
                      <a:pt x="113183" y="404849"/>
                    </a:cubicBezTo>
                    <a:cubicBezTo>
                      <a:pt x="121890" y="404849"/>
                      <a:pt x="132047" y="403398"/>
                      <a:pt x="143656" y="400496"/>
                    </a:cubicBezTo>
                    <a:cubicBezTo>
                      <a:pt x="155265" y="397594"/>
                      <a:pt x="165422" y="394692"/>
                      <a:pt x="174128" y="391790"/>
                    </a:cubicBezTo>
                    <a:lnTo>
                      <a:pt x="304725" y="339551"/>
                    </a:lnTo>
                    <a:cubicBezTo>
                      <a:pt x="327942" y="330845"/>
                      <a:pt x="349708" y="322864"/>
                      <a:pt x="370023" y="315608"/>
                    </a:cubicBezTo>
                    <a:cubicBezTo>
                      <a:pt x="390339" y="308353"/>
                      <a:pt x="412105" y="301823"/>
                      <a:pt x="435322" y="296019"/>
                    </a:cubicBezTo>
                    <a:cubicBezTo>
                      <a:pt x="458539" y="290214"/>
                      <a:pt x="468697" y="287312"/>
                      <a:pt x="465794" y="287312"/>
                    </a:cubicBezTo>
                    <a:cubicBezTo>
                      <a:pt x="471599" y="281281"/>
                      <a:pt x="474501" y="278266"/>
                      <a:pt x="474501" y="278266"/>
                    </a:cubicBezTo>
                    <a:lnTo>
                      <a:pt x="474501" y="255615"/>
                    </a:lnTo>
                    <a:cubicBezTo>
                      <a:pt x="474501" y="243553"/>
                      <a:pt x="475226" y="231480"/>
                      <a:pt x="476677" y="219395"/>
                    </a:cubicBezTo>
                    <a:cubicBezTo>
                      <a:pt x="478129" y="207311"/>
                      <a:pt x="478854" y="195237"/>
                      <a:pt x="478854" y="183175"/>
                    </a:cubicBezTo>
                    <a:cubicBezTo>
                      <a:pt x="478854" y="168438"/>
                      <a:pt x="473050" y="162520"/>
                      <a:pt x="461441" y="165422"/>
                    </a:cubicBezTo>
                    <a:cubicBezTo>
                      <a:pt x="455637" y="168324"/>
                      <a:pt x="450558" y="169050"/>
                      <a:pt x="446205" y="167599"/>
                    </a:cubicBezTo>
                    <a:cubicBezTo>
                      <a:pt x="441852" y="166148"/>
                      <a:pt x="436773" y="166873"/>
                      <a:pt x="430969" y="169775"/>
                    </a:cubicBezTo>
                    <a:cubicBezTo>
                      <a:pt x="428066" y="169775"/>
                      <a:pt x="426615" y="170501"/>
                      <a:pt x="426615" y="171952"/>
                    </a:cubicBezTo>
                    <a:cubicBezTo>
                      <a:pt x="426615" y="173403"/>
                      <a:pt x="425164" y="174129"/>
                      <a:pt x="422262" y="174129"/>
                    </a:cubicBezTo>
                    <a:lnTo>
                      <a:pt x="404849" y="174129"/>
                    </a:lnTo>
                    <a:cubicBezTo>
                      <a:pt x="401947" y="174129"/>
                      <a:pt x="391790" y="177031"/>
                      <a:pt x="374377" y="182835"/>
                    </a:cubicBezTo>
                    <a:cubicBezTo>
                      <a:pt x="377279" y="179933"/>
                      <a:pt x="380181" y="178482"/>
                      <a:pt x="383083" y="178482"/>
                    </a:cubicBezTo>
                    <a:cubicBezTo>
                      <a:pt x="383083" y="175580"/>
                      <a:pt x="384534" y="174129"/>
                      <a:pt x="387436" y="174129"/>
                    </a:cubicBezTo>
                    <a:cubicBezTo>
                      <a:pt x="381632" y="171725"/>
                      <a:pt x="375102" y="172575"/>
                      <a:pt x="367847" y="176679"/>
                    </a:cubicBezTo>
                    <a:cubicBezTo>
                      <a:pt x="360591" y="180783"/>
                      <a:pt x="354062" y="182835"/>
                      <a:pt x="348257" y="182835"/>
                    </a:cubicBezTo>
                    <a:cubicBezTo>
                      <a:pt x="351159" y="179933"/>
                      <a:pt x="354062" y="178482"/>
                      <a:pt x="356964" y="178482"/>
                    </a:cubicBezTo>
                    <a:cubicBezTo>
                      <a:pt x="359866" y="178482"/>
                      <a:pt x="362768" y="177031"/>
                      <a:pt x="365670" y="174129"/>
                    </a:cubicBezTo>
                    <a:lnTo>
                      <a:pt x="370023" y="174129"/>
                    </a:lnTo>
                    <a:lnTo>
                      <a:pt x="370023" y="170524"/>
                    </a:lnTo>
                    <a:cubicBezTo>
                      <a:pt x="370023" y="168075"/>
                      <a:pt x="371475" y="166851"/>
                      <a:pt x="374377" y="166851"/>
                    </a:cubicBezTo>
                    <a:cubicBezTo>
                      <a:pt x="377279" y="164447"/>
                      <a:pt x="381632" y="163245"/>
                      <a:pt x="387436" y="163245"/>
                    </a:cubicBezTo>
                    <a:lnTo>
                      <a:pt x="400496" y="155967"/>
                    </a:lnTo>
                    <a:lnTo>
                      <a:pt x="404849" y="152362"/>
                    </a:lnTo>
                    <a:lnTo>
                      <a:pt x="404849" y="148009"/>
                    </a:lnTo>
                    <a:lnTo>
                      <a:pt x="391790" y="148009"/>
                    </a:lnTo>
                    <a:cubicBezTo>
                      <a:pt x="385985" y="145107"/>
                      <a:pt x="381632" y="145107"/>
                      <a:pt x="378730" y="148009"/>
                    </a:cubicBezTo>
                    <a:cubicBezTo>
                      <a:pt x="370023" y="148009"/>
                      <a:pt x="364219" y="149460"/>
                      <a:pt x="361317" y="152362"/>
                    </a:cubicBezTo>
                    <a:lnTo>
                      <a:pt x="361317" y="148009"/>
                    </a:lnTo>
                    <a:lnTo>
                      <a:pt x="365670" y="148009"/>
                    </a:lnTo>
                    <a:cubicBezTo>
                      <a:pt x="368572" y="145107"/>
                      <a:pt x="372926" y="143656"/>
                      <a:pt x="378730" y="143656"/>
                    </a:cubicBezTo>
                    <a:cubicBezTo>
                      <a:pt x="375828" y="137852"/>
                      <a:pt x="373651" y="136401"/>
                      <a:pt x="372200" y="139303"/>
                    </a:cubicBezTo>
                    <a:cubicBezTo>
                      <a:pt x="370749" y="142205"/>
                      <a:pt x="368572" y="143656"/>
                      <a:pt x="365670" y="143656"/>
                    </a:cubicBezTo>
                    <a:cubicBezTo>
                      <a:pt x="362768" y="143656"/>
                      <a:pt x="360591" y="144382"/>
                      <a:pt x="359140" y="145833"/>
                    </a:cubicBezTo>
                    <a:cubicBezTo>
                      <a:pt x="357689" y="147284"/>
                      <a:pt x="355513" y="148009"/>
                      <a:pt x="352611" y="148009"/>
                    </a:cubicBezTo>
                    <a:cubicBezTo>
                      <a:pt x="352611" y="145107"/>
                      <a:pt x="351159" y="143656"/>
                      <a:pt x="348257" y="143656"/>
                    </a:cubicBezTo>
                    <a:lnTo>
                      <a:pt x="348257" y="148009"/>
                    </a:lnTo>
                    <a:lnTo>
                      <a:pt x="309078" y="156716"/>
                    </a:lnTo>
                    <a:cubicBezTo>
                      <a:pt x="306176" y="153814"/>
                      <a:pt x="310529" y="150186"/>
                      <a:pt x="322138" y="145833"/>
                    </a:cubicBezTo>
                    <a:cubicBezTo>
                      <a:pt x="333747" y="141479"/>
                      <a:pt x="341002" y="139303"/>
                      <a:pt x="343904" y="139303"/>
                    </a:cubicBezTo>
                    <a:cubicBezTo>
                      <a:pt x="349708" y="136401"/>
                      <a:pt x="356964" y="134224"/>
                      <a:pt x="365670" y="132773"/>
                    </a:cubicBezTo>
                    <a:cubicBezTo>
                      <a:pt x="374377" y="131322"/>
                      <a:pt x="381632" y="127694"/>
                      <a:pt x="387436" y="121890"/>
                    </a:cubicBezTo>
                    <a:cubicBezTo>
                      <a:pt x="399045" y="116086"/>
                      <a:pt x="410654" y="111007"/>
                      <a:pt x="422262" y="106654"/>
                    </a:cubicBezTo>
                    <a:cubicBezTo>
                      <a:pt x="433871" y="102300"/>
                      <a:pt x="445479" y="97222"/>
                      <a:pt x="457088" y="91417"/>
                    </a:cubicBezTo>
                    <a:cubicBezTo>
                      <a:pt x="471599" y="85613"/>
                      <a:pt x="484658" y="78358"/>
                      <a:pt x="496267" y="69651"/>
                    </a:cubicBezTo>
                    <a:cubicBezTo>
                      <a:pt x="507876" y="60945"/>
                      <a:pt x="520935" y="53689"/>
                      <a:pt x="535446" y="47885"/>
                    </a:cubicBezTo>
                    <a:cubicBezTo>
                      <a:pt x="538348" y="47885"/>
                      <a:pt x="542701" y="44983"/>
                      <a:pt x="548506" y="39179"/>
                    </a:cubicBezTo>
                    <a:cubicBezTo>
                      <a:pt x="551408" y="39179"/>
                      <a:pt x="555761" y="36276"/>
                      <a:pt x="561565" y="30472"/>
                    </a:cubicBezTo>
                    <a:cubicBezTo>
                      <a:pt x="564105" y="24668"/>
                      <a:pt x="564740" y="19589"/>
                      <a:pt x="563470" y="15236"/>
                    </a:cubicBezTo>
                    <a:cubicBezTo>
                      <a:pt x="562200" y="10883"/>
                      <a:pt x="562835" y="5804"/>
                      <a:pt x="5653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EA7D9CC-E43D-B1F7-EC6A-2A3B5360594A}"/>
                  </a:ext>
                </a:extLst>
              </p:cNvPr>
              <p:cNvSpPr txBox="1"/>
              <p:nvPr/>
            </p:nvSpPr>
            <p:spPr>
              <a:xfrm>
                <a:off x="3041152" y="1091145"/>
                <a:ext cx="1517696" cy="1057637"/>
              </a:xfrm>
              <a:custGeom>
                <a:avLst/>
                <a:gdLst/>
                <a:ahLst/>
                <a:cxnLst/>
                <a:rect l="l" t="t" r="r" b="b"/>
                <a:pathLst>
                  <a:path w="1215007" h="846702">
                    <a:moveTo>
                      <a:pt x="21767" y="833643"/>
                    </a:moveTo>
                    <a:lnTo>
                      <a:pt x="21767" y="835819"/>
                    </a:lnTo>
                    <a:cubicBezTo>
                      <a:pt x="18864" y="837270"/>
                      <a:pt x="18864" y="840898"/>
                      <a:pt x="21767" y="846702"/>
                    </a:cubicBezTo>
                    <a:lnTo>
                      <a:pt x="17413" y="846702"/>
                    </a:lnTo>
                    <a:cubicBezTo>
                      <a:pt x="17413" y="840898"/>
                      <a:pt x="18864" y="836545"/>
                      <a:pt x="21767" y="833643"/>
                    </a:cubicBezTo>
                    <a:close/>
                    <a:moveTo>
                      <a:pt x="18502" y="827113"/>
                    </a:moveTo>
                    <a:cubicBezTo>
                      <a:pt x="19227" y="827113"/>
                      <a:pt x="20316" y="827838"/>
                      <a:pt x="21767" y="829289"/>
                    </a:cubicBezTo>
                    <a:lnTo>
                      <a:pt x="21767" y="833643"/>
                    </a:lnTo>
                    <a:lnTo>
                      <a:pt x="13060" y="833643"/>
                    </a:lnTo>
                    <a:cubicBezTo>
                      <a:pt x="15962" y="833643"/>
                      <a:pt x="17413" y="832191"/>
                      <a:pt x="17413" y="829289"/>
                    </a:cubicBezTo>
                    <a:cubicBezTo>
                      <a:pt x="17413" y="827838"/>
                      <a:pt x="17776" y="827113"/>
                      <a:pt x="18502" y="827113"/>
                    </a:cubicBezTo>
                    <a:close/>
                    <a:moveTo>
                      <a:pt x="3265" y="822759"/>
                    </a:moveTo>
                    <a:cubicBezTo>
                      <a:pt x="3991" y="822759"/>
                      <a:pt x="4354" y="823485"/>
                      <a:pt x="4354" y="824936"/>
                    </a:cubicBezTo>
                    <a:cubicBezTo>
                      <a:pt x="4354" y="827838"/>
                      <a:pt x="2903" y="827838"/>
                      <a:pt x="0" y="824936"/>
                    </a:cubicBezTo>
                    <a:cubicBezTo>
                      <a:pt x="1452" y="823485"/>
                      <a:pt x="2540" y="822759"/>
                      <a:pt x="3265" y="822759"/>
                    </a:cubicBezTo>
                    <a:close/>
                    <a:moveTo>
                      <a:pt x="43533" y="794464"/>
                    </a:moveTo>
                    <a:cubicBezTo>
                      <a:pt x="49337" y="797366"/>
                      <a:pt x="50788" y="801719"/>
                      <a:pt x="47886" y="807523"/>
                    </a:cubicBezTo>
                    <a:cubicBezTo>
                      <a:pt x="44984" y="813328"/>
                      <a:pt x="42082" y="816230"/>
                      <a:pt x="39179" y="816230"/>
                    </a:cubicBezTo>
                    <a:cubicBezTo>
                      <a:pt x="36277" y="813328"/>
                      <a:pt x="36277" y="809700"/>
                      <a:pt x="39179" y="805347"/>
                    </a:cubicBezTo>
                    <a:cubicBezTo>
                      <a:pt x="42082" y="800993"/>
                      <a:pt x="43533" y="797366"/>
                      <a:pt x="43533" y="794464"/>
                    </a:cubicBezTo>
                    <a:close/>
                    <a:moveTo>
                      <a:pt x="65299" y="756826"/>
                    </a:moveTo>
                    <a:lnTo>
                      <a:pt x="65299" y="768344"/>
                    </a:lnTo>
                    <a:cubicBezTo>
                      <a:pt x="62397" y="774149"/>
                      <a:pt x="60946" y="774149"/>
                      <a:pt x="60946" y="768344"/>
                    </a:cubicBezTo>
                    <a:cubicBezTo>
                      <a:pt x="60946" y="765442"/>
                      <a:pt x="61671" y="763265"/>
                      <a:pt x="63122" y="761814"/>
                    </a:cubicBezTo>
                    <a:lnTo>
                      <a:pt x="64644" y="757249"/>
                    </a:lnTo>
                    <a:close/>
                    <a:moveTo>
                      <a:pt x="69652" y="748568"/>
                    </a:moveTo>
                    <a:cubicBezTo>
                      <a:pt x="71103" y="748919"/>
                      <a:pt x="72554" y="749798"/>
                      <a:pt x="74005" y="751203"/>
                    </a:cubicBezTo>
                    <a:lnTo>
                      <a:pt x="65299" y="756826"/>
                    </a:lnTo>
                    <a:lnTo>
                      <a:pt x="65299" y="755285"/>
                    </a:lnTo>
                    <a:lnTo>
                      <a:pt x="64644" y="757249"/>
                    </a:lnTo>
                    <a:lnTo>
                      <a:pt x="60946" y="759638"/>
                    </a:lnTo>
                    <a:cubicBezTo>
                      <a:pt x="58043" y="765442"/>
                      <a:pt x="55141" y="769795"/>
                      <a:pt x="52239" y="772697"/>
                    </a:cubicBezTo>
                    <a:cubicBezTo>
                      <a:pt x="49337" y="775600"/>
                      <a:pt x="47886" y="779953"/>
                      <a:pt x="47886" y="785757"/>
                    </a:cubicBezTo>
                    <a:lnTo>
                      <a:pt x="52239" y="785757"/>
                    </a:lnTo>
                    <a:cubicBezTo>
                      <a:pt x="52239" y="788659"/>
                      <a:pt x="51514" y="789385"/>
                      <a:pt x="50063" y="787934"/>
                    </a:cubicBezTo>
                    <a:cubicBezTo>
                      <a:pt x="48611" y="786483"/>
                      <a:pt x="46435" y="788659"/>
                      <a:pt x="43533" y="794464"/>
                    </a:cubicBezTo>
                    <a:cubicBezTo>
                      <a:pt x="43533" y="800268"/>
                      <a:pt x="40631" y="806072"/>
                      <a:pt x="34826" y="811876"/>
                    </a:cubicBezTo>
                    <a:cubicBezTo>
                      <a:pt x="31924" y="811876"/>
                      <a:pt x="30473" y="813328"/>
                      <a:pt x="30473" y="816230"/>
                    </a:cubicBezTo>
                    <a:lnTo>
                      <a:pt x="26120" y="816230"/>
                    </a:lnTo>
                    <a:cubicBezTo>
                      <a:pt x="23218" y="813328"/>
                      <a:pt x="23218" y="811876"/>
                      <a:pt x="26120" y="811876"/>
                    </a:cubicBezTo>
                    <a:cubicBezTo>
                      <a:pt x="29022" y="811876"/>
                      <a:pt x="31199" y="809700"/>
                      <a:pt x="32650" y="805347"/>
                    </a:cubicBezTo>
                    <a:cubicBezTo>
                      <a:pt x="34101" y="800993"/>
                      <a:pt x="36277" y="797366"/>
                      <a:pt x="39179" y="794464"/>
                    </a:cubicBezTo>
                    <a:cubicBezTo>
                      <a:pt x="44984" y="788705"/>
                      <a:pt x="48611" y="782231"/>
                      <a:pt x="50063" y="775044"/>
                    </a:cubicBezTo>
                    <a:cubicBezTo>
                      <a:pt x="51514" y="767857"/>
                      <a:pt x="55141" y="761384"/>
                      <a:pt x="60946" y="755625"/>
                    </a:cubicBezTo>
                    <a:cubicBezTo>
                      <a:pt x="60946" y="755625"/>
                      <a:pt x="61671" y="753465"/>
                      <a:pt x="63122" y="749146"/>
                    </a:cubicBezTo>
                    <a:lnTo>
                      <a:pt x="63302" y="748611"/>
                    </a:lnTo>
                    <a:lnTo>
                      <a:pt x="65299" y="749095"/>
                    </a:lnTo>
                    <a:cubicBezTo>
                      <a:pt x="66750" y="748392"/>
                      <a:pt x="68201" y="748216"/>
                      <a:pt x="69652" y="748568"/>
                    </a:cubicBezTo>
                    <a:close/>
                    <a:moveTo>
                      <a:pt x="64972" y="743639"/>
                    </a:moveTo>
                    <a:lnTo>
                      <a:pt x="63302" y="748611"/>
                    </a:lnTo>
                    <a:lnTo>
                      <a:pt x="63122" y="748568"/>
                    </a:lnTo>
                    <a:close/>
                    <a:moveTo>
                      <a:pt x="1054569" y="740048"/>
                    </a:moveTo>
                    <a:cubicBezTo>
                      <a:pt x="1053843" y="740048"/>
                      <a:pt x="1053480" y="740774"/>
                      <a:pt x="1053480" y="742225"/>
                    </a:cubicBezTo>
                    <a:lnTo>
                      <a:pt x="1057834" y="742225"/>
                    </a:lnTo>
                    <a:cubicBezTo>
                      <a:pt x="1056383" y="740774"/>
                      <a:pt x="1055294" y="740048"/>
                      <a:pt x="1054569" y="740048"/>
                    </a:cubicBezTo>
                    <a:close/>
                    <a:moveTo>
                      <a:pt x="1048039" y="740048"/>
                    </a:moveTo>
                    <a:cubicBezTo>
                      <a:pt x="1047313" y="740048"/>
                      <a:pt x="1046225" y="740774"/>
                      <a:pt x="1044774" y="742225"/>
                    </a:cubicBezTo>
                    <a:lnTo>
                      <a:pt x="1049127" y="742225"/>
                    </a:lnTo>
                    <a:cubicBezTo>
                      <a:pt x="1049127" y="740774"/>
                      <a:pt x="1048764" y="740048"/>
                      <a:pt x="1048039" y="740048"/>
                    </a:cubicBezTo>
                    <a:close/>
                    <a:moveTo>
                      <a:pt x="65299" y="724812"/>
                    </a:moveTo>
                    <a:cubicBezTo>
                      <a:pt x="65299" y="727714"/>
                      <a:pt x="63848" y="732793"/>
                      <a:pt x="60946" y="740048"/>
                    </a:cubicBezTo>
                    <a:cubicBezTo>
                      <a:pt x="58043" y="747304"/>
                      <a:pt x="55141" y="749480"/>
                      <a:pt x="52239" y="746578"/>
                    </a:cubicBezTo>
                    <a:cubicBezTo>
                      <a:pt x="55141" y="743676"/>
                      <a:pt x="56593" y="739323"/>
                      <a:pt x="56593" y="733518"/>
                    </a:cubicBezTo>
                    <a:cubicBezTo>
                      <a:pt x="56593" y="727714"/>
                      <a:pt x="59495" y="724812"/>
                      <a:pt x="65299" y="724812"/>
                    </a:cubicBezTo>
                    <a:close/>
                    <a:moveTo>
                      <a:pt x="65843" y="721547"/>
                    </a:moveTo>
                    <a:lnTo>
                      <a:pt x="65299" y="724812"/>
                    </a:lnTo>
                    <a:cubicBezTo>
                      <a:pt x="65299" y="723361"/>
                      <a:pt x="65480" y="722273"/>
                      <a:pt x="65843" y="721547"/>
                    </a:cubicBezTo>
                    <a:close/>
                    <a:moveTo>
                      <a:pt x="69652" y="716106"/>
                    </a:moveTo>
                    <a:cubicBezTo>
                      <a:pt x="69652" y="719008"/>
                      <a:pt x="68927" y="720459"/>
                      <a:pt x="67476" y="720459"/>
                    </a:cubicBezTo>
                    <a:lnTo>
                      <a:pt x="65843" y="721547"/>
                    </a:lnTo>
                    <a:lnTo>
                      <a:pt x="66387" y="718282"/>
                    </a:lnTo>
                    <a:cubicBezTo>
                      <a:pt x="67113" y="716831"/>
                      <a:pt x="68201" y="716106"/>
                      <a:pt x="69652" y="716106"/>
                    </a:cubicBezTo>
                    <a:close/>
                    <a:moveTo>
                      <a:pt x="47886" y="707399"/>
                    </a:moveTo>
                    <a:cubicBezTo>
                      <a:pt x="44984" y="707399"/>
                      <a:pt x="43533" y="710301"/>
                      <a:pt x="43533" y="716106"/>
                    </a:cubicBezTo>
                    <a:cubicBezTo>
                      <a:pt x="43533" y="713203"/>
                      <a:pt x="44258" y="711752"/>
                      <a:pt x="45709" y="711752"/>
                    </a:cubicBezTo>
                    <a:cubicBezTo>
                      <a:pt x="47160" y="711752"/>
                      <a:pt x="47886" y="710301"/>
                      <a:pt x="47886" y="707399"/>
                    </a:cubicBezTo>
                    <a:close/>
                    <a:moveTo>
                      <a:pt x="124067" y="698693"/>
                    </a:moveTo>
                    <a:lnTo>
                      <a:pt x="121891" y="703046"/>
                    </a:lnTo>
                    <a:cubicBezTo>
                      <a:pt x="121891" y="701595"/>
                      <a:pt x="122072" y="700506"/>
                      <a:pt x="122435" y="699781"/>
                    </a:cubicBezTo>
                    <a:close/>
                    <a:moveTo>
                      <a:pt x="69652" y="689986"/>
                    </a:moveTo>
                    <a:cubicBezTo>
                      <a:pt x="66750" y="692888"/>
                      <a:pt x="65299" y="695065"/>
                      <a:pt x="65299" y="696516"/>
                    </a:cubicBezTo>
                    <a:cubicBezTo>
                      <a:pt x="65299" y="697967"/>
                      <a:pt x="62397" y="700144"/>
                      <a:pt x="56593" y="703046"/>
                    </a:cubicBezTo>
                    <a:cubicBezTo>
                      <a:pt x="56593" y="700144"/>
                      <a:pt x="58043" y="697241"/>
                      <a:pt x="60946" y="694339"/>
                    </a:cubicBezTo>
                    <a:cubicBezTo>
                      <a:pt x="63848" y="691437"/>
                      <a:pt x="66750" y="689986"/>
                      <a:pt x="69652" y="689986"/>
                    </a:cubicBezTo>
                    <a:close/>
                    <a:moveTo>
                      <a:pt x="54416" y="685633"/>
                    </a:moveTo>
                    <a:lnTo>
                      <a:pt x="52239" y="689986"/>
                    </a:lnTo>
                    <a:cubicBezTo>
                      <a:pt x="52239" y="688535"/>
                      <a:pt x="52421" y="687447"/>
                      <a:pt x="52783" y="686721"/>
                    </a:cubicBezTo>
                    <a:close/>
                    <a:moveTo>
                      <a:pt x="221435" y="643840"/>
                    </a:moveTo>
                    <a:lnTo>
                      <a:pt x="220927" y="645366"/>
                    </a:lnTo>
                    <a:cubicBezTo>
                      <a:pt x="220201" y="646091"/>
                      <a:pt x="219113" y="646454"/>
                      <a:pt x="217662" y="646454"/>
                    </a:cubicBezTo>
                    <a:close/>
                    <a:moveTo>
                      <a:pt x="230721" y="633394"/>
                    </a:moveTo>
                    <a:lnTo>
                      <a:pt x="233182" y="633394"/>
                    </a:lnTo>
                    <a:lnTo>
                      <a:pt x="231810" y="633887"/>
                    </a:lnTo>
                    <a:cubicBezTo>
                      <a:pt x="231084" y="634670"/>
                      <a:pt x="230721" y="635843"/>
                      <a:pt x="230721" y="637407"/>
                    </a:cubicBezTo>
                    <a:lnTo>
                      <a:pt x="221435" y="643840"/>
                    </a:lnTo>
                    <a:lnTo>
                      <a:pt x="222015" y="642101"/>
                    </a:lnTo>
                    <a:cubicBezTo>
                      <a:pt x="224917" y="642101"/>
                      <a:pt x="227819" y="639199"/>
                      <a:pt x="230721" y="633394"/>
                    </a:cubicBezTo>
                    <a:close/>
                    <a:moveTo>
                      <a:pt x="104478" y="624688"/>
                    </a:moveTo>
                    <a:lnTo>
                      <a:pt x="100125" y="629041"/>
                    </a:lnTo>
                    <a:lnTo>
                      <a:pt x="100125" y="633394"/>
                    </a:lnTo>
                    <a:cubicBezTo>
                      <a:pt x="103027" y="633394"/>
                      <a:pt x="105204" y="631943"/>
                      <a:pt x="106654" y="629041"/>
                    </a:cubicBezTo>
                    <a:cubicBezTo>
                      <a:pt x="108106" y="626139"/>
                      <a:pt x="107380" y="624688"/>
                      <a:pt x="104478" y="624688"/>
                    </a:cubicBezTo>
                    <a:close/>
                    <a:moveTo>
                      <a:pt x="200249" y="620335"/>
                    </a:moveTo>
                    <a:lnTo>
                      <a:pt x="200249" y="624688"/>
                    </a:lnTo>
                    <a:cubicBezTo>
                      <a:pt x="197347" y="624688"/>
                      <a:pt x="195895" y="623962"/>
                      <a:pt x="195895" y="622511"/>
                    </a:cubicBezTo>
                    <a:cubicBezTo>
                      <a:pt x="195895" y="621060"/>
                      <a:pt x="197347" y="620335"/>
                      <a:pt x="200249" y="620335"/>
                    </a:cubicBezTo>
                    <a:close/>
                    <a:moveTo>
                      <a:pt x="265547" y="585849"/>
                    </a:moveTo>
                    <a:lnTo>
                      <a:pt x="273914" y="585849"/>
                    </a:lnTo>
                    <a:lnTo>
                      <a:pt x="269900" y="589862"/>
                    </a:lnTo>
                    <a:lnTo>
                      <a:pt x="265547" y="594215"/>
                    </a:lnTo>
                    <a:cubicBezTo>
                      <a:pt x="266998" y="594215"/>
                      <a:pt x="268086" y="593853"/>
                      <a:pt x="268812" y="593127"/>
                    </a:cubicBezTo>
                    <a:lnTo>
                      <a:pt x="269900" y="589862"/>
                    </a:lnTo>
                    <a:lnTo>
                      <a:pt x="268812" y="596392"/>
                    </a:lnTo>
                    <a:cubicBezTo>
                      <a:pt x="268086" y="597843"/>
                      <a:pt x="266998" y="598569"/>
                      <a:pt x="265547" y="598569"/>
                    </a:cubicBezTo>
                    <a:cubicBezTo>
                      <a:pt x="262645" y="598569"/>
                      <a:pt x="262645" y="600020"/>
                      <a:pt x="265547" y="602922"/>
                    </a:cubicBezTo>
                    <a:cubicBezTo>
                      <a:pt x="262645" y="602922"/>
                      <a:pt x="261194" y="604373"/>
                      <a:pt x="261194" y="607275"/>
                    </a:cubicBezTo>
                    <a:lnTo>
                      <a:pt x="252488" y="615981"/>
                    </a:lnTo>
                    <a:cubicBezTo>
                      <a:pt x="249585" y="618884"/>
                      <a:pt x="246683" y="620335"/>
                      <a:pt x="243781" y="620335"/>
                    </a:cubicBezTo>
                    <a:cubicBezTo>
                      <a:pt x="243781" y="623237"/>
                      <a:pt x="243055" y="625413"/>
                      <a:pt x="241604" y="626864"/>
                    </a:cubicBezTo>
                    <a:cubicBezTo>
                      <a:pt x="240153" y="628315"/>
                      <a:pt x="239428" y="630492"/>
                      <a:pt x="239428" y="633394"/>
                    </a:cubicBezTo>
                    <a:lnTo>
                      <a:pt x="233182" y="633394"/>
                    </a:lnTo>
                    <a:lnTo>
                      <a:pt x="235075" y="632714"/>
                    </a:lnTo>
                    <a:cubicBezTo>
                      <a:pt x="235075" y="626456"/>
                      <a:pt x="236526" y="623327"/>
                      <a:pt x="239428" y="623327"/>
                    </a:cubicBezTo>
                    <a:lnTo>
                      <a:pt x="243781" y="618634"/>
                    </a:lnTo>
                    <a:lnTo>
                      <a:pt x="256841" y="604622"/>
                    </a:lnTo>
                    <a:cubicBezTo>
                      <a:pt x="256841" y="598364"/>
                      <a:pt x="259743" y="592107"/>
                      <a:pt x="265547" y="585849"/>
                    </a:cubicBezTo>
                    <a:close/>
                    <a:moveTo>
                      <a:pt x="275356" y="584958"/>
                    </a:moveTo>
                    <a:lnTo>
                      <a:pt x="274254" y="585849"/>
                    </a:lnTo>
                    <a:lnTo>
                      <a:pt x="273914" y="585849"/>
                    </a:lnTo>
                    <a:lnTo>
                      <a:pt x="274254" y="585509"/>
                    </a:lnTo>
                    <a:close/>
                    <a:moveTo>
                      <a:pt x="282960" y="581156"/>
                    </a:moveTo>
                    <a:cubicBezTo>
                      <a:pt x="280058" y="582607"/>
                      <a:pt x="277881" y="583695"/>
                      <a:pt x="276430" y="584421"/>
                    </a:cubicBezTo>
                    <a:lnTo>
                      <a:pt x="275356" y="584958"/>
                    </a:lnTo>
                    <a:lnTo>
                      <a:pt x="278607" y="582329"/>
                    </a:lnTo>
                    <a:cubicBezTo>
                      <a:pt x="280058" y="581547"/>
                      <a:pt x="281509" y="581156"/>
                      <a:pt x="282960" y="581156"/>
                    </a:cubicBezTo>
                    <a:close/>
                    <a:moveTo>
                      <a:pt x="274254" y="576802"/>
                    </a:moveTo>
                    <a:lnTo>
                      <a:pt x="278607" y="576802"/>
                    </a:lnTo>
                    <a:cubicBezTo>
                      <a:pt x="278607" y="579705"/>
                      <a:pt x="277156" y="581156"/>
                      <a:pt x="274254" y="581156"/>
                    </a:cubicBezTo>
                    <a:close/>
                    <a:moveTo>
                      <a:pt x="161614" y="576258"/>
                    </a:moveTo>
                    <a:cubicBezTo>
                      <a:pt x="160526" y="575895"/>
                      <a:pt x="159619" y="576802"/>
                      <a:pt x="158893" y="578979"/>
                    </a:cubicBezTo>
                    <a:cubicBezTo>
                      <a:pt x="157442" y="583332"/>
                      <a:pt x="158168" y="586960"/>
                      <a:pt x="161070" y="589862"/>
                    </a:cubicBezTo>
                    <a:cubicBezTo>
                      <a:pt x="163972" y="584058"/>
                      <a:pt x="165423" y="581156"/>
                      <a:pt x="165423" y="581156"/>
                    </a:cubicBezTo>
                    <a:cubicBezTo>
                      <a:pt x="163972" y="578253"/>
                      <a:pt x="162702" y="576621"/>
                      <a:pt x="161614" y="576258"/>
                    </a:cubicBezTo>
                    <a:close/>
                    <a:moveTo>
                      <a:pt x="285137" y="563743"/>
                    </a:moveTo>
                    <a:cubicBezTo>
                      <a:pt x="286588" y="563743"/>
                      <a:pt x="287313" y="565194"/>
                      <a:pt x="287313" y="568096"/>
                    </a:cubicBezTo>
                    <a:lnTo>
                      <a:pt x="282960" y="568096"/>
                    </a:lnTo>
                    <a:cubicBezTo>
                      <a:pt x="282960" y="565194"/>
                      <a:pt x="283686" y="563743"/>
                      <a:pt x="285137" y="563743"/>
                    </a:cubicBezTo>
                    <a:close/>
                    <a:moveTo>
                      <a:pt x="296020" y="559389"/>
                    </a:moveTo>
                    <a:lnTo>
                      <a:pt x="292755" y="565919"/>
                    </a:lnTo>
                    <a:cubicBezTo>
                      <a:pt x="292029" y="567370"/>
                      <a:pt x="291667" y="568096"/>
                      <a:pt x="291667" y="568096"/>
                    </a:cubicBezTo>
                    <a:lnTo>
                      <a:pt x="287313" y="572449"/>
                    </a:lnTo>
                    <a:lnTo>
                      <a:pt x="278607" y="581156"/>
                    </a:lnTo>
                    <a:cubicBezTo>
                      <a:pt x="278607" y="572449"/>
                      <a:pt x="281509" y="568096"/>
                      <a:pt x="287313" y="568096"/>
                    </a:cubicBezTo>
                    <a:lnTo>
                      <a:pt x="291667" y="563743"/>
                    </a:lnTo>
                    <a:close/>
                    <a:moveTo>
                      <a:pt x="282960" y="555036"/>
                    </a:moveTo>
                    <a:lnTo>
                      <a:pt x="282960" y="559389"/>
                    </a:lnTo>
                    <a:lnTo>
                      <a:pt x="278607" y="563743"/>
                    </a:lnTo>
                    <a:cubicBezTo>
                      <a:pt x="281509" y="557938"/>
                      <a:pt x="282960" y="555036"/>
                      <a:pt x="282960" y="555036"/>
                    </a:cubicBezTo>
                    <a:close/>
                    <a:moveTo>
                      <a:pt x="296020" y="546330"/>
                    </a:moveTo>
                    <a:lnTo>
                      <a:pt x="299285" y="548506"/>
                    </a:lnTo>
                    <a:lnTo>
                      <a:pt x="297108" y="552860"/>
                    </a:lnTo>
                    <a:cubicBezTo>
                      <a:pt x="296383" y="554311"/>
                      <a:pt x="296020" y="555036"/>
                      <a:pt x="296020" y="555036"/>
                    </a:cubicBezTo>
                    <a:cubicBezTo>
                      <a:pt x="293117" y="555036"/>
                      <a:pt x="291667" y="554311"/>
                      <a:pt x="291667" y="552860"/>
                    </a:cubicBezTo>
                    <a:cubicBezTo>
                      <a:pt x="291667" y="551409"/>
                      <a:pt x="293117" y="550683"/>
                      <a:pt x="296020" y="550683"/>
                    </a:cubicBezTo>
                    <a:lnTo>
                      <a:pt x="291667" y="550683"/>
                    </a:lnTo>
                    <a:cubicBezTo>
                      <a:pt x="291667" y="547781"/>
                      <a:pt x="293117" y="546330"/>
                      <a:pt x="296020" y="546330"/>
                    </a:cubicBezTo>
                    <a:close/>
                    <a:moveTo>
                      <a:pt x="282960" y="546330"/>
                    </a:moveTo>
                    <a:lnTo>
                      <a:pt x="287313" y="546330"/>
                    </a:lnTo>
                    <a:cubicBezTo>
                      <a:pt x="287313" y="549232"/>
                      <a:pt x="285862" y="550683"/>
                      <a:pt x="282960" y="550683"/>
                    </a:cubicBezTo>
                    <a:close/>
                    <a:moveTo>
                      <a:pt x="304726" y="533270"/>
                    </a:moveTo>
                    <a:cubicBezTo>
                      <a:pt x="298922" y="533270"/>
                      <a:pt x="297471" y="534721"/>
                      <a:pt x="300373" y="537623"/>
                    </a:cubicBezTo>
                    <a:cubicBezTo>
                      <a:pt x="303275" y="537623"/>
                      <a:pt x="304001" y="536898"/>
                      <a:pt x="302550" y="535447"/>
                    </a:cubicBezTo>
                    <a:cubicBezTo>
                      <a:pt x="301098" y="533996"/>
                      <a:pt x="301824" y="533270"/>
                      <a:pt x="304726" y="533270"/>
                    </a:cubicBezTo>
                    <a:close/>
                    <a:moveTo>
                      <a:pt x="309079" y="524564"/>
                    </a:moveTo>
                    <a:cubicBezTo>
                      <a:pt x="309079" y="527466"/>
                      <a:pt x="308354" y="528917"/>
                      <a:pt x="306903" y="528917"/>
                    </a:cubicBezTo>
                    <a:lnTo>
                      <a:pt x="305270" y="530005"/>
                    </a:lnTo>
                    <a:lnTo>
                      <a:pt x="305815" y="526740"/>
                    </a:lnTo>
                    <a:cubicBezTo>
                      <a:pt x="306540" y="525289"/>
                      <a:pt x="307628" y="524564"/>
                      <a:pt x="309079" y="524564"/>
                    </a:cubicBezTo>
                    <a:close/>
                    <a:moveTo>
                      <a:pt x="348258" y="485385"/>
                    </a:moveTo>
                    <a:lnTo>
                      <a:pt x="348258" y="489738"/>
                    </a:lnTo>
                    <a:lnTo>
                      <a:pt x="352612" y="489738"/>
                    </a:lnTo>
                    <a:cubicBezTo>
                      <a:pt x="352612" y="486836"/>
                      <a:pt x="351161" y="485385"/>
                      <a:pt x="348258" y="485385"/>
                    </a:cubicBezTo>
                    <a:close/>
                    <a:moveTo>
                      <a:pt x="448382" y="481031"/>
                    </a:moveTo>
                    <a:lnTo>
                      <a:pt x="452736" y="485385"/>
                    </a:lnTo>
                    <a:lnTo>
                      <a:pt x="444029" y="485385"/>
                    </a:lnTo>
                    <a:cubicBezTo>
                      <a:pt x="444029" y="482483"/>
                      <a:pt x="445480" y="481031"/>
                      <a:pt x="448382" y="481031"/>
                    </a:cubicBezTo>
                    <a:close/>
                    <a:moveTo>
                      <a:pt x="439676" y="472325"/>
                    </a:moveTo>
                    <a:lnTo>
                      <a:pt x="444029" y="472325"/>
                    </a:lnTo>
                    <a:lnTo>
                      <a:pt x="444029" y="476678"/>
                    </a:lnTo>
                    <a:cubicBezTo>
                      <a:pt x="441127" y="476678"/>
                      <a:pt x="439676" y="475227"/>
                      <a:pt x="439676" y="472325"/>
                    </a:cubicBezTo>
                    <a:close/>
                    <a:moveTo>
                      <a:pt x="422263" y="463619"/>
                    </a:moveTo>
                    <a:lnTo>
                      <a:pt x="426616" y="467972"/>
                    </a:lnTo>
                    <a:lnTo>
                      <a:pt x="425573" y="467724"/>
                    </a:lnTo>
                    <a:close/>
                    <a:moveTo>
                      <a:pt x="250311" y="454912"/>
                    </a:moveTo>
                    <a:lnTo>
                      <a:pt x="249223" y="457089"/>
                    </a:lnTo>
                    <a:lnTo>
                      <a:pt x="248134" y="467972"/>
                    </a:lnTo>
                    <a:close/>
                    <a:moveTo>
                      <a:pt x="422263" y="446206"/>
                    </a:moveTo>
                    <a:cubicBezTo>
                      <a:pt x="428067" y="446206"/>
                      <a:pt x="431695" y="449108"/>
                      <a:pt x="433146" y="454912"/>
                    </a:cubicBezTo>
                    <a:cubicBezTo>
                      <a:pt x="434597" y="460716"/>
                      <a:pt x="436774" y="465070"/>
                      <a:pt x="439676" y="467972"/>
                    </a:cubicBezTo>
                    <a:cubicBezTo>
                      <a:pt x="436774" y="467972"/>
                      <a:pt x="433146" y="465070"/>
                      <a:pt x="428793" y="459265"/>
                    </a:cubicBezTo>
                    <a:cubicBezTo>
                      <a:pt x="424440" y="453461"/>
                      <a:pt x="422263" y="449108"/>
                      <a:pt x="422263" y="446206"/>
                    </a:cubicBezTo>
                    <a:close/>
                    <a:moveTo>
                      <a:pt x="413557" y="433146"/>
                    </a:moveTo>
                    <a:lnTo>
                      <a:pt x="422263" y="446206"/>
                    </a:lnTo>
                    <a:cubicBezTo>
                      <a:pt x="419361" y="446206"/>
                      <a:pt x="417910" y="444755"/>
                      <a:pt x="417910" y="441852"/>
                    </a:cubicBezTo>
                    <a:cubicBezTo>
                      <a:pt x="417910" y="441852"/>
                      <a:pt x="416459" y="438950"/>
                      <a:pt x="413557" y="433146"/>
                    </a:cubicBezTo>
                    <a:close/>
                    <a:moveTo>
                      <a:pt x="259017" y="424440"/>
                    </a:moveTo>
                    <a:lnTo>
                      <a:pt x="261194" y="428793"/>
                    </a:lnTo>
                    <a:lnTo>
                      <a:pt x="261194" y="433146"/>
                    </a:lnTo>
                    <a:lnTo>
                      <a:pt x="261194" y="437499"/>
                    </a:lnTo>
                    <a:cubicBezTo>
                      <a:pt x="258292" y="440401"/>
                      <a:pt x="256841" y="440401"/>
                      <a:pt x="256841" y="437499"/>
                    </a:cubicBezTo>
                    <a:cubicBezTo>
                      <a:pt x="256841" y="431695"/>
                      <a:pt x="257566" y="427342"/>
                      <a:pt x="259017" y="424440"/>
                    </a:cubicBezTo>
                    <a:close/>
                    <a:moveTo>
                      <a:pt x="260699" y="418305"/>
                    </a:moveTo>
                    <a:lnTo>
                      <a:pt x="260650" y="418998"/>
                    </a:lnTo>
                    <a:lnTo>
                      <a:pt x="259017" y="424440"/>
                    </a:lnTo>
                    <a:lnTo>
                      <a:pt x="257929" y="422263"/>
                    </a:lnTo>
                    <a:close/>
                    <a:moveTo>
                      <a:pt x="341003" y="406543"/>
                    </a:moveTo>
                    <a:lnTo>
                      <a:pt x="343905" y="411380"/>
                    </a:lnTo>
                    <a:cubicBezTo>
                      <a:pt x="343905" y="408478"/>
                      <a:pt x="343180" y="407027"/>
                      <a:pt x="341728" y="407027"/>
                    </a:cubicBezTo>
                    <a:close/>
                    <a:moveTo>
                      <a:pt x="261194" y="402673"/>
                    </a:moveTo>
                    <a:cubicBezTo>
                      <a:pt x="258292" y="402673"/>
                      <a:pt x="256841" y="403399"/>
                      <a:pt x="256841" y="404850"/>
                    </a:cubicBezTo>
                    <a:cubicBezTo>
                      <a:pt x="256841" y="406301"/>
                      <a:pt x="258292" y="407027"/>
                      <a:pt x="261194" y="407027"/>
                    </a:cubicBezTo>
                    <a:close/>
                    <a:moveTo>
                      <a:pt x="274254" y="272077"/>
                    </a:moveTo>
                    <a:cubicBezTo>
                      <a:pt x="277156" y="277881"/>
                      <a:pt x="278607" y="280783"/>
                      <a:pt x="278607" y="280783"/>
                    </a:cubicBezTo>
                    <a:cubicBezTo>
                      <a:pt x="278607" y="283685"/>
                      <a:pt x="280058" y="285136"/>
                      <a:pt x="282960" y="285136"/>
                    </a:cubicBezTo>
                    <a:cubicBezTo>
                      <a:pt x="277156" y="288039"/>
                      <a:pt x="274979" y="290941"/>
                      <a:pt x="276430" y="293843"/>
                    </a:cubicBezTo>
                    <a:cubicBezTo>
                      <a:pt x="277881" y="296745"/>
                      <a:pt x="277156" y="298196"/>
                      <a:pt x="274254" y="298196"/>
                    </a:cubicBezTo>
                    <a:lnTo>
                      <a:pt x="274254" y="285136"/>
                    </a:lnTo>
                    <a:lnTo>
                      <a:pt x="274254" y="280783"/>
                    </a:lnTo>
                    <a:close/>
                    <a:moveTo>
                      <a:pt x="496268" y="219838"/>
                    </a:moveTo>
                    <a:lnTo>
                      <a:pt x="504974" y="228545"/>
                    </a:lnTo>
                    <a:cubicBezTo>
                      <a:pt x="504974" y="231447"/>
                      <a:pt x="506426" y="232898"/>
                      <a:pt x="509328" y="232898"/>
                    </a:cubicBezTo>
                    <a:cubicBezTo>
                      <a:pt x="520936" y="235800"/>
                      <a:pt x="523838" y="244506"/>
                      <a:pt x="518034" y="259017"/>
                    </a:cubicBezTo>
                    <a:cubicBezTo>
                      <a:pt x="512230" y="270626"/>
                      <a:pt x="506426" y="282234"/>
                      <a:pt x="500621" y="293843"/>
                    </a:cubicBezTo>
                    <a:cubicBezTo>
                      <a:pt x="494817" y="305452"/>
                      <a:pt x="487562" y="317060"/>
                      <a:pt x="478855" y="328669"/>
                    </a:cubicBezTo>
                    <a:cubicBezTo>
                      <a:pt x="473051" y="337375"/>
                      <a:pt x="467246" y="346082"/>
                      <a:pt x="461442" y="354788"/>
                    </a:cubicBezTo>
                    <a:cubicBezTo>
                      <a:pt x="455638" y="363494"/>
                      <a:pt x="448382" y="370750"/>
                      <a:pt x="439676" y="376554"/>
                    </a:cubicBezTo>
                    <a:cubicBezTo>
                      <a:pt x="433872" y="382358"/>
                      <a:pt x="430244" y="387437"/>
                      <a:pt x="428793" y="391790"/>
                    </a:cubicBezTo>
                    <a:cubicBezTo>
                      <a:pt x="427342" y="396144"/>
                      <a:pt x="423714" y="401222"/>
                      <a:pt x="417910" y="407027"/>
                    </a:cubicBezTo>
                    <a:cubicBezTo>
                      <a:pt x="415008" y="412831"/>
                      <a:pt x="411380" y="417910"/>
                      <a:pt x="407027" y="422263"/>
                    </a:cubicBezTo>
                    <a:cubicBezTo>
                      <a:pt x="402674" y="426616"/>
                      <a:pt x="403399" y="430244"/>
                      <a:pt x="409203" y="433146"/>
                    </a:cubicBezTo>
                    <a:lnTo>
                      <a:pt x="404850" y="437499"/>
                    </a:lnTo>
                    <a:cubicBezTo>
                      <a:pt x="404850" y="440401"/>
                      <a:pt x="408727" y="444755"/>
                      <a:pt x="416481" y="450559"/>
                    </a:cubicBezTo>
                    <a:cubicBezTo>
                      <a:pt x="420336" y="453461"/>
                      <a:pt x="421300" y="457089"/>
                      <a:pt x="419372" y="461442"/>
                    </a:cubicBezTo>
                    <a:cubicBezTo>
                      <a:pt x="418409" y="463619"/>
                      <a:pt x="418531" y="465251"/>
                      <a:pt x="419738" y="466339"/>
                    </a:cubicBezTo>
                    <a:lnTo>
                      <a:pt x="425573" y="467724"/>
                    </a:lnTo>
                    <a:lnTo>
                      <a:pt x="431038" y="474502"/>
                    </a:lnTo>
                    <a:cubicBezTo>
                      <a:pt x="431038" y="478855"/>
                      <a:pt x="432511" y="482483"/>
                      <a:pt x="435459" y="485385"/>
                    </a:cubicBezTo>
                    <a:cubicBezTo>
                      <a:pt x="441354" y="491189"/>
                      <a:pt x="444301" y="495542"/>
                      <a:pt x="444301" y="498444"/>
                    </a:cubicBezTo>
                    <a:cubicBezTo>
                      <a:pt x="444301" y="501347"/>
                      <a:pt x="445752" y="505700"/>
                      <a:pt x="448655" y="511504"/>
                    </a:cubicBezTo>
                    <a:cubicBezTo>
                      <a:pt x="451602" y="517898"/>
                      <a:pt x="454550" y="521820"/>
                      <a:pt x="457497" y="523271"/>
                    </a:cubicBezTo>
                    <a:cubicBezTo>
                      <a:pt x="460444" y="524722"/>
                      <a:pt x="463369" y="528350"/>
                      <a:pt x="466271" y="534154"/>
                    </a:cubicBezTo>
                    <a:lnTo>
                      <a:pt x="479399" y="551567"/>
                    </a:lnTo>
                    <a:cubicBezTo>
                      <a:pt x="479399" y="548665"/>
                      <a:pt x="476497" y="538508"/>
                      <a:pt x="470693" y="521095"/>
                    </a:cubicBezTo>
                    <a:cubicBezTo>
                      <a:pt x="470693" y="518147"/>
                      <a:pt x="469967" y="517410"/>
                      <a:pt x="468516" y="518884"/>
                    </a:cubicBezTo>
                    <a:cubicBezTo>
                      <a:pt x="467065" y="520358"/>
                      <a:pt x="464888" y="518125"/>
                      <a:pt x="461986" y="512184"/>
                    </a:cubicBezTo>
                    <a:cubicBezTo>
                      <a:pt x="461986" y="509237"/>
                      <a:pt x="461261" y="507015"/>
                      <a:pt x="459810" y="505518"/>
                    </a:cubicBezTo>
                    <a:cubicBezTo>
                      <a:pt x="458359" y="504022"/>
                      <a:pt x="457633" y="500304"/>
                      <a:pt x="457633" y="494363"/>
                    </a:cubicBezTo>
                    <a:cubicBezTo>
                      <a:pt x="463437" y="494363"/>
                      <a:pt x="466339" y="497333"/>
                      <a:pt x="466339" y="503274"/>
                    </a:cubicBezTo>
                    <a:cubicBezTo>
                      <a:pt x="463437" y="506267"/>
                      <a:pt x="466158" y="512207"/>
                      <a:pt x="474502" y="521095"/>
                    </a:cubicBezTo>
                    <a:lnTo>
                      <a:pt x="474502" y="529801"/>
                    </a:lnTo>
                    <a:lnTo>
                      <a:pt x="478855" y="534154"/>
                    </a:lnTo>
                    <a:cubicBezTo>
                      <a:pt x="478855" y="537057"/>
                      <a:pt x="479581" y="538508"/>
                      <a:pt x="481032" y="538508"/>
                    </a:cubicBezTo>
                    <a:cubicBezTo>
                      <a:pt x="482483" y="538508"/>
                      <a:pt x="483208" y="539959"/>
                      <a:pt x="483208" y="542861"/>
                    </a:cubicBezTo>
                    <a:cubicBezTo>
                      <a:pt x="486110" y="548665"/>
                      <a:pt x="488287" y="552293"/>
                      <a:pt x="489738" y="553744"/>
                    </a:cubicBezTo>
                    <a:cubicBezTo>
                      <a:pt x="491189" y="555195"/>
                      <a:pt x="493366" y="558823"/>
                      <a:pt x="496268" y="564627"/>
                    </a:cubicBezTo>
                    <a:cubicBezTo>
                      <a:pt x="502072" y="570431"/>
                      <a:pt x="504974" y="577687"/>
                      <a:pt x="504974" y="586393"/>
                    </a:cubicBezTo>
                    <a:cubicBezTo>
                      <a:pt x="510779" y="598002"/>
                      <a:pt x="515132" y="608159"/>
                      <a:pt x="518034" y="616866"/>
                    </a:cubicBezTo>
                    <a:cubicBezTo>
                      <a:pt x="520936" y="625572"/>
                      <a:pt x="523838" y="634279"/>
                      <a:pt x="526740" y="642985"/>
                    </a:cubicBezTo>
                    <a:lnTo>
                      <a:pt x="526740" y="647338"/>
                    </a:lnTo>
                    <a:lnTo>
                      <a:pt x="526740" y="651691"/>
                    </a:lnTo>
                    <a:cubicBezTo>
                      <a:pt x="526740" y="654594"/>
                      <a:pt x="525289" y="656045"/>
                      <a:pt x="522387" y="656045"/>
                    </a:cubicBezTo>
                    <a:cubicBezTo>
                      <a:pt x="519485" y="656045"/>
                      <a:pt x="519485" y="657496"/>
                      <a:pt x="522387" y="660398"/>
                    </a:cubicBezTo>
                    <a:cubicBezTo>
                      <a:pt x="522387" y="666202"/>
                      <a:pt x="520936" y="669104"/>
                      <a:pt x="518034" y="669104"/>
                    </a:cubicBezTo>
                    <a:cubicBezTo>
                      <a:pt x="515132" y="669104"/>
                      <a:pt x="514406" y="670555"/>
                      <a:pt x="515857" y="673458"/>
                    </a:cubicBezTo>
                    <a:cubicBezTo>
                      <a:pt x="517308" y="676360"/>
                      <a:pt x="519485" y="677811"/>
                      <a:pt x="522387" y="677811"/>
                    </a:cubicBezTo>
                    <a:cubicBezTo>
                      <a:pt x="516583" y="683615"/>
                      <a:pt x="515857" y="688694"/>
                      <a:pt x="520211" y="693047"/>
                    </a:cubicBezTo>
                    <a:cubicBezTo>
                      <a:pt x="524564" y="697400"/>
                      <a:pt x="526740" y="702479"/>
                      <a:pt x="526740" y="708283"/>
                    </a:cubicBezTo>
                    <a:cubicBezTo>
                      <a:pt x="518034" y="708283"/>
                      <a:pt x="510779" y="698126"/>
                      <a:pt x="504974" y="677811"/>
                    </a:cubicBezTo>
                    <a:cubicBezTo>
                      <a:pt x="504974" y="680713"/>
                      <a:pt x="502072" y="673458"/>
                      <a:pt x="496268" y="656045"/>
                    </a:cubicBezTo>
                    <a:lnTo>
                      <a:pt x="491915" y="651691"/>
                    </a:lnTo>
                    <a:cubicBezTo>
                      <a:pt x="489012" y="651691"/>
                      <a:pt x="488287" y="652417"/>
                      <a:pt x="489738" y="653868"/>
                    </a:cubicBezTo>
                    <a:cubicBezTo>
                      <a:pt x="491189" y="655319"/>
                      <a:pt x="490464" y="656045"/>
                      <a:pt x="487562" y="656045"/>
                    </a:cubicBezTo>
                    <a:cubicBezTo>
                      <a:pt x="490464" y="647338"/>
                      <a:pt x="491189" y="644436"/>
                      <a:pt x="489738" y="647338"/>
                    </a:cubicBezTo>
                    <a:cubicBezTo>
                      <a:pt x="488287" y="650240"/>
                      <a:pt x="484659" y="651691"/>
                      <a:pt x="478855" y="651691"/>
                    </a:cubicBezTo>
                    <a:lnTo>
                      <a:pt x="482855" y="659690"/>
                    </a:lnTo>
                    <a:lnTo>
                      <a:pt x="483208" y="659514"/>
                    </a:lnTo>
                    <a:lnTo>
                      <a:pt x="483208" y="660398"/>
                    </a:lnTo>
                    <a:lnTo>
                      <a:pt x="483208" y="663867"/>
                    </a:lnTo>
                    <a:lnTo>
                      <a:pt x="481474" y="661265"/>
                    </a:lnTo>
                    <a:lnTo>
                      <a:pt x="474502" y="664751"/>
                    </a:lnTo>
                    <a:lnTo>
                      <a:pt x="474502" y="669104"/>
                    </a:lnTo>
                    <a:cubicBezTo>
                      <a:pt x="477404" y="674909"/>
                      <a:pt x="478129" y="677085"/>
                      <a:pt x="476679" y="675634"/>
                    </a:cubicBezTo>
                    <a:cubicBezTo>
                      <a:pt x="475227" y="674183"/>
                      <a:pt x="474502" y="674909"/>
                      <a:pt x="474502" y="677811"/>
                    </a:cubicBezTo>
                    <a:cubicBezTo>
                      <a:pt x="474502" y="680713"/>
                      <a:pt x="475227" y="682890"/>
                      <a:pt x="476679" y="684341"/>
                    </a:cubicBezTo>
                    <a:cubicBezTo>
                      <a:pt x="478129" y="685792"/>
                      <a:pt x="478855" y="687968"/>
                      <a:pt x="478855" y="690870"/>
                    </a:cubicBezTo>
                    <a:cubicBezTo>
                      <a:pt x="470149" y="690870"/>
                      <a:pt x="465795" y="682164"/>
                      <a:pt x="465795" y="664751"/>
                    </a:cubicBezTo>
                    <a:lnTo>
                      <a:pt x="454912" y="664751"/>
                    </a:lnTo>
                    <a:cubicBezTo>
                      <a:pt x="456726" y="666202"/>
                      <a:pt x="457633" y="667290"/>
                      <a:pt x="457633" y="668016"/>
                    </a:cubicBezTo>
                    <a:lnTo>
                      <a:pt x="457099" y="668230"/>
                    </a:lnTo>
                    <a:lnTo>
                      <a:pt x="454912" y="669104"/>
                    </a:lnTo>
                    <a:lnTo>
                      <a:pt x="449471" y="669104"/>
                    </a:lnTo>
                    <a:lnTo>
                      <a:pt x="454912" y="673458"/>
                    </a:lnTo>
                    <a:cubicBezTo>
                      <a:pt x="447657" y="679262"/>
                      <a:pt x="449471" y="685066"/>
                      <a:pt x="460354" y="690870"/>
                    </a:cubicBezTo>
                    <a:cubicBezTo>
                      <a:pt x="449471" y="690870"/>
                      <a:pt x="444029" y="685066"/>
                      <a:pt x="444029" y="673458"/>
                    </a:cubicBezTo>
                    <a:cubicBezTo>
                      <a:pt x="441309" y="664751"/>
                      <a:pt x="437205" y="657496"/>
                      <a:pt x="431718" y="651691"/>
                    </a:cubicBezTo>
                    <a:lnTo>
                      <a:pt x="427569" y="647338"/>
                    </a:lnTo>
                    <a:cubicBezTo>
                      <a:pt x="424848" y="644436"/>
                      <a:pt x="423488" y="640083"/>
                      <a:pt x="423488" y="634279"/>
                    </a:cubicBezTo>
                    <a:cubicBezTo>
                      <a:pt x="423488" y="631376"/>
                      <a:pt x="422104" y="629925"/>
                      <a:pt x="419338" y="629925"/>
                    </a:cubicBezTo>
                    <a:lnTo>
                      <a:pt x="411108" y="599453"/>
                    </a:lnTo>
                    <a:cubicBezTo>
                      <a:pt x="408387" y="584942"/>
                      <a:pt x="405655" y="571882"/>
                      <a:pt x="402912" y="560274"/>
                    </a:cubicBezTo>
                    <a:cubicBezTo>
                      <a:pt x="400168" y="548665"/>
                      <a:pt x="397436" y="539959"/>
                      <a:pt x="394715" y="534154"/>
                    </a:cubicBezTo>
                    <a:lnTo>
                      <a:pt x="382336" y="507763"/>
                    </a:lnTo>
                    <a:lnTo>
                      <a:pt x="370025" y="481031"/>
                    </a:lnTo>
                    <a:cubicBezTo>
                      <a:pt x="360547" y="486836"/>
                      <a:pt x="351058" y="495542"/>
                      <a:pt x="341558" y="507151"/>
                    </a:cubicBezTo>
                    <a:cubicBezTo>
                      <a:pt x="332058" y="518759"/>
                      <a:pt x="324134" y="528917"/>
                      <a:pt x="317786" y="537623"/>
                    </a:cubicBezTo>
                    <a:cubicBezTo>
                      <a:pt x="311981" y="543428"/>
                      <a:pt x="308354" y="547781"/>
                      <a:pt x="306903" y="550683"/>
                    </a:cubicBezTo>
                    <a:lnTo>
                      <a:pt x="296020" y="559389"/>
                    </a:lnTo>
                    <a:lnTo>
                      <a:pt x="300373" y="555036"/>
                    </a:lnTo>
                    <a:cubicBezTo>
                      <a:pt x="300373" y="552134"/>
                      <a:pt x="303275" y="547781"/>
                      <a:pt x="309079" y="541977"/>
                    </a:cubicBezTo>
                    <a:cubicBezTo>
                      <a:pt x="314884" y="536172"/>
                      <a:pt x="316335" y="531819"/>
                      <a:pt x="313433" y="528917"/>
                    </a:cubicBezTo>
                    <a:lnTo>
                      <a:pt x="309079" y="533270"/>
                    </a:lnTo>
                    <a:cubicBezTo>
                      <a:pt x="309079" y="536172"/>
                      <a:pt x="307628" y="539074"/>
                      <a:pt x="304726" y="541977"/>
                    </a:cubicBezTo>
                    <a:lnTo>
                      <a:pt x="300373" y="541977"/>
                    </a:lnTo>
                    <a:lnTo>
                      <a:pt x="304726" y="533270"/>
                    </a:lnTo>
                    <a:cubicBezTo>
                      <a:pt x="309079" y="528917"/>
                      <a:pt x="312344" y="524926"/>
                      <a:pt x="314521" y="521299"/>
                    </a:cubicBezTo>
                    <a:lnTo>
                      <a:pt x="316640" y="514941"/>
                    </a:lnTo>
                    <a:lnTo>
                      <a:pt x="313433" y="515857"/>
                    </a:lnTo>
                    <a:cubicBezTo>
                      <a:pt x="313433" y="512955"/>
                      <a:pt x="314158" y="511504"/>
                      <a:pt x="315609" y="511504"/>
                    </a:cubicBezTo>
                    <a:cubicBezTo>
                      <a:pt x="317060" y="511504"/>
                      <a:pt x="317786" y="510053"/>
                      <a:pt x="317786" y="507151"/>
                    </a:cubicBezTo>
                    <a:lnTo>
                      <a:pt x="319092" y="509763"/>
                    </a:lnTo>
                    <a:lnTo>
                      <a:pt x="330845" y="494091"/>
                    </a:lnTo>
                    <a:cubicBezTo>
                      <a:pt x="333748" y="488287"/>
                      <a:pt x="335924" y="484659"/>
                      <a:pt x="337375" y="483208"/>
                    </a:cubicBezTo>
                    <a:cubicBezTo>
                      <a:pt x="338826" y="481757"/>
                      <a:pt x="341003" y="478129"/>
                      <a:pt x="343905" y="472325"/>
                    </a:cubicBezTo>
                    <a:lnTo>
                      <a:pt x="356965" y="459265"/>
                    </a:lnTo>
                    <a:cubicBezTo>
                      <a:pt x="362769" y="453461"/>
                      <a:pt x="364220" y="449108"/>
                      <a:pt x="361318" y="446206"/>
                    </a:cubicBezTo>
                    <a:cubicBezTo>
                      <a:pt x="358416" y="443304"/>
                      <a:pt x="355514" y="438950"/>
                      <a:pt x="352612" y="433146"/>
                    </a:cubicBezTo>
                    <a:lnTo>
                      <a:pt x="339552" y="411380"/>
                    </a:lnTo>
                    <a:cubicBezTo>
                      <a:pt x="330845" y="402673"/>
                      <a:pt x="326492" y="395418"/>
                      <a:pt x="326492" y="389614"/>
                    </a:cubicBezTo>
                    <a:cubicBezTo>
                      <a:pt x="332297" y="392516"/>
                      <a:pt x="335924" y="396144"/>
                      <a:pt x="337375" y="400497"/>
                    </a:cubicBezTo>
                    <a:lnTo>
                      <a:pt x="339887" y="404683"/>
                    </a:lnTo>
                    <a:lnTo>
                      <a:pt x="339552" y="402673"/>
                    </a:lnTo>
                    <a:cubicBezTo>
                      <a:pt x="345356" y="405576"/>
                      <a:pt x="348258" y="409203"/>
                      <a:pt x="348258" y="413557"/>
                    </a:cubicBezTo>
                    <a:cubicBezTo>
                      <a:pt x="348258" y="417910"/>
                      <a:pt x="349709" y="421537"/>
                      <a:pt x="352612" y="424440"/>
                    </a:cubicBezTo>
                    <a:cubicBezTo>
                      <a:pt x="355242" y="418635"/>
                      <a:pt x="353722" y="412831"/>
                      <a:pt x="348054" y="407027"/>
                    </a:cubicBezTo>
                    <a:cubicBezTo>
                      <a:pt x="342386" y="401222"/>
                      <a:pt x="338101" y="395418"/>
                      <a:pt x="335199" y="389614"/>
                    </a:cubicBezTo>
                    <a:cubicBezTo>
                      <a:pt x="332297" y="380907"/>
                      <a:pt x="325041" y="370750"/>
                      <a:pt x="313433" y="359141"/>
                    </a:cubicBezTo>
                    <a:cubicBezTo>
                      <a:pt x="307628" y="359141"/>
                      <a:pt x="304726" y="356239"/>
                      <a:pt x="304726" y="350435"/>
                    </a:cubicBezTo>
                    <a:cubicBezTo>
                      <a:pt x="301824" y="350435"/>
                      <a:pt x="300373" y="349709"/>
                      <a:pt x="300373" y="348258"/>
                    </a:cubicBezTo>
                    <a:cubicBezTo>
                      <a:pt x="300373" y="346807"/>
                      <a:pt x="298922" y="346082"/>
                      <a:pt x="296020" y="346082"/>
                    </a:cubicBezTo>
                    <a:lnTo>
                      <a:pt x="282960" y="337375"/>
                    </a:lnTo>
                    <a:lnTo>
                      <a:pt x="278607" y="337375"/>
                    </a:lnTo>
                    <a:cubicBezTo>
                      <a:pt x="278607" y="334473"/>
                      <a:pt x="280058" y="333022"/>
                      <a:pt x="282960" y="333022"/>
                    </a:cubicBezTo>
                    <a:lnTo>
                      <a:pt x="291667" y="341728"/>
                    </a:lnTo>
                    <a:cubicBezTo>
                      <a:pt x="300373" y="341728"/>
                      <a:pt x="306177" y="343179"/>
                      <a:pt x="309079" y="346082"/>
                    </a:cubicBezTo>
                    <a:cubicBezTo>
                      <a:pt x="317786" y="348984"/>
                      <a:pt x="327943" y="356239"/>
                      <a:pt x="339552" y="367848"/>
                    </a:cubicBezTo>
                    <a:lnTo>
                      <a:pt x="348258" y="376554"/>
                    </a:lnTo>
                    <a:lnTo>
                      <a:pt x="352612" y="376554"/>
                    </a:lnTo>
                    <a:lnTo>
                      <a:pt x="360434" y="385261"/>
                    </a:lnTo>
                    <a:cubicBezTo>
                      <a:pt x="363064" y="388163"/>
                      <a:pt x="365683" y="393241"/>
                      <a:pt x="368290" y="400497"/>
                    </a:cubicBezTo>
                    <a:cubicBezTo>
                      <a:pt x="370897" y="407752"/>
                      <a:pt x="373516" y="411380"/>
                      <a:pt x="376146" y="411380"/>
                    </a:cubicBezTo>
                    <a:cubicBezTo>
                      <a:pt x="376146" y="405576"/>
                      <a:pt x="374831" y="401222"/>
                      <a:pt x="372201" y="398320"/>
                    </a:cubicBezTo>
                    <a:cubicBezTo>
                      <a:pt x="369571" y="395418"/>
                      <a:pt x="368256" y="392516"/>
                      <a:pt x="368256" y="389614"/>
                    </a:cubicBezTo>
                    <a:lnTo>
                      <a:pt x="356557" y="372201"/>
                    </a:lnTo>
                    <a:cubicBezTo>
                      <a:pt x="361771" y="372201"/>
                      <a:pt x="365683" y="375829"/>
                      <a:pt x="368290" y="383084"/>
                    </a:cubicBezTo>
                    <a:cubicBezTo>
                      <a:pt x="370897" y="390339"/>
                      <a:pt x="373516" y="395418"/>
                      <a:pt x="376146" y="398320"/>
                    </a:cubicBezTo>
                    <a:lnTo>
                      <a:pt x="387846" y="411380"/>
                    </a:lnTo>
                    <a:cubicBezTo>
                      <a:pt x="390475" y="411380"/>
                      <a:pt x="391791" y="408478"/>
                      <a:pt x="391791" y="402673"/>
                    </a:cubicBezTo>
                    <a:cubicBezTo>
                      <a:pt x="394693" y="391065"/>
                      <a:pt x="403399" y="382358"/>
                      <a:pt x="417910" y="376554"/>
                    </a:cubicBezTo>
                    <a:lnTo>
                      <a:pt x="426616" y="359141"/>
                    </a:lnTo>
                    <a:lnTo>
                      <a:pt x="439676" y="346082"/>
                    </a:lnTo>
                    <a:cubicBezTo>
                      <a:pt x="445480" y="340277"/>
                      <a:pt x="451285" y="330120"/>
                      <a:pt x="457089" y="315609"/>
                    </a:cubicBezTo>
                    <a:lnTo>
                      <a:pt x="465795" y="306903"/>
                    </a:lnTo>
                    <a:cubicBezTo>
                      <a:pt x="465795" y="304000"/>
                      <a:pt x="466521" y="301098"/>
                      <a:pt x="467972" y="298196"/>
                    </a:cubicBezTo>
                    <a:cubicBezTo>
                      <a:pt x="469423" y="295294"/>
                      <a:pt x="470149" y="292392"/>
                      <a:pt x="470149" y="289490"/>
                    </a:cubicBezTo>
                    <a:cubicBezTo>
                      <a:pt x="481757" y="277881"/>
                      <a:pt x="489012" y="267723"/>
                      <a:pt x="491915" y="259017"/>
                    </a:cubicBezTo>
                    <a:cubicBezTo>
                      <a:pt x="497719" y="244506"/>
                      <a:pt x="497719" y="234349"/>
                      <a:pt x="491915" y="228545"/>
                    </a:cubicBezTo>
                    <a:cubicBezTo>
                      <a:pt x="494817" y="228545"/>
                      <a:pt x="496268" y="225642"/>
                      <a:pt x="496268" y="219838"/>
                    </a:cubicBezTo>
                    <a:close/>
                    <a:moveTo>
                      <a:pt x="65299" y="128420"/>
                    </a:moveTo>
                    <a:cubicBezTo>
                      <a:pt x="76907" y="128420"/>
                      <a:pt x="84163" y="129871"/>
                      <a:pt x="87065" y="132774"/>
                    </a:cubicBezTo>
                    <a:cubicBezTo>
                      <a:pt x="92869" y="138578"/>
                      <a:pt x="98674" y="142206"/>
                      <a:pt x="104478" y="143657"/>
                    </a:cubicBezTo>
                    <a:cubicBezTo>
                      <a:pt x="110282" y="145108"/>
                      <a:pt x="116086" y="148735"/>
                      <a:pt x="121891" y="154540"/>
                    </a:cubicBezTo>
                    <a:cubicBezTo>
                      <a:pt x="130597" y="157442"/>
                      <a:pt x="137853" y="160344"/>
                      <a:pt x="143657" y="163246"/>
                    </a:cubicBezTo>
                    <a:cubicBezTo>
                      <a:pt x="149461" y="166148"/>
                      <a:pt x="155266" y="169050"/>
                      <a:pt x="161070" y="171953"/>
                    </a:cubicBezTo>
                    <a:cubicBezTo>
                      <a:pt x="166874" y="177757"/>
                      <a:pt x="171953" y="182836"/>
                      <a:pt x="176306" y="187189"/>
                    </a:cubicBezTo>
                    <a:cubicBezTo>
                      <a:pt x="180659" y="191542"/>
                      <a:pt x="185738" y="195170"/>
                      <a:pt x="191542" y="198072"/>
                    </a:cubicBezTo>
                    <a:lnTo>
                      <a:pt x="204602" y="206778"/>
                    </a:lnTo>
                    <a:lnTo>
                      <a:pt x="208955" y="211132"/>
                    </a:lnTo>
                    <a:cubicBezTo>
                      <a:pt x="214759" y="211132"/>
                      <a:pt x="216936" y="210406"/>
                      <a:pt x="215485" y="208955"/>
                    </a:cubicBezTo>
                    <a:cubicBezTo>
                      <a:pt x="214034" y="207504"/>
                      <a:pt x="216211" y="208229"/>
                      <a:pt x="222015" y="211132"/>
                    </a:cubicBezTo>
                    <a:lnTo>
                      <a:pt x="235075" y="228545"/>
                    </a:lnTo>
                    <a:cubicBezTo>
                      <a:pt x="246683" y="228545"/>
                      <a:pt x="249585" y="231447"/>
                      <a:pt x="243781" y="237251"/>
                    </a:cubicBezTo>
                    <a:cubicBezTo>
                      <a:pt x="246683" y="243055"/>
                      <a:pt x="248860" y="245957"/>
                      <a:pt x="250311" y="245957"/>
                    </a:cubicBezTo>
                    <a:cubicBezTo>
                      <a:pt x="251762" y="245957"/>
                      <a:pt x="253939" y="247408"/>
                      <a:pt x="256841" y="250311"/>
                    </a:cubicBezTo>
                    <a:cubicBezTo>
                      <a:pt x="256841" y="256115"/>
                      <a:pt x="258292" y="259017"/>
                      <a:pt x="261194" y="259017"/>
                    </a:cubicBezTo>
                    <a:cubicBezTo>
                      <a:pt x="264096" y="264821"/>
                      <a:pt x="265547" y="267723"/>
                      <a:pt x="265547" y="267723"/>
                    </a:cubicBezTo>
                    <a:cubicBezTo>
                      <a:pt x="271352" y="273528"/>
                      <a:pt x="274254" y="277881"/>
                      <a:pt x="274254" y="280783"/>
                    </a:cubicBezTo>
                    <a:cubicBezTo>
                      <a:pt x="268449" y="298196"/>
                      <a:pt x="265547" y="306903"/>
                      <a:pt x="265547" y="306903"/>
                    </a:cubicBezTo>
                    <a:lnTo>
                      <a:pt x="265547" y="319962"/>
                    </a:lnTo>
                    <a:cubicBezTo>
                      <a:pt x="265547" y="322864"/>
                      <a:pt x="264822" y="323590"/>
                      <a:pt x="263370" y="322139"/>
                    </a:cubicBezTo>
                    <a:cubicBezTo>
                      <a:pt x="261919" y="320688"/>
                      <a:pt x="261194" y="321413"/>
                      <a:pt x="261194" y="324315"/>
                    </a:cubicBezTo>
                    <a:cubicBezTo>
                      <a:pt x="264096" y="327218"/>
                      <a:pt x="264096" y="328669"/>
                      <a:pt x="261194" y="328669"/>
                    </a:cubicBezTo>
                    <a:cubicBezTo>
                      <a:pt x="264096" y="331571"/>
                      <a:pt x="264096" y="333022"/>
                      <a:pt x="261194" y="333022"/>
                    </a:cubicBezTo>
                    <a:cubicBezTo>
                      <a:pt x="264096" y="338826"/>
                      <a:pt x="265547" y="341728"/>
                      <a:pt x="265547" y="341728"/>
                    </a:cubicBezTo>
                    <a:cubicBezTo>
                      <a:pt x="265547" y="347533"/>
                      <a:pt x="264096" y="350435"/>
                      <a:pt x="261194" y="350435"/>
                    </a:cubicBezTo>
                    <a:cubicBezTo>
                      <a:pt x="258292" y="350435"/>
                      <a:pt x="258292" y="353337"/>
                      <a:pt x="261194" y="359141"/>
                    </a:cubicBezTo>
                    <a:cubicBezTo>
                      <a:pt x="264096" y="353337"/>
                      <a:pt x="265547" y="350435"/>
                      <a:pt x="265547" y="350435"/>
                    </a:cubicBezTo>
                    <a:lnTo>
                      <a:pt x="265547" y="389614"/>
                    </a:lnTo>
                    <a:lnTo>
                      <a:pt x="265547" y="411380"/>
                    </a:lnTo>
                    <a:lnTo>
                      <a:pt x="260699" y="418305"/>
                    </a:lnTo>
                    <a:lnTo>
                      <a:pt x="261194" y="411380"/>
                    </a:lnTo>
                    <a:cubicBezTo>
                      <a:pt x="258292" y="411380"/>
                      <a:pt x="256115" y="412831"/>
                      <a:pt x="254664" y="415733"/>
                    </a:cubicBezTo>
                    <a:cubicBezTo>
                      <a:pt x="253213" y="418635"/>
                      <a:pt x="253939" y="420086"/>
                      <a:pt x="256841" y="420086"/>
                    </a:cubicBezTo>
                    <a:cubicBezTo>
                      <a:pt x="256841" y="422989"/>
                      <a:pt x="255390" y="425891"/>
                      <a:pt x="252488" y="428793"/>
                    </a:cubicBezTo>
                    <a:cubicBezTo>
                      <a:pt x="249585" y="431695"/>
                      <a:pt x="249585" y="434597"/>
                      <a:pt x="252488" y="437499"/>
                    </a:cubicBezTo>
                    <a:cubicBezTo>
                      <a:pt x="255390" y="434597"/>
                      <a:pt x="256841" y="433872"/>
                      <a:pt x="256841" y="435323"/>
                    </a:cubicBezTo>
                    <a:cubicBezTo>
                      <a:pt x="256841" y="436774"/>
                      <a:pt x="255390" y="438950"/>
                      <a:pt x="252488" y="441852"/>
                    </a:cubicBezTo>
                    <a:cubicBezTo>
                      <a:pt x="258292" y="444755"/>
                      <a:pt x="259743" y="447657"/>
                      <a:pt x="256841" y="450559"/>
                    </a:cubicBezTo>
                    <a:cubicBezTo>
                      <a:pt x="253939" y="453461"/>
                      <a:pt x="252488" y="456363"/>
                      <a:pt x="252488" y="459265"/>
                    </a:cubicBezTo>
                    <a:lnTo>
                      <a:pt x="251835" y="463836"/>
                    </a:lnTo>
                    <a:lnTo>
                      <a:pt x="252488" y="463619"/>
                    </a:lnTo>
                    <a:lnTo>
                      <a:pt x="251762" y="464344"/>
                    </a:lnTo>
                    <a:lnTo>
                      <a:pt x="250311" y="474502"/>
                    </a:lnTo>
                    <a:cubicBezTo>
                      <a:pt x="248860" y="478855"/>
                      <a:pt x="248134" y="483934"/>
                      <a:pt x="248134" y="489738"/>
                    </a:cubicBezTo>
                    <a:cubicBezTo>
                      <a:pt x="245232" y="495542"/>
                      <a:pt x="243781" y="502798"/>
                      <a:pt x="243781" y="511504"/>
                    </a:cubicBezTo>
                    <a:cubicBezTo>
                      <a:pt x="243781" y="520210"/>
                      <a:pt x="240879" y="527466"/>
                      <a:pt x="235075" y="533270"/>
                    </a:cubicBezTo>
                    <a:cubicBezTo>
                      <a:pt x="235075" y="530368"/>
                      <a:pt x="235800" y="527466"/>
                      <a:pt x="237251" y="524564"/>
                    </a:cubicBezTo>
                    <a:cubicBezTo>
                      <a:pt x="238702" y="521662"/>
                      <a:pt x="239428" y="518759"/>
                      <a:pt x="239428" y="515857"/>
                    </a:cubicBezTo>
                    <a:cubicBezTo>
                      <a:pt x="242330" y="512955"/>
                      <a:pt x="243781" y="505700"/>
                      <a:pt x="243781" y="494091"/>
                    </a:cubicBezTo>
                    <a:lnTo>
                      <a:pt x="248134" y="467972"/>
                    </a:lnTo>
                    <a:lnTo>
                      <a:pt x="247590" y="467700"/>
                    </a:lnTo>
                    <a:cubicBezTo>
                      <a:pt x="246502" y="469332"/>
                      <a:pt x="243781" y="476678"/>
                      <a:pt x="239428" y="489738"/>
                    </a:cubicBezTo>
                    <a:cubicBezTo>
                      <a:pt x="239428" y="492640"/>
                      <a:pt x="236526" y="502798"/>
                      <a:pt x="230721" y="520210"/>
                    </a:cubicBezTo>
                    <a:cubicBezTo>
                      <a:pt x="230721" y="531819"/>
                      <a:pt x="229270" y="539074"/>
                      <a:pt x="226368" y="541977"/>
                    </a:cubicBezTo>
                    <a:cubicBezTo>
                      <a:pt x="223466" y="544879"/>
                      <a:pt x="222015" y="549232"/>
                      <a:pt x="222015" y="555036"/>
                    </a:cubicBezTo>
                    <a:cubicBezTo>
                      <a:pt x="219113" y="557938"/>
                      <a:pt x="218387" y="560115"/>
                      <a:pt x="219838" y="561566"/>
                    </a:cubicBezTo>
                    <a:cubicBezTo>
                      <a:pt x="221289" y="563017"/>
                      <a:pt x="220564" y="565194"/>
                      <a:pt x="217662" y="568096"/>
                    </a:cubicBezTo>
                    <a:lnTo>
                      <a:pt x="213308" y="581156"/>
                    </a:lnTo>
                    <a:cubicBezTo>
                      <a:pt x="207504" y="581156"/>
                      <a:pt x="204602" y="582607"/>
                      <a:pt x="204602" y="585509"/>
                    </a:cubicBezTo>
                    <a:lnTo>
                      <a:pt x="204602" y="594215"/>
                    </a:lnTo>
                    <a:lnTo>
                      <a:pt x="195895" y="598569"/>
                    </a:lnTo>
                    <a:cubicBezTo>
                      <a:pt x="195895" y="592764"/>
                      <a:pt x="197347" y="587685"/>
                      <a:pt x="200249" y="583332"/>
                    </a:cubicBezTo>
                    <a:cubicBezTo>
                      <a:pt x="203151" y="578979"/>
                      <a:pt x="204602" y="573900"/>
                      <a:pt x="204602" y="568096"/>
                    </a:cubicBezTo>
                    <a:cubicBezTo>
                      <a:pt x="210406" y="565194"/>
                      <a:pt x="213308" y="557938"/>
                      <a:pt x="213308" y="546330"/>
                    </a:cubicBezTo>
                    <a:lnTo>
                      <a:pt x="200249" y="563743"/>
                    </a:lnTo>
                    <a:cubicBezTo>
                      <a:pt x="203151" y="569547"/>
                      <a:pt x="201700" y="575351"/>
                      <a:pt x="195895" y="581156"/>
                    </a:cubicBezTo>
                    <a:lnTo>
                      <a:pt x="195895" y="589862"/>
                    </a:lnTo>
                    <a:cubicBezTo>
                      <a:pt x="192993" y="589862"/>
                      <a:pt x="190091" y="591313"/>
                      <a:pt x="187189" y="594215"/>
                    </a:cubicBezTo>
                    <a:cubicBezTo>
                      <a:pt x="187189" y="597117"/>
                      <a:pt x="186464" y="599294"/>
                      <a:pt x="185013" y="600745"/>
                    </a:cubicBezTo>
                    <a:cubicBezTo>
                      <a:pt x="183561" y="602196"/>
                      <a:pt x="182836" y="605824"/>
                      <a:pt x="182836" y="611628"/>
                    </a:cubicBezTo>
                    <a:cubicBezTo>
                      <a:pt x="182836" y="617432"/>
                      <a:pt x="178369" y="624688"/>
                      <a:pt x="169436" y="633394"/>
                    </a:cubicBezTo>
                    <a:cubicBezTo>
                      <a:pt x="169436" y="630492"/>
                      <a:pt x="167940" y="629041"/>
                      <a:pt x="164947" y="629041"/>
                    </a:cubicBezTo>
                    <a:cubicBezTo>
                      <a:pt x="164947" y="631943"/>
                      <a:pt x="163451" y="634845"/>
                      <a:pt x="160458" y="637748"/>
                    </a:cubicBezTo>
                    <a:lnTo>
                      <a:pt x="151547" y="655160"/>
                    </a:lnTo>
                    <a:cubicBezTo>
                      <a:pt x="151547" y="652258"/>
                      <a:pt x="148554" y="660602"/>
                      <a:pt x="142569" y="680191"/>
                    </a:cubicBezTo>
                    <a:cubicBezTo>
                      <a:pt x="139667" y="683094"/>
                      <a:pt x="136764" y="684545"/>
                      <a:pt x="133862" y="684545"/>
                    </a:cubicBezTo>
                    <a:cubicBezTo>
                      <a:pt x="135313" y="684545"/>
                      <a:pt x="135313" y="685633"/>
                      <a:pt x="133862" y="687810"/>
                    </a:cubicBezTo>
                    <a:lnTo>
                      <a:pt x="125825" y="696851"/>
                    </a:lnTo>
                    <a:lnTo>
                      <a:pt x="125700" y="697604"/>
                    </a:lnTo>
                    <a:cubicBezTo>
                      <a:pt x="125337" y="698330"/>
                      <a:pt x="124793" y="698693"/>
                      <a:pt x="124067" y="698693"/>
                    </a:cubicBezTo>
                    <a:lnTo>
                      <a:pt x="125156" y="696516"/>
                    </a:lnTo>
                    <a:cubicBezTo>
                      <a:pt x="125881" y="695065"/>
                      <a:pt x="126244" y="694339"/>
                      <a:pt x="126244" y="694339"/>
                    </a:cubicBezTo>
                    <a:lnTo>
                      <a:pt x="126238" y="694373"/>
                    </a:lnTo>
                    <a:lnTo>
                      <a:pt x="128965" y="686237"/>
                    </a:lnTo>
                    <a:cubicBezTo>
                      <a:pt x="132230" y="676493"/>
                      <a:pt x="133862" y="671621"/>
                      <a:pt x="133862" y="671621"/>
                    </a:cubicBezTo>
                    <a:lnTo>
                      <a:pt x="146378" y="645910"/>
                    </a:lnTo>
                    <a:cubicBezTo>
                      <a:pt x="152182" y="640106"/>
                      <a:pt x="150912" y="635752"/>
                      <a:pt x="142569" y="632850"/>
                    </a:cubicBezTo>
                    <a:lnTo>
                      <a:pt x="134950" y="641557"/>
                    </a:lnTo>
                    <a:cubicBezTo>
                      <a:pt x="134950" y="647270"/>
                      <a:pt x="133499" y="650127"/>
                      <a:pt x="130597" y="650127"/>
                    </a:cubicBezTo>
                    <a:cubicBezTo>
                      <a:pt x="136402" y="652938"/>
                      <a:pt x="136402" y="654344"/>
                      <a:pt x="130597" y="654344"/>
                    </a:cubicBezTo>
                    <a:cubicBezTo>
                      <a:pt x="124793" y="654344"/>
                      <a:pt x="123342" y="657156"/>
                      <a:pt x="126244" y="662779"/>
                    </a:cubicBezTo>
                    <a:lnTo>
                      <a:pt x="121891" y="662779"/>
                    </a:lnTo>
                    <a:cubicBezTo>
                      <a:pt x="124793" y="659967"/>
                      <a:pt x="124793" y="658561"/>
                      <a:pt x="121891" y="658561"/>
                    </a:cubicBezTo>
                    <a:cubicBezTo>
                      <a:pt x="118989" y="658561"/>
                      <a:pt x="117538" y="659967"/>
                      <a:pt x="117538" y="662779"/>
                    </a:cubicBezTo>
                    <a:cubicBezTo>
                      <a:pt x="117538" y="668401"/>
                      <a:pt x="116086" y="671213"/>
                      <a:pt x="113184" y="671213"/>
                    </a:cubicBezTo>
                    <a:cubicBezTo>
                      <a:pt x="113184" y="676790"/>
                      <a:pt x="111733" y="680985"/>
                      <a:pt x="108831" y="683796"/>
                    </a:cubicBezTo>
                    <a:cubicBezTo>
                      <a:pt x="100125" y="692231"/>
                      <a:pt x="97222" y="696448"/>
                      <a:pt x="100125" y="696448"/>
                    </a:cubicBezTo>
                    <a:cubicBezTo>
                      <a:pt x="97222" y="699259"/>
                      <a:pt x="95771" y="702071"/>
                      <a:pt x="95771" y="704882"/>
                    </a:cubicBezTo>
                    <a:lnTo>
                      <a:pt x="95771" y="709100"/>
                    </a:lnTo>
                    <a:cubicBezTo>
                      <a:pt x="87065" y="717534"/>
                      <a:pt x="82712" y="720345"/>
                      <a:pt x="82712" y="717534"/>
                    </a:cubicBezTo>
                    <a:cubicBezTo>
                      <a:pt x="79810" y="723157"/>
                      <a:pt x="78358" y="725968"/>
                      <a:pt x="78358" y="725968"/>
                    </a:cubicBezTo>
                    <a:lnTo>
                      <a:pt x="82712" y="730185"/>
                    </a:lnTo>
                    <a:cubicBezTo>
                      <a:pt x="76907" y="730185"/>
                      <a:pt x="74005" y="731569"/>
                      <a:pt x="74005" y="734335"/>
                    </a:cubicBezTo>
                    <a:lnTo>
                      <a:pt x="74005" y="738552"/>
                    </a:lnTo>
                    <a:lnTo>
                      <a:pt x="69652" y="738552"/>
                    </a:lnTo>
                    <a:cubicBezTo>
                      <a:pt x="72554" y="741363"/>
                      <a:pt x="71103" y="742769"/>
                      <a:pt x="65299" y="742769"/>
                    </a:cubicBezTo>
                    <a:lnTo>
                      <a:pt x="64972" y="743639"/>
                    </a:lnTo>
                    <a:lnTo>
                      <a:pt x="65843" y="741047"/>
                    </a:lnTo>
                    <a:cubicBezTo>
                      <a:pt x="66931" y="737808"/>
                      <a:pt x="68201" y="734029"/>
                      <a:pt x="69652" y="729709"/>
                    </a:cubicBezTo>
                    <a:cubicBezTo>
                      <a:pt x="72554" y="723950"/>
                      <a:pt x="74005" y="721071"/>
                      <a:pt x="74005" y="721071"/>
                    </a:cubicBezTo>
                    <a:cubicBezTo>
                      <a:pt x="74005" y="718214"/>
                      <a:pt x="72554" y="715335"/>
                      <a:pt x="69652" y="712432"/>
                    </a:cubicBezTo>
                    <a:cubicBezTo>
                      <a:pt x="72554" y="706674"/>
                      <a:pt x="74731" y="703080"/>
                      <a:pt x="76182" y="701651"/>
                    </a:cubicBezTo>
                    <a:cubicBezTo>
                      <a:pt x="77633" y="700223"/>
                      <a:pt x="79810" y="696629"/>
                      <a:pt x="82712" y="690870"/>
                    </a:cubicBezTo>
                    <a:lnTo>
                      <a:pt x="91418" y="669240"/>
                    </a:lnTo>
                    <a:cubicBezTo>
                      <a:pt x="91418" y="666383"/>
                      <a:pt x="92869" y="663504"/>
                      <a:pt x="95771" y="660602"/>
                    </a:cubicBezTo>
                    <a:cubicBezTo>
                      <a:pt x="98674" y="657700"/>
                      <a:pt x="100125" y="654798"/>
                      <a:pt x="100125" y="651895"/>
                    </a:cubicBezTo>
                    <a:lnTo>
                      <a:pt x="100125" y="647542"/>
                    </a:lnTo>
                    <a:lnTo>
                      <a:pt x="100125" y="638836"/>
                    </a:lnTo>
                    <a:lnTo>
                      <a:pt x="82712" y="664955"/>
                    </a:lnTo>
                    <a:cubicBezTo>
                      <a:pt x="79810" y="667495"/>
                      <a:pt x="77633" y="670850"/>
                      <a:pt x="76182" y="675022"/>
                    </a:cubicBezTo>
                    <a:cubicBezTo>
                      <a:pt x="74731" y="679194"/>
                      <a:pt x="72554" y="681280"/>
                      <a:pt x="69652" y="681280"/>
                    </a:cubicBezTo>
                    <a:cubicBezTo>
                      <a:pt x="69652" y="684182"/>
                      <a:pt x="68927" y="686358"/>
                      <a:pt x="67476" y="687810"/>
                    </a:cubicBezTo>
                    <a:cubicBezTo>
                      <a:pt x="66024" y="689261"/>
                      <a:pt x="65299" y="688535"/>
                      <a:pt x="65299" y="685633"/>
                    </a:cubicBezTo>
                    <a:lnTo>
                      <a:pt x="65299" y="681280"/>
                    </a:lnTo>
                    <a:lnTo>
                      <a:pt x="60946" y="676927"/>
                    </a:lnTo>
                    <a:lnTo>
                      <a:pt x="65299" y="672573"/>
                    </a:lnTo>
                    <a:cubicBezTo>
                      <a:pt x="68201" y="672573"/>
                      <a:pt x="69652" y="669671"/>
                      <a:pt x="69652" y="663867"/>
                    </a:cubicBezTo>
                    <a:lnTo>
                      <a:pt x="74005" y="659514"/>
                    </a:lnTo>
                    <a:cubicBezTo>
                      <a:pt x="74005" y="656611"/>
                      <a:pt x="75456" y="653709"/>
                      <a:pt x="78358" y="650807"/>
                    </a:cubicBezTo>
                    <a:cubicBezTo>
                      <a:pt x="78358" y="645003"/>
                      <a:pt x="76907" y="640650"/>
                      <a:pt x="74005" y="637748"/>
                    </a:cubicBezTo>
                    <a:cubicBezTo>
                      <a:pt x="79810" y="634845"/>
                      <a:pt x="83437" y="632669"/>
                      <a:pt x="84888" y="631218"/>
                    </a:cubicBezTo>
                    <a:cubicBezTo>
                      <a:pt x="86340" y="629767"/>
                      <a:pt x="89967" y="627590"/>
                      <a:pt x="95771" y="624688"/>
                    </a:cubicBezTo>
                    <a:cubicBezTo>
                      <a:pt x="89967" y="624688"/>
                      <a:pt x="87065" y="621786"/>
                      <a:pt x="87065" y="615981"/>
                    </a:cubicBezTo>
                    <a:lnTo>
                      <a:pt x="87065" y="607275"/>
                    </a:lnTo>
                    <a:cubicBezTo>
                      <a:pt x="87065" y="604373"/>
                      <a:pt x="88516" y="602196"/>
                      <a:pt x="91418" y="600745"/>
                    </a:cubicBezTo>
                    <a:cubicBezTo>
                      <a:pt x="94320" y="599294"/>
                      <a:pt x="94320" y="597117"/>
                      <a:pt x="91418" y="594215"/>
                    </a:cubicBezTo>
                    <a:cubicBezTo>
                      <a:pt x="91418" y="591313"/>
                      <a:pt x="92869" y="589862"/>
                      <a:pt x="95771" y="589862"/>
                    </a:cubicBezTo>
                    <a:lnTo>
                      <a:pt x="95771" y="581156"/>
                    </a:lnTo>
                    <a:cubicBezTo>
                      <a:pt x="98674" y="581156"/>
                      <a:pt x="100125" y="579705"/>
                      <a:pt x="100125" y="576802"/>
                    </a:cubicBezTo>
                    <a:lnTo>
                      <a:pt x="108831" y="568096"/>
                    </a:lnTo>
                    <a:lnTo>
                      <a:pt x="100125" y="568096"/>
                    </a:lnTo>
                    <a:lnTo>
                      <a:pt x="104478" y="563743"/>
                    </a:lnTo>
                    <a:lnTo>
                      <a:pt x="100125" y="563743"/>
                    </a:lnTo>
                    <a:cubicBezTo>
                      <a:pt x="100125" y="557938"/>
                      <a:pt x="101576" y="555036"/>
                      <a:pt x="104478" y="555036"/>
                    </a:cubicBezTo>
                    <a:cubicBezTo>
                      <a:pt x="107380" y="555036"/>
                      <a:pt x="108831" y="553585"/>
                      <a:pt x="108831" y="550683"/>
                    </a:cubicBezTo>
                    <a:cubicBezTo>
                      <a:pt x="111733" y="547781"/>
                      <a:pt x="113184" y="544879"/>
                      <a:pt x="113184" y="541977"/>
                    </a:cubicBezTo>
                    <a:lnTo>
                      <a:pt x="113184" y="537623"/>
                    </a:lnTo>
                    <a:cubicBezTo>
                      <a:pt x="116086" y="537623"/>
                      <a:pt x="117538" y="536172"/>
                      <a:pt x="117538" y="533270"/>
                    </a:cubicBezTo>
                    <a:cubicBezTo>
                      <a:pt x="111733" y="530368"/>
                      <a:pt x="111008" y="527466"/>
                      <a:pt x="115361" y="524564"/>
                    </a:cubicBezTo>
                    <a:cubicBezTo>
                      <a:pt x="119714" y="521662"/>
                      <a:pt x="120440" y="518759"/>
                      <a:pt x="117538" y="515857"/>
                    </a:cubicBezTo>
                    <a:cubicBezTo>
                      <a:pt x="114635" y="512955"/>
                      <a:pt x="114635" y="511504"/>
                      <a:pt x="117538" y="511504"/>
                    </a:cubicBezTo>
                    <a:cubicBezTo>
                      <a:pt x="120440" y="511504"/>
                      <a:pt x="121891" y="510053"/>
                      <a:pt x="121891" y="507151"/>
                    </a:cubicBezTo>
                    <a:cubicBezTo>
                      <a:pt x="118989" y="504249"/>
                      <a:pt x="118989" y="502072"/>
                      <a:pt x="121891" y="500621"/>
                    </a:cubicBezTo>
                    <a:cubicBezTo>
                      <a:pt x="124793" y="499170"/>
                      <a:pt x="124793" y="498444"/>
                      <a:pt x="121891" y="498444"/>
                    </a:cubicBezTo>
                    <a:lnTo>
                      <a:pt x="130597" y="485385"/>
                    </a:lnTo>
                    <a:lnTo>
                      <a:pt x="130597" y="472325"/>
                    </a:lnTo>
                    <a:lnTo>
                      <a:pt x="134950" y="467972"/>
                    </a:lnTo>
                    <a:lnTo>
                      <a:pt x="134950" y="459265"/>
                    </a:lnTo>
                    <a:cubicBezTo>
                      <a:pt x="137853" y="459265"/>
                      <a:pt x="140029" y="458540"/>
                      <a:pt x="141480" y="457089"/>
                    </a:cubicBezTo>
                    <a:cubicBezTo>
                      <a:pt x="142931" y="455638"/>
                      <a:pt x="142206" y="454912"/>
                      <a:pt x="139304" y="454912"/>
                    </a:cubicBezTo>
                    <a:cubicBezTo>
                      <a:pt x="136402" y="452010"/>
                      <a:pt x="136402" y="449108"/>
                      <a:pt x="139304" y="446206"/>
                    </a:cubicBezTo>
                    <a:cubicBezTo>
                      <a:pt x="139304" y="440401"/>
                      <a:pt x="137853" y="436048"/>
                      <a:pt x="134950" y="433146"/>
                    </a:cubicBezTo>
                    <a:cubicBezTo>
                      <a:pt x="140755" y="433146"/>
                      <a:pt x="142206" y="431695"/>
                      <a:pt x="139304" y="428793"/>
                    </a:cubicBezTo>
                    <a:cubicBezTo>
                      <a:pt x="139304" y="422989"/>
                      <a:pt x="140029" y="418635"/>
                      <a:pt x="141480" y="415733"/>
                    </a:cubicBezTo>
                    <a:cubicBezTo>
                      <a:pt x="142931" y="412831"/>
                      <a:pt x="143657" y="408478"/>
                      <a:pt x="143657" y="402673"/>
                    </a:cubicBezTo>
                    <a:cubicBezTo>
                      <a:pt x="149461" y="379456"/>
                      <a:pt x="152363" y="363494"/>
                      <a:pt x="152363" y="354788"/>
                    </a:cubicBezTo>
                    <a:cubicBezTo>
                      <a:pt x="152363" y="337375"/>
                      <a:pt x="153089" y="319962"/>
                      <a:pt x="154540" y="302549"/>
                    </a:cubicBezTo>
                    <a:cubicBezTo>
                      <a:pt x="155991" y="285136"/>
                      <a:pt x="155266" y="267723"/>
                      <a:pt x="152363" y="250311"/>
                    </a:cubicBezTo>
                    <a:lnTo>
                      <a:pt x="152363" y="224191"/>
                    </a:lnTo>
                    <a:cubicBezTo>
                      <a:pt x="149461" y="215485"/>
                      <a:pt x="145108" y="208229"/>
                      <a:pt x="139304" y="202425"/>
                    </a:cubicBezTo>
                    <a:lnTo>
                      <a:pt x="104478" y="167599"/>
                    </a:lnTo>
                    <a:lnTo>
                      <a:pt x="69652" y="132774"/>
                    </a:lnTo>
                    <a:cubicBezTo>
                      <a:pt x="63848" y="132774"/>
                      <a:pt x="62397" y="131322"/>
                      <a:pt x="65299" y="128420"/>
                    </a:cubicBezTo>
                    <a:close/>
                    <a:moveTo>
                      <a:pt x="564211" y="0"/>
                    </a:moveTo>
                    <a:cubicBezTo>
                      <a:pt x="565316" y="0"/>
                      <a:pt x="566237" y="726"/>
                      <a:pt x="566974" y="2177"/>
                    </a:cubicBezTo>
                    <a:cubicBezTo>
                      <a:pt x="568447" y="5079"/>
                      <a:pt x="570658" y="5079"/>
                      <a:pt x="573606" y="2177"/>
                    </a:cubicBezTo>
                    <a:cubicBezTo>
                      <a:pt x="573606" y="5079"/>
                      <a:pt x="575057" y="6530"/>
                      <a:pt x="577959" y="6530"/>
                    </a:cubicBezTo>
                    <a:cubicBezTo>
                      <a:pt x="577959" y="6530"/>
                      <a:pt x="580906" y="7981"/>
                      <a:pt x="586801" y="10883"/>
                    </a:cubicBezTo>
                    <a:cubicBezTo>
                      <a:pt x="589749" y="16688"/>
                      <a:pt x="591948" y="17413"/>
                      <a:pt x="593399" y="13060"/>
                    </a:cubicBezTo>
                    <a:cubicBezTo>
                      <a:pt x="594850" y="8707"/>
                      <a:pt x="598523" y="7981"/>
                      <a:pt x="604418" y="10883"/>
                    </a:cubicBezTo>
                    <a:lnTo>
                      <a:pt x="613261" y="19590"/>
                    </a:lnTo>
                    <a:lnTo>
                      <a:pt x="622035" y="19590"/>
                    </a:lnTo>
                    <a:cubicBezTo>
                      <a:pt x="622035" y="22492"/>
                      <a:pt x="623509" y="22492"/>
                      <a:pt x="626456" y="19590"/>
                    </a:cubicBezTo>
                    <a:cubicBezTo>
                      <a:pt x="632306" y="19590"/>
                      <a:pt x="636705" y="21041"/>
                      <a:pt x="639652" y="23943"/>
                    </a:cubicBezTo>
                    <a:lnTo>
                      <a:pt x="648495" y="37003"/>
                    </a:lnTo>
                    <a:cubicBezTo>
                      <a:pt x="648495" y="39905"/>
                      <a:pt x="649946" y="41356"/>
                      <a:pt x="652848" y="41356"/>
                    </a:cubicBezTo>
                    <a:cubicBezTo>
                      <a:pt x="658743" y="47160"/>
                      <a:pt x="661690" y="47160"/>
                      <a:pt x="661690" y="41356"/>
                    </a:cubicBezTo>
                    <a:cubicBezTo>
                      <a:pt x="664592" y="38454"/>
                      <a:pt x="665318" y="34826"/>
                      <a:pt x="663867" y="30473"/>
                    </a:cubicBezTo>
                    <a:cubicBezTo>
                      <a:pt x="662416" y="26120"/>
                      <a:pt x="663141" y="22492"/>
                      <a:pt x="666044" y="19590"/>
                    </a:cubicBezTo>
                    <a:cubicBezTo>
                      <a:pt x="668946" y="16688"/>
                      <a:pt x="672574" y="19590"/>
                      <a:pt x="676927" y="28296"/>
                    </a:cubicBezTo>
                    <a:cubicBezTo>
                      <a:pt x="681280" y="37003"/>
                      <a:pt x="683456" y="42807"/>
                      <a:pt x="683456" y="45709"/>
                    </a:cubicBezTo>
                    <a:cubicBezTo>
                      <a:pt x="683456" y="51513"/>
                      <a:pt x="684908" y="54416"/>
                      <a:pt x="687810" y="54416"/>
                    </a:cubicBezTo>
                    <a:cubicBezTo>
                      <a:pt x="690712" y="54416"/>
                      <a:pt x="693614" y="55867"/>
                      <a:pt x="696516" y="58769"/>
                    </a:cubicBezTo>
                    <a:cubicBezTo>
                      <a:pt x="699418" y="61671"/>
                      <a:pt x="700869" y="67475"/>
                      <a:pt x="700869" y="76182"/>
                    </a:cubicBezTo>
                    <a:lnTo>
                      <a:pt x="700869" y="89241"/>
                    </a:lnTo>
                    <a:cubicBezTo>
                      <a:pt x="697967" y="89241"/>
                      <a:pt x="696516" y="90692"/>
                      <a:pt x="696516" y="93595"/>
                    </a:cubicBezTo>
                    <a:cubicBezTo>
                      <a:pt x="693614" y="96497"/>
                      <a:pt x="692163" y="102301"/>
                      <a:pt x="692163" y="111007"/>
                    </a:cubicBezTo>
                    <a:cubicBezTo>
                      <a:pt x="689261" y="113910"/>
                      <a:pt x="687810" y="116812"/>
                      <a:pt x="687810" y="119714"/>
                    </a:cubicBezTo>
                    <a:cubicBezTo>
                      <a:pt x="684908" y="122616"/>
                      <a:pt x="683456" y="125518"/>
                      <a:pt x="683456" y="128420"/>
                    </a:cubicBezTo>
                    <a:lnTo>
                      <a:pt x="681280" y="132774"/>
                    </a:lnTo>
                    <a:lnTo>
                      <a:pt x="682912" y="131685"/>
                    </a:lnTo>
                    <a:cubicBezTo>
                      <a:pt x="683275" y="132411"/>
                      <a:pt x="683456" y="134225"/>
                      <a:pt x="683456" y="137127"/>
                    </a:cubicBezTo>
                    <a:cubicBezTo>
                      <a:pt x="683456" y="140029"/>
                      <a:pt x="682731" y="141480"/>
                      <a:pt x="681280" y="141480"/>
                    </a:cubicBezTo>
                    <a:cubicBezTo>
                      <a:pt x="679829" y="141480"/>
                      <a:pt x="679103" y="142931"/>
                      <a:pt x="679103" y="145833"/>
                    </a:cubicBezTo>
                    <a:lnTo>
                      <a:pt x="670397" y="167599"/>
                    </a:lnTo>
                    <a:lnTo>
                      <a:pt x="670397" y="185012"/>
                    </a:lnTo>
                    <a:cubicBezTo>
                      <a:pt x="658788" y="257566"/>
                      <a:pt x="650082" y="328669"/>
                      <a:pt x="644277" y="398320"/>
                    </a:cubicBezTo>
                    <a:cubicBezTo>
                      <a:pt x="641375" y="436048"/>
                      <a:pt x="641375" y="472325"/>
                      <a:pt x="644277" y="507151"/>
                    </a:cubicBezTo>
                    <a:lnTo>
                      <a:pt x="657337" y="563743"/>
                    </a:lnTo>
                    <a:cubicBezTo>
                      <a:pt x="660239" y="572449"/>
                      <a:pt x="663141" y="579705"/>
                      <a:pt x="666044" y="585509"/>
                    </a:cubicBezTo>
                    <a:cubicBezTo>
                      <a:pt x="668946" y="591313"/>
                      <a:pt x="671848" y="597117"/>
                      <a:pt x="674750" y="602922"/>
                    </a:cubicBezTo>
                    <a:lnTo>
                      <a:pt x="687810" y="620335"/>
                    </a:lnTo>
                    <a:cubicBezTo>
                      <a:pt x="690712" y="620335"/>
                      <a:pt x="693614" y="621786"/>
                      <a:pt x="696516" y="624688"/>
                    </a:cubicBezTo>
                    <a:lnTo>
                      <a:pt x="705223" y="633394"/>
                    </a:lnTo>
                    <a:cubicBezTo>
                      <a:pt x="711027" y="642101"/>
                      <a:pt x="725538" y="649356"/>
                      <a:pt x="748755" y="655160"/>
                    </a:cubicBezTo>
                    <a:cubicBezTo>
                      <a:pt x="766168" y="660965"/>
                      <a:pt x="774874" y="663867"/>
                      <a:pt x="774874" y="663867"/>
                    </a:cubicBezTo>
                    <a:cubicBezTo>
                      <a:pt x="777776" y="666769"/>
                      <a:pt x="780678" y="666769"/>
                      <a:pt x="783581" y="663867"/>
                    </a:cubicBezTo>
                    <a:cubicBezTo>
                      <a:pt x="783581" y="666769"/>
                      <a:pt x="785032" y="668220"/>
                      <a:pt x="787934" y="668220"/>
                    </a:cubicBezTo>
                    <a:cubicBezTo>
                      <a:pt x="816955" y="674024"/>
                      <a:pt x="834368" y="676927"/>
                      <a:pt x="840173" y="676927"/>
                    </a:cubicBezTo>
                    <a:cubicBezTo>
                      <a:pt x="848879" y="679829"/>
                      <a:pt x="864841" y="681280"/>
                      <a:pt x="888058" y="681280"/>
                    </a:cubicBezTo>
                    <a:cubicBezTo>
                      <a:pt x="890960" y="684182"/>
                      <a:pt x="899666" y="685633"/>
                      <a:pt x="914177" y="685633"/>
                    </a:cubicBezTo>
                    <a:cubicBezTo>
                      <a:pt x="925786" y="685633"/>
                      <a:pt x="933041" y="687084"/>
                      <a:pt x="935943" y="689986"/>
                    </a:cubicBezTo>
                    <a:lnTo>
                      <a:pt x="966416" y="694339"/>
                    </a:lnTo>
                    <a:lnTo>
                      <a:pt x="992535" y="689986"/>
                    </a:lnTo>
                    <a:cubicBezTo>
                      <a:pt x="1012850" y="695790"/>
                      <a:pt x="1027361" y="695790"/>
                      <a:pt x="1036068" y="689986"/>
                    </a:cubicBezTo>
                    <a:cubicBezTo>
                      <a:pt x="1038970" y="698693"/>
                      <a:pt x="1048402" y="703046"/>
                      <a:pt x="1064363" y="703046"/>
                    </a:cubicBezTo>
                    <a:cubicBezTo>
                      <a:pt x="1080325" y="703046"/>
                      <a:pt x="1091208" y="701595"/>
                      <a:pt x="1097013" y="698693"/>
                    </a:cubicBezTo>
                    <a:cubicBezTo>
                      <a:pt x="1105719" y="698693"/>
                      <a:pt x="1115151" y="698693"/>
                      <a:pt x="1125308" y="698693"/>
                    </a:cubicBezTo>
                    <a:cubicBezTo>
                      <a:pt x="1135466" y="698693"/>
                      <a:pt x="1144898" y="697241"/>
                      <a:pt x="1153604" y="694339"/>
                    </a:cubicBezTo>
                    <a:cubicBezTo>
                      <a:pt x="1150702" y="697241"/>
                      <a:pt x="1146349" y="698693"/>
                      <a:pt x="1140545" y="698693"/>
                    </a:cubicBezTo>
                    <a:cubicBezTo>
                      <a:pt x="1143447" y="703771"/>
                      <a:pt x="1149251" y="705041"/>
                      <a:pt x="1157958" y="702502"/>
                    </a:cubicBezTo>
                    <a:cubicBezTo>
                      <a:pt x="1166664" y="699962"/>
                      <a:pt x="1172468" y="697241"/>
                      <a:pt x="1175371" y="694339"/>
                    </a:cubicBezTo>
                    <a:cubicBezTo>
                      <a:pt x="1178273" y="694339"/>
                      <a:pt x="1191332" y="691437"/>
                      <a:pt x="1214550" y="685633"/>
                    </a:cubicBezTo>
                    <a:cubicBezTo>
                      <a:pt x="1217451" y="691437"/>
                      <a:pt x="1206568" y="696969"/>
                      <a:pt x="1181900" y="702230"/>
                    </a:cubicBezTo>
                    <a:cubicBezTo>
                      <a:pt x="1157232" y="707490"/>
                      <a:pt x="1141996" y="710120"/>
                      <a:pt x="1136192" y="710120"/>
                    </a:cubicBezTo>
                    <a:cubicBezTo>
                      <a:pt x="1115877" y="715199"/>
                      <a:pt x="1104268" y="719008"/>
                      <a:pt x="1101366" y="721547"/>
                    </a:cubicBezTo>
                    <a:lnTo>
                      <a:pt x="1092659" y="725356"/>
                    </a:lnTo>
                    <a:lnTo>
                      <a:pt x="1088306" y="725356"/>
                    </a:lnTo>
                    <a:cubicBezTo>
                      <a:pt x="1085404" y="725356"/>
                      <a:pt x="1083953" y="725991"/>
                      <a:pt x="1083953" y="727261"/>
                    </a:cubicBezTo>
                    <a:cubicBezTo>
                      <a:pt x="1083953" y="728530"/>
                      <a:pt x="1082502" y="729165"/>
                      <a:pt x="1079600" y="729165"/>
                    </a:cubicBezTo>
                    <a:lnTo>
                      <a:pt x="1075246" y="729165"/>
                    </a:lnTo>
                    <a:cubicBezTo>
                      <a:pt x="1066540" y="729165"/>
                      <a:pt x="1060736" y="730616"/>
                      <a:pt x="1057834" y="733518"/>
                    </a:cubicBezTo>
                    <a:lnTo>
                      <a:pt x="1062187" y="733518"/>
                    </a:lnTo>
                    <a:lnTo>
                      <a:pt x="1070893" y="733518"/>
                    </a:lnTo>
                    <a:cubicBezTo>
                      <a:pt x="1091208" y="733518"/>
                      <a:pt x="1102817" y="730616"/>
                      <a:pt x="1105719" y="724812"/>
                    </a:cubicBezTo>
                    <a:cubicBezTo>
                      <a:pt x="1108621" y="721910"/>
                      <a:pt x="1110798" y="721184"/>
                      <a:pt x="1112249" y="722635"/>
                    </a:cubicBezTo>
                    <a:cubicBezTo>
                      <a:pt x="1113700" y="724086"/>
                      <a:pt x="1115877" y="723361"/>
                      <a:pt x="1118779" y="720459"/>
                    </a:cubicBezTo>
                    <a:cubicBezTo>
                      <a:pt x="1124583" y="720459"/>
                      <a:pt x="1128211" y="719733"/>
                      <a:pt x="1129662" y="718282"/>
                    </a:cubicBezTo>
                    <a:cubicBezTo>
                      <a:pt x="1131113" y="716831"/>
                      <a:pt x="1134740" y="716106"/>
                      <a:pt x="1140545" y="716106"/>
                    </a:cubicBezTo>
                    <a:cubicBezTo>
                      <a:pt x="1143447" y="716106"/>
                      <a:pt x="1148526" y="714654"/>
                      <a:pt x="1155781" y="711752"/>
                    </a:cubicBezTo>
                    <a:cubicBezTo>
                      <a:pt x="1163036" y="708850"/>
                      <a:pt x="1168115" y="708850"/>
                      <a:pt x="1171017" y="711752"/>
                    </a:cubicBezTo>
                    <a:lnTo>
                      <a:pt x="1153604" y="720459"/>
                    </a:lnTo>
                    <a:lnTo>
                      <a:pt x="1149251" y="724812"/>
                    </a:lnTo>
                    <a:cubicBezTo>
                      <a:pt x="1149251" y="727714"/>
                      <a:pt x="1147800" y="729165"/>
                      <a:pt x="1144898" y="729165"/>
                    </a:cubicBezTo>
                    <a:cubicBezTo>
                      <a:pt x="1141996" y="729165"/>
                      <a:pt x="1131838" y="732067"/>
                      <a:pt x="1114425" y="737872"/>
                    </a:cubicBezTo>
                    <a:cubicBezTo>
                      <a:pt x="1108621" y="740774"/>
                      <a:pt x="1104994" y="742950"/>
                      <a:pt x="1103542" y="744401"/>
                    </a:cubicBezTo>
                    <a:cubicBezTo>
                      <a:pt x="1102091" y="745853"/>
                      <a:pt x="1098464" y="748029"/>
                      <a:pt x="1092659" y="750931"/>
                    </a:cubicBezTo>
                    <a:cubicBezTo>
                      <a:pt x="1086855" y="750931"/>
                      <a:pt x="1081051" y="753833"/>
                      <a:pt x="1075246" y="759638"/>
                    </a:cubicBezTo>
                    <a:cubicBezTo>
                      <a:pt x="1072344" y="759638"/>
                      <a:pt x="1069442" y="760363"/>
                      <a:pt x="1066540" y="761814"/>
                    </a:cubicBezTo>
                    <a:cubicBezTo>
                      <a:pt x="1063638" y="763265"/>
                      <a:pt x="1060736" y="763991"/>
                      <a:pt x="1057834" y="763991"/>
                    </a:cubicBezTo>
                    <a:cubicBezTo>
                      <a:pt x="1057834" y="766893"/>
                      <a:pt x="1054932" y="768344"/>
                      <a:pt x="1049127" y="768344"/>
                    </a:cubicBezTo>
                    <a:cubicBezTo>
                      <a:pt x="1046225" y="768344"/>
                      <a:pt x="1041872" y="771246"/>
                      <a:pt x="1036068" y="777051"/>
                    </a:cubicBezTo>
                    <a:cubicBezTo>
                      <a:pt x="1033165" y="777051"/>
                      <a:pt x="1030263" y="777776"/>
                      <a:pt x="1027361" y="779227"/>
                    </a:cubicBezTo>
                    <a:cubicBezTo>
                      <a:pt x="1024459" y="780678"/>
                      <a:pt x="1021557" y="781404"/>
                      <a:pt x="1018655" y="781404"/>
                    </a:cubicBezTo>
                    <a:cubicBezTo>
                      <a:pt x="1012850" y="784306"/>
                      <a:pt x="1008497" y="785757"/>
                      <a:pt x="1005595" y="785757"/>
                    </a:cubicBezTo>
                    <a:cubicBezTo>
                      <a:pt x="1002693" y="785757"/>
                      <a:pt x="998340" y="788659"/>
                      <a:pt x="992535" y="794464"/>
                    </a:cubicBezTo>
                    <a:lnTo>
                      <a:pt x="1014301" y="794464"/>
                    </a:lnTo>
                    <a:lnTo>
                      <a:pt x="983829" y="803170"/>
                    </a:lnTo>
                    <a:cubicBezTo>
                      <a:pt x="978024" y="806072"/>
                      <a:pt x="971495" y="808974"/>
                      <a:pt x="964239" y="811876"/>
                    </a:cubicBezTo>
                    <a:cubicBezTo>
                      <a:pt x="956984" y="814779"/>
                      <a:pt x="950454" y="816230"/>
                      <a:pt x="944650" y="816230"/>
                    </a:cubicBezTo>
                    <a:cubicBezTo>
                      <a:pt x="938846" y="816230"/>
                      <a:pt x="934492" y="817681"/>
                      <a:pt x="931590" y="820583"/>
                    </a:cubicBezTo>
                    <a:lnTo>
                      <a:pt x="914177" y="820583"/>
                    </a:lnTo>
                    <a:cubicBezTo>
                      <a:pt x="902569" y="820583"/>
                      <a:pt x="895313" y="822034"/>
                      <a:pt x="892411" y="824936"/>
                    </a:cubicBezTo>
                    <a:cubicBezTo>
                      <a:pt x="880802" y="827838"/>
                      <a:pt x="870645" y="828564"/>
                      <a:pt x="861938" y="827113"/>
                    </a:cubicBezTo>
                    <a:cubicBezTo>
                      <a:pt x="853232" y="825662"/>
                      <a:pt x="843075" y="824936"/>
                      <a:pt x="831466" y="824936"/>
                    </a:cubicBezTo>
                    <a:lnTo>
                      <a:pt x="827113" y="824936"/>
                    </a:lnTo>
                    <a:lnTo>
                      <a:pt x="818406" y="824936"/>
                    </a:lnTo>
                    <a:cubicBezTo>
                      <a:pt x="818406" y="819132"/>
                      <a:pt x="814053" y="820583"/>
                      <a:pt x="805347" y="829289"/>
                    </a:cubicBezTo>
                    <a:cubicBezTo>
                      <a:pt x="802445" y="826387"/>
                      <a:pt x="799542" y="824936"/>
                      <a:pt x="796640" y="824936"/>
                    </a:cubicBezTo>
                    <a:lnTo>
                      <a:pt x="787934" y="824936"/>
                    </a:lnTo>
                    <a:cubicBezTo>
                      <a:pt x="785032" y="822034"/>
                      <a:pt x="782129" y="820583"/>
                      <a:pt x="779227" y="820583"/>
                    </a:cubicBezTo>
                    <a:cubicBezTo>
                      <a:pt x="779227" y="823485"/>
                      <a:pt x="778502" y="824936"/>
                      <a:pt x="777051" y="824936"/>
                    </a:cubicBezTo>
                    <a:cubicBezTo>
                      <a:pt x="775600" y="824936"/>
                      <a:pt x="774874" y="823485"/>
                      <a:pt x="774874" y="820583"/>
                    </a:cubicBezTo>
                    <a:lnTo>
                      <a:pt x="774874" y="816230"/>
                    </a:lnTo>
                    <a:lnTo>
                      <a:pt x="761814" y="816230"/>
                    </a:lnTo>
                    <a:lnTo>
                      <a:pt x="744402" y="816230"/>
                    </a:lnTo>
                    <a:cubicBezTo>
                      <a:pt x="744402" y="816230"/>
                      <a:pt x="741500" y="814779"/>
                      <a:pt x="735695" y="811876"/>
                    </a:cubicBezTo>
                    <a:cubicBezTo>
                      <a:pt x="738597" y="808974"/>
                      <a:pt x="741500" y="807523"/>
                      <a:pt x="744402" y="807523"/>
                    </a:cubicBezTo>
                    <a:cubicBezTo>
                      <a:pt x="741500" y="804621"/>
                      <a:pt x="738597" y="803170"/>
                      <a:pt x="735695" y="803170"/>
                    </a:cubicBezTo>
                    <a:cubicBezTo>
                      <a:pt x="735695" y="800268"/>
                      <a:pt x="734970" y="798817"/>
                      <a:pt x="733519" y="798817"/>
                    </a:cubicBezTo>
                    <a:cubicBezTo>
                      <a:pt x="732067" y="798817"/>
                      <a:pt x="731342" y="800268"/>
                      <a:pt x="731342" y="803170"/>
                    </a:cubicBezTo>
                    <a:lnTo>
                      <a:pt x="726989" y="803170"/>
                    </a:lnTo>
                    <a:lnTo>
                      <a:pt x="718282" y="803170"/>
                    </a:lnTo>
                    <a:lnTo>
                      <a:pt x="713929" y="798817"/>
                    </a:lnTo>
                    <a:cubicBezTo>
                      <a:pt x="711027" y="798817"/>
                      <a:pt x="708850" y="798091"/>
                      <a:pt x="707399" y="796640"/>
                    </a:cubicBezTo>
                    <a:cubicBezTo>
                      <a:pt x="705948" y="795189"/>
                      <a:pt x="703772" y="794464"/>
                      <a:pt x="700869" y="794464"/>
                    </a:cubicBezTo>
                    <a:cubicBezTo>
                      <a:pt x="695065" y="794464"/>
                      <a:pt x="691437" y="792287"/>
                      <a:pt x="689986" y="787934"/>
                    </a:cubicBezTo>
                    <a:cubicBezTo>
                      <a:pt x="688535" y="783580"/>
                      <a:pt x="684908" y="781404"/>
                      <a:pt x="679103" y="781404"/>
                    </a:cubicBezTo>
                    <a:cubicBezTo>
                      <a:pt x="676201" y="781404"/>
                      <a:pt x="674750" y="779953"/>
                      <a:pt x="674750" y="777051"/>
                    </a:cubicBezTo>
                    <a:lnTo>
                      <a:pt x="670397" y="777051"/>
                    </a:lnTo>
                    <a:lnTo>
                      <a:pt x="666044" y="777051"/>
                    </a:lnTo>
                    <a:lnTo>
                      <a:pt x="666044" y="772697"/>
                    </a:lnTo>
                    <a:cubicBezTo>
                      <a:pt x="660239" y="766893"/>
                      <a:pt x="655886" y="763991"/>
                      <a:pt x="652984" y="763991"/>
                    </a:cubicBezTo>
                    <a:cubicBezTo>
                      <a:pt x="650082" y="763991"/>
                      <a:pt x="647180" y="762540"/>
                      <a:pt x="644277" y="759638"/>
                    </a:cubicBezTo>
                    <a:lnTo>
                      <a:pt x="618158" y="729165"/>
                    </a:lnTo>
                    <a:lnTo>
                      <a:pt x="578979" y="668220"/>
                    </a:lnTo>
                    <a:lnTo>
                      <a:pt x="565919" y="620335"/>
                    </a:lnTo>
                    <a:cubicBezTo>
                      <a:pt x="563017" y="617432"/>
                      <a:pt x="561566" y="613079"/>
                      <a:pt x="561566" y="607275"/>
                    </a:cubicBezTo>
                    <a:lnTo>
                      <a:pt x="561566" y="598569"/>
                    </a:lnTo>
                    <a:cubicBezTo>
                      <a:pt x="561566" y="589862"/>
                      <a:pt x="558664" y="582607"/>
                      <a:pt x="552860" y="576802"/>
                    </a:cubicBezTo>
                    <a:cubicBezTo>
                      <a:pt x="552860" y="562292"/>
                      <a:pt x="551409" y="553585"/>
                      <a:pt x="548507" y="550683"/>
                    </a:cubicBezTo>
                    <a:lnTo>
                      <a:pt x="548507" y="541977"/>
                    </a:lnTo>
                    <a:cubicBezTo>
                      <a:pt x="548507" y="539074"/>
                      <a:pt x="549232" y="537623"/>
                      <a:pt x="550683" y="537623"/>
                    </a:cubicBezTo>
                    <a:cubicBezTo>
                      <a:pt x="552134" y="537623"/>
                      <a:pt x="552860" y="536172"/>
                      <a:pt x="552860" y="533270"/>
                    </a:cubicBezTo>
                    <a:cubicBezTo>
                      <a:pt x="552860" y="527466"/>
                      <a:pt x="552134" y="523113"/>
                      <a:pt x="550683" y="520210"/>
                    </a:cubicBezTo>
                    <a:cubicBezTo>
                      <a:pt x="549232" y="517308"/>
                      <a:pt x="548507" y="514406"/>
                      <a:pt x="548507" y="511504"/>
                    </a:cubicBezTo>
                    <a:lnTo>
                      <a:pt x="548507" y="489738"/>
                    </a:lnTo>
                    <a:cubicBezTo>
                      <a:pt x="545604" y="469423"/>
                      <a:pt x="544153" y="449833"/>
                      <a:pt x="544153" y="430969"/>
                    </a:cubicBezTo>
                    <a:cubicBezTo>
                      <a:pt x="544153" y="412105"/>
                      <a:pt x="544153" y="392516"/>
                      <a:pt x="544153" y="372201"/>
                    </a:cubicBezTo>
                    <a:cubicBezTo>
                      <a:pt x="544153" y="363494"/>
                      <a:pt x="544879" y="354788"/>
                      <a:pt x="546330" y="346082"/>
                    </a:cubicBezTo>
                    <a:cubicBezTo>
                      <a:pt x="547781" y="337375"/>
                      <a:pt x="548507" y="328669"/>
                      <a:pt x="548507" y="319962"/>
                    </a:cubicBezTo>
                    <a:lnTo>
                      <a:pt x="557213" y="272077"/>
                    </a:lnTo>
                    <a:cubicBezTo>
                      <a:pt x="557213" y="260468"/>
                      <a:pt x="557939" y="250311"/>
                      <a:pt x="559390" y="241604"/>
                    </a:cubicBezTo>
                    <a:cubicBezTo>
                      <a:pt x="560841" y="232898"/>
                      <a:pt x="561566" y="224191"/>
                      <a:pt x="561566" y="215485"/>
                    </a:cubicBezTo>
                    <a:cubicBezTo>
                      <a:pt x="561566" y="200974"/>
                      <a:pt x="563017" y="192268"/>
                      <a:pt x="565919" y="189365"/>
                    </a:cubicBezTo>
                    <a:cubicBezTo>
                      <a:pt x="565919" y="186463"/>
                      <a:pt x="566645" y="185012"/>
                      <a:pt x="568096" y="185012"/>
                    </a:cubicBezTo>
                    <a:cubicBezTo>
                      <a:pt x="569547" y="185012"/>
                      <a:pt x="570273" y="183561"/>
                      <a:pt x="570273" y="180659"/>
                    </a:cubicBezTo>
                    <a:lnTo>
                      <a:pt x="565919" y="176306"/>
                    </a:lnTo>
                    <a:cubicBezTo>
                      <a:pt x="568822" y="173404"/>
                      <a:pt x="570273" y="164697"/>
                      <a:pt x="570273" y="150186"/>
                    </a:cubicBezTo>
                    <a:lnTo>
                      <a:pt x="570273" y="124067"/>
                    </a:lnTo>
                    <a:cubicBezTo>
                      <a:pt x="573175" y="115361"/>
                      <a:pt x="574626" y="99399"/>
                      <a:pt x="574626" y="76182"/>
                    </a:cubicBezTo>
                    <a:cubicBezTo>
                      <a:pt x="577528" y="64573"/>
                      <a:pt x="574626" y="58769"/>
                      <a:pt x="565919" y="58769"/>
                    </a:cubicBezTo>
                    <a:cubicBezTo>
                      <a:pt x="551409" y="58769"/>
                      <a:pt x="542702" y="60220"/>
                      <a:pt x="539800" y="63122"/>
                    </a:cubicBezTo>
                    <a:cubicBezTo>
                      <a:pt x="510779" y="63122"/>
                      <a:pt x="491915" y="64573"/>
                      <a:pt x="483208" y="67475"/>
                    </a:cubicBezTo>
                    <a:cubicBezTo>
                      <a:pt x="477404" y="67475"/>
                      <a:pt x="473051" y="68201"/>
                      <a:pt x="470149" y="69652"/>
                    </a:cubicBezTo>
                    <a:cubicBezTo>
                      <a:pt x="467246" y="71103"/>
                      <a:pt x="462893" y="71828"/>
                      <a:pt x="457089" y="71828"/>
                    </a:cubicBezTo>
                    <a:lnTo>
                      <a:pt x="448382" y="71828"/>
                    </a:lnTo>
                    <a:cubicBezTo>
                      <a:pt x="439676" y="71828"/>
                      <a:pt x="430244" y="74731"/>
                      <a:pt x="420087" y="80535"/>
                    </a:cubicBezTo>
                    <a:cubicBezTo>
                      <a:pt x="409929" y="86339"/>
                      <a:pt x="399046" y="89241"/>
                      <a:pt x="387437" y="89241"/>
                    </a:cubicBezTo>
                    <a:cubicBezTo>
                      <a:pt x="396144" y="80535"/>
                      <a:pt x="409203" y="76182"/>
                      <a:pt x="426616" y="76182"/>
                    </a:cubicBezTo>
                    <a:cubicBezTo>
                      <a:pt x="432421" y="73280"/>
                      <a:pt x="438951" y="71828"/>
                      <a:pt x="446206" y="71828"/>
                    </a:cubicBezTo>
                    <a:cubicBezTo>
                      <a:pt x="453461" y="71828"/>
                      <a:pt x="458540" y="68926"/>
                      <a:pt x="461442" y="63122"/>
                    </a:cubicBezTo>
                    <a:cubicBezTo>
                      <a:pt x="458540" y="63122"/>
                      <a:pt x="448382" y="66024"/>
                      <a:pt x="430970" y="71828"/>
                    </a:cubicBezTo>
                    <a:cubicBezTo>
                      <a:pt x="425165" y="71828"/>
                      <a:pt x="420087" y="72554"/>
                      <a:pt x="415733" y="74005"/>
                    </a:cubicBezTo>
                    <a:cubicBezTo>
                      <a:pt x="411380" y="75456"/>
                      <a:pt x="406301" y="76182"/>
                      <a:pt x="400497" y="76182"/>
                    </a:cubicBezTo>
                    <a:lnTo>
                      <a:pt x="370025" y="89241"/>
                    </a:lnTo>
                    <a:cubicBezTo>
                      <a:pt x="352612" y="89241"/>
                      <a:pt x="342454" y="90692"/>
                      <a:pt x="339552" y="93595"/>
                    </a:cubicBezTo>
                    <a:cubicBezTo>
                      <a:pt x="333748" y="93595"/>
                      <a:pt x="327218" y="94320"/>
                      <a:pt x="319962" y="95771"/>
                    </a:cubicBezTo>
                    <a:cubicBezTo>
                      <a:pt x="312707" y="97222"/>
                      <a:pt x="306177" y="97948"/>
                      <a:pt x="300373" y="97948"/>
                    </a:cubicBezTo>
                    <a:cubicBezTo>
                      <a:pt x="294569" y="97948"/>
                      <a:pt x="289490" y="98673"/>
                      <a:pt x="285137" y="100124"/>
                    </a:cubicBezTo>
                    <a:cubicBezTo>
                      <a:pt x="280783" y="101575"/>
                      <a:pt x="275705" y="100850"/>
                      <a:pt x="269900" y="97948"/>
                    </a:cubicBezTo>
                    <a:cubicBezTo>
                      <a:pt x="266998" y="97948"/>
                      <a:pt x="264096" y="96497"/>
                      <a:pt x="261194" y="93595"/>
                    </a:cubicBezTo>
                    <a:cubicBezTo>
                      <a:pt x="258292" y="90692"/>
                      <a:pt x="253939" y="89241"/>
                      <a:pt x="248134" y="89241"/>
                    </a:cubicBezTo>
                    <a:lnTo>
                      <a:pt x="235075" y="76182"/>
                    </a:lnTo>
                    <a:cubicBezTo>
                      <a:pt x="237977" y="79084"/>
                      <a:pt x="243055" y="79809"/>
                      <a:pt x="250311" y="78358"/>
                    </a:cubicBezTo>
                    <a:cubicBezTo>
                      <a:pt x="257566" y="76907"/>
                      <a:pt x="262645" y="76182"/>
                      <a:pt x="265547" y="76182"/>
                    </a:cubicBezTo>
                    <a:cubicBezTo>
                      <a:pt x="275705" y="73280"/>
                      <a:pt x="280783" y="71828"/>
                      <a:pt x="280783" y="71828"/>
                    </a:cubicBezTo>
                    <a:lnTo>
                      <a:pt x="288401" y="71828"/>
                    </a:lnTo>
                    <a:cubicBezTo>
                      <a:pt x="290941" y="71828"/>
                      <a:pt x="292211" y="70377"/>
                      <a:pt x="292211" y="67475"/>
                    </a:cubicBezTo>
                    <a:cubicBezTo>
                      <a:pt x="294750" y="67475"/>
                      <a:pt x="296020" y="68926"/>
                      <a:pt x="296020" y="71828"/>
                    </a:cubicBezTo>
                    <a:cubicBezTo>
                      <a:pt x="298967" y="68926"/>
                      <a:pt x="301915" y="67475"/>
                      <a:pt x="304862" y="67475"/>
                    </a:cubicBezTo>
                    <a:lnTo>
                      <a:pt x="313637" y="63122"/>
                    </a:lnTo>
                    <a:cubicBezTo>
                      <a:pt x="325381" y="63122"/>
                      <a:pt x="332727" y="62396"/>
                      <a:pt x="335675" y="60945"/>
                    </a:cubicBezTo>
                    <a:cubicBezTo>
                      <a:pt x="338622" y="62396"/>
                      <a:pt x="343021" y="61671"/>
                      <a:pt x="348870" y="58769"/>
                    </a:cubicBezTo>
                    <a:lnTo>
                      <a:pt x="366487" y="58769"/>
                    </a:lnTo>
                    <a:lnTo>
                      <a:pt x="375330" y="58769"/>
                    </a:lnTo>
                    <a:cubicBezTo>
                      <a:pt x="378277" y="58769"/>
                      <a:pt x="381202" y="57114"/>
                      <a:pt x="384105" y="53803"/>
                    </a:cubicBezTo>
                    <a:cubicBezTo>
                      <a:pt x="387052" y="50493"/>
                      <a:pt x="392947" y="48838"/>
                      <a:pt x="401789" y="48838"/>
                    </a:cubicBezTo>
                    <a:cubicBezTo>
                      <a:pt x="404691" y="48838"/>
                      <a:pt x="406880" y="47172"/>
                      <a:pt x="408353" y="43839"/>
                    </a:cubicBezTo>
                    <a:cubicBezTo>
                      <a:pt x="409827" y="40506"/>
                      <a:pt x="412038" y="38839"/>
                      <a:pt x="414985" y="38839"/>
                    </a:cubicBezTo>
                    <a:cubicBezTo>
                      <a:pt x="420835" y="38839"/>
                      <a:pt x="424496" y="38012"/>
                      <a:pt x="425970" y="36356"/>
                    </a:cubicBezTo>
                    <a:cubicBezTo>
                      <a:pt x="427444" y="34701"/>
                      <a:pt x="429654" y="33874"/>
                      <a:pt x="432602" y="33874"/>
                    </a:cubicBezTo>
                    <a:cubicBezTo>
                      <a:pt x="441399" y="33874"/>
                      <a:pt x="447272" y="32219"/>
                      <a:pt x="450219" y="28908"/>
                    </a:cubicBezTo>
                    <a:lnTo>
                      <a:pt x="459061" y="28908"/>
                    </a:lnTo>
                    <a:cubicBezTo>
                      <a:pt x="459061" y="28908"/>
                      <a:pt x="461986" y="27253"/>
                      <a:pt x="467836" y="23943"/>
                    </a:cubicBezTo>
                    <a:lnTo>
                      <a:pt x="489874" y="23943"/>
                    </a:lnTo>
                    <a:lnTo>
                      <a:pt x="494295" y="23943"/>
                    </a:lnTo>
                    <a:lnTo>
                      <a:pt x="503070" y="23943"/>
                    </a:lnTo>
                    <a:cubicBezTo>
                      <a:pt x="506017" y="21041"/>
                      <a:pt x="511890" y="19590"/>
                      <a:pt x="520687" y="19590"/>
                    </a:cubicBezTo>
                    <a:cubicBezTo>
                      <a:pt x="532431" y="19590"/>
                      <a:pt x="541251" y="16688"/>
                      <a:pt x="547146" y="10883"/>
                    </a:cubicBezTo>
                    <a:cubicBezTo>
                      <a:pt x="552996" y="5079"/>
                      <a:pt x="557395" y="2177"/>
                      <a:pt x="560342" y="2177"/>
                    </a:cubicBezTo>
                    <a:cubicBezTo>
                      <a:pt x="561816" y="726"/>
                      <a:pt x="563105" y="0"/>
                      <a:pt x="5642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A21038C-56F6-1CBA-70CF-CF2D6DA56941}"/>
                  </a:ext>
                </a:extLst>
              </p:cNvPr>
              <p:cNvSpPr txBox="1"/>
              <p:nvPr/>
            </p:nvSpPr>
            <p:spPr>
              <a:xfrm>
                <a:off x="4113242" y="604496"/>
                <a:ext cx="1221413" cy="1544286"/>
              </a:xfrm>
              <a:custGeom>
                <a:avLst/>
                <a:gdLst/>
                <a:ahLst/>
                <a:cxnLst/>
                <a:rect l="l" t="t" r="r" b="b"/>
                <a:pathLst>
                  <a:path w="902084" h="1140544">
                    <a:moveTo>
                      <a:pt x="335198" y="1101365"/>
                    </a:moveTo>
                    <a:cubicBezTo>
                      <a:pt x="332296" y="1104267"/>
                      <a:pt x="330845" y="1107169"/>
                      <a:pt x="330845" y="1110071"/>
                    </a:cubicBezTo>
                    <a:cubicBezTo>
                      <a:pt x="330845" y="1112974"/>
                      <a:pt x="327942" y="1114425"/>
                      <a:pt x="322138" y="1114425"/>
                    </a:cubicBezTo>
                    <a:cubicBezTo>
                      <a:pt x="322138" y="1111523"/>
                      <a:pt x="323589" y="1108620"/>
                      <a:pt x="326491" y="1105718"/>
                    </a:cubicBezTo>
                    <a:cubicBezTo>
                      <a:pt x="329393" y="1102816"/>
                      <a:pt x="332296" y="1101365"/>
                      <a:pt x="335198" y="1101365"/>
                    </a:cubicBezTo>
                    <a:close/>
                    <a:moveTo>
                      <a:pt x="361317" y="1053480"/>
                    </a:moveTo>
                    <a:cubicBezTo>
                      <a:pt x="358415" y="1053480"/>
                      <a:pt x="356964" y="1057833"/>
                      <a:pt x="356964" y="1066539"/>
                    </a:cubicBezTo>
                    <a:lnTo>
                      <a:pt x="356964" y="1062186"/>
                    </a:lnTo>
                    <a:cubicBezTo>
                      <a:pt x="356964" y="1056382"/>
                      <a:pt x="358415" y="1053480"/>
                      <a:pt x="361317" y="1053480"/>
                    </a:cubicBezTo>
                    <a:close/>
                    <a:moveTo>
                      <a:pt x="355263" y="1049126"/>
                    </a:moveTo>
                    <a:lnTo>
                      <a:pt x="355600" y="1050078"/>
                    </a:lnTo>
                    <a:lnTo>
                      <a:pt x="355297" y="1051303"/>
                    </a:lnTo>
                    <a:cubicBezTo>
                      <a:pt x="352237" y="1058558"/>
                      <a:pt x="350706" y="1065088"/>
                      <a:pt x="350706" y="1070892"/>
                    </a:cubicBezTo>
                    <a:lnTo>
                      <a:pt x="350706" y="1062186"/>
                    </a:lnTo>
                    <a:cubicBezTo>
                      <a:pt x="350706" y="1059284"/>
                      <a:pt x="351466" y="1057107"/>
                      <a:pt x="352985" y="1055656"/>
                    </a:cubicBezTo>
                    <a:cubicBezTo>
                      <a:pt x="354504" y="1054205"/>
                      <a:pt x="355263" y="1052028"/>
                      <a:pt x="355263" y="1049126"/>
                    </a:cubicBezTo>
                    <a:close/>
                    <a:moveTo>
                      <a:pt x="883704" y="1044773"/>
                    </a:moveTo>
                    <a:lnTo>
                      <a:pt x="883704" y="1046994"/>
                    </a:lnTo>
                    <a:lnTo>
                      <a:pt x="883568" y="1046814"/>
                    </a:lnTo>
                    <a:lnTo>
                      <a:pt x="882793" y="1045684"/>
                    </a:lnTo>
                    <a:close/>
                    <a:moveTo>
                      <a:pt x="474501" y="988181"/>
                    </a:moveTo>
                    <a:lnTo>
                      <a:pt x="471236" y="993623"/>
                    </a:lnTo>
                    <a:cubicBezTo>
                      <a:pt x="470510" y="994348"/>
                      <a:pt x="470148" y="993986"/>
                      <a:pt x="470148" y="992534"/>
                    </a:cubicBezTo>
                    <a:close/>
                    <a:moveTo>
                      <a:pt x="505246" y="983828"/>
                    </a:moveTo>
                    <a:cubicBezTo>
                      <a:pt x="502162" y="995437"/>
                      <a:pt x="496267" y="1001241"/>
                      <a:pt x="487561" y="1001241"/>
                    </a:cubicBezTo>
                    <a:close/>
                    <a:moveTo>
                      <a:pt x="478854" y="983828"/>
                    </a:moveTo>
                    <a:lnTo>
                      <a:pt x="474501" y="988181"/>
                    </a:lnTo>
                    <a:lnTo>
                      <a:pt x="475952" y="986005"/>
                    </a:lnTo>
                    <a:close/>
                    <a:moveTo>
                      <a:pt x="458954" y="983206"/>
                    </a:moveTo>
                    <a:lnTo>
                      <a:pt x="457088" y="986005"/>
                    </a:lnTo>
                    <a:cubicBezTo>
                      <a:pt x="454186" y="987456"/>
                      <a:pt x="449833" y="988181"/>
                      <a:pt x="444028" y="988181"/>
                    </a:cubicBezTo>
                    <a:cubicBezTo>
                      <a:pt x="446930" y="986730"/>
                      <a:pt x="449107" y="985823"/>
                      <a:pt x="450558" y="985460"/>
                    </a:cubicBezTo>
                    <a:lnTo>
                      <a:pt x="451491" y="985694"/>
                    </a:lnTo>
                    <a:lnTo>
                      <a:pt x="457088" y="983828"/>
                    </a:lnTo>
                    <a:close/>
                    <a:moveTo>
                      <a:pt x="474501" y="981651"/>
                    </a:moveTo>
                    <a:lnTo>
                      <a:pt x="472635" y="981962"/>
                    </a:lnTo>
                    <a:lnTo>
                      <a:pt x="473630" y="982957"/>
                    </a:lnTo>
                    <a:close/>
                    <a:moveTo>
                      <a:pt x="461441" y="979475"/>
                    </a:moveTo>
                    <a:cubicBezTo>
                      <a:pt x="461441" y="980926"/>
                      <a:pt x="461078" y="982014"/>
                      <a:pt x="460353" y="982740"/>
                    </a:cubicBezTo>
                    <a:lnTo>
                      <a:pt x="458954" y="983206"/>
                    </a:lnTo>
                    <a:close/>
                    <a:moveTo>
                      <a:pt x="532997" y="975122"/>
                    </a:moveTo>
                    <a:lnTo>
                      <a:pt x="532997" y="977471"/>
                    </a:lnTo>
                    <a:lnTo>
                      <a:pt x="527284" y="981107"/>
                    </a:lnTo>
                    <a:cubicBezTo>
                      <a:pt x="525470" y="981470"/>
                      <a:pt x="523837" y="980926"/>
                      <a:pt x="522386" y="979475"/>
                    </a:cubicBezTo>
                    <a:lnTo>
                      <a:pt x="523099" y="978227"/>
                    </a:lnTo>
                    <a:close/>
                    <a:moveTo>
                      <a:pt x="574625" y="947914"/>
                    </a:moveTo>
                    <a:cubicBezTo>
                      <a:pt x="576076" y="948639"/>
                      <a:pt x="577527" y="949002"/>
                      <a:pt x="578978" y="949002"/>
                    </a:cubicBezTo>
                    <a:lnTo>
                      <a:pt x="574625" y="953355"/>
                    </a:lnTo>
                    <a:close/>
                    <a:moveTo>
                      <a:pt x="796639" y="944649"/>
                    </a:moveTo>
                    <a:cubicBezTo>
                      <a:pt x="799542" y="944649"/>
                      <a:pt x="806797" y="949728"/>
                      <a:pt x="818405" y="959885"/>
                    </a:cubicBezTo>
                    <a:cubicBezTo>
                      <a:pt x="830014" y="970043"/>
                      <a:pt x="834367" y="976573"/>
                      <a:pt x="831465" y="979475"/>
                    </a:cubicBezTo>
                    <a:cubicBezTo>
                      <a:pt x="828563" y="976573"/>
                      <a:pt x="821308" y="970768"/>
                      <a:pt x="809699" y="962062"/>
                    </a:cubicBezTo>
                    <a:cubicBezTo>
                      <a:pt x="798090" y="953355"/>
                      <a:pt x="793737" y="947551"/>
                      <a:pt x="796639" y="944649"/>
                    </a:cubicBezTo>
                    <a:close/>
                    <a:moveTo>
                      <a:pt x="430969" y="944649"/>
                    </a:moveTo>
                    <a:cubicBezTo>
                      <a:pt x="433871" y="947551"/>
                      <a:pt x="436773" y="949002"/>
                      <a:pt x="439675" y="949002"/>
                    </a:cubicBezTo>
                    <a:lnTo>
                      <a:pt x="444028" y="953355"/>
                    </a:lnTo>
                    <a:cubicBezTo>
                      <a:pt x="441126" y="950453"/>
                      <a:pt x="438224" y="949002"/>
                      <a:pt x="435322" y="949002"/>
                    </a:cubicBezTo>
                    <a:cubicBezTo>
                      <a:pt x="432420" y="949002"/>
                      <a:pt x="430969" y="947551"/>
                      <a:pt x="430969" y="944649"/>
                    </a:cubicBezTo>
                    <a:close/>
                    <a:moveTo>
                      <a:pt x="578978" y="940296"/>
                    </a:moveTo>
                    <a:cubicBezTo>
                      <a:pt x="581880" y="940296"/>
                      <a:pt x="582606" y="941747"/>
                      <a:pt x="581155" y="944649"/>
                    </a:cubicBezTo>
                    <a:cubicBezTo>
                      <a:pt x="579704" y="947551"/>
                      <a:pt x="577527" y="947551"/>
                      <a:pt x="574625" y="944649"/>
                    </a:cubicBezTo>
                    <a:cubicBezTo>
                      <a:pt x="577527" y="944649"/>
                      <a:pt x="578978" y="943198"/>
                      <a:pt x="578978" y="940296"/>
                    </a:cubicBezTo>
                    <a:close/>
                    <a:moveTo>
                      <a:pt x="596391" y="931589"/>
                    </a:moveTo>
                    <a:cubicBezTo>
                      <a:pt x="596391" y="934491"/>
                      <a:pt x="597842" y="935943"/>
                      <a:pt x="600744" y="935943"/>
                    </a:cubicBezTo>
                    <a:lnTo>
                      <a:pt x="600744" y="940296"/>
                    </a:lnTo>
                    <a:lnTo>
                      <a:pt x="605098" y="940296"/>
                    </a:lnTo>
                    <a:cubicBezTo>
                      <a:pt x="605098" y="943198"/>
                      <a:pt x="602195" y="944649"/>
                      <a:pt x="596391" y="944649"/>
                    </a:cubicBezTo>
                    <a:cubicBezTo>
                      <a:pt x="599293" y="938845"/>
                      <a:pt x="599293" y="937394"/>
                      <a:pt x="596391" y="940296"/>
                    </a:cubicBezTo>
                    <a:cubicBezTo>
                      <a:pt x="593489" y="943198"/>
                      <a:pt x="592038" y="943198"/>
                      <a:pt x="592038" y="940296"/>
                    </a:cubicBezTo>
                    <a:cubicBezTo>
                      <a:pt x="594940" y="937394"/>
                      <a:pt x="596391" y="934491"/>
                      <a:pt x="596391" y="931589"/>
                    </a:cubicBezTo>
                    <a:close/>
                    <a:moveTo>
                      <a:pt x="618157" y="929413"/>
                    </a:moveTo>
                    <a:lnTo>
                      <a:pt x="618157" y="931589"/>
                    </a:lnTo>
                    <a:cubicBezTo>
                      <a:pt x="612353" y="931589"/>
                      <a:pt x="610176" y="933040"/>
                      <a:pt x="611627" y="935943"/>
                    </a:cubicBezTo>
                    <a:cubicBezTo>
                      <a:pt x="613078" y="938845"/>
                      <a:pt x="610902" y="940296"/>
                      <a:pt x="605098" y="940296"/>
                    </a:cubicBezTo>
                    <a:cubicBezTo>
                      <a:pt x="608000" y="934491"/>
                      <a:pt x="610902" y="931589"/>
                      <a:pt x="613804" y="931589"/>
                    </a:cubicBezTo>
                    <a:close/>
                    <a:moveTo>
                      <a:pt x="426615" y="927236"/>
                    </a:moveTo>
                    <a:lnTo>
                      <a:pt x="427856" y="928167"/>
                    </a:lnTo>
                    <a:lnTo>
                      <a:pt x="426099" y="927753"/>
                    </a:lnTo>
                    <a:close/>
                    <a:moveTo>
                      <a:pt x="409203" y="927236"/>
                    </a:moveTo>
                    <a:lnTo>
                      <a:pt x="413321" y="927824"/>
                    </a:lnTo>
                    <a:lnTo>
                      <a:pt x="414644" y="929413"/>
                    </a:lnTo>
                    <a:cubicBezTo>
                      <a:pt x="415370" y="930864"/>
                      <a:pt x="415007" y="931589"/>
                      <a:pt x="413556" y="931589"/>
                    </a:cubicBezTo>
                    <a:close/>
                    <a:moveTo>
                      <a:pt x="410125" y="923990"/>
                    </a:moveTo>
                    <a:lnTo>
                      <a:pt x="426099" y="927753"/>
                    </a:lnTo>
                    <a:lnTo>
                      <a:pt x="422262" y="931589"/>
                    </a:lnTo>
                    <a:cubicBezTo>
                      <a:pt x="420811" y="930138"/>
                      <a:pt x="418997" y="929050"/>
                      <a:pt x="416821" y="928324"/>
                    </a:cubicBezTo>
                    <a:lnTo>
                      <a:pt x="413321" y="927824"/>
                    </a:lnTo>
                    <a:close/>
                    <a:moveTo>
                      <a:pt x="626118" y="919276"/>
                    </a:moveTo>
                    <a:lnTo>
                      <a:pt x="622510" y="922883"/>
                    </a:lnTo>
                    <a:cubicBezTo>
                      <a:pt x="621059" y="925785"/>
                      <a:pt x="619608" y="927962"/>
                      <a:pt x="618157" y="929413"/>
                    </a:cubicBezTo>
                    <a:lnTo>
                      <a:pt x="618157" y="927236"/>
                    </a:lnTo>
                    <a:lnTo>
                      <a:pt x="618157" y="922883"/>
                    </a:lnTo>
                    <a:cubicBezTo>
                      <a:pt x="619631" y="921432"/>
                      <a:pt x="621473" y="920344"/>
                      <a:pt x="623684" y="919618"/>
                    </a:cubicBezTo>
                    <a:close/>
                    <a:moveTo>
                      <a:pt x="399439" y="918866"/>
                    </a:moveTo>
                    <a:lnTo>
                      <a:pt x="401941" y="919618"/>
                    </a:lnTo>
                    <a:cubicBezTo>
                      <a:pt x="403154" y="920344"/>
                      <a:pt x="404373" y="921432"/>
                      <a:pt x="405598" y="922883"/>
                    </a:cubicBezTo>
                    <a:lnTo>
                      <a:pt x="409203" y="922883"/>
                    </a:lnTo>
                    <a:lnTo>
                      <a:pt x="410125" y="923990"/>
                    </a:lnTo>
                    <a:lnTo>
                      <a:pt x="404849" y="922747"/>
                    </a:lnTo>
                    <a:cubicBezTo>
                      <a:pt x="402673" y="922010"/>
                      <a:pt x="400950" y="920899"/>
                      <a:pt x="399680" y="919414"/>
                    </a:cubicBezTo>
                    <a:close/>
                    <a:moveTo>
                      <a:pt x="762902" y="916353"/>
                    </a:moveTo>
                    <a:cubicBezTo>
                      <a:pt x="763627" y="916353"/>
                      <a:pt x="764716" y="917079"/>
                      <a:pt x="766167" y="918530"/>
                    </a:cubicBezTo>
                    <a:lnTo>
                      <a:pt x="761814" y="918530"/>
                    </a:lnTo>
                    <a:cubicBezTo>
                      <a:pt x="761814" y="917079"/>
                      <a:pt x="762176" y="916353"/>
                      <a:pt x="762902" y="916353"/>
                    </a:cubicBezTo>
                    <a:close/>
                    <a:moveTo>
                      <a:pt x="618157" y="914176"/>
                    </a:moveTo>
                    <a:cubicBezTo>
                      <a:pt x="621059" y="914176"/>
                      <a:pt x="622510" y="914902"/>
                      <a:pt x="622510" y="916353"/>
                    </a:cubicBezTo>
                    <a:cubicBezTo>
                      <a:pt x="622510" y="917804"/>
                      <a:pt x="621059" y="918530"/>
                      <a:pt x="618157" y="918530"/>
                    </a:cubicBezTo>
                    <a:close/>
                    <a:moveTo>
                      <a:pt x="692162" y="848878"/>
                    </a:moveTo>
                    <a:lnTo>
                      <a:pt x="692162" y="853231"/>
                    </a:lnTo>
                    <a:cubicBezTo>
                      <a:pt x="692162" y="856133"/>
                      <a:pt x="690711" y="857585"/>
                      <a:pt x="687809" y="857585"/>
                    </a:cubicBezTo>
                    <a:cubicBezTo>
                      <a:pt x="690711" y="854682"/>
                      <a:pt x="692162" y="851780"/>
                      <a:pt x="692162" y="848878"/>
                    </a:cubicBezTo>
                    <a:close/>
                    <a:moveTo>
                      <a:pt x="704133" y="818406"/>
                    </a:moveTo>
                    <a:cubicBezTo>
                      <a:pt x="704133" y="819857"/>
                      <a:pt x="703816" y="820582"/>
                      <a:pt x="703181" y="820582"/>
                    </a:cubicBezTo>
                    <a:lnTo>
                      <a:pt x="702610" y="820147"/>
                    </a:lnTo>
                    <a:close/>
                    <a:moveTo>
                      <a:pt x="709575" y="809699"/>
                    </a:moveTo>
                    <a:lnTo>
                      <a:pt x="711752" y="809699"/>
                    </a:lnTo>
                    <a:lnTo>
                      <a:pt x="713928" y="809699"/>
                    </a:lnTo>
                    <a:cubicBezTo>
                      <a:pt x="713928" y="812601"/>
                      <a:pt x="713203" y="814052"/>
                      <a:pt x="711752" y="814052"/>
                    </a:cubicBezTo>
                    <a:cubicBezTo>
                      <a:pt x="710300" y="814052"/>
                      <a:pt x="709575" y="815503"/>
                      <a:pt x="709575" y="818406"/>
                    </a:cubicBezTo>
                    <a:close/>
                    <a:moveTo>
                      <a:pt x="426615" y="787933"/>
                    </a:moveTo>
                    <a:cubicBezTo>
                      <a:pt x="426615" y="799542"/>
                      <a:pt x="425164" y="805346"/>
                      <a:pt x="422262" y="805346"/>
                    </a:cubicBezTo>
                    <a:lnTo>
                      <a:pt x="422262" y="796639"/>
                    </a:lnTo>
                    <a:cubicBezTo>
                      <a:pt x="422262" y="793737"/>
                      <a:pt x="423713" y="790835"/>
                      <a:pt x="426615" y="787933"/>
                    </a:cubicBezTo>
                    <a:close/>
                    <a:moveTo>
                      <a:pt x="509368" y="784200"/>
                    </a:moveTo>
                    <a:lnTo>
                      <a:pt x="513680" y="788613"/>
                    </a:lnTo>
                    <a:cubicBezTo>
                      <a:pt x="515131" y="787139"/>
                      <a:pt x="515494" y="786034"/>
                      <a:pt x="514768" y="785297"/>
                    </a:cubicBezTo>
                    <a:close/>
                    <a:moveTo>
                      <a:pt x="726988" y="774873"/>
                    </a:moveTo>
                    <a:lnTo>
                      <a:pt x="731341" y="774873"/>
                    </a:lnTo>
                    <a:cubicBezTo>
                      <a:pt x="731341" y="777775"/>
                      <a:pt x="729890" y="779227"/>
                      <a:pt x="726988" y="779227"/>
                    </a:cubicBezTo>
                    <a:close/>
                    <a:moveTo>
                      <a:pt x="426615" y="770520"/>
                    </a:moveTo>
                    <a:cubicBezTo>
                      <a:pt x="426615" y="773422"/>
                      <a:pt x="425890" y="775599"/>
                      <a:pt x="424439" y="777050"/>
                    </a:cubicBezTo>
                    <a:cubicBezTo>
                      <a:pt x="422988" y="778501"/>
                      <a:pt x="422262" y="780678"/>
                      <a:pt x="422262" y="783580"/>
                    </a:cubicBezTo>
                    <a:lnTo>
                      <a:pt x="422262" y="779227"/>
                    </a:lnTo>
                    <a:cubicBezTo>
                      <a:pt x="422262" y="773422"/>
                      <a:pt x="423713" y="770520"/>
                      <a:pt x="426615" y="770520"/>
                    </a:cubicBezTo>
                    <a:close/>
                    <a:moveTo>
                      <a:pt x="435322" y="744401"/>
                    </a:moveTo>
                    <a:cubicBezTo>
                      <a:pt x="435322" y="747303"/>
                      <a:pt x="434596" y="754558"/>
                      <a:pt x="433145" y="766167"/>
                    </a:cubicBezTo>
                    <a:cubicBezTo>
                      <a:pt x="431694" y="777775"/>
                      <a:pt x="429518" y="782129"/>
                      <a:pt x="426615" y="779227"/>
                    </a:cubicBezTo>
                    <a:cubicBezTo>
                      <a:pt x="426615" y="776324"/>
                      <a:pt x="427341" y="769795"/>
                      <a:pt x="428792" y="759637"/>
                    </a:cubicBezTo>
                    <a:cubicBezTo>
                      <a:pt x="430243" y="749479"/>
                      <a:pt x="432420" y="744401"/>
                      <a:pt x="435322" y="744401"/>
                    </a:cubicBezTo>
                    <a:close/>
                    <a:moveTo>
                      <a:pt x="430969" y="744401"/>
                    </a:moveTo>
                    <a:lnTo>
                      <a:pt x="430969" y="748754"/>
                    </a:lnTo>
                    <a:lnTo>
                      <a:pt x="426615" y="748754"/>
                    </a:lnTo>
                    <a:cubicBezTo>
                      <a:pt x="429518" y="748754"/>
                      <a:pt x="430969" y="747303"/>
                      <a:pt x="430969" y="744401"/>
                    </a:cubicBezTo>
                    <a:close/>
                    <a:moveTo>
                      <a:pt x="439675" y="718281"/>
                    </a:moveTo>
                    <a:lnTo>
                      <a:pt x="439675" y="726988"/>
                    </a:lnTo>
                    <a:cubicBezTo>
                      <a:pt x="436773" y="726988"/>
                      <a:pt x="435322" y="725537"/>
                      <a:pt x="435322" y="722635"/>
                    </a:cubicBezTo>
                    <a:cubicBezTo>
                      <a:pt x="435322" y="719732"/>
                      <a:pt x="436773" y="718281"/>
                      <a:pt x="439675" y="718281"/>
                    </a:cubicBezTo>
                    <a:close/>
                    <a:moveTo>
                      <a:pt x="744401" y="700868"/>
                    </a:moveTo>
                    <a:cubicBezTo>
                      <a:pt x="735694" y="709575"/>
                      <a:pt x="728439" y="722635"/>
                      <a:pt x="722635" y="740047"/>
                    </a:cubicBezTo>
                    <a:cubicBezTo>
                      <a:pt x="722635" y="742950"/>
                      <a:pt x="721909" y="745126"/>
                      <a:pt x="720458" y="746577"/>
                    </a:cubicBezTo>
                    <a:cubicBezTo>
                      <a:pt x="719007" y="748028"/>
                      <a:pt x="718281" y="750205"/>
                      <a:pt x="718281" y="753107"/>
                    </a:cubicBezTo>
                    <a:lnTo>
                      <a:pt x="713928" y="753107"/>
                    </a:lnTo>
                    <a:lnTo>
                      <a:pt x="713928" y="757460"/>
                    </a:lnTo>
                    <a:cubicBezTo>
                      <a:pt x="711026" y="760363"/>
                      <a:pt x="709575" y="760363"/>
                      <a:pt x="709575" y="757460"/>
                    </a:cubicBezTo>
                    <a:cubicBezTo>
                      <a:pt x="712477" y="771971"/>
                      <a:pt x="705222" y="787933"/>
                      <a:pt x="687809" y="805346"/>
                    </a:cubicBezTo>
                    <a:lnTo>
                      <a:pt x="679102" y="822759"/>
                    </a:lnTo>
                    <a:lnTo>
                      <a:pt x="670396" y="831465"/>
                    </a:lnTo>
                    <a:cubicBezTo>
                      <a:pt x="670396" y="834367"/>
                      <a:pt x="668945" y="837269"/>
                      <a:pt x="666043" y="840172"/>
                    </a:cubicBezTo>
                    <a:cubicBezTo>
                      <a:pt x="663141" y="843074"/>
                      <a:pt x="661689" y="845976"/>
                      <a:pt x="661689" y="848878"/>
                    </a:cubicBezTo>
                    <a:cubicBezTo>
                      <a:pt x="661689" y="851780"/>
                      <a:pt x="663141" y="853231"/>
                      <a:pt x="666043" y="853231"/>
                    </a:cubicBezTo>
                    <a:cubicBezTo>
                      <a:pt x="668945" y="853231"/>
                      <a:pt x="670396" y="854682"/>
                      <a:pt x="670396" y="857585"/>
                    </a:cubicBezTo>
                    <a:cubicBezTo>
                      <a:pt x="670396" y="848878"/>
                      <a:pt x="677651" y="837269"/>
                      <a:pt x="692162" y="822759"/>
                    </a:cubicBezTo>
                    <a:lnTo>
                      <a:pt x="700868" y="805346"/>
                    </a:lnTo>
                    <a:lnTo>
                      <a:pt x="713928" y="779227"/>
                    </a:lnTo>
                    <a:cubicBezTo>
                      <a:pt x="719732" y="764716"/>
                      <a:pt x="725537" y="752382"/>
                      <a:pt x="731341" y="742224"/>
                    </a:cubicBezTo>
                    <a:cubicBezTo>
                      <a:pt x="737145" y="732067"/>
                      <a:pt x="741499" y="719732"/>
                      <a:pt x="744401" y="705222"/>
                    </a:cubicBezTo>
                    <a:cubicBezTo>
                      <a:pt x="741499" y="705222"/>
                      <a:pt x="741499" y="703771"/>
                      <a:pt x="744401" y="700868"/>
                    </a:cubicBezTo>
                    <a:close/>
                    <a:moveTo>
                      <a:pt x="326491" y="661689"/>
                    </a:moveTo>
                    <a:lnTo>
                      <a:pt x="324315" y="666043"/>
                    </a:lnTo>
                    <a:lnTo>
                      <a:pt x="325947" y="664954"/>
                    </a:lnTo>
                    <a:cubicBezTo>
                      <a:pt x="326310" y="664229"/>
                      <a:pt x="326491" y="663141"/>
                      <a:pt x="326491" y="661689"/>
                    </a:cubicBezTo>
                    <a:close/>
                    <a:moveTo>
                      <a:pt x="448382" y="639923"/>
                    </a:moveTo>
                    <a:lnTo>
                      <a:pt x="448382" y="648630"/>
                    </a:lnTo>
                    <a:cubicBezTo>
                      <a:pt x="445479" y="651532"/>
                      <a:pt x="444028" y="654434"/>
                      <a:pt x="444028" y="657336"/>
                    </a:cubicBezTo>
                    <a:cubicBezTo>
                      <a:pt x="444028" y="654434"/>
                      <a:pt x="444754" y="651532"/>
                      <a:pt x="446205" y="648630"/>
                    </a:cubicBezTo>
                    <a:cubicBezTo>
                      <a:pt x="447656" y="645728"/>
                      <a:pt x="448382" y="642826"/>
                      <a:pt x="448382" y="639923"/>
                    </a:cubicBezTo>
                    <a:close/>
                    <a:moveTo>
                      <a:pt x="333637" y="632960"/>
                    </a:moveTo>
                    <a:lnTo>
                      <a:pt x="325607" y="652983"/>
                    </a:lnTo>
                    <a:lnTo>
                      <a:pt x="328260" y="652983"/>
                    </a:lnTo>
                    <a:lnTo>
                      <a:pt x="329144" y="652983"/>
                    </a:lnTo>
                    <a:cubicBezTo>
                      <a:pt x="329144" y="658787"/>
                      <a:pt x="326809" y="661689"/>
                      <a:pt x="322138" y="661689"/>
                    </a:cubicBezTo>
                    <a:cubicBezTo>
                      <a:pt x="326809" y="655885"/>
                      <a:pt x="326809" y="652983"/>
                      <a:pt x="322138" y="652983"/>
                    </a:cubicBezTo>
                    <a:lnTo>
                      <a:pt x="313432" y="661689"/>
                    </a:lnTo>
                    <a:cubicBezTo>
                      <a:pt x="310530" y="664592"/>
                      <a:pt x="309078" y="667494"/>
                      <a:pt x="309078" y="670396"/>
                    </a:cubicBezTo>
                    <a:lnTo>
                      <a:pt x="309078" y="666043"/>
                    </a:lnTo>
                    <a:cubicBezTo>
                      <a:pt x="306176" y="666043"/>
                      <a:pt x="304725" y="667494"/>
                      <a:pt x="304725" y="670396"/>
                    </a:cubicBezTo>
                    <a:cubicBezTo>
                      <a:pt x="304725" y="673298"/>
                      <a:pt x="303274" y="674749"/>
                      <a:pt x="300372" y="674749"/>
                    </a:cubicBezTo>
                    <a:lnTo>
                      <a:pt x="287312" y="687809"/>
                    </a:lnTo>
                    <a:cubicBezTo>
                      <a:pt x="284410" y="687809"/>
                      <a:pt x="282234" y="688534"/>
                      <a:pt x="280782" y="689985"/>
                    </a:cubicBezTo>
                    <a:cubicBezTo>
                      <a:pt x="279331" y="691437"/>
                      <a:pt x="277155" y="692162"/>
                      <a:pt x="274253" y="692162"/>
                    </a:cubicBezTo>
                    <a:cubicBezTo>
                      <a:pt x="274253" y="695064"/>
                      <a:pt x="272076" y="699417"/>
                      <a:pt x="267723" y="705222"/>
                    </a:cubicBezTo>
                    <a:cubicBezTo>
                      <a:pt x="263370" y="711026"/>
                      <a:pt x="262644" y="713928"/>
                      <a:pt x="265546" y="713928"/>
                    </a:cubicBezTo>
                    <a:cubicBezTo>
                      <a:pt x="271351" y="708124"/>
                      <a:pt x="277155" y="703771"/>
                      <a:pt x="282959" y="700868"/>
                    </a:cubicBezTo>
                    <a:cubicBezTo>
                      <a:pt x="288763" y="697966"/>
                      <a:pt x="294568" y="693613"/>
                      <a:pt x="300372" y="687809"/>
                    </a:cubicBezTo>
                    <a:lnTo>
                      <a:pt x="304725" y="683456"/>
                    </a:lnTo>
                    <a:cubicBezTo>
                      <a:pt x="304725" y="680553"/>
                      <a:pt x="305451" y="679828"/>
                      <a:pt x="306902" y="681279"/>
                    </a:cubicBezTo>
                    <a:cubicBezTo>
                      <a:pt x="308353" y="682730"/>
                      <a:pt x="309078" y="682005"/>
                      <a:pt x="309078" y="679102"/>
                    </a:cubicBezTo>
                    <a:lnTo>
                      <a:pt x="322138" y="666043"/>
                    </a:lnTo>
                    <a:cubicBezTo>
                      <a:pt x="325698" y="663140"/>
                      <a:pt x="328963" y="658787"/>
                      <a:pt x="331933" y="652983"/>
                    </a:cubicBezTo>
                    <a:lnTo>
                      <a:pt x="333822" y="648613"/>
                    </a:lnTo>
                    <a:lnTo>
                      <a:pt x="328260" y="652983"/>
                    </a:lnTo>
                    <a:cubicBezTo>
                      <a:pt x="329564" y="647904"/>
                      <a:pt x="330704" y="643551"/>
                      <a:pt x="331682" y="639923"/>
                    </a:cubicBezTo>
                    <a:close/>
                    <a:moveTo>
                      <a:pt x="352611" y="583331"/>
                    </a:moveTo>
                    <a:lnTo>
                      <a:pt x="356964" y="587685"/>
                    </a:lnTo>
                    <a:lnTo>
                      <a:pt x="352611" y="587685"/>
                    </a:lnTo>
                    <a:cubicBezTo>
                      <a:pt x="349709" y="587685"/>
                      <a:pt x="349709" y="586234"/>
                      <a:pt x="352611" y="583331"/>
                    </a:cubicBezTo>
                    <a:close/>
                    <a:moveTo>
                      <a:pt x="165422" y="535446"/>
                    </a:moveTo>
                    <a:lnTo>
                      <a:pt x="165422" y="539799"/>
                    </a:lnTo>
                    <a:lnTo>
                      <a:pt x="161069" y="544152"/>
                    </a:lnTo>
                    <a:cubicBezTo>
                      <a:pt x="161069" y="541250"/>
                      <a:pt x="161794" y="539799"/>
                      <a:pt x="163245" y="539799"/>
                    </a:cubicBezTo>
                    <a:cubicBezTo>
                      <a:pt x="164697" y="539799"/>
                      <a:pt x="165422" y="538348"/>
                      <a:pt x="165422" y="535446"/>
                    </a:cubicBezTo>
                    <a:close/>
                    <a:moveTo>
                      <a:pt x="685632" y="496267"/>
                    </a:moveTo>
                    <a:cubicBezTo>
                      <a:pt x="684181" y="496267"/>
                      <a:pt x="683456" y="497718"/>
                      <a:pt x="683456" y="500620"/>
                    </a:cubicBezTo>
                    <a:lnTo>
                      <a:pt x="687809" y="500620"/>
                    </a:lnTo>
                    <a:cubicBezTo>
                      <a:pt x="687809" y="497718"/>
                      <a:pt x="687083" y="496267"/>
                      <a:pt x="685632" y="496267"/>
                    </a:cubicBezTo>
                    <a:close/>
                    <a:moveTo>
                      <a:pt x="709575" y="487561"/>
                    </a:moveTo>
                    <a:cubicBezTo>
                      <a:pt x="706673" y="487561"/>
                      <a:pt x="705222" y="489012"/>
                      <a:pt x="705222" y="491914"/>
                    </a:cubicBezTo>
                    <a:lnTo>
                      <a:pt x="709575" y="491914"/>
                    </a:lnTo>
                    <a:close/>
                    <a:moveTo>
                      <a:pt x="396143" y="478854"/>
                    </a:moveTo>
                    <a:lnTo>
                      <a:pt x="396143" y="500620"/>
                    </a:lnTo>
                    <a:cubicBezTo>
                      <a:pt x="393241" y="497718"/>
                      <a:pt x="391790" y="493365"/>
                      <a:pt x="391790" y="487561"/>
                    </a:cubicBezTo>
                    <a:cubicBezTo>
                      <a:pt x="391790" y="481756"/>
                      <a:pt x="393241" y="478854"/>
                      <a:pt x="396143" y="478854"/>
                    </a:cubicBezTo>
                    <a:close/>
                    <a:moveTo>
                      <a:pt x="713928" y="461441"/>
                    </a:moveTo>
                    <a:lnTo>
                      <a:pt x="705222" y="470148"/>
                    </a:lnTo>
                    <a:lnTo>
                      <a:pt x="709575" y="470148"/>
                    </a:lnTo>
                    <a:lnTo>
                      <a:pt x="709575" y="474501"/>
                    </a:lnTo>
                    <a:cubicBezTo>
                      <a:pt x="709575" y="465794"/>
                      <a:pt x="711026" y="461441"/>
                      <a:pt x="713928" y="461441"/>
                    </a:cubicBezTo>
                    <a:close/>
                    <a:moveTo>
                      <a:pt x="587685" y="443144"/>
                    </a:moveTo>
                    <a:cubicBezTo>
                      <a:pt x="584783" y="446046"/>
                      <a:pt x="583331" y="454753"/>
                      <a:pt x="583331" y="469263"/>
                    </a:cubicBezTo>
                    <a:lnTo>
                      <a:pt x="578094" y="494567"/>
                    </a:lnTo>
                    <a:cubicBezTo>
                      <a:pt x="578094" y="500189"/>
                      <a:pt x="577663" y="510041"/>
                      <a:pt x="576802" y="524121"/>
                    </a:cubicBezTo>
                    <a:cubicBezTo>
                      <a:pt x="575940" y="538201"/>
                      <a:pt x="573763" y="545241"/>
                      <a:pt x="570272" y="545241"/>
                    </a:cubicBezTo>
                    <a:lnTo>
                      <a:pt x="570272" y="549458"/>
                    </a:lnTo>
                    <a:lnTo>
                      <a:pt x="570272" y="557212"/>
                    </a:lnTo>
                    <a:lnTo>
                      <a:pt x="570272" y="557892"/>
                    </a:lnTo>
                    <a:cubicBezTo>
                      <a:pt x="570272" y="563515"/>
                      <a:pt x="569393" y="568084"/>
                      <a:pt x="567636" y="571598"/>
                    </a:cubicBezTo>
                    <a:lnTo>
                      <a:pt x="566449" y="572706"/>
                    </a:lnTo>
                    <a:lnTo>
                      <a:pt x="559729" y="578978"/>
                    </a:lnTo>
                    <a:lnTo>
                      <a:pt x="601357" y="565919"/>
                    </a:lnTo>
                    <a:cubicBezTo>
                      <a:pt x="607524" y="563016"/>
                      <a:pt x="612908" y="561565"/>
                      <a:pt x="617511" y="561565"/>
                    </a:cubicBezTo>
                    <a:cubicBezTo>
                      <a:pt x="622114" y="561565"/>
                      <a:pt x="627499" y="558663"/>
                      <a:pt x="633666" y="552859"/>
                    </a:cubicBezTo>
                    <a:cubicBezTo>
                      <a:pt x="636749" y="549957"/>
                      <a:pt x="638291" y="545604"/>
                      <a:pt x="638291" y="539799"/>
                    </a:cubicBezTo>
                    <a:lnTo>
                      <a:pt x="642916" y="535446"/>
                    </a:lnTo>
                    <a:lnTo>
                      <a:pt x="656792" y="526740"/>
                    </a:lnTo>
                    <a:cubicBezTo>
                      <a:pt x="662959" y="526740"/>
                      <a:pt x="666043" y="523837"/>
                      <a:pt x="666043" y="518033"/>
                    </a:cubicBezTo>
                    <a:lnTo>
                      <a:pt x="661417" y="522386"/>
                    </a:lnTo>
                    <a:cubicBezTo>
                      <a:pt x="658334" y="522386"/>
                      <a:pt x="655250" y="520935"/>
                      <a:pt x="652167" y="518033"/>
                    </a:cubicBezTo>
                    <a:lnTo>
                      <a:pt x="666043" y="509327"/>
                    </a:lnTo>
                    <a:lnTo>
                      <a:pt x="661621" y="504973"/>
                    </a:lnTo>
                    <a:lnTo>
                      <a:pt x="666043" y="500620"/>
                    </a:lnTo>
                    <a:lnTo>
                      <a:pt x="644073" y="500620"/>
                    </a:lnTo>
                    <a:cubicBezTo>
                      <a:pt x="638223" y="512229"/>
                      <a:pt x="632373" y="515131"/>
                      <a:pt x="626524" y="509327"/>
                    </a:cubicBezTo>
                    <a:cubicBezTo>
                      <a:pt x="620674" y="509327"/>
                      <a:pt x="618486" y="507876"/>
                      <a:pt x="619960" y="504973"/>
                    </a:cubicBezTo>
                    <a:cubicBezTo>
                      <a:pt x="621434" y="502071"/>
                      <a:pt x="620697" y="498013"/>
                      <a:pt x="617749" y="492798"/>
                    </a:cubicBezTo>
                    <a:cubicBezTo>
                      <a:pt x="623599" y="492798"/>
                      <a:pt x="624324" y="491494"/>
                      <a:pt x="619926" y="488887"/>
                    </a:cubicBezTo>
                    <a:cubicBezTo>
                      <a:pt x="615527" y="486280"/>
                      <a:pt x="614802" y="483661"/>
                      <a:pt x="617749" y="481031"/>
                    </a:cubicBezTo>
                    <a:cubicBezTo>
                      <a:pt x="617749" y="483661"/>
                      <a:pt x="619223" y="483661"/>
                      <a:pt x="622170" y="481031"/>
                    </a:cubicBezTo>
                    <a:cubicBezTo>
                      <a:pt x="619223" y="478401"/>
                      <a:pt x="616275" y="477086"/>
                      <a:pt x="613328" y="477086"/>
                    </a:cubicBezTo>
                    <a:cubicBezTo>
                      <a:pt x="613328" y="484931"/>
                      <a:pt x="611877" y="490168"/>
                      <a:pt x="608975" y="492798"/>
                    </a:cubicBezTo>
                    <a:cubicBezTo>
                      <a:pt x="606027" y="492798"/>
                      <a:pt x="606753" y="489533"/>
                      <a:pt x="611151" y="483003"/>
                    </a:cubicBezTo>
                    <a:cubicBezTo>
                      <a:pt x="615550" y="476473"/>
                      <a:pt x="614824" y="471893"/>
                      <a:pt x="608975" y="469263"/>
                    </a:cubicBezTo>
                    <a:cubicBezTo>
                      <a:pt x="608975" y="471893"/>
                      <a:pt x="608238" y="473855"/>
                      <a:pt x="606764" y="475147"/>
                    </a:cubicBezTo>
                    <a:cubicBezTo>
                      <a:pt x="605290" y="476439"/>
                      <a:pt x="604553" y="479716"/>
                      <a:pt x="604553" y="484976"/>
                    </a:cubicBezTo>
                    <a:cubicBezTo>
                      <a:pt x="604553" y="479716"/>
                      <a:pt x="605290" y="475782"/>
                      <a:pt x="606764" y="473174"/>
                    </a:cubicBezTo>
                    <a:cubicBezTo>
                      <a:pt x="608238" y="470567"/>
                      <a:pt x="607501" y="466656"/>
                      <a:pt x="604553" y="461441"/>
                    </a:cubicBezTo>
                    <a:cubicBezTo>
                      <a:pt x="610403" y="461441"/>
                      <a:pt x="610403" y="458539"/>
                      <a:pt x="604553" y="452735"/>
                    </a:cubicBezTo>
                    <a:cubicBezTo>
                      <a:pt x="607501" y="455637"/>
                      <a:pt x="606050" y="459899"/>
                      <a:pt x="600200" y="465522"/>
                    </a:cubicBezTo>
                    <a:cubicBezTo>
                      <a:pt x="600200" y="471009"/>
                      <a:pt x="599463" y="475793"/>
                      <a:pt x="597990" y="479874"/>
                    </a:cubicBezTo>
                    <a:cubicBezTo>
                      <a:pt x="596516" y="483956"/>
                      <a:pt x="595779" y="488740"/>
                      <a:pt x="595779" y="494226"/>
                    </a:cubicBezTo>
                    <a:cubicBezTo>
                      <a:pt x="592877" y="496947"/>
                      <a:pt x="590689" y="503772"/>
                      <a:pt x="589215" y="514700"/>
                    </a:cubicBezTo>
                    <a:cubicBezTo>
                      <a:pt x="587741" y="525629"/>
                      <a:pt x="584080" y="531093"/>
                      <a:pt x="578230" y="531093"/>
                    </a:cubicBezTo>
                    <a:lnTo>
                      <a:pt x="583331" y="485724"/>
                    </a:lnTo>
                    <a:cubicBezTo>
                      <a:pt x="583331" y="480237"/>
                      <a:pt x="584783" y="473220"/>
                      <a:pt x="587685" y="464672"/>
                    </a:cubicBezTo>
                    <a:cubicBezTo>
                      <a:pt x="590587" y="456124"/>
                      <a:pt x="590587" y="448948"/>
                      <a:pt x="587685" y="443144"/>
                    </a:cubicBezTo>
                    <a:close/>
                    <a:moveTo>
                      <a:pt x="723394" y="443063"/>
                    </a:moveTo>
                    <a:lnTo>
                      <a:pt x="716105" y="458856"/>
                    </a:lnTo>
                    <a:cubicBezTo>
                      <a:pt x="719007" y="458856"/>
                      <a:pt x="721184" y="454503"/>
                      <a:pt x="722635" y="445797"/>
                    </a:cubicBezTo>
                    <a:close/>
                    <a:moveTo>
                      <a:pt x="768343" y="363086"/>
                    </a:moveTo>
                    <a:cubicBezTo>
                      <a:pt x="759637" y="363086"/>
                      <a:pt x="755284" y="368890"/>
                      <a:pt x="755284" y="380498"/>
                    </a:cubicBezTo>
                    <a:cubicBezTo>
                      <a:pt x="746577" y="389205"/>
                      <a:pt x="742224" y="396460"/>
                      <a:pt x="742224" y="402265"/>
                    </a:cubicBezTo>
                    <a:cubicBezTo>
                      <a:pt x="736420" y="410971"/>
                      <a:pt x="732067" y="420403"/>
                      <a:pt x="729164" y="430560"/>
                    </a:cubicBezTo>
                    <a:lnTo>
                      <a:pt x="727502" y="434162"/>
                    </a:lnTo>
                    <a:lnTo>
                      <a:pt x="729164" y="432737"/>
                    </a:lnTo>
                    <a:cubicBezTo>
                      <a:pt x="729164" y="438541"/>
                      <a:pt x="729890" y="441444"/>
                      <a:pt x="731341" y="441444"/>
                    </a:cubicBezTo>
                    <a:cubicBezTo>
                      <a:pt x="732792" y="441444"/>
                      <a:pt x="730616" y="442895"/>
                      <a:pt x="724811" y="445797"/>
                    </a:cubicBezTo>
                    <a:cubicBezTo>
                      <a:pt x="727713" y="448699"/>
                      <a:pt x="727713" y="453052"/>
                      <a:pt x="724811" y="458856"/>
                    </a:cubicBezTo>
                    <a:cubicBezTo>
                      <a:pt x="721909" y="464661"/>
                      <a:pt x="719007" y="469014"/>
                      <a:pt x="716105" y="471916"/>
                    </a:cubicBezTo>
                    <a:lnTo>
                      <a:pt x="716105" y="477358"/>
                    </a:lnTo>
                    <a:lnTo>
                      <a:pt x="737871" y="439267"/>
                    </a:lnTo>
                    <a:cubicBezTo>
                      <a:pt x="743675" y="423305"/>
                      <a:pt x="750931" y="408069"/>
                      <a:pt x="759637" y="393558"/>
                    </a:cubicBezTo>
                    <a:cubicBezTo>
                      <a:pt x="756735" y="393558"/>
                      <a:pt x="754558" y="395735"/>
                      <a:pt x="753107" y="400088"/>
                    </a:cubicBezTo>
                    <a:cubicBezTo>
                      <a:pt x="751656" y="404441"/>
                      <a:pt x="749479" y="408069"/>
                      <a:pt x="746577" y="410971"/>
                    </a:cubicBezTo>
                    <a:lnTo>
                      <a:pt x="746577" y="415324"/>
                    </a:lnTo>
                    <a:cubicBezTo>
                      <a:pt x="743675" y="415324"/>
                      <a:pt x="742224" y="416775"/>
                      <a:pt x="742224" y="419677"/>
                    </a:cubicBezTo>
                    <a:cubicBezTo>
                      <a:pt x="739322" y="422580"/>
                      <a:pt x="737871" y="424756"/>
                      <a:pt x="737871" y="426207"/>
                    </a:cubicBezTo>
                    <a:cubicBezTo>
                      <a:pt x="737871" y="427658"/>
                      <a:pt x="739322" y="426933"/>
                      <a:pt x="742224" y="424031"/>
                    </a:cubicBezTo>
                    <a:lnTo>
                      <a:pt x="733518" y="432737"/>
                    </a:lnTo>
                    <a:cubicBezTo>
                      <a:pt x="733518" y="429835"/>
                      <a:pt x="735694" y="424031"/>
                      <a:pt x="740047" y="415324"/>
                    </a:cubicBezTo>
                    <a:cubicBezTo>
                      <a:pt x="744401" y="406618"/>
                      <a:pt x="748028" y="400813"/>
                      <a:pt x="750931" y="397911"/>
                    </a:cubicBezTo>
                    <a:cubicBezTo>
                      <a:pt x="753833" y="392107"/>
                      <a:pt x="757460" y="386303"/>
                      <a:pt x="761814" y="380498"/>
                    </a:cubicBezTo>
                    <a:cubicBezTo>
                      <a:pt x="766167" y="374694"/>
                      <a:pt x="768343" y="368890"/>
                      <a:pt x="768343" y="363086"/>
                    </a:cubicBezTo>
                    <a:close/>
                    <a:moveTo>
                      <a:pt x="570272" y="348257"/>
                    </a:moveTo>
                    <a:cubicBezTo>
                      <a:pt x="554582" y="354062"/>
                      <a:pt x="542044" y="361317"/>
                      <a:pt x="532657" y="370023"/>
                    </a:cubicBezTo>
                    <a:lnTo>
                      <a:pt x="495043" y="387436"/>
                    </a:lnTo>
                    <a:cubicBezTo>
                      <a:pt x="491914" y="387436"/>
                      <a:pt x="487220" y="390339"/>
                      <a:pt x="480963" y="396143"/>
                    </a:cubicBezTo>
                    <a:cubicBezTo>
                      <a:pt x="474660" y="396143"/>
                      <a:pt x="471508" y="399045"/>
                      <a:pt x="471508" y="404849"/>
                    </a:cubicBezTo>
                    <a:cubicBezTo>
                      <a:pt x="468379" y="404849"/>
                      <a:pt x="466815" y="404124"/>
                      <a:pt x="466815" y="402673"/>
                    </a:cubicBezTo>
                    <a:cubicBezTo>
                      <a:pt x="466815" y="401222"/>
                      <a:pt x="465250" y="400496"/>
                      <a:pt x="462121" y="400496"/>
                    </a:cubicBezTo>
                    <a:cubicBezTo>
                      <a:pt x="465250" y="397594"/>
                      <a:pt x="465250" y="396143"/>
                      <a:pt x="462121" y="396143"/>
                    </a:cubicBezTo>
                    <a:lnTo>
                      <a:pt x="457428" y="396143"/>
                    </a:lnTo>
                    <a:lnTo>
                      <a:pt x="457428" y="391790"/>
                    </a:lnTo>
                    <a:lnTo>
                      <a:pt x="452735" y="391790"/>
                    </a:lnTo>
                    <a:lnTo>
                      <a:pt x="452735" y="409203"/>
                    </a:lnTo>
                    <a:cubicBezTo>
                      <a:pt x="452735" y="426615"/>
                      <a:pt x="451284" y="438224"/>
                      <a:pt x="448382" y="444028"/>
                    </a:cubicBezTo>
                    <a:cubicBezTo>
                      <a:pt x="451284" y="444028"/>
                      <a:pt x="452735" y="438950"/>
                      <a:pt x="452735" y="428792"/>
                    </a:cubicBezTo>
                    <a:cubicBezTo>
                      <a:pt x="452735" y="418634"/>
                      <a:pt x="452735" y="412105"/>
                      <a:pt x="452735" y="409203"/>
                    </a:cubicBezTo>
                    <a:cubicBezTo>
                      <a:pt x="455637" y="415007"/>
                      <a:pt x="456362" y="422262"/>
                      <a:pt x="454911" y="430969"/>
                    </a:cubicBezTo>
                    <a:cubicBezTo>
                      <a:pt x="453460" y="439675"/>
                      <a:pt x="452735" y="446930"/>
                      <a:pt x="452735" y="452735"/>
                    </a:cubicBezTo>
                    <a:cubicBezTo>
                      <a:pt x="452735" y="458539"/>
                      <a:pt x="452009" y="465069"/>
                      <a:pt x="450558" y="472324"/>
                    </a:cubicBezTo>
                    <a:cubicBezTo>
                      <a:pt x="449107" y="479580"/>
                      <a:pt x="448382" y="486110"/>
                      <a:pt x="448382" y="491914"/>
                    </a:cubicBezTo>
                    <a:lnTo>
                      <a:pt x="439675" y="583331"/>
                    </a:lnTo>
                    <a:cubicBezTo>
                      <a:pt x="439675" y="603647"/>
                      <a:pt x="438224" y="616706"/>
                      <a:pt x="435322" y="622510"/>
                    </a:cubicBezTo>
                    <a:cubicBezTo>
                      <a:pt x="435322" y="642826"/>
                      <a:pt x="433871" y="655885"/>
                      <a:pt x="430969" y="661689"/>
                    </a:cubicBezTo>
                    <a:cubicBezTo>
                      <a:pt x="430969" y="679102"/>
                      <a:pt x="429518" y="689260"/>
                      <a:pt x="426615" y="692162"/>
                    </a:cubicBezTo>
                    <a:cubicBezTo>
                      <a:pt x="426615" y="697966"/>
                      <a:pt x="425164" y="705222"/>
                      <a:pt x="422262" y="713928"/>
                    </a:cubicBezTo>
                    <a:cubicBezTo>
                      <a:pt x="419360" y="722635"/>
                      <a:pt x="420811" y="728439"/>
                      <a:pt x="426615" y="731341"/>
                    </a:cubicBezTo>
                    <a:cubicBezTo>
                      <a:pt x="426615" y="728439"/>
                      <a:pt x="429518" y="726988"/>
                      <a:pt x="435322" y="726988"/>
                    </a:cubicBezTo>
                    <a:cubicBezTo>
                      <a:pt x="456499" y="735694"/>
                      <a:pt x="476938" y="745126"/>
                      <a:pt x="496641" y="755284"/>
                    </a:cubicBezTo>
                    <a:cubicBezTo>
                      <a:pt x="516344" y="765441"/>
                      <a:pt x="536534" y="776324"/>
                      <a:pt x="557212" y="787933"/>
                    </a:cubicBezTo>
                    <a:cubicBezTo>
                      <a:pt x="557212" y="790835"/>
                      <a:pt x="558663" y="792286"/>
                      <a:pt x="561565" y="792286"/>
                    </a:cubicBezTo>
                    <a:lnTo>
                      <a:pt x="570272" y="792286"/>
                    </a:lnTo>
                    <a:cubicBezTo>
                      <a:pt x="573174" y="795188"/>
                      <a:pt x="576076" y="796639"/>
                      <a:pt x="578978" y="796639"/>
                    </a:cubicBezTo>
                    <a:cubicBezTo>
                      <a:pt x="584783" y="796639"/>
                      <a:pt x="587685" y="792286"/>
                      <a:pt x="587685" y="783580"/>
                    </a:cubicBezTo>
                    <a:cubicBezTo>
                      <a:pt x="593489" y="777775"/>
                      <a:pt x="596391" y="773422"/>
                      <a:pt x="596391" y="770520"/>
                    </a:cubicBezTo>
                    <a:cubicBezTo>
                      <a:pt x="602195" y="758911"/>
                      <a:pt x="608000" y="748028"/>
                      <a:pt x="613804" y="737871"/>
                    </a:cubicBezTo>
                    <a:cubicBezTo>
                      <a:pt x="619608" y="727713"/>
                      <a:pt x="625413" y="718281"/>
                      <a:pt x="631217" y="709575"/>
                    </a:cubicBezTo>
                    <a:lnTo>
                      <a:pt x="644277" y="674749"/>
                    </a:lnTo>
                    <a:lnTo>
                      <a:pt x="644277" y="670396"/>
                    </a:lnTo>
                    <a:lnTo>
                      <a:pt x="644277" y="661689"/>
                    </a:lnTo>
                    <a:cubicBezTo>
                      <a:pt x="641374" y="661689"/>
                      <a:pt x="638472" y="663141"/>
                      <a:pt x="635570" y="666043"/>
                    </a:cubicBezTo>
                    <a:cubicBezTo>
                      <a:pt x="635570" y="668945"/>
                      <a:pt x="634119" y="670396"/>
                      <a:pt x="631217" y="670396"/>
                    </a:cubicBezTo>
                    <a:cubicBezTo>
                      <a:pt x="628315" y="670396"/>
                      <a:pt x="626138" y="671121"/>
                      <a:pt x="624687" y="672573"/>
                    </a:cubicBezTo>
                    <a:cubicBezTo>
                      <a:pt x="623236" y="674024"/>
                      <a:pt x="621059" y="674749"/>
                      <a:pt x="618157" y="674749"/>
                    </a:cubicBezTo>
                    <a:lnTo>
                      <a:pt x="600744" y="687809"/>
                    </a:lnTo>
                    <a:cubicBezTo>
                      <a:pt x="580429" y="696515"/>
                      <a:pt x="558595" y="695064"/>
                      <a:pt x="535242" y="683456"/>
                    </a:cubicBezTo>
                    <a:lnTo>
                      <a:pt x="521638" y="670396"/>
                    </a:lnTo>
                    <a:cubicBezTo>
                      <a:pt x="521638" y="667494"/>
                      <a:pt x="517104" y="661689"/>
                      <a:pt x="508034" y="652983"/>
                    </a:cubicBezTo>
                    <a:lnTo>
                      <a:pt x="503477" y="652983"/>
                    </a:lnTo>
                    <a:lnTo>
                      <a:pt x="498920" y="648630"/>
                    </a:lnTo>
                    <a:lnTo>
                      <a:pt x="485316" y="635570"/>
                    </a:lnTo>
                    <a:lnTo>
                      <a:pt x="480759" y="631217"/>
                    </a:lnTo>
                    <a:cubicBezTo>
                      <a:pt x="483797" y="628315"/>
                      <a:pt x="485316" y="625413"/>
                      <a:pt x="485316" y="622510"/>
                    </a:cubicBezTo>
                    <a:cubicBezTo>
                      <a:pt x="482278" y="619608"/>
                      <a:pt x="479240" y="618157"/>
                      <a:pt x="476201" y="618157"/>
                    </a:cubicBezTo>
                    <a:lnTo>
                      <a:pt x="462598" y="618157"/>
                    </a:lnTo>
                    <a:lnTo>
                      <a:pt x="462598" y="605098"/>
                    </a:lnTo>
                    <a:cubicBezTo>
                      <a:pt x="459559" y="602195"/>
                      <a:pt x="459559" y="599293"/>
                      <a:pt x="462598" y="596391"/>
                    </a:cubicBezTo>
                    <a:cubicBezTo>
                      <a:pt x="465590" y="593489"/>
                      <a:pt x="467087" y="589136"/>
                      <a:pt x="467087" y="583331"/>
                    </a:cubicBezTo>
                    <a:cubicBezTo>
                      <a:pt x="470125" y="583331"/>
                      <a:pt x="470885" y="581155"/>
                      <a:pt x="469365" y="576802"/>
                    </a:cubicBezTo>
                    <a:cubicBezTo>
                      <a:pt x="467846" y="572448"/>
                      <a:pt x="468606" y="568821"/>
                      <a:pt x="471644" y="565919"/>
                    </a:cubicBezTo>
                    <a:cubicBezTo>
                      <a:pt x="474682" y="563016"/>
                      <a:pt x="476961" y="563016"/>
                      <a:pt x="478480" y="565919"/>
                    </a:cubicBezTo>
                    <a:cubicBezTo>
                      <a:pt x="479999" y="568821"/>
                      <a:pt x="482278" y="568821"/>
                      <a:pt x="485316" y="565919"/>
                    </a:cubicBezTo>
                    <a:cubicBezTo>
                      <a:pt x="488309" y="565919"/>
                      <a:pt x="489805" y="565193"/>
                      <a:pt x="489805" y="563742"/>
                    </a:cubicBezTo>
                    <a:cubicBezTo>
                      <a:pt x="489805" y="562291"/>
                      <a:pt x="491324" y="561565"/>
                      <a:pt x="494362" y="561565"/>
                    </a:cubicBezTo>
                    <a:cubicBezTo>
                      <a:pt x="497401" y="561565"/>
                      <a:pt x="501958" y="564468"/>
                      <a:pt x="508034" y="570272"/>
                    </a:cubicBezTo>
                    <a:cubicBezTo>
                      <a:pt x="511027" y="573174"/>
                      <a:pt x="514802" y="577527"/>
                      <a:pt x="519360" y="583331"/>
                    </a:cubicBezTo>
                    <a:cubicBezTo>
                      <a:pt x="523917" y="589136"/>
                      <a:pt x="529211" y="589136"/>
                      <a:pt x="535242" y="583331"/>
                    </a:cubicBezTo>
                    <a:lnTo>
                      <a:pt x="535242" y="574625"/>
                    </a:lnTo>
                    <a:cubicBezTo>
                      <a:pt x="535242" y="568821"/>
                      <a:pt x="536761" y="565919"/>
                      <a:pt x="539799" y="565919"/>
                    </a:cubicBezTo>
                    <a:lnTo>
                      <a:pt x="544152" y="544152"/>
                    </a:lnTo>
                    <a:lnTo>
                      <a:pt x="544152" y="535446"/>
                    </a:lnTo>
                    <a:lnTo>
                      <a:pt x="544152" y="522386"/>
                    </a:lnTo>
                    <a:cubicBezTo>
                      <a:pt x="544152" y="519484"/>
                      <a:pt x="544878" y="517308"/>
                      <a:pt x="546329" y="515857"/>
                    </a:cubicBezTo>
                    <a:cubicBezTo>
                      <a:pt x="547780" y="514405"/>
                      <a:pt x="548506" y="512229"/>
                      <a:pt x="548506" y="509327"/>
                    </a:cubicBezTo>
                    <a:cubicBezTo>
                      <a:pt x="551408" y="503522"/>
                      <a:pt x="552133" y="495541"/>
                      <a:pt x="550682" y="485384"/>
                    </a:cubicBezTo>
                    <a:cubicBezTo>
                      <a:pt x="549231" y="475226"/>
                      <a:pt x="549957" y="467245"/>
                      <a:pt x="552859" y="461441"/>
                    </a:cubicBezTo>
                    <a:cubicBezTo>
                      <a:pt x="552859" y="458539"/>
                      <a:pt x="555761" y="445479"/>
                      <a:pt x="561565" y="422262"/>
                    </a:cubicBezTo>
                    <a:cubicBezTo>
                      <a:pt x="561565" y="419360"/>
                      <a:pt x="563016" y="412830"/>
                      <a:pt x="565919" y="402673"/>
                    </a:cubicBezTo>
                    <a:cubicBezTo>
                      <a:pt x="568821" y="392515"/>
                      <a:pt x="568821" y="387436"/>
                      <a:pt x="565919" y="387436"/>
                    </a:cubicBezTo>
                    <a:cubicBezTo>
                      <a:pt x="568821" y="381632"/>
                      <a:pt x="570272" y="368572"/>
                      <a:pt x="570272" y="348257"/>
                    </a:cubicBezTo>
                    <a:close/>
                    <a:moveTo>
                      <a:pt x="700868" y="265546"/>
                    </a:moveTo>
                    <a:cubicBezTo>
                      <a:pt x="692162" y="271350"/>
                      <a:pt x="684181" y="274978"/>
                      <a:pt x="676926" y="276429"/>
                    </a:cubicBezTo>
                    <a:cubicBezTo>
                      <a:pt x="669670" y="277880"/>
                      <a:pt x="663141" y="281508"/>
                      <a:pt x="657336" y="287312"/>
                    </a:cubicBezTo>
                    <a:cubicBezTo>
                      <a:pt x="648630" y="290214"/>
                      <a:pt x="642826" y="297470"/>
                      <a:pt x="639923" y="309078"/>
                    </a:cubicBezTo>
                    <a:cubicBezTo>
                      <a:pt x="639923" y="314883"/>
                      <a:pt x="639198" y="322864"/>
                      <a:pt x="637747" y="333021"/>
                    </a:cubicBezTo>
                    <a:cubicBezTo>
                      <a:pt x="636296" y="343179"/>
                      <a:pt x="634119" y="348257"/>
                      <a:pt x="631217" y="348257"/>
                    </a:cubicBezTo>
                    <a:cubicBezTo>
                      <a:pt x="631217" y="342453"/>
                      <a:pt x="631942" y="337374"/>
                      <a:pt x="633394" y="333021"/>
                    </a:cubicBezTo>
                    <a:cubicBezTo>
                      <a:pt x="634845" y="328668"/>
                      <a:pt x="635570" y="323589"/>
                      <a:pt x="635570" y="317785"/>
                    </a:cubicBezTo>
                    <a:lnTo>
                      <a:pt x="635570" y="304725"/>
                    </a:lnTo>
                    <a:cubicBezTo>
                      <a:pt x="635570" y="307627"/>
                      <a:pt x="632668" y="309078"/>
                      <a:pt x="626864" y="309078"/>
                    </a:cubicBezTo>
                    <a:cubicBezTo>
                      <a:pt x="626864" y="311980"/>
                      <a:pt x="623962" y="313432"/>
                      <a:pt x="618157" y="313432"/>
                    </a:cubicBezTo>
                    <a:cubicBezTo>
                      <a:pt x="618157" y="325040"/>
                      <a:pt x="616706" y="332296"/>
                      <a:pt x="613804" y="335198"/>
                    </a:cubicBezTo>
                    <a:cubicBezTo>
                      <a:pt x="613804" y="341002"/>
                      <a:pt x="613078" y="345355"/>
                      <a:pt x="611627" y="348257"/>
                    </a:cubicBezTo>
                    <a:cubicBezTo>
                      <a:pt x="610176" y="351160"/>
                      <a:pt x="609451" y="355513"/>
                      <a:pt x="609451" y="361317"/>
                    </a:cubicBezTo>
                    <a:cubicBezTo>
                      <a:pt x="609451" y="367121"/>
                      <a:pt x="610176" y="370023"/>
                      <a:pt x="611627" y="370023"/>
                    </a:cubicBezTo>
                    <a:cubicBezTo>
                      <a:pt x="613078" y="370023"/>
                      <a:pt x="613804" y="372926"/>
                      <a:pt x="613804" y="378730"/>
                    </a:cubicBezTo>
                    <a:cubicBezTo>
                      <a:pt x="616706" y="375828"/>
                      <a:pt x="619790" y="374377"/>
                      <a:pt x="623055" y="374377"/>
                    </a:cubicBezTo>
                    <a:cubicBezTo>
                      <a:pt x="619790" y="377279"/>
                      <a:pt x="619790" y="378730"/>
                      <a:pt x="623055" y="378730"/>
                    </a:cubicBezTo>
                    <a:lnTo>
                      <a:pt x="637611" y="391790"/>
                    </a:lnTo>
                    <a:cubicBezTo>
                      <a:pt x="637611" y="388887"/>
                      <a:pt x="638427" y="387436"/>
                      <a:pt x="640059" y="387436"/>
                    </a:cubicBezTo>
                    <a:cubicBezTo>
                      <a:pt x="641692" y="387436"/>
                      <a:pt x="642508" y="385985"/>
                      <a:pt x="642508" y="383083"/>
                    </a:cubicBezTo>
                    <a:lnTo>
                      <a:pt x="652235" y="374377"/>
                    </a:lnTo>
                    <a:cubicBezTo>
                      <a:pt x="655454" y="365670"/>
                      <a:pt x="658685" y="358415"/>
                      <a:pt x="661928" y="352611"/>
                    </a:cubicBezTo>
                    <a:cubicBezTo>
                      <a:pt x="665170" y="346806"/>
                      <a:pt x="668423" y="341002"/>
                      <a:pt x="671688" y="335198"/>
                    </a:cubicBezTo>
                    <a:cubicBezTo>
                      <a:pt x="687877" y="311980"/>
                      <a:pt x="697604" y="288763"/>
                      <a:pt x="700868" y="265546"/>
                    </a:cubicBezTo>
                    <a:close/>
                    <a:moveTo>
                      <a:pt x="561565" y="226367"/>
                    </a:moveTo>
                    <a:lnTo>
                      <a:pt x="565099" y="247571"/>
                    </a:lnTo>
                    <a:lnTo>
                      <a:pt x="562501" y="240515"/>
                    </a:lnTo>
                    <a:cubicBezTo>
                      <a:pt x="561877" y="236887"/>
                      <a:pt x="561565" y="232171"/>
                      <a:pt x="561565" y="226367"/>
                    </a:cubicBezTo>
                    <a:close/>
                    <a:moveTo>
                      <a:pt x="609451" y="0"/>
                    </a:moveTo>
                    <a:lnTo>
                      <a:pt x="609451" y="8706"/>
                    </a:lnTo>
                    <a:cubicBezTo>
                      <a:pt x="612353" y="5804"/>
                      <a:pt x="618157" y="8706"/>
                      <a:pt x="626864" y="17412"/>
                    </a:cubicBezTo>
                    <a:lnTo>
                      <a:pt x="626864" y="26119"/>
                    </a:lnTo>
                    <a:cubicBezTo>
                      <a:pt x="629766" y="26119"/>
                      <a:pt x="632668" y="27570"/>
                      <a:pt x="635570" y="30472"/>
                    </a:cubicBezTo>
                    <a:cubicBezTo>
                      <a:pt x="641374" y="39179"/>
                      <a:pt x="647179" y="53689"/>
                      <a:pt x="652983" y="74004"/>
                    </a:cubicBezTo>
                    <a:cubicBezTo>
                      <a:pt x="652983" y="94319"/>
                      <a:pt x="651532" y="107379"/>
                      <a:pt x="648630" y="113183"/>
                    </a:cubicBezTo>
                    <a:cubicBezTo>
                      <a:pt x="648630" y="118988"/>
                      <a:pt x="646453" y="126969"/>
                      <a:pt x="642100" y="137126"/>
                    </a:cubicBezTo>
                    <a:cubicBezTo>
                      <a:pt x="637747" y="147284"/>
                      <a:pt x="638472" y="155264"/>
                      <a:pt x="644277" y="161069"/>
                    </a:cubicBezTo>
                    <a:cubicBezTo>
                      <a:pt x="644277" y="149460"/>
                      <a:pt x="645728" y="143656"/>
                      <a:pt x="648630" y="143656"/>
                    </a:cubicBezTo>
                    <a:cubicBezTo>
                      <a:pt x="645728" y="149460"/>
                      <a:pt x="645728" y="155990"/>
                      <a:pt x="648630" y="163245"/>
                    </a:cubicBezTo>
                    <a:cubicBezTo>
                      <a:pt x="651532" y="170501"/>
                      <a:pt x="651532" y="177031"/>
                      <a:pt x="648630" y="182835"/>
                    </a:cubicBezTo>
                    <a:cubicBezTo>
                      <a:pt x="648630" y="188639"/>
                      <a:pt x="647904" y="192992"/>
                      <a:pt x="646453" y="195895"/>
                    </a:cubicBezTo>
                    <a:cubicBezTo>
                      <a:pt x="645002" y="198797"/>
                      <a:pt x="644277" y="203150"/>
                      <a:pt x="644277" y="208954"/>
                    </a:cubicBezTo>
                    <a:lnTo>
                      <a:pt x="644277" y="217661"/>
                    </a:lnTo>
                    <a:lnTo>
                      <a:pt x="644277" y="222014"/>
                    </a:lnTo>
                    <a:lnTo>
                      <a:pt x="652641" y="219624"/>
                    </a:lnTo>
                    <a:lnTo>
                      <a:pt x="648630" y="217117"/>
                    </a:lnTo>
                    <a:cubicBezTo>
                      <a:pt x="648630" y="216028"/>
                      <a:pt x="650081" y="214759"/>
                      <a:pt x="652983" y="213307"/>
                    </a:cubicBezTo>
                    <a:lnTo>
                      <a:pt x="656728" y="218456"/>
                    </a:lnTo>
                    <a:lnTo>
                      <a:pt x="674749" y="213307"/>
                    </a:lnTo>
                    <a:cubicBezTo>
                      <a:pt x="677651" y="210405"/>
                      <a:pt x="682005" y="208954"/>
                      <a:pt x="687809" y="208954"/>
                    </a:cubicBezTo>
                    <a:lnTo>
                      <a:pt x="696515" y="195895"/>
                    </a:lnTo>
                    <a:cubicBezTo>
                      <a:pt x="699417" y="192992"/>
                      <a:pt x="702320" y="191541"/>
                      <a:pt x="705222" y="191541"/>
                    </a:cubicBezTo>
                    <a:cubicBezTo>
                      <a:pt x="708124" y="188639"/>
                      <a:pt x="711026" y="187188"/>
                      <a:pt x="713928" y="187188"/>
                    </a:cubicBezTo>
                    <a:cubicBezTo>
                      <a:pt x="713928" y="184286"/>
                      <a:pt x="715379" y="183560"/>
                      <a:pt x="718281" y="185011"/>
                    </a:cubicBezTo>
                    <a:cubicBezTo>
                      <a:pt x="721184" y="186463"/>
                      <a:pt x="722635" y="185737"/>
                      <a:pt x="722635" y="182835"/>
                    </a:cubicBezTo>
                    <a:cubicBezTo>
                      <a:pt x="725537" y="182835"/>
                      <a:pt x="729890" y="179933"/>
                      <a:pt x="735694" y="174128"/>
                    </a:cubicBezTo>
                    <a:cubicBezTo>
                      <a:pt x="735694" y="179933"/>
                      <a:pt x="736420" y="182109"/>
                      <a:pt x="737871" y="180658"/>
                    </a:cubicBezTo>
                    <a:cubicBezTo>
                      <a:pt x="739322" y="179207"/>
                      <a:pt x="741499" y="181384"/>
                      <a:pt x="744401" y="187188"/>
                    </a:cubicBezTo>
                    <a:cubicBezTo>
                      <a:pt x="744401" y="190090"/>
                      <a:pt x="745852" y="192992"/>
                      <a:pt x="748754" y="195895"/>
                    </a:cubicBezTo>
                    <a:cubicBezTo>
                      <a:pt x="754558" y="198797"/>
                      <a:pt x="758911" y="199522"/>
                      <a:pt x="761814" y="198071"/>
                    </a:cubicBezTo>
                    <a:cubicBezTo>
                      <a:pt x="764716" y="196620"/>
                      <a:pt x="767618" y="198797"/>
                      <a:pt x="770520" y="204601"/>
                    </a:cubicBezTo>
                    <a:cubicBezTo>
                      <a:pt x="770520" y="195895"/>
                      <a:pt x="774873" y="191541"/>
                      <a:pt x="783580" y="191541"/>
                    </a:cubicBezTo>
                    <a:cubicBezTo>
                      <a:pt x="792286" y="200248"/>
                      <a:pt x="798090" y="204601"/>
                      <a:pt x="800993" y="204601"/>
                    </a:cubicBezTo>
                    <a:lnTo>
                      <a:pt x="827112" y="213307"/>
                    </a:lnTo>
                    <a:cubicBezTo>
                      <a:pt x="830014" y="213307"/>
                      <a:pt x="832191" y="214033"/>
                      <a:pt x="833642" y="215484"/>
                    </a:cubicBezTo>
                    <a:cubicBezTo>
                      <a:pt x="835093" y="216935"/>
                      <a:pt x="837269" y="217661"/>
                      <a:pt x="840172" y="217661"/>
                    </a:cubicBezTo>
                    <a:lnTo>
                      <a:pt x="853231" y="217661"/>
                    </a:lnTo>
                    <a:cubicBezTo>
                      <a:pt x="856133" y="217661"/>
                      <a:pt x="857584" y="220563"/>
                      <a:pt x="857584" y="226367"/>
                    </a:cubicBezTo>
                    <a:cubicBezTo>
                      <a:pt x="857584" y="232171"/>
                      <a:pt x="856133" y="236525"/>
                      <a:pt x="853231" y="239427"/>
                    </a:cubicBezTo>
                    <a:cubicBezTo>
                      <a:pt x="850329" y="242329"/>
                      <a:pt x="847427" y="246682"/>
                      <a:pt x="844525" y="252486"/>
                    </a:cubicBezTo>
                    <a:lnTo>
                      <a:pt x="831465" y="282959"/>
                    </a:lnTo>
                    <a:cubicBezTo>
                      <a:pt x="825661" y="294568"/>
                      <a:pt x="820582" y="305451"/>
                      <a:pt x="816229" y="315608"/>
                    </a:cubicBezTo>
                    <a:cubicBezTo>
                      <a:pt x="811876" y="325766"/>
                      <a:pt x="806797" y="335198"/>
                      <a:pt x="800993" y="343904"/>
                    </a:cubicBezTo>
                    <a:lnTo>
                      <a:pt x="770520" y="387436"/>
                    </a:lnTo>
                    <a:cubicBezTo>
                      <a:pt x="761814" y="396143"/>
                      <a:pt x="751656" y="415007"/>
                      <a:pt x="740047" y="444028"/>
                    </a:cubicBezTo>
                    <a:lnTo>
                      <a:pt x="735694" y="448381"/>
                    </a:lnTo>
                    <a:lnTo>
                      <a:pt x="735694" y="452735"/>
                    </a:lnTo>
                    <a:lnTo>
                      <a:pt x="726988" y="474501"/>
                    </a:lnTo>
                    <a:cubicBezTo>
                      <a:pt x="726988" y="480305"/>
                      <a:pt x="722635" y="487561"/>
                      <a:pt x="713928" y="496267"/>
                    </a:cubicBezTo>
                    <a:cubicBezTo>
                      <a:pt x="711026" y="499169"/>
                      <a:pt x="706673" y="502071"/>
                      <a:pt x="700868" y="504973"/>
                    </a:cubicBezTo>
                    <a:cubicBezTo>
                      <a:pt x="695064" y="507876"/>
                      <a:pt x="692162" y="506425"/>
                      <a:pt x="692162" y="500620"/>
                    </a:cubicBezTo>
                    <a:cubicBezTo>
                      <a:pt x="689260" y="500620"/>
                      <a:pt x="689260" y="502071"/>
                      <a:pt x="692162" y="504973"/>
                    </a:cubicBezTo>
                    <a:cubicBezTo>
                      <a:pt x="671847" y="504973"/>
                      <a:pt x="666043" y="509327"/>
                      <a:pt x="674749" y="518033"/>
                    </a:cubicBezTo>
                    <a:lnTo>
                      <a:pt x="683456" y="522386"/>
                    </a:lnTo>
                    <a:lnTo>
                      <a:pt x="687809" y="526740"/>
                    </a:lnTo>
                    <a:cubicBezTo>
                      <a:pt x="690711" y="526740"/>
                      <a:pt x="693613" y="528191"/>
                      <a:pt x="696515" y="531093"/>
                    </a:cubicBezTo>
                    <a:cubicBezTo>
                      <a:pt x="696515" y="531093"/>
                      <a:pt x="702320" y="532544"/>
                      <a:pt x="713928" y="535446"/>
                    </a:cubicBezTo>
                    <a:cubicBezTo>
                      <a:pt x="708124" y="529642"/>
                      <a:pt x="709575" y="526740"/>
                      <a:pt x="718281" y="526740"/>
                    </a:cubicBezTo>
                    <a:cubicBezTo>
                      <a:pt x="721184" y="526740"/>
                      <a:pt x="722635" y="527465"/>
                      <a:pt x="722635" y="528916"/>
                    </a:cubicBezTo>
                    <a:cubicBezTo>
                      <a:pt x="722635" y="530367"/>
                      <a:pt x="724086" y="531093"/>
                      <a:pt x="726988" y="531093"/>
                    </a:cubicBezTo>
                    <a:lnTo>
                      <a:pt x="735694" y="531093"/>
                    </a:lnTo>
                    <a:cubicBezTo>
                      <a:pt x="735694" y="533995"/>
                      <a:pt x="737145" y="536897"/>
                      <a:pt x="740047" y="539799"/>
                    </a:cubicBezTo>
                    <a:lnTo>
                      <a:pt x="744401" y="539799"/>
                    </a:lnTo>
                    <a:cubicBezTo>
                      <a:pt x="747303" y="542701"/>
                      <a:pt x="750205" y="544152"/>
                      <a:pt x="753107" y="544152"/>
                    </a:cubicBezTo>
                    <a:lnTo>
                      <a:pt x="766167" y="544152"/>
                    </a:lnTo>
                    <a:cubicBezTo>
                      <a:pt x="769069" y="541250"/>
                      <a:pt x="771971" y="539799"/>
                      <a:pt x="774873" y="539799"/>
                    </a:cubicBezTo>
                    <a:cubicBezTo>
                      <a:pt x="780678" y="542701"/>
                      <a:pt x="783580" y="545604"/>
                      <a:pt x="783580" y="548506"/>
                    </a:cubicBezTo>
                    <a:cubicBezTo>
                      <a:pt x="783580" y="551408"/>
                      <a:pt x="786482" y="551408"/>
                      <a:pt x="792286" y="548506"/>
                    </a:cubicBezTo>
                    <a:lnTo>
                      <a:pt x="800993" y="557212"/>
                    </a:lnTo>
                    <a:cubicBezTo>
                      <a:pt x="800993" y="560114"/>
                      <a:pt x="801718" y="560840"/>
                      <a:pt x="803169" y="559389"/>
                    </a:cubicBezTo>
                    <a:cubicBezTo>
                      <a:pt x="804620" y="557938"/>
                      <a:pt x="805346" y="558663"/>
                      <a:pt x="805346" y="561565"/>
                    </a:cubicBezTo>
                    <a:cubicBezTo>
                      <a:pt x="802444" y="564468"/>
                      <a:pt x="800993" y="567370"/>
                      <a:pt x="800993" y="570272"/>
                    </a:cubicBezTo>
                    <a:cubicBezTo>
                      <a:pt x="800993" y="581880"/>
                      <a:pt x="799542" y="589136"/>
                      <a:pt x="796639" y="592038"/>
                    </a:cubicBezTo>
                    <a:cubicBezTo>
                      <a:pt x="796639" y="600744"/>
                      <a:pt x="798090" y="605098"/>
                      <a:pt x="800993" y="605098"/>
                    </a:cubicBezTo>
                    <a:lnTo>
                      <a:pt x="800993" y="609451"/>
                    </a:lnTo>
                    <a:cubicBezTo>
                      <a:pt x="798090" y="609451"/>
                      <a:pt x="796639" y="608000"/>
                      <a:pt x="796639" y="605098"/>
                    </a:cubicBezTo>
                    <a:cubicBezTo>
                      <a:pt x="793737" y="608000"/>
                      <a:pt x="792286" y="610902"/>
                      <a:pt x="792286" y="613804"/>
                    </a:cubicBezTo>
                    <a:lnTo>
                      <a:pt x="796639" y="613804"/>
                    </a:lnTo>
                    <a:lnTo>
                      <a:pt x="796639" y="618157"/>
                    </a:lnTo>
                    <a:cubicBezTo>
                      <a:pt x="793737" y="618157"/>
                      <a:pt x="792286" y="622510"/>
                      <a:pt x="792286" y="631217"/>
                    </a:cubicBezTo>
                    <a:lnTo>
                      <a:pt x="792286" y="635570"/>
                    </a:lnTo>
                    <a:lnTo>
                      <a:pt x="792286" y="644277"/>
                    </a:lnTo>
                    <a:cubicBezTo>
                      <a:pt x="792286" y="641374"/>
                      <a:pt x="790835" y="639923"/>
                      <a:pt x="787933" y="639923"/>
                    </a:cubicBezTo>
                    <a:lnTo>
                      <a:pt x="787933" y="648630"/>
                    </a:lnTo>
                    <a:lnTo>
                      <a:pt x="785756" y="644277"/>
                    </a:lnTo>
                    <a:lnTo>
                      <a:pt x="783580" y="652983"/>
                    </a:lnTo>
                    <a:lnTo>
                      <a:pt x="783580" y="657336"/>
                    </a:lnTo>
                    <a:lnTo>
                      <a:pt x="779226" y="661690"/>
                    </a:lnTo>
                    <a:lnTo>
                      <a:pt x="779226" y="661689"/>
                    </a:lnTo>
                    <a:cubicBezTo>
                      <a:pt x="779226" y="664592"/>
                      <a:pt x="777775" y="666043"/>
                      <a:pt x="774873" y="666043"/>
                    </a:cubicBezTo>
                    <a:lnTo>
                      <a:pt x="779226" y="661690"/>
                    </a:lnTo>
                    <a:lnTo>
                      <a:pt x="779226" y="670396"/>
                    </a:lnTo>
                    <a:cubicBezTo>
                      <a:pt x="779226" y="673298"/>
                      <a:pt x="777775" y="676200"/>
                      <a:pt x="774873" y="679102"/>
                    </a:cubicBezTo>
                    <a:cubicBezTo>
                      <a:pt x="777775" y="682005"/>
                      <a:pt x="777775" y="684181"/>
                      <a:pt x="774873" y="685632"/>
                    </a:cubicBezTo>
                    <a:cubicBezTo>
                      <a:pt x="771971" y="687083"/>
                      <a:pt x="770520" y="689260"/>
                      <a:pt x="770520" y="692162"/>
                    </a:cubicBezTo>
                    <a:lnTo>
                      <a:pt x="770520" y="696515"/>
                    </a:lnTo>
                    <a:cubicBezTo>
                      <a:pt x="770520" y="699417"/>
                      <a:pt x="769795" y="701594"/>
                      <a:pt x="768343" y="703045"/>
                    </a:cubicBezTo>
                    <a:cubicBezTo>
                      <a:pt x="766892" y="704496"/>
                      <a:pt x="766167" y="706673"/>
                      <a:pt x="766167" y="709575"/>
                    </a:cubicBezTo>
                    <a:lnTo>
                      <a:pt x="757460" y="726988"/>
                    </a:lnTo>
                    <a:cubicBezTo>
                      <a:pt x="751656" y="726988"/>
                      <a:pt x="748754" y="729890"/>
                      <a:pt x="748754" y="735694"/>
                    </a:cubicBezTo>
                    <a:lnTo>
                      <a:pt x="753107" y="735694"/>
                    </a:lnTo>
                    <a:lnTo>
                      <a:pt x="744401" y="740047"/>
                    </a:lnTo>
                    <a:lnTo>
                      <a:pt x="744401" y="748754"/>
                    </a:lnTo>
                    <a:lnTo>
                      <a:pt x="735694" y="757460"/>
                    </a:lnTo>
                    <a:cubicBezTo>
                      <a:pt x="741499" y="757460"/>
                      <a:pt x="745852" y="756009"/>
                      <a:pt x="748754" y="753107"/>
                    </a:cubicBezTo>
                    <a:cubicBezTo>
                      <a:pt x="748754" y="758911"/>
                      <a:pt x="745852" y="761814"/>
                      <a:pt x="740047" y="761814"/>
                    </a:cubicBezTo>
                    <a:cubicBezTo>
                      <a:pt x="740047" y="758911"/>
                      <a:pt x="739322" y="757460"/>
                      <a:pt x="737871" y="757460"/>
                    </a:cubicBezTo>
                    <a:cubicBezTo>
                      <a:pt x="736420" y="757460"/>
                      <a:pt x="735694" y="758911"/>
                      <a:pt x="735694" y="761814"/>
                    </a:cubicBezTo>
                    <a:lnTo>
                      <a:pt x="735694" y="774873"/>
                    </a:lnTo>
                    <a:lnTo>
                      <a:pt x="726988" y="770520"/>
                    </a:lnTo>
                    <a:cubicBezTo>
                      <a:pt x="726988" y="773422"/>
                      <a:pt x="725537" y="774873"/>
                      <a:pt x="722635" y="774873"/>
                    </a:cubicBezTo>
                    <a:lnTo>
                      <a:pt x="722635" y="779227"/>
                    </a:lnTo>
                    <a:lnTo>
                      <a:pt x="722635" y="783580"/>
                    </a:lnTo>
                    <a:lnTo>
                      <a:pt x="726988" y="783580"/>
                    </a:lnTo>
                    <a:cubicBezTo>
                      <a:pt x="724448" y="786482"/>
                      <a:pt x="721909" y="787933"/>
                      <a:pt x="719370" y="787933"/>
                    </a:cubicBezTo>
                    <a:lnTo>
                      <a:pt x="719370" y="796639"/>
                    </a:lnTo>
                    <a:lnTo>
                      <a:pt x="715561" y="796639"/>
                    </a:lnTo>
                    <a:cubicBezTo>
                      <a:pt x="715561" y="799542"/>
                      <a:pt x="714926" y="801718"/>
                      <a:pt x="713656" y="803169"/>
                    </a:cubicBezTo>
                    <a:cubicBezTo>
                      <a:pt x="712386" y="804620"/>
                      <a:pt x="711752" y="806797"/>
                      <a:pt x="711752" y="809699"/>
                    </a:cubicBezTo>
                    <a:lnTo>
                      <a:pt x="709212" y="808248"/>
                    </a:lnTo>
                    <a:lnTo>
                      <a:pt x="711752" y="805346"/>
                    </a:lnTo>
                    <a:cubicBezTo>
                      <a:pt x="709212" y="805346"/>
                      <a:pt x="707942" y="806071"/>
                      <a:pt x="707942" y="807522"/>
                    </a:cubicBezTo>
                    <a:lnTo>
                      <a:pt x="709212" y="808248"/>
                    </a:lnTo>
                    <a:lnTo>
                      <a:pt x="706038" y="811876"/>
                    </a:lnTo>
                    <a:cubicBezTo>
                      <a:pt x="707308" y="816229"/>
                      <a:pt x="705403" y="818406"/>
                      <a:pt x="700324" y="818406"/>
                    </a:cubicBezTo>
                    <a:lnTo>
                      <a:pt x="702610" y="820147"/>
                    </a:lnTo>
                    <a:lnTo>
                      <a:pt x="700324" y="822759"/>
                    </a:lnTo>
                    <a:lnTo>
                      <a:pt x="700324" y="827112"/>
                    </a:lnTo>
                    <a:lnTo>
                      <a:pt x="696515" y="827112"/>
                    </a:lnTo>
                    <a:cubicBezTo>
                      <a:pt x="696515" y="830014"/>
                      <a:pt x="697241" y="831465"/>
                      <a:pt x="698692" y="831465"/>
                    </a:cubicBezTo>
                    <a:cubicBezTo>
                      <a:pt x="700143" y="831465"/>
                      <a:pt x="700868" y="832916"/>
                      <a:pt x="700868" y="835818"/>
                    </a:cubicBezTo>
                    <a:cubicBezTo>
                      <a:pt x="697966" y="835818"/>
                      <a:pt x="696515" y="834367"/>
                      <a:pt x="696515" y="831465"/>
                    </a:cubicBezTo>
                    <a:cubicBezTo>
                      <a:pt x="693613" y="831465"/>
                      <a:pt x="692162" y="832916"/>
                      <a:pt x="692162" y="835818"/>
                    </a:cubicBezTo>
                    <a:lnTo>
                      <a:pt x="692162" y="827112"/>
                    </a:lnTo>
                    <a:cubicBezTo>
                      <a:pt x="689260" y="830014"/>
                      <a:pt x="688534" y="834367"/>
                      <a:pt x="689985" y="840172"/>
                    </a:cubicBezTo>
                    <a:cubicBezTo>
                      <a:pt x="691436" y="845976"/>
                      <a:pt x="690711" y="845976"/>
                      <a:pt x="687809" y="840172"/>
                    </a:cubicBezTo>
                    <a:lnTo>
                      <a:pt x="687809" y="853231"/>
                    </a:lnTo>
                    <a:cubicBezTo>
                      <a:pt x="684907" y="850329"/>
                      <a:pt x="682005" y="851055"/>
                      <a:pt x="679102" y="855408"/>
                    </a:cubicBezTo>
                    <a:cubicBezTo>
                      <a:pt x="676200" y="859761"/>
                      <a:pt x="676200" y="861938"/>
                      <a:pt x="679102" y="861938"/>
                    </a:cubicBezTo>
                    <a:cubicBezTo>
                      <a:pt x="682005" y="861938"/>
                      <a:pt x="684907" y="860487"/>
                      <a:pt x="687809" y="857585"/>
                    </a:cubicBezTo>
                    <a:cubicBezTo>
                      <a:pt x="682005" y="863389"/>
                      <a:pt x="682005" y="867742"/>
                      <a:pt x="687809" y="870644"/>
                    </a:cubicBezTo>
                    <a:cubicBezTo>
                      <a:pt x="690711" y="873546"/>
                      <a:pt x="694339" y="875723"/>
                      <a:pt x="698692" y="877174"/>
                    </a:cubicBezTo>
                    <a:cubicBezTo>
                      <a:pt x="703045" y="878625"/>
                      <a:pt x="708124" y="882253"/>
                      <a:pt x="713928" y="888057"/>
                    </a:cubicBezTo>
                    <a:lnTo>
                      <a:pt x="757460" y="922883"/>
                    </a:lnTo>
                    <a:cubicBezTo>
                      <a:pt x="763265" y="928687"/>
                      <a:pt x="769795" y="933766"/>
                      <a:pt x="777050" y="938119"/>
                    </a:cubicBezTo>
                    <a:cubicBezTo>
                      <a:pt x="784305" y="942472"/>
                      <a:pt x="790835" y="947551"/>
                      <a:pt x="796639" y="953355"/>
                    </a:cubicBezTo>
                    <a:lnTo>
                      <a:pt x="811876" y="966415"/>
                    </a:lnTo>
                    <a:cubicBezTo>
                      <a:pt x="811876" y="969317"/>
                      <a:pt x="813145" y="972219"/>
                      <a:pt x="815685" y="975122"/>
                    </a:cubicBezTo>
                    <a:cubicBezTo>
                      <a:pt x="818224" y="978024"/>
                      <a:pt x="819494" y="980926"/>
                      <a:pt x="819494" y="983828"/>
                    </a:cubicBezTo>
                    <a:cubicBezTo>
                      <a:pt x="819494" y="986730"/>
                      <a:pt x="820129" y="987456"/>
                      <a:pt x="821398" y="986005"/>
                    </a:cubicBezTo>
                    <a:cubicBezTo>
                      <a:pt x="822668" y="984554"/>
                      <a:pt x="823303" y="982377"/>
                      <a:pt x="823303" y="979475"/>
                    </a:cubicBezTo>
                    <a:cubicBezTo>
                      <a:pt x="825842" y="979475"/>
                      <a:pt x="827112" y="984916"/>
                      <a:pt x="827112" y="995799"/>
                    </a:cubicBezTo>
                    <a:cubicBezTo>
                      <a:pt x="827112" y="999427"/>
                      <a:pt x="828563" y="1001241"/>
                      <a:pt x="831465" y="1001241"/>
                    </a:cubicBezTo>
                    <a:cubicBezTo>
                      <a:pt x="828563" y="1001241"/>
                      <a:pt x="827112" y="997613"/>
                      <a:pt x="827112" y="990358"/>
                    </a:cubicBezTo>
                    <a:lnTo>
                      <a:pt x="827112" y="979475"/>
                    </a:lnTo>
                    <a:cubicBezTo>
                      <a:pt x="843437" y="993986"/>
                      <a:pt x="853231" y="1004143"/>
                      <a:pt x="856496" y="1009947"/>
                    </a:cubicBezTo>
                    <a:cubicBezTo>
                      <a:pt x="859761" y="1012849"/>
                      <a:pt x="861394" y="1017203"/>
                      <a:pt x="861394" y="1023007"/>
                    </a:cubicBezTo>
                    <a:cubicBezTo>
                      <a:pt x="864658" y="1025909"/>
                      <a:pt x="865475" y="1028811"/>
                      <a:pt x="863842" y="1031713"/>
                    </a:cubicBezTo>
                    <a:cubicBezTo>
                      <a:pt x="862210" y="1034616"/>
                      <a:pt x="863026" y="1037518"/>
                      <a:pt x="866291" y="1040420"/>
                    </a:cubicBezTo>
                    <a:lnTo>
                      <a:pt x="866291" y="1023007"/>
                    </a:lnTo>
                    <a:cubicBezTo>
                      <a:pt x="868241" y="1023007"/>
                      <a:pt x="868728" y="1026635"/>
                      <a:pt x="867753" y="1033890"/>
                    </a:cubicBezTo>
                    <a:cubicBezTo>
                      <a:pt x="866778" y="1041145"/>
                      <a:pt x="868218" y="1044773"/>
                      <a:pt x="872073" y="1044773"/>
                    </a:cubicBezTo>
                    <a:cubicBezTo>
                      <a:pt x="870168" y="1044773"/>
                      <a:pt x="869216" y="1041871"/>
                      <a:pt x="869216" y="1036067"/>
                    </a:cubicBezTo>
                    <a:cubicBezTo>
                      <a:pt x="871120" y="1036067"/>
                      <a:pt x="872073" y="1037518"/>
                      <a:pt x="872073" y="1040420"/>
                    </a:cubicBezTo>
                    <a:cubicBezTo>
                      <a:pt x="872073" y="1043322"/>
                      <a:pt x="873048" y="1044773"/>
                      <a:pt x="874997" y="1044773"/>
                    </a:cubicBezTo>
                    <a:lnTo>
                      <a:pt x="874997" y="1036067"/>
                    </a:lnTo>
                    <a:lnTo>
                      <a:pt x="874997" y="1031713"/>
                    </a:lnTo>
                    <a:cubicBezTo>
                      <a:pt x="874997" y="1033165"/>
                      <a:pt x="876267" y="1035885"/>
                      <a:pt x="878806" y="1039876"/>
                    </a:cubicBezTo>
                    <a:lnTo>
                      <a:pt x="882793" y="1045684"/>
                    </a:lnTo>
                    <a:lnTo>
                      <a:pt x="879351" y="1049126"/>
                    </a:lnTo>
                    <a:cubicBezTo>
                      <a:pt x="879351" y="1052028"/>
                      <a:pt x="880802" y="1053480"/>
                      <a:pt x="883704" y="1053480"/>
                    </a:cubicBezTo>
                    <a:lnTo>
                      <a:pt x="883704" y="1049126"/>
                    </a:lnTo>
                    <a:lnTo>
                      <a:pt x="883704" y="1046994"/>
                    </a:lnTo>
                    <a:lnTo>
                      <a:pt x="890234" y="1055656"/>
                    </a:lnTo>
                    <a:cubicBezTo>
                      <a:pt x="900391" y="1068716"/>
                      <a:pt x="904019" y="1075246"/>
                      <a:pt x="901117" y="1075246"/>
                    </a:cubicBezTo>
                    <a:cubicBezTo>
                      <a:pt x="901117" y="1072344"/>
                      <a:pt x="899666" y="1070892"/>
                      <a:pt x="896763" y="1070892"/>
                    </a:cubicBezTo>
                    <a:lnTo>
                      <a:pt x="896763" y="1075246"/>
                    </a:lnTo>
                    <a:cubicBezTo>
                      <a:pt x="890869" y="1075246"/>
                      <a:pt x="889395" y="1081050"/>
                      <a:pt x="892342" y="1092659"/>
                    </a:cubicBezTo>
                    <a:cubicBezTo>
                      <a:pt x="895290" y="1104267"/>
                      <a:pt x="895290" y="1111523"/>
                      <a:pt x="892342" y="1114425"/>
                    </a:cubicBezTo>
                    <a:lnTo>
                      <a:pt x="883500" y="1101365"/>
                    </a:lnTo>
                    <a:cubicBezTo>
                      <a:pt x="880552" y="1104267"/>
                      <a:pt x="881289" y="1107895"/>
                      <a:pt x="885710" y="1112248"/>
                    </a:cubicBezTo>
                    <a:cubicBezTo>
                      <a:pt x="890132" y="1116601"/>
                      <a:pt x="890869" y="1121680"/>
                      <a:pt x="887921" y="1127484"/>
                    </a:cubicBezTo>
                    <a:lnTo>
                      <a:pt x="887921" y="1131838"/>
                    </a:lnTo>
                    <a:cubicBezTo>
                      <a:pt x="884974" y="1134740"/>
                      <a:pt x="882026" y="1136191"/>
                      <a:pt x="879079" y="1136191"/>
                    </a:cubicBezTo>
                    <a:cubicBezTo>
                      <a:pt x="879079" y="1139093"/>
                      <a:pt x="878342" y="1140544"/>
                      <a:pt x="876868" y="1140544"/>
                    </a:cubicBezTo>
                    <a:cubicBezTo>
                      <a:pt x="875394" y="1140544"/>
                      <a:pt x="874657" y="1139093"/>
                      <a:pt x="874657" y="1136191"/>
                    </a:cubicBezTo>
                    <a:cubicBezTo>
                      <a:pt x="868762" y="1136191"/>
                      <a:pt x="865815" y="1137642"/>
                      <a:pt x="865815" y="1140544"/>
                    </a:cubicBezTo>
                    <a:lnTo>
                      <a:pt x="861394" y="1136191"/>
                    </a:lnTo>
                    <a:cubicBezTo>
                      <a:pt x="855499" y="1130386"/>
                      <a:pt x="852551" y="1126759"/>
                      <a:pt x="852551" y="1125308"/>
                    </a:cubicBezTo>
                    <a:cubicBezTo>
                      <a:pt x="852551" y="1123857"/>
                      <a:pt x="849604" y="1124582"/>
                      <a:pt x="843709" y="1127484"/>
                    </a:cubicBezTo>
                    <a:cubicBezTo>
                      <a:pt x="843709" y="1124582"/>
                      <a:pt x="845182" y="1121680"/>
                      <a:pt x="848130" y="1118778"/>
                    </a:cubicBezTo>
                    <a:lnTo>
                      <a:pt x="848130" y="1110071"/>
                    </a:lnTo>
                    <a:lnTo>
                      <a:pt x="839287" y="1110071"/>
                    </a:lnTo>
                    <a:cubicBezTo>
                      <a:pt x="836340" y="1110071"/>
                      <a:pt x="834866" y="1111523"/>
                      <a:pt x="834866" y="1114425"/>
                    </a:cubicBezTo>
                    <a:cubicBezTo>
                      <a:pt x="831919" y="1120229"/>
                      <a:pt x="832655" y="1123857"/>
                      <a:pt x="837077" y="1125308"/>
                    </a:cubicBezTo>
                    <a:cubicBezTo>
                      <a:pt x="841498" y="1126759"/>
                      <a:pt x="842235" y="1130386"/>
                      <a:pt x="839287" y="1136191"/>
                    </a:cubicBezTo>
                    <a:cubicBezTo>
                      <a:pt x="836340" y="1141995"/>
                      <a:pt x="832655" y="1141995"/>
                      <a:pt x="828234" y="1136191"/>
                    </a:cubicBezTo>
                    <a:cubicBezTo>
                      <a:pt x="823813" y="1130386"/>
                      <a:pt x="820129" y="1126033"/>
                      <a:pt x="817181" y="1123131"/>
                    </a:cubicBezTo>
                    <a:cubicBezTo>
                      <a:pt x="814234" y="1123131"/>
                      <a:pt x="813497" y="1124582"/>
                      <a:pt x="814971" y="1127484"/>
                    </a:cubicBezTo>
                    <a:cubicBezTo>
                      <a:pt x="816444" y="1130386"/>
                      <a:pt x="815707" y="1133289"/>
                      <a:pt x="812760" y="1136191"/>
                    </a:cubicBezTo>
                    <a:cubicBezTo>
                      <a:pt x="812760" y="1127484"/>
                      <a:pt x="808339" y="1123131"/>
                      <a:pt x="799496" y="1123131"/>
                    </a:cubicBezTo>
                    <a:lnTo>
                      <a:pt x="790654" y="1123131"/>
                    </a:lnTo>
                    <a:cubicBezTo>
                      <a:pt x="790654" y="1120229"/>
                      <a:pt x="789180" y="1117327"/>
                      <a:pt x="786232" y="1114425"/>
                    </a:cubicBezTo>
                    <a:cubicBezTo>
                      <a:pt x="783285" y="1114425"/>
                      <a:pt x="781811" y="1112974"/>
                      <a:pt x="781811" y="1110071"/>
                    </a:cubicBezTo>
                    <a:cubicBezTo>
                      <a:pt x="775916" y="1104267"/>
                      <a:pt x="771495" y="1101365"/>
                      <a:pt x="768547" y="1101365"/>
                    </a:cubicBezTo>
                    <a:cubicBezTo>
                      <a:pt x="774442" y="1092659"/>
                      <a:pt x="772957" y="1087580"/>
                      <a:pt x="764092" y="1086129"/>
                    </a:cubicBezTo>
                    <a:cubicBezTo>
                      <a:pt x="755227" y="1084678"/>
                      <a:pt x="750795" y="1079599"/>
                      <a:pt x="750795" y="1070892"/>
                    </a:cubicBezTo>
                    <a:lnTo>
                      <a:pt x="755216" y="1070892"/>
                    </a:lnTo>
                    <a:cubicBezTo>
                      <a:pt x="755216" y="1065088"/>
                      <a:pt x="754479" y="1061460"/>
                      <a:pt x="753005" y="1060009"/>
                    </a:cubicBezTo>
                    <a:cubicBezTo>
                      <a:pt x="751531" y="1058558"/>
                      <a:pt x="750795" y="1056382"/>
                      <a:pt x="750795" y="1053480"/>
                    </a:cubicBezTo>
                    <a:cubicBezTo>
                      <a:pt x="750795" y="1050577"/>
                      <a:pt x="750058" y="1049126"/>
                      <a:pt x="748584" y="1049126"/>
                    </a:cubicBezTo>
                    <a:cubicBezTo>
                      <a:pt x="747110" y="1049126"/>
                      <a:pt x="746373" y="1050577"/>
                      <a:pt x="746373" y="1053480"/>
                    </a:cubicBezTo>
                    <a:lnTo>
                      <a:pt x="737531" y="1036067"/>
                    </a:lnTo>
                    <a:cubicBezTo>
                      <a:pt x="734583" y="1030262"/>
                      <a:pt x="731636" y="1026635"/>
                      <a:pt x="728688" y="1025184"/>
                    </a:cubicBezTo>
                    <a:cubicBezTo>
                      <a:pt x="725741" y="1023733"/>
                      <a:pt x="722793" y="1021556"/>
                      <a:pt x="719846" y="1018654"/>
                    </a:cubicBezTo>
                    <a:cubicBezTo>
                      <a:pt x="711003" y="1009947"/>
                      <a:pt x="705108" y="1001241"/>
                      <a:pt x="702161" y="992534"/>
                    </a:cubicBezTo>
                    <a:cubicBezTo>
                      <a:pt x="696266" y="980926"/>
                      <a:pt x="688897" y="970768"/>
                      <a:pt x="680055" y="962062"/>
                    </a:cubicBezTo>
                    <a:cubicBezTo>
                      <a:pt x="671212" y="953355"/>
                      <a:pt x="663843" y="944649"/>
                      <a:pt x="657948" y="935943"/>
                    </a:cubicBezTo>
                    <a:cubicBezTo>
                      <a:pt x="655001" y="933040"/>
                      <a:pt x="652053" y="927962"/>
                      <a:pt x="649106" y="920706"/>
                    </a:cubicBezTo>
                    <a:cubicBezTo>
                      <a:pt x="646158" y="913451"/>
                      <a:pt x="641737" y="909823"/>
                      <a:pt x="635842" y="909823"/>
                    </a:cubicBezTo>
                    <a:lnTo>
                      <a:pt x="631421" y="909823"/>
                    </a:lnTo>
                    <a:lnTo>
                      <a:pt x="631421" y="918530"/>
                    </a:lnTo>
                    <a:lnTo>
                      <a:pt x="626118" y="919276"/>
                    </a:lnTo>
                    <a:lnTo>
                      <a:pt x="631217" y="914176"/>
                    </a:lnTo>
                    <a:cubicBezTo>
                      <a:pt x="631217" y="911274"/>
                      <a:pt x="630491" y="909823"/>
                      <a:pt x="629040" y="909823"/>
                    </a:cubicBezTo>
                    <a:cubicBezTo>
                      <a:pt x="627589" y="909823"/>
                      <a:pt x="626864" y="908372"/>
                      <a:pt x="626864" y="905470"/>
                    </a:cubicBezTo>
                    <a:cubicBezTo>
                      <a:pt x="629766" y="905470"/>
                      <a:pt x="632668" y="903293"/>
                      <a:pt x="635570" y="898940"/>
                    </a:cubicBezTo>
                    <a:cubicBezTo>
                      <a:pt x="638472" y="894587"/>
                      <a:pt x="637021" y="892410"/>
                      <a:pt x="631217" y="892410"/>
                    </a:cubicBezTo>
                    <a:cubicBezTo>
                      <a:pt x="628315" y="889508"/>
                      <a:pt x="625413" y="890234"/>
                      <a:pt x="622510" y="894587"/>
                    </a:cubicBezTo>
                    <a:cubicBezTo>
                      <a:pt x="619608" y="898940"/>
                      <a:pt x="618157" y="902568"/>
                      <a:pt x="618157" y="905470"/>
                    </a:cubicBezTo>
                    <a:cubicBezTo>
                      <a:pt x="615255" y="905470"/>
                      <a:pt x="613078" y="908372"/>
                      <a:pt x="611627" y="914176"/>
                    </a:cubicBezTo>
                    <a:cubicBezTo>
                      <a:pt x="610176" y="919981"/>
                      <a:pt x="606549" y="922883"/>
                      <a:pt x="600744" y="922883"/>
                    </a:cubicBezTo>
                    <a:cubicBezTo>
                      <a:pt x="600744" y="925785"/>
                      <a:pt x="600019" y="927962"/>
                      <a:pt x="598568" y="929413"/>
                    </a:cubicBezTo>
                    <a:cubicBezTo>
                      <a:pt x="597117" y="930864"/>
                      <a:pt x="596391" y="928687"/>
                      <a:pt x="596391" y="922883"/>
                    </a:cubicBezTo>
                    <a:lnTo>
                      <a:pt x="594215" y="929413"/>
                    </a:lnTo>
                    <a:lnTo>
                      <a:pt x="587685" y="931589"/>
                    </a:lnTo>
                    <a:lnTo>
                      <a:pt x="589861" y="933766"/>
                    </a:lnTo>
                    <a:lnTo>
                      <a:pt x="594215" y="929413"/>
                    </a:lnTo>
                    <a:lnTo>
                      <a:pt x="596391" y="927236"/>
                    </a:lnTo>
                    <a:cubicBezTo>
                      <a:pt x="596391" y="930138"/>
                      <a:pt x="595666" y="932315"/>
                      <a:pt x="594215" y="933766"/>
                    </a:cubicBezTo>
                    <a:lnTo>
                      <a:pt x="590950" y="934854"/>
                    </a:lnTo>
                    <a:lnTo>
                      <a:pt x="592038" y="935943"/>
                    </a:lnTo>
                    <a:cubicBezTo>
                      <a:pt x="589136" y="938845"/>
                      <a:pt x="586234" y="940296"/>
                      <a:pt x="583331" y="940296"/>
                    </a:cubicBezTo>
                    <a:cubicBezTo>
                      <a:pt x="586234" y="934491"/>
                      <a:pt x="585508" y="933040"/>
                      <a:pt x="581155" y="935943"/>
                    </a:cubicBezTo>
                    <a:cubicBezTo>
                      <a:pt x="576802" y="938845"/>
                      <a:pt x="574625" y="941747"/>
                      <a:pt x="574625" y="944649"/>
                    </a:cubicBezTo>
                    <a:lnTo>
                      <a:pt x="574625" y="947914"/>
                    </a:lnTo>
                    <a:cubicBezTo>
                      <a:pt x="573174" y="947188"/>
                      <a:pt x="571723" y="946100"/>
                      <a:pt x="570272" y="944649"/>
                    </a:cubicBezTo>
                    <a:cubicBezTo>
                      <a:pt x="567370" y="947551"/>
                      <a:pt x="567370" y="949002"/>
                      <a:pt x="570272" y="949002"/>
                    </a:cubicBezTo>
                    <a:cubicBezTo>
                      <a:pt x="573174" y="949002"/>
                      <a:pt x="571723" y="949002"/>
                      <a:pt x="565919" y="949002"/>
                    </a:cubicBezTo>
                    <a:cubicBezTo>
                      <a:pt x="565919" y="951904"/>
                      <a:pt x="566644" y="953355"/>
                      <a:pt x="568095" y="953355"/>
                    </a:cubicBezTo>
                    <a:cubicBezTo>
                      <a:pt x="569546" y="953355"/>
                      <a:pt x="570272" y="954807"/>
                      <a:pt x="570272" y="957709"/>
                    </a:cubicBezTo>
                    <a:cubicBezTo>
                      <a:pt x="570272" y="954807"/>
                      <a:pt x="571723" y="953355"/>
                      <a:pt x="574625" y="953355"/>
                    </a:cubicBezTo>
                    <a:lnTo>
                      <a:pt x="574625" y="957709"/>
                    </a:lnTo>
                    <a:cubicBezTo>
                      <a:pt x="568458" y="957709"/>
                      <a:pt x="565374" y="959160"/>
                      <a:pt x="565374" y="962062"/>
                    </a:cubicBezTo>
                    <a:lnTo>
                      <a:pt x="560749" y="957709"/>
                    </a:lnTo>
                    <a:lnTo>
                      <a:pt x="560749" y="962062"/>
                    </a:lnTo>
                    <a:lnTo>
                      <a:pt x="556124" y="957709"/>
                    </a:lnTo>
                    <a:lnTo>
                      <a:pt x="558436" y="960974"/>
                    </a:lnTo>
                    <a:cubicBezTo>
                      <a:pt x="558436" y="961699"/>
                      <a:pt x="557666" y="962062"/>
                      <a:pt x="556124" y="962062"/>
                    </a:cubicBezTo>
                    <a:lnTo>
                      <a:pt x="560749" y="962062"/>
                    </a:lnTo>
                    <a:cubicBezTo>
                      <a:pt x="551499" y="970768"/>
                      <a:pt x="548415" y="970768"/>
                      <a:pt x="551499" y="962062"/>
                    </a:cubicBezTo>
                    <a:cubicBezTo>
                      <a:pt x="545331" y="964964"/>
                      <a:pt x="543019" y="966415"/>
                      <a:pt x="544561" y="966415"/>
                    </a:cubicBezTo>
                    <a:cubicBezTo>
                      <a:pt x="546102" y="966415"/>
                      <a:pt x="545331" y="967866"/>
                      <a:pt x="542248" y="970768"/>
                    </a:cubicBezTo>
                    <a:lnTo>
                      <a:pt x="532997" y="979475"/>
                    </a:lnTo>
                    <a:lnTo>
                      <a:pt x="532997" y="977471"/>
                    </a:lnTo>
                    <a:lnTo>
                      <a:pt x="533269" y="977298"/>
                    </a:lnTo>
                    <a:cubicBezTo>
                      <a:pt x="537623" y="972945"/>
                      <a:pt x="539799" y="969317"/>
                      <a:pt x="539799" y="966415"/>
                    </a:cubicBezTo>
                    <a:cubicBezTo>
                      <a:pt x="533995" y="967866"/>
                      <a:pt x="529642" y="969680"/>
                      <a:pt x="526740" y="971857"/>
                    </a:cubicBezTo>
                    <a:lnTo>
                      <a:pt x="523099" y="978227"/>
                    </a:lnTo>
                    <a:lnTo>
                      <a:pt x="505246" y="983828"/>
                    </a:lnTo>
                    <a:lnTo>
                      <a:pt x="505246" y="975122"/>
                    </a:lnTo>
                    <a:lnTo>
                      <a:pt x="509871" y="975122"/>
                    </a:lnTo>
                    <a:lnTo>
                      <a:pt x="523747" y="966415"/>
                    </a:lnTo>
                    <a:cubicBezTo>
                      <a:pt x="526830" y="963513"/>
                      <a:pt x="529914" y="959885"/>
                      <a:pt x="532997" y="955532"/>
                    </a:cubicBezTo>
                    <a:cubicBezTo>
                      <a:pt x="536081" y="951179"/>
                      <a:pt x="534539" y="950453"/>
                      <a:pt x="528372" y="953355"/>
                    </a:cubicBezTo>
                    <a:cubicBezTo>
                      <a:pt x="531456" y="947551"/>
                      <a:pt x="529914" y="946100"/>
                      <a:pt x="523747" y="949002"/>
                    </a:cubicBezTo>
                    <a:cubicBezTo>
                      <a:pt x="517580" y="951904"/>
                      <a:pt x="514496" y="954807"/>
                      <a:pt x="514496" y="957709"/>
                    </a:cubicBezTo>
                    <a:cubicBezTo>
                      <a:pt x="511413" y="960611"/>
                      <a:pt x="508329" y="962062"/>
                      <a:pt x="505246" y="962062"/>
                    </a:cubicBezTo>
                    <a:cubicBezTo>
                      <a:pt x="505246" y="964964"/>
                      <a:pt x="504475" y="966415"/>
                      <a:pt x="502933" y="966415"/>
                    </a:cubicBezTo>
                    <a:cubicBezTo>
                      <a:pt x="501391" y="966415"/>
                      <a:pt x="500620" y="967866"/>
                      <a:pt x="500620" y="970768"/>
                    </a:cubicBezTo>
                    <a:cubicBezTo>
                      <a:pt x="494816" y="970768"/>
                      <a:pt x="489012" y="973670"/>
                      <a:pt x="483207" y="979475"/>
                    </a:cubicBezTo>
                    <a:cubicBezTo>
                      <a:pt x="481756" y="979475"/>
                      <a:pt x="480305" y="980200"/>
                      <a:pt x="478854" y="981651"/>
                    </a:cubicBezTo>
                    <a:lnTo>
                      <a:pt x="475952" y="986005"/>
                    </a:lnTo>
                    <a:lnTo>
                      <a:pt x="474501" y="987093"/>
                    </a:lnTo>
                    <a:cubicBezTo>
                      <a:pt x="473050" y="987818"/>
                      <a:pt x="471599" y="988181"/>
                      <a:pt x="470148" y="988181"/>
                    </a:cubicBezTo>
                    <a:lnTo>
                      <a:pt x="473050" y="983828"/>
                    </a:lnTo>
                    <a:lnTo>
                      <a:pt x="465794" y="983828"/>
                    </a:lnTo>
                    <a:lnTo>
                      <a:pt x="470148" y="979475"/>
                    </a:lnTo>
                    <a:cubicBezTo>
                      <a:pt x="473050" y="979475"/>
                      <a:pt x="475952" y="978024"/>
                      <a:pt x="478854" y="975122"/>
                    </a:cubicBezTo>
                    <a:lnTo>
                      <a:pt x="470148" y="975122"/>
                    </a:lnTo>
                    <a:cubicBezTo>
                      <a:pt x="470148" y="972219"/>
                      <a:pt x="471599" y="970768"/>
                      <a:pt x="474501" y="970768"/>
                    </a:cubicBezTo>
                    <a:lnTo>
                      <a:pt x="465794" y="970768"/>
                    </a:lnTo>
                    <a:lnTo>
                      <a:pt x="470148" y="975122"/>
                    </a:lnTo>
                    <a:cubicBezTo>
                      <a:pt x="467246" y="975122"/>
                      <a:pt x="465794" y="975847"/>
                      <a:pt x="465794" y="977298"/>
                    </a:cubicBezTo>
                    <a:cubicBezTo>
                      <a:pt x="465794" y="978749"/>
                      <a:pt x="464343" y="979475"/>
                      <a:pt x="461441" y="979475"/>
                    </a:cubicBezTo>
                    <a:lnTo>
                      <a:pt x="461441" y="970768"/>
                    </a:lnTo>
                    <a:cubicBezTo>
                      <a:pt x="461441" y="973670"/>
                      <a:pt x="460716" y="975122"/>
                      <a:pt x="459265" y="975122"/>
                    </a:cubicBezTo>
                    <a:cubicBezTo>
                      <a:pt x="457814" y="975122"/>
                      <a:pt x="457088" y="973670"/>
                      <a:pt x="457088" y="970768"/>
                    </a:cubicBezTo>
                    <a:cubicBezTo>
                      <a:pt x="462892" y="964964"/>
                      <a:pt x="462892" y="962062"/>
                      <a:pt x="457088" y="962062"/>
                    </a:cubicBezTo>
                    <a:cubicBezTo>
                      <a:pt x="448382" y="970768"/>
                      <a:pt x="444028" y="969317"/>
                      <a:pt x="444028" y="957709"/>
                    </a:cubicBezTo>
                    <a:lnTo>
                      <a:pt x="439675" y="957709"/>
                    </a:lnTo>
                    <a:cubicBezTo>
                      <a:pt x="439675" y="963513"/>
                      <a:pt x="438950" y="964964"/>
                      <a:pt x="437499" y="962062"/>
                    </a:cubicBezTo>
                    <a:cubicBezTo>
                      <a:pt x="436047" y="959160"/>
                      <a:pt x="433871" y="957709"/>
                      <a:pt x="430969" y="957709"/>
                    </a:cubicBezTo>
                    <a:cubicBezTo>
                      <a:pt x="436773" y="957709"/>
                      <a:pt x="441126" y="956258"/>
                      <a:pt x="444028" y="953355"/>
                    </a:cubicBezTo>
                    <a:lnTo>
                      <a:pt x="452735" y="953355"/>
                    </a:lnTo>
                    <a:cubicBezTo>
                      <a:pt x="449833" y="950453"/>
                      <a:pt x="446930" y="949002"/>
                      <a:pt x="444028" y="949002"/>
                    </a:cubicBezTo>
                    <a:cubicBezTo>
                      <a:pt x="441126" y="949002"/>
                      <a:pt x="439675" y="947551"/>
                      <a:pt x="439675" y="944649"/>
                    </a:cubicBezTo>
                    <a:cubicBezTo>
                      <a:pt x="442577" y="944649"/>
                      <a:pt x="442577" y="943198"/>
                      <a:pt x="439675" y="940296"/>
                    </a:cubicBezTo>
                    <a:cubicBezTo>
                      <a:pt x="439675" y="943198"/>
                      <a:pt x="438224" y="944649"/>
                      <a:pt x="435322" y="944649"/>
                    </a:cubicBezTo>
                    <a:lnTo>
                      <a:pt x="435322" y="940296"/>
                    </a:lnTo>
                    <a:cubicBezTo>
                      <a:pt x="432420" y="943198"/>
                      <a:pt x="428067" y="943198"/>
                      <a:pt x="422262" y="940296"/>
                    </a:cubicBezTo>
                    <a:cubicBezTo>
                      <a:pt x="416458" y="937394"/>
                      <a:pt x="416458" y="934491"/>
                      <a:pt x="422262" y="931589"/>
                    </a:cubicBezTo>
                    <a:cubicBezTo>
                      <a:pt x="422262" y="934491"/>
                      <a:pt x="423713" y="935217"/>
                      <a:pt x="426615" y="933766"/>
                    </a:cubicBezTo>
                    <a:cubicBezTo>
                      <a:pt x="429518" y="932315"/>
                      <a:pt x="430969" y="933040"/>
                      <a:pt x="430969" y="935943"/>
                    </a:cubicBezTo>
                    <a:lnTo>
                      <a:pt x="435322" y="933766"/>
                    </a:lnTo>
                    <a:lnTo>
                      <a:pt x="435322" y="931589"/>
                    </a:lnTo>
                    <a:cubicBezTo>
                      <a:pt x="433871" y="931589"/>
                      <a:pt x="432420" y="931227"/>
                      <a:pt x="430969" y="930501"/>
                    </a:cubicBezTo>
                    <a:lnTo>
                      <a:pt x="427856" y="928167"/>
                    </a:lnTo>
                    <a:lnTo>
                      <a:pt x="433145" y="929413"/>
                    </a:lnTo>
                    <a:cubicBezTo>
                      <a:pt x="440401" y="930864"/>
                      <a:pt x="448382" y="930138"/>
                      <a:pt x="457088" y="927236"/>
                    </a:cubicBezTo>
                    <a:cubicBezTo>
                      <a:pt x="474501" y="927236"/>
                      <a:pt x="484658" y="925740"/>
                      <a:pt x="487561" y="922747"/>
                    </a:cubicBezTo>
                    <a:cubicBezTo>
                      <a:pt x="493365" y="919799"/>
                      <a:pt x="497718" y="916081"/>
                      <a:pt x="500620" y="911592"/>
                    </a:cubicBezTo>
                    <a:cubicBezTo>
                      <a:pt x="503522" y="907102"/>
                      <a:pt x="506425" y="903384"/>
                      <a:pt x="509327" y="900437"/>
                    </a:cubicBezTo>
                    <a:cubicBezTo>
                      <a:pt x="518033" y="891458"/>
                      <a:pt x="526014" y="881754"/>
                      <a:pt x="533269" y="871324"/>
                    </a:cubicBezTo>
                    <a:cubicBezTo>
                      <a:pt x="540525" y="860895"/>
                      <a:pt x="547055" y="851213"/>
                      <a:pt x="552859" y="842280"/>
                    </a:cubicBezTo>
                    <a:lnTo>
                      <a:pt x="561565" y="828880"/>
                    </a:lnTo>
                    <a:lnTo>
                      <a:pt x="548506" y="815481"/>
                    </a:lnTo>
                    <a:cubicBezTo>
                      <a:pt x="539799" y="812488"/>
                      <a:pt x="529642" y="805028"/>
                      <a:pt x="518033" y="793102"/>
                    </a:cubicBezTo>
                    <a:cubicBezTo>
                      <a:pt x="506425" y="787162"/>
                      <a:pt x="495541" y="781210"/>
                      <a:pt x="485384" y="775247"/>
                    </a:cubicBezTo>
                    <a:cubicBezTo>
                      <a:pt x="475226" y="769284"/>
                      <a:pt x="465794" y="763355"/>
                      <a:pt x="457088" y="757460"/>
                    </a:cubicBezTo>
                    <a:cubicBezTo>
                      <a:pt x="465794" y="757460"/>
                      <a:pt x="477403" y="763378"/>
                      <a:pt x="491914" y="775213"/>
                    </a:cubicBezTo>
                    <a:cubicBezTo>
                      <a:pt x="493365" y="775213"/>
                      <a:pt x="495179" y="775587"/>
                      <a:pt x="497355" y="776336"/>
                    </a:cubicBezTo>
                    <a:lnTo>
                      <a:pt x="503522" y="779061"/>
                    </a:lnTo>
                    <a:lnTo>
                      <a:pt x="501709" y="777458"/>
                    </a:lnTo>
                    <a:cubicBezTo>
                      <a:pt x="499532" y="775962"/>
                      <a:pt x="497718" y="775213"/>
                      <a:pt x="496267" y="775213"/>
                    </a:cubicBezTo>
                    <a:cubicBezTo>
                      <a:pt x="490463" y="772221"/>
                      <a:pt x="486835" y="769987"/>
                      <a:pt x="485384" y="768513"/>
                    </a:cubicBezTo>
                    <a:cubicBezTo>
                      <a:pt x="483933" y="767040"/>
                      <a:pt x="480305" y="764806"/>
                      <a:pt x="474501" y="761814"/>
                    </a:cubicBezTo>
                    <a:lnTo>
                      <a:pt x="448382" y="748754"/>
                    </a:lnTo>
                    <a:lnTo>
                      <a:pt x="426615" y="735694"/>
                    </a:lnTo>
                    <a:cubicBezTo>
                      <a:pt x="423713" y="738596"/>
                      <a:pt x="422262" y="742950"/>
                      <a:pt x="422262" y="748754"/>
                    </a:cubicBezTo>
                    <a:lnTo>
                      <a:pt x="422262" y="766303"/>
                    </a:lnTo>
                    <a:cubicBezTo>
                      <a:pt x="422262" y="772243"/>
                      <a:pt x="421537" y="778195"/>
                      <a:pt x="420086" y="784158"/>
                    </a:cubicBezTo>
                    <a:cubicBezTo>
                      <a:pt x="418635" y="790121"/>
                      <a:pt x="417909" y="796095"/>
                      <a:pt x="417909" y="802081"/>
                    </a:cubicBezTo>
                    <a:lnTo>
                      <a:pt x="404849" y="855680"/>
                    </a:lnTo>
                    <a:cubicBezTo>
                      <a:pt x="404849" y="861666"/>
                      <a:pt x="404124" y="868377"/>
                      <a:pt x="402673" y="875814"/>
                    </a:cubicBezTo>
                    <a:cubicBezTo>
                      <a:pt x="401222" y="883250"/>
                      <a:pt x="400496" y="889962"/>
                      <a:pt x="400496" y="895947"/>
                    </a:cubicBezTo>
                    <a:cubicBezTo>
                      <a:pt x="397594" y="903407"/>
                      <a:pt x="396506" y="909370"/>
                      <a:pt x="397231" y="913836"/>
                    </a:cubicBezTo>
                    <a:lnTo>
                      <a:pt x="399439" y="918866"/>
                    </a:lnTo>
                    <a:lnTo>
                      <a:pt x="398320" y="918530"/>
                    </a:lnTo>
                    <a:cubicBezTo>
                      <a:pt x="393467" y="915628"/>
                      <a:pt x="391654" y="915628"/>
                      <a:pt x="392878" y="918530"/>
                    </a:cubicBezTo>
                    <a:cubicBezTo>
                      <a:pt x="394102" y="921432"/>
                      <a:pt x="392288" y="924334"/>
                      <a:pt x="387436" y="927236"/>
                    </a:cubicBezTo>
                    <a:lnTo>
                      <a:pt x="387436" y="944649"/>
                    </a:lnTo>
                    <a:cubicBezTo>
                      <a:pt x="381315" y="969045"/>
                      <a:pt x="378254" y="982762"/>
                      <a:pt x="378254" y="985801"/>
                    </a:cubicBezTo>
                    <a:cubicBezTo>
                      <a:pt x="375170" y="991877"/>
                      <a:pt x="372098" y="1001014"/>
                      <a:pt x="369037" y="1013212"/>
                    </a:cubicBezTo>
                    <a:cubicBezTo>
                      <a:pt x="365976" y="1025410"/>
                      <a:pt x="362927" y="1038833"/>
                      <a:pt x="359889" y="1053480"/>
                    </a:cubicBezTo>
                    <a:cubicBezTo>
                      <a:pt x="358347" y="1053480"/>
                      <a:pt x="357191" y="1053117"/>
                      <a:pt x="356420" y="1052391"/>
                    </a:cubicBezTo>
                    <a:lnTo>
                      <a:pt x="355600" y="1050078"/>
                    </a:lnTo>
                    <a:lnTo>
                      <a:pt x="357584" y="1042052"/>
                    </a:lnTo>
                    <a:cubicBezTo>
                      <a:pt x="357579" y="1039513"/>
                      <a:pt x="356805" y="1037518"/>
                      <a:pt x="355263" y="1036067"/>
                    </a:cubicBezTo>
                    <a:cubicBezTo>
                      <a:pt x="352225" y="1032938"/>
                      <a:pt x="350706" y="1034332"/>
                      <a:pt x="350706" y="1040250"/>
                    </a:cubicBezTo>
                    <a:lnTo>
                      <a:pt x="350706" y="1044773"/>
                    </a:lnTo>
                    <a:cubicBezTo>
                      <a:pt x="350706" y="1041871"/>
                      <a:pt x="347623" y="1049126"/>
                      <a:pt x="341456" y="1066539"/>
                    </a:cubicBezTo>
                    <a:lnTo>
                      <a:pt x="341456" y="1070892"/>
                    </a:lnTo>
                    <a:cubicBezTo>
                      <a:pt x="338417" y="1073795"/>
                      <a:pt x="336898" y="1079599"/>
                      <a:pt x="336898" y="1088305"/>
                    </a:cubicBezTo>
                    <a:lnTo>
                      <a:pt x="336898" y="1092659"/>
                    </a:lnTo>
                    <a:lnTo>
                      <a:pt x="332273" y="1097012"/>
                    </a:lnTo>
                    <a:lnTo>
                      <a:pt x="332273" y="1092659"/>
                    </a:lnTo>
                    <a:lnTo>
                      <a:pt x="332273" y="1088305"/>
                    </a:lnTo>
                    <a:cubicBezTo>
                      <a:pt x="326151" y="1094110"/>
                      <a:pt x="323090" y="1099188"/>
                      <a:pt x="323090" y="1103542"/>
                    </a:cubicBezTo>
                    <a:cubicBezTo>
                      <a:pt x="323090" y="1107895"/>
                      <a:pt x="320030" y="1112974"/>
                      <a:pt x="313908" y="1118778"/>
                    </a:cubicBezTo>
                    <a:cubicBezTo>
                      <a:pt x="313908" y="1124582"/>
                      <a:pt x="310847" y="1130386"/>
                      <a:pt x="304725" y="1136191"/>
                    </a:cubicBezTo>
                    <a:lnTo>
                      <a:pt x="304725" y="1123131"/>
                    </a:lnTo>
                    <a:lnTo>
                      <a:pt x="300372" y="1136191"/>
                    </a:lnTo>
                    <a:cubicBezTo>
                      <a:pt x="300372" y="1127484"/>
                      <a:pt x="298921" y="1121680"/>
                      <a:pt x="296019" y="1118778"/>
                    </a:cubicBezTo>
                    <a:cubicBezTo>
                      <a:pt x="304136" y="1118778"/>
                      <a:pt x="309498" y="1112248"/>
                      <a:pt x="312105" y="1099188"/>
                    </a:cubicBezTo>
                    <a:cubicBezTo>
                      <a:pt x="314713" y="1086129"/>
                      <a:pt x="317331" y="1076697"/>
                      <a:pt x="319961" y="1070892"/>
                    </a:cubicBezTo>
                    <a:lnTo>
                      <a:pt x="327784" y="1044773"/>
                    </a:lnTo>
                    <a:cubicBezTo>
                      <a:pt x="327784" y="1038969"/>
                      <a:pt x="327138" y="1035284"/>
                      <a:pt x="325845" y="1033720"/>
                    </a:cubicBezTo>
                    <a:cubicBezTo>
                      <a:pt x="324553" y="1032156"/>
                      <a:pt x="325199" y="1028244"/>
                      <a:pt x="327784" y="1021987"/>
                    </a:cubicBezTo>
                    <a:lnTo>
                      <a:pt x="339551" y="975122"/>
                    </a:lnTo>
                    <a:lnTo>
                      <a:pt x="339551" y="966415"/>
                    </a:lnTo>
                    <a:lnTo>
                      <a:pt x="339551" y="962062"/>
                    </a:lnTo>
                    <a:cubicBezTo>
                      <a:pt x="339551" y="959160"/>
                      <a:pt x="339551" y="951904"/>
                      <a:pt x="339551" y="940296"/>
                    </a:cubicBezTo>
                    <a:lnTo>
                      <a:pt x="335198" y="940296"/>
                    </a:lnTo>
                    <a:lnTo>
                      <a:pt x="339551" y="935943"/>
                    </a:lnTo>
                    <a:cubicBezTo>
                      <a:pt x="342453" y="933040"/>
                      <a:pt x="343904" y="928687"/>
                      <a:pt x="343904" y="922883"/>
                    </a:cubicBezTo>
                    <a:lnTo>
                      <a:pt x="343904" y="918530"/>
                    </a:lnTo>
                    <a:lnTo>
                      <a:pt x="351522" y="918530"/>
                    </a:lnTo>
                    <a:lnTo>
                      <a:pt x="351522" y="909823"/>
                    </a:lnTo>
                    <a:lnTo>
                      <a:pt x="351522" y="905470"/>
                    </a:lnTo>
                    <a:cubicBezTo>
                      <a:pt x="356601" y="893861"/>
                      <a:pt x="361680" y="882253"/>
                      <a:pt x="366759" y="870644"/>
                    </a:cubicBezTo>
                    <a:cubicBezTo>
                      <a:pt x="371837" y="859036"/>
                      <a:pt x="374377" y="847427"/>
                      <a:pt x="374377" y="835818"/>
                    </a:cubicBezTo>
                    <a:cubicBezTo>
                      <a:pt x="374377" y="830014"/>
                      <a:pt x="374864" y="825661"/>
                      <a:pt x="375839" y="822759"/>
                    </a:cubicBezTo>
                    <a:cubicBezTo>
                      <a:pt x="376814" y="819857"/>
                      <a:pt x="377302" y="815503"/>
                      <a:pt x="377302" y="809699"/>
                    </a:cubicBezTo>
                    <a:cubicBezTo>
                      <a:pt x="381156" y="786482"/>
                      <a:pt x="383083" y="773422"/>
                      <a:pt x="383083" y="770520"/>
                    </a:cubicBezTo>
                    <a:cubicBezTo>
                      <a:pt x="385033" y="756009"/>
                      <a:pt x="386972" y="740773"/>
                      <a:pt x="388899" y="724811"/>
                    </a:cubicBezTo>
                    <a:cubicBezTo>
                      <a:pt x="390826" y="708849"/>
                      <a:pt x="391790" y="693613"/>
                      <a:pt x="391790" y="679102"/>
                    </a:cubicBezTo>
                    <a:cubicBezTo>
                      <a:pt x="383537" y="690711"/>
                      <a:pt x="375295" y="701594"/>
                      <a:pt x="367065" y="711752"/>
                    </a:cubicBezTo>
                    <a:cubicBezTo>
                      <a:pt x="358834" y="721909"/>
                      <a:pt x="349232" y="731341"/>
                      <a:pt x="338259" y="740047"/>
                    </a:cubicBezTo>
                    <a:cubicBezTo>
                      <a:pt x="332772" y="742950"/>
                      <a:pt x="321106" y="750205"/>
                      <a:pt x="303263" y="761814"/>
                    </a:cubicBezTo>
                    <a:cubicBezTo>
                      <a:pt x="285419" y="773422"/>
                      <a:pt x="275114" y="779227"/>
                      <a:pt x="272348" y="779227"/>
                    </a:cubicBezTo>
                    <a:lnTo>
                      <a:pt x="302277" y="753107"/>
                    </a:lnTo>
                    <a:cubicBezTo>
                      <a:pt x="319689" y="747303"/>
                      <a:pt x="329643" y="740047"/>
                      <a:pt x="332137" y="731341"/>
                    </a:cubicBezTo>
                    <a:lnTo>
                      <a:pt x="272620" y="766167"/>
                    </a:lnTo>
                    <a:lnTo>
                      <a:pt x="204601" y="800993"/>
                    </a:lnTo>
                    <a:cubicBezTo>
                      <a:pt x="204601" y="803895"/>
                      <a:pt x="206052" y="806071"/>
                      <a:pt x="208954" y="807522"/>
                    </a:cubicBezTo>
                    <a:cubicBezTo>
                      <a:pt x="211856" y="808973"/>
                      <a:pt x="211856" y="811150"/>
                      <a:pt x="208954" y="814052"/>
                    </a:cubicBezTo>
                    <a:cubicBezTo>
                      <a:pt x="208954" y="811150"/>
                      <a:pt x="206234" y="809699"/>
                      <a:pt x="200792" y="809699"/>
                    </a:cubicBezTo>
                    <a:cubicBezTo>
                      <a:pt x="200792" y="815503"/>
                      <a:pt x="202152" y="820582"/>
                      <a:pt x="204873" y="824935"/>
                    </a:cubicBezTo>
                    <a:cubicBezTo>
                      <a:pt x="207594" y="829289"/>
                      <a:pt x="210405" y="834367"/>
                      <a:pt x="213308" y="840172"/>
                    </a:cubicBezTo>
                    <a:cubicBezTo>
                      <a:pt x="210405" y="843074"/>
                      <a:pt x="206324" y="840897"/>
                      <a:pt x="201064" y="833642"/>
                    </a:cubicBezTo>
                    <a:cubicBezTo>
                      <a:pt x="195804" y="826386"/>
                      <a:pt x="191904" y="822759"/>
                      <a:pt x="189365" y="822759"/>
                    </a:cubicBezTo>
                    <a:cubicBezTo>
                      <a:pt x="184286" y="819857"/>
                      <a:pt x="183016" y="822033"/>
                      <a:pt x="185556" y="829289"/>
                    </a:cubicBezTo>
                    <a:cubicBezTo>
                      <a:pt x="188095" y="836544"/>
                      <a:pt x="188095" y="841623"/>
                      <a:pt x="185556" y="844525"/>
                    </a:cubicBezTo>
                    <a:cubicBezTo>
                      <a:pt x="185556" y="838721"/>
                      <a:pt x="183016" y="835818"/>
                      <a:pt x="177938" y="835818"/>
                    </a:cubicBezTo>
                    <a:lnTo>
                      <a:pt x="174129" y="831465"/>
                    </a:lnTo>
                    <a:cubicBezTo>
                      <a:pt x="171408" y="831465"/>
                      <a:pt x="170047" y="832916"/>
                      <a:pt x="170047" y="835818"/>
                    </a:cubicBezTo>
                    <a:cubicBezTo>
                      <a:pt x="164561" y="830014"/>
                      <a:pt x="160445" y="825661"/>
                      <a:pt x="157702" y="822759"/>
                    </a:cubicBezTo>
                    <a:cubicBezTo>
                      <a:pt x="154958" y="819857"/>
                      <a:pt x="152204" y="815503"/>
                      <a:pt x="149438" y="809699"/>
                    </a:cubicBezTo>
                    <a:lnTo>
                      <a:pt x="137126" y="779227"/>
                    </a:lnTo>
                    <a:cubicBezTo>
                      <a:pt x="128919" y="770520"/>
                      <a:pt x="123432" y="761814"/>
                      <a:pt x="120666" y="753107"/>
                    </a:cubicBezTo>
                    <a:lnTo>
                      <a:pt x="112435" y="718281"/>
                    </a:lnTo>
                    <a:cubicBezTo>
                      <a:pt x="109714" y="715379"/>
                      <a:pt x="106257" y="711752"/>
                      <a:pt x="102062" y="707398"/>
                    </a:cubicBezTo>
                    <a:cubicBezTo>
                      <a:pt x="97868" y="703045"/>
                      <a:pt x="97222" y="697966"/>
                      <a:pt x="100124" y="692162"/>
                    </a:cubicBezTo>
                    <a:cubicBezTo>
                      <a:pt x="100124" y="686358"/>
                      <a:pt x="102731" y="685632"/>
                      <a:pt x="107946" y="689985"/>
                    </a:cubicBezTo>
                    <a:cubicBezTo>
                      <a:pt x="113161" y="694339"/>
                      <a:pt x="117083" y="697966"/>
                      <a:pt x="119713" y="700868"/>
                    </a:cubicBezTo>
                    <a:cubicBezTo>
                      <a:pt x="124928" y="706673"/>
                      <a:pt x="128850" y="709575"/>
                      <a:pt x="131481" y="709575"/>
                    </a:cubicBezTo>
                    <a:cubicBezTo>
                      <a:pt x="131481" y="712477"/>
                      <a:pt x="132784" y="714654"/>
                      <a:pt x="135392" y="716105"/>
                    </a:cubicBezTo>
                    <a:cubicBezTo>
                      <a:pt x="137999" y="717556"/>
                      <a:pt x="139303" y="719732"/>
                      <a:pt x="139303" y="722635"/>
                    </a:cubicBezTo>
                    <a:lnTo>
                      <a:pt x="143792" y="722635"/>
                    </a:lnTo>
                    <a:lnTo>
                      <a:pt x="148213" y="718281"/>
                    </a:lnTo>
                    <a:cubicBezTo>
                      <a:pt x="151206" y="715379"/>
                      <a:pt x="152703" y="712477"/>
                      <a:pt x="152703" y="709575"/>
                    </a:cubicBezTo>
                    <a:cubicBezTo>
                      <a:pt x="158643" y="712477"/>
                      <a:pt x="160876" y="716105"/>
                      <a:pt x="159402" y="720458"/>
                    </a:cubicBezTo>
                    <a:cubicBezTo>
                      <a:pt x="157929" y="724811"/>
                      <a:pt x="158666" y="729890"/>
                      <a:pt x="161613" y="735694"/>
                    </a:cubicBezTo>
                    <a:lnTo>
                      <a:pt x="166102" y="740047"/>
                    </a:lnTo>
                    <a:cubicBezTo>
                      <a:pt x="166102" y="742950"/>
                      <a:pt x="167599" y="744401"/>
                      <a:pt x="170592" y="744401"/>
                    </a:cubicBezTo>
                    <a:lnTo>
                      <a:pt x="170592" y="740047"/>
                    </a:lnTo>
                    <a:cubicBezTo>
                      <a:pt x="170592" y="737145"/>
                      <a:pt x="178028" y="732792"/>
                      <a:pt x="192902" y="726988"/>
                    </a:cubicBezTo>
                    <a:lnTo>
                      <a:pt x="201812" y="705222"/>
                    </a:lnTo>
                    <a:cubicBezTo>
                      <a:pt x="219679" y="682005"/>
                      <a:pt x="231605" y="663141"/>
                      <a:pt x="237590" y="648630"/>
                    </a:cubicBezTo>
                    <a:cubicBezTo>
                      <a:pt x="246433" y="639923"/>
                      <a:pt x="250854" y="631217"/>
                      <a:pt x="250854" y="622510"/>
                    </a:cubicBezTo>
                    <a:cubicBezTo>
                      <a:pt x="247952" y="619608"/>
                      <a:pt x="242034" y="618157"/>
                      <a:pt x="233101" y="618157"/>
                    </a:cubicBezTo>
                    <a:cubicBezTo>
                      <a:pt x="233101" y="612353"/>
                      <a:pt x="234586" y="610176"/>
                      <a:pt x="237556" y="611627"/>
                    </a:cubicBezTo>
                    <a:cubicBezTo>
                      <a:pt x="240527" y="613079"/>
                      <a:pt x="243508" y="612353"/>
                      <a:pt x="246501" y="609451"/>
                    </a:cubicBezTo>
                    <a:cubicBezTo>
                      <a:pt x="222513" y="615255"/>
                      <a:pt x="204533" y="615255"/>
                      <a:pt x="192562" y="609451"/>
                    </a:cubicBezTo>
                    <a:lnTo>
                      <a:pt x="165558" y="600744"/>
                    </a:lnTo>
                    <a:lnTo>
                      <a:pt x="152362" y="600744"/>
                    </a:lnTo>
                    <a:cubicBezTo>
                      <a:pt x="149460" y="600744"/>
                      <a:pt x="147284" y="603647"/>
                      <a:pt x="145833" y="609451"/>
                    </a:cubicBezTo>
                    <a:cubicBezTo>
                      <a:pt x="144382" y="615255"/>
                      <a:pt x="142205" y="618157"/>
                      <a:pt x="139303" y="618157"/>
                    </a:cubicBezTo>
                    <a:cubicBezTo>
                      <a:pt x="139303" y="615255"/>
                      <a:pt x="140028" y="613804"/>
                      <a:pt x="141479" y="613804"/>
                    </a:cubicBezTo>
                    <a:cubicBezTo>
                      <a:pt x="142930" y="613804"/>
                      <a:pt x="143656" y="612353"/>
                      <a:pt x="143656" y="609451"/>
                    </a:cubicBezTo>
                    <a:lnTo>
                      <a:pt x="139303" y="613804"/>
                    </a:lnTo>
                    <a:cubicBezTo>
                      <a:pt x="139303" y="608000"/>
                      <a:pt x="141479" y="600744"/>
                      <a:pt x="145833" y="592038"/>
                    </a:cubicBezTo>
                    <a:cubicBezTo>
                      <a:pt x="150186" y="583331"/>
                      <a:pt x="153813" y="576076"/>
                      <a:pt x="156716" y="570272"/>
                    </a:cubicBezTo>
                    <a:cubicBezTo>
                      <a:pt x="156716" y="567370"/>
                      <a:pt x="157441" y="565193"/>
                      <a:pt x="158892" y="563742"/>
                    </a:cubicBezTo>
                    <a:cubicBezTo>
                      <a:pt x="160343" y="562291"/>
                      <a:pt x="161069" y="560114"/>
                      <a:pt x="161069" y="557212"/>
                    </a:cubicBezTo>
                    <a:cubicBezTo>
                      <a:pt x="161069" y="554310"/>
                      <a:pt x="162316" y="552859"/>
                      <a:pt x="164810" y="552859"/>
                    </a:cubicBezTo>
                    <a:cubicBezTo>
                      <a:pt x="164810" y="544152"/>
                      <a:pt x="166057" y="541250"/>
                      <a:pt x="168551" y="544152"/>
                    </a:cubicBezTo>
                    <a:cubicBezTo>
                      <a:pt x="168551" y="535446"/>
                      <a:pt x="169798" y="529642"/>
                      <a:pt x="172292" y="526740"/>
                    </a:cubicBezTo>
                    <a:lnTo>
                      <a:pt x="172292" y="522386"/>
                    </a:lnTo>
                    <a:cubicBezTo>
                      <a:pt x="172292" y="525289"/>
                      <a:pt x="172904" y="526740"/>
                      <a:pt x="174129" y="526740"/>
                    </a:cubicBezTo>
                    <a:cubicBezTo>
                      <a:pt x="175353" y="526740"/>
                      <a:pt x="175965" y="525289"/>
                      <a:pt x="175965" y="522386"/>
                    </a:cubicBezTo>
                    <a:cubicBezTo>
                      <a:pt x="183447" y="513680"/>
                      <a:pt x="187188" y="503522"/>
                      <a:pt x="187188" y="491914"/>
                    </a:cubicBezTo>
                    <a:cubicBezTo>
                      <a:pt x="195895" y="483207"/>
                      <a:pt x="200248" y="475952"/>
                      <a:pt x="200248" y="470148"/>
                    </a:cubicBezTo>
                    <a:cubicBezTo>
                      <a:pt x="197346" y="470148"/>
                      <a:pt x="194444" y="471599"/>
                      <a:pt x="191541" y="474501"/>
                    </a:cubicBezTo>
                    <a:cubicBezTo>
                      <a:pt x="188639" y="477403"/>
                      <a:pt x="188639" y="478854"/>
                      <a:pt x="191541" y="478854"/>
                    </a:cubicBezTo>
                    <a:lnTo>
                      <a:pt x="183923" y="491914"/>
                    </a:lnTo>
                    <a:cubicBezTo>
                      <a:pt x="183923" y="494816"/>
                      <a:pt x="183288" y="496267"/>
                      <a:pt x="182019" y="496267"/>
                    </a:cubicBezTo>
                    <a:cubicBezTo>
                      <a:pt x="180749" y="496267"/>
                      <a:pt x="180114" y="497718"/>
                      <a:pt x="180114" y="500620"/>
                    </a:cubicBezTo>
                    <a:lnTo>
                      <a:pt x="176305" y="504973"/>
                    </a:lnTo>
                    <a:lnTo>
                      <a:pt x="159504" y="544152"/>
                    </a:lnTo>
                    <a:lnTo>
                      <a:pt x="146853" y="561565"/>
                    </a:lnTo>
                    <a:cubicBezTo>
                      <a:pt x="146853" y="564468"/>
                      <a:pt x="146765" y="567007"/>
                      <a:pt x="146589" y="569184"/>
                    </a:cubicBezTo>
                    <a:lnTo>
                      <a:pt x="146262" y="571437"/>
                    </a:lnTo>
                    <a:lnTo>
                      <a:pt x="148009" y="570272"/>
                    </a:lnTo>
                    <a:cubicBezTo>
                      <a:pt x="148009" y="576076"/>
                      <a:pt x="146558" y="578978"/>
                      <a:pt x="143656" y="578978"/>
                    </a:cubicBezTo>
                    <a:lnTo>
                      <a:pt x="143767" y="578311"/>
                    </a:lnTo>
                    <a:lnTo>
                      <a:pt x="142636" y="578978"/>
                    </a:lnTo>
                    <a:cubicBezTo>
                      <a:pt x="142636" y="581880"/>
                      <a:pt x="141933" y="584057"/>
                      <a:pt x="140527" y="585508"/>
                    </a:cubicBezTo>
                    <a:cubicBezTo>
                      <a:pt x="139121" y="586959"/>
                      <a:pt x="138419" y="589136"/>
                      <a:pt x="138419" y="592038"/>
                    </a:cubicBezTo>
                    <a:lnTo>
                      <a:pt x="129984" y="605098"/>
                    </a:lnTo>
                    <a:cubicBezTo>
                      <a:pt x="121595" y="613804"/>
                      <a:pt x="115995" y="623962"/>
                      <a:pt x="113183" y="635570"/>
                    </a:cubicBezTo>
                    <a:cubicBezTo>
                      <a:pt x="107379" y="641374"/>
                      <a:pt x="103751" y="646453"/>
                      <a:pt x="102300" y="650806"/>
                    </a:cubicBezTo>
                    <a:cubicBezTo>
                      <a:pt x="100849" y="655160"/>
                      <a:pt x="97222" y="660238"/>
                      <a:pt x="91417" y="666043"/>
                    </a:cubicBezTo>
                    <a:cubicBezTo>
                      <a:pt x="91417" y="674749"/>
                      <a:pt x="87064" y="683456"/>
                      <a:pt x="78358" y="692162"/>
                    </a:cubicBezTo>
                    <a:lnTo>
                      <a:pt x="78358" y="696515"/>
                    </a:lnTo>
                    <a:cubicBezTo>
                      <a:pt x="75455" y="702320"/>
                      <a:pt x="72553" y="707398"/>
                      <a:pt x="69651" y="711752"/>
                    </a:cubicBezTo>
                    <a:cubicBezTo>
                      <a:pt x="66749" y="716105"/>
                      <a:pt x="63847" y="721184"/>
                      <a:pt x="60945" y="726988"/>
                    </a:cubicBezTo>
                    <a:cubicBezTo>
                      <a:pt x="58043" y="729890"/>
                      <a:pt x="56592" y="732792"/>
                      <a:pt x="56592" y="735694"/>
                    </a:cubicBezTo>
                    <a:cubicBezTo>
                      <a:pt x="53689" y="735694"/>
                      <a:pt x="52238" y="737145"/>
                      <a:pt x="52238" y="740047"/>
                    </a:cubicBezTo>
                    <a:lnTo>
                      <a:pt x="39179" y="757460"/>
                    </a:lnTo>
                    <a:lnTo>
                      <a:pt x="26119" y="787933"/>
                    </a:lnTo>
                    <a:lnTo>
                      <a:pt x="21766" y="787933"/>
                    </a:lnTo>
                    <a:lnTo>
                      <a:pt x="13059" y="800993"/>
                    </a:lnTo>
                    <a:lnTo>
                      <a:pt x="0" y="818406"/>
                    </a:lnTo>
                    <a:cubicBezTo>
                      <a:pt x="5804" y="809699"/>
                      <a:pt x="10157" y="800267"/>
                      <a:pt x="13059" y="790110"/>
                    </a:cubicBezTo>
                    <a:cubicBezTo>
                      <a:pt x="15961" y="779952"/>
                      <a:pt x="20315" y="770520"/>
                      <a:pt x="26119" y="761814"/>
                    </a:cubicBezTo>
                    <a:cubicBezTo>
                      <a:pt x="31923" y="756009"/>
                      <a:pt x="35551" y="748028"/>
                      <a:pt x="37002" y="737871"/>
                    </a:cubicBezTo>
                    <a:cubicBezTo>
                      <a:pt x="38453" y="727713"/>
                      <a:pt x="42081" y="719732"/>
                      <a:pt x="47885" y="713928"/>
                    </a:cubicBezTo>
                    <a:cubicBezTo>
                      <a:pt x="53689" y="705222"/>
                      <a:pt x="58043" y="696515"/>
                      <a:pt x="60945" y="687809"/>
                    </a:cubicBezTo>
                    <a:cubicBezTo>
                      <a:pt x="63847" y="679102"/>
                      <a:pt x="68200" y="670396"/>
                      <a:pt x="74004" y="661689"/>
                    </a:cubicBezTo>
                    <a:cubicBezTo>
                      <a:pt x="76907" y="655885"/>
                      <a:pt x="79809" y="650806"/>
                      <a:pt x="82711" y="646453"/>
                    </a:cubicBezTo>
                    <a:cubicBezTo>
                      <a:pt x="85613" y="642100"/>
                      <a:pt x="88515" y="637021"/>
                      <a:pt x="91417" y="631217"/>
                    </a:cubicBezTo>
                    <a:cubicBezTo>
                      <a:pt x="94319" y="628315"/>
                      <a:pt x="95771" y="624687"/>
                      <a:pt x="95771" y="620334"/>
                    </a:cubicBezTo>
                    <a:cubicBezTo>
                      <a:pt x="95771" y="615981"/>
                      <a:pt x="97222" y="613804"/>
                      <a:pt x="100124" y="613804"/>
                    </a:cubicBezTo>
                    <a:cubicBezTo>
                      <a:pt x="97222" y="610902"/>
                      <a:pt x="99410" y="602921"/>
                      <a:pt x="106688" y="589861"/>
                    </a:cubicBezTo>
                    <a:cubicBezTo>
                      <a:pt x="113966" y="576802"/>
                      <a:pt x="119101" y="567370"/>
                      <a:pt x="122094" y="561565"/>
                    </a:cubicBezTo>
                    <a:lnTo>
                      <a:pt x="130936" y="548506"/>
                    </a:lnTo>
                    <a:cubicBezTo>
                      <a:pt x="130936" y="545604"/>
                      <a:pt x="131685" y="543427"/>
                      <a:pt x="133181" y="541976"/>
                    </a:cubicBezTo>
                    <a:cubicBezTo>
                      <a:pt x="134677" y="540525"/>
                      <a:pt x="135426" y="538348"/>
                      <a:pt x="135426" y="535446"/>
                    </a:cubicBezTo>
                    <a:lnTo>
                      <a:pt x="139847" y="531093"/>
                    </a:lnTo>
                    <a:cubicBezTo>
                      <a:pt x="139847" y="525289"/>
                      <a:pt x="142817" y="519484"/>
                      <a:pt x="148757" y="513680"/>
                    </a:cubicBezTo>
                    <a:cubicBezTo>
                      <a:pt x="145765" y="513680"/>
                      <a:pt x="144268" y="512229"/>
                      <a:pt x="144268" y="509327"/>
                    </a:cubicBezTo>
                    <a:cubicBezTo>
                      <a:pt x="150208" y="509327"/>
                      <a:pt x="153179" y="506425"/>
                      <a:pt x="153179" y="500620"/>
                    </a:cubicBezTo>
                    <a:lnTo>
                      <a:pt x="148757" y="500620"/>
                    </a:lnTo>
                    <a:cubicBezTo>
                      <a:pt x="151705" y="497718"/>
                      <a:pt x="153179" y="494816"/>
                      <a:pt x="153179" y="491914"/>
                    </a:cubicBezTo>
                    <a:cubicBezTo>
                      <a:pt x="153179" y="489012"/>
                      <a:pt x="154652" y="487561"/>
                      <a:pt x="157600" y="487561"/>
                    </a:cubicBezTo>
                    <a:lnTo>
                      <a:pt x="162089" y="487561"/>
                    </a:lnTo>
                    <a:lnTo>
                      <a:pt x="162089" y="474501"/>
                    </a:lnTo>
                    <a:cubicBezTo>
                      <a:pt x="165037" y="474501"/>
                      <a:pt x="166510" y="471599"/>
                      <a:pt x="166510" y="465794"/>
                    </a:cubicBezTo>
                    <a:lnTo>
                      <a:pt x="179842" y="448381"/>
                    </a:lnTo>
                    <a:cubicBezTo>
                      <a:pt x="176895" y="445479"/>
                      <a:pt x="176895" y="444028"/>
                      <a:pt x="179842" y="444028"/>
                    </a:cubicBezTo>
                    <a:cubicBezTo>
                      <a:pt x="179842" y="441126"/>
                      <a:pt x="180590" y="438950"/>
                      <a:pt x="182087" y="437498"/>
                    </a:cubicBezTo>
                    <a:cubicBezTo>
                      <a:pt x="183583" y="436047"/>
                      <a:pt x="184331" y="433871"/>
                      <a:pt x="184331" y="430969"/>
                    </a:cubicBezTo>
                    <a:lnTo>
                      <a:pt x="184331" y="426615"/>
                    </a:lnTo>
                    <a:cubicBezTo>
                      <a:pt x="184331" y="423713"/>
                      <a:pt x="185805" y="420811"/>
                      <a:pt x="188753" y="417909"/>
                    </a:cubicBezTo>
                    <a:cubicBezTo>
                      <a:pt x="191700" y="412105"/>
                      <a:pt x="195396" y="408477"/>
                      <a:pt x="199840" y="407026"/>
                    </a:cubicBezTo>
                    <a:cubicBezTo>
                      <a:pt x="204284" y="405575"/>
                      <a:pt x="203558" y="403398"/>
                      <a:pt x="197663" y="400496"/>
                    </a:cubicBezTo>
                    <a:cubicBezTo>
                      <a:pt x="203558" y="397594"/>
                      <a:pt x="207254" y="393241"/>
                      <a:pt x="208750" y="387436"/>
                    </a:cubicBezTo>
                    <a:cubicBezTo>
                      <a:pt x="210247" y="381632"/>
                      <a:pt x="212469" y="377279"/>
                      <a:pt x="215416" y="374377"/>
                    </a:cubicBezTo>
                    <a:cubicBezTo>
                      <a:pt x="215416" y="371475"/>
                      <a:pt x="216890" y="370023"/>
                      <a:pt x="219837" y="370023"/>
                    </a:cubicBezTo>
                    <a:cubicBezTo>
                      <a:pt x="219837" y="367121"/>
                      <a:pt x="221334" y="365670"/>
                      <a:pt x="224327" y="365670"/>
                    </a:cubicBezTo>
                    <a:lnTo>
                      <a:pt x="224327" y="352611"/>
                    </a:lnTo>
                    <a:cubicBezTo>
                      <a:pt x="233214" y="352611"/>
                      <a:pt x="236162" y="346806"/>
                      <a:pt x="233169" y="335198"/>
                    </a:cubicBezTo>
                    <a:cubicBezTo>
                      <a:pt x="239109" y="335198"/>
                      <a:pt x="242080" y="332296"/>
                      <a:pt x="242080" y="326491"/>
                    </a:cubicBezTo>
                    <a:cubicBezTo>
                      <a:pt x="245027" y="326491"/>
                      <a:pt x="246501" y="323589"/>
                      <a:pt x="246501" y="317785"/>
                    </a:cubicBezTo>
                    <a:lnTo>
                      <a:pt x="255411" y="309078"/>
                    </a:lnTo>
                    <a:lnTo>
                      <a:pt x="255411" y="304725"/>
                    </a:lnTo>
                    <a:cubicBezTo>
                      <a:pt x="258404" y="304725"/>
                      <a:pt x="259901" y="303274"/>
                      <a:pt x="259901" y="300372"/>
                    </a:cubicBezTo>
                    <a:cubicBezTo>
                      <a:pt x="259901" y="294568"/>
                      <a:pt x="261374" y="293117"/>
                      <a:pt x="264322" y="296019"/>
                    </a:cubicBezTo>
                    <a:cubicBezTo>
                      <a:pt x="264322" y="293117"/>
                      <a:pt x="267292" y="288763"/>
                      <a:pt x="273232" y="282959"/>
                    </a:cubicBezTo>
                    <a:lnTo>
                      <a:pt x="273232" y="274253"/>
                    </a:lnTo>
                    <a:cubicBezTo>
                      <a:pt x="276180" y="271350"/>
                      <a:pt x="277654" y="268448"/>
                      <a:pt x="277654" y="265546"/>
                    </a:cubicBezTo>
                    <a:cubicBezTo>
                      <a:pt x="280601" y="262644"/>
                      <a:pt x="285782" y="256840"/>
                      <a:pt x="293196" y="248133"/>
                    </a:cubicBezTo>
                    <a:cubicBezTo>
                      <a:pt x="300610" y="239427"/>
                      <a:pt x="304317" y="233622"/>
                      <a:pt x="304317" y="230720"/>
                    </a:cubicBezTo>
                    <a:lnTo>
                      <a:pt x="256432" y="256840"/>
                    </a:lnTo>
                    <a:lnTo>
                      <a:pt x="239019" y="269899"/>
                    </a:lnTo>
                    <a:cubicBezTo>
                      <a:pt x="230312" y="278606"/>
                      <a:pt x="227410" y="284410"/>
                      <a:pt x="230312" y="287312"/>
                    </a:cubicBezTo>
                    <a:lnTo>
                      <a:pt x="212899" y="300372"/>
                    </a:lnTo>
                    <a:cubicBezTo>
                      <a:pt x="209997" y="300372"/>
                      <a:pt x="207095" y="301823"/>
                      <a:pt x="204193" y="304725"/>
                    </a:cubicBezTo>
                    <a:cubicBezTo>
                      <a:pt x="201291" y="307627"/>
                      <a:pt x="198389" y="309078"/>
                      <a:pt x="195487" y="309078"/>
                    </a:cubicBezTo>
                    <a:lnTo>
                      <a:pt x="186780" y="313432"/>
                    </a:lnTo>
                    <a:cubicBezTo>
                      <a:pt x="183878" y="313432"/>
                      <a:pt x="182427" y="314883"/>
                      <a:pt x="182427" y="317785"/>
                    </a:cubicBezTo>
                    <a:cubicBezTo>
                      <a:pt x="182427" y="320687"/>
                      <a:pt x="180976" y="322138"/>
                      <a:pt x="178074" y="322138"/>
                    </a:cubicBezTo>
                    <a:cubicBezTo>
                      <a:pt x="178074" y="325040"/>
                      <a:pt x="175171" y="329393"/>
                      <a:pt x="169367" y="335198"/>
                    </a:cubicBezTo>
                    <a:lnTo>
                      <a:pt x="165014" y="330844"/>
                    </a:lnTo>
                    <a:lnTo>
                      <a:pt x="160661" y="335198"/>
                    </a:lnTo>
                    <a:cubicBezTo>
                      <a:pt x="160661" y="341002"/>
                      <a:pt x="159210" y="342453"/>
                      <a:pt x="156308" y="339551"/>
                    </a:cubicBezTo>
                    <a:cubicBezTo>
                      <a:pt x="153405" y="339551"/>
                      <a:pt x="152680" y="338825"/>
                      <a:pt x="154131" y="337374"/>
                    </a:cubicBezTo>
                    <a:cubicBezTo>
                      <a:pt x="155582" y="335923"/>
                      <a:pt x="154856" y="335198"/>
                      <a:pt x="151954" y="335198"/>
                    </a:cubicBezTo>
                    <a:lnTo>
                      <a:pt x="147601" y="330844"/>
                    </a:lnTo>
                    <a:lnTo>
                      <a:pt x="143248" y="330844"/>
                    </a:lnTo>
                    <a:lnTo>
                      <a:pt x="143248" y="322138"/>
                    </a:lnTo>
                    <a:cubicBezTo>
                      <a:pt x="137444" y="316334"/>
                      <a:pt x="134541" y="310529"/>
                      <a:pt x="134541" y="304725"/>
                    </a:cubicBezTo>
                    <a:cubicBezTo>
                      <a:pt x="128737" y="298921"/>
                      <a:pt x="125835" y="294568"/>
                      <a:pt x="125835" y="291665"/>
                    </a:cubicBezTo>
                    <a:cubicBezTo>
                      <a:pt x="122933" y="288763"/>
                      <a:pt x="121482" y="282959"/>
                      <a:pt x="121482" y="274253"/>
                    </a:cubicBezTo>
                    <a:lnTo>
                      <a:pt x="108422" y="256840"/>
                    </a:lnTo>
                    <a:cubicBezTo>
                      <a:pt x="108422" y="251035"/>
                      <a:pt x="105520" y="245231"/>
                      <a:pt x="99716" y="239427"/>
                    </a:cubicBezTo>
                    <a:cubicBezTo>
                      <a:pt x="91009" y="230720"/>
                      <a:pt x="86656" y="224916"/>
                      <a:pt x="86656" y="222014"/>
                    </a:cubicBezTo>
                    <a:cubicBezTo>
                      <a:pt x="86656" y="216210"/>
                      <a:pt x="88107" y="214033"/>
                      <a:pt x="91009" y="215484"/>
                    </a:cubicBezTo>
                    <a:cubicBezTo>
                      <a:pt x="93911" y="216935"/>
                      <a:pt x="95362" y="214759"/>
                      <a:pt x="95362" y="208954"/>
                    </a:cubicBezTo>
                    <a:cubicBezTo>
                      <a:pt x="104069" y="214759"/>
                      <a:pt x="112050" y="220563"/>
                      <a:pt x="119305" y="226367"/>
                    </a:cubicBezTo>
                    <a:cubicBezTo>
                      <a:pt x="126561" y="232171"/>
                      <a:pt x="135992" y="233622"/>
                      <a:pt x="147601" y="230720"/>
                    </a:cubicBezTo>
                    <a:cubicBezTo>
                      <a:pt x="156308" y="227818"/>
                      <a:pt x="165014" y="224916"/>
                      <a:pt x="173720" y="222014"/>
                    </a:cubicBezTo>
                    <a:cubicBezTo>
                      <a:pt x="182427" y="219112"/>
                      <a:pt x="192584" y="214759"/>
                      <a:pt x="204193" y="208954"/>
                    </a:cubicBezTo>
                    <a:cubicBezTo>
                      <a:pt x="215802" y="203150"/>
                      <a:pt x="226685" y="198071"/>
                      <a:pt x="236842" y="193718"/>
                    </a:cubicBezTo>
                    <a:cubicBezTo>
                      <a:pt x="247000" y="189365"/>
                      <a:pt x="257883" y="184286"/>
                      <a:pt x="269491" y="178482"/>
                    </a:cubicBezTo>
                    <a:cubicBezTo>
                      <a:pt x="275296" y="178482"/>
                      <a:pt x="280374" y="177756"/>
                      <a:pt x="284728" y="176305"/>
                    </a:cubicBezTo>
                    <a:cubicBezTo>
                      <a:pt x="289081" y="174854"/>
                      <a:pt x="294160" y="174128"/>
                      <a:pt x="299964" y="174128"/>
                    </a:cubicBezTo>
                    <a:cubicBezTo>
                      <a:pt x="306856" y="171226"/>
                      <a:pt x="313296" y="165422"/>
                      <a:pt x="319281" y="156716"/>
                    </a:cubicBezTo>
                    <a:cubicBezTo>
                      <a:pt x="323272" y="159618"/>
                      <a:pt x="325766" y="160343"/>
                      <a:pt x="326763" y="158892"/>
                    </a:cubicBezTo>
                    <a:cubicBezTo>
                      <a:pt x="327761" y="157441"/>
                      <a:pt x="331162" y="156716"/>
                      <a:pt x="336966" y="156716"/>
                    </a:cubicBezTo>
                    <a:cubicBezTo>
                      <a:pt x="342771" y="156716"/>
                      <a:pt x="345673" y="158167"/>
                      <a:pt x="345673" y="161069"/>
                    </a:cubicBezTo>
                    <a:cubicBezTo>
                      <a:pt x="345673" y="163971"/>
                      <a:pt x="347124" y="166873"/>
                      <a:pt x="350026" y="169775"/>
                    </a:cubicBezTo>
                    <a:cubicBezTo>
                      <a:pt x="355830" y="163971"/>
                      <a:pt x="359458" y="162520"/>
                      <a:pt x="360909" y="165422"/>
                    </a:cubicBezTo>
                    <a:cubicBezTo>
                      <a:pt x="362360" y="168324"/>
                      <a:pt x="365988" y="171226"/>
                      <a:pt x="371792" y="174128"/>
                    </a:cubicBezTo>
                    <a:cubicBezTo>
                      <a:pt x="374694" y="177076"/>
                      <a:pt x="379773" y="178550"/>
                      <a:pt x="387028" y="178550"/>
                    </a:cubicBezTo>
                    <a:cubicBezTo>
                      <a:pt x="394284" y="178550"/>
                      <a:pt x="399362" y="181475"/>
                      <a:pt x="402265" y="187324"/>
                    </a:cubicBezTo>
                    <a:cubicBezTo>
                      <a:pt x="402265" y="190272"/>
                      <a:pt x="400088" y="193945"/>
                      <a:pt x="395735" y="198343"/>
                    </a:cubicBezTo>
                    <a:cubicBezTo>
                      <a:pt x="391382" y="202742"/>
                      <a:pt x="387754" y="206392"/>
                      <a:pt x="384852" y="209294"/>
                    </a:cubicBezTo>
                    <a:cubicBezTo>
                      <a:pt x="384852" y="215189"/>
                      <a:pt x="383401" y="219588"/>
                      <a:pt x="380499" y="222490"/>
                    </a:cubicBezTo>
                    <a:lnTo>
                      <a:pt x="367439" y="235754"/>
                    </a:lnTo>
                    <a:cubicBezTo>
                      <a:pt x="361635" y="244551"/>
                      <a:pt x="355105" y="254074"/>
                      <a:pt x="347849" y="264322"/>
                    </a:cubicBezTo>
                    <a:cubicBezTo>
                      <a:pt x="340594" y="274570"/>
                      <a:pt x="333067" y="284093"/>
                      <a:pt x="325267" y="292890"/>
                    </a:cubicBezTo>
                    <a:lnTo>
                      <a:pt x="291257" y="354515"/>
                    </a:lnTo>
                    <a:cubicBezTo>
                      <a:pt x="273845" y="377959"/>
                      <a:pt x="260785" y="399952"/>
                      <a:pt x="252078" y="420494"/>
                    </a:cubicBezTo>
                    <a:lnTo>
                      <a:pt x="217253" y="477698"/>
                    </a:lnTo>
                    <a:cubicBezTo>
                      <a:pt x="211448" y="486495"/>
                      <a:pt x="206370" y="496029"/>
                      <a:pt x="202016" y="506300"/>
                    </a:cubicBezTo>
                    <a:cubicBezTo>
                      <a:pt x="197663" y="516571"/>
                      <a:pt x="192584" y="527578"/>
                      <a:pt x="186780" y="539323"/>
                    </a:cubicBezTo>
                    <a:cubicBezTo>
                      <a:pt x="180976" y="548120"/>
                      <a:pt x="175897" y="556917"/>
                      <a:pt x="171544" y="565715"/>
                    </a:cubicBezTo>
                    <a:cubicBezTo>
                      <a:pt x="167191" y="574512"/>
                      <a:pt x="162112" y="584737"/>
                      <a:pt x="156308" y="596391"/>
                    </a:cubicBezTo>
                    <a:cubicBezTo>
                      <a:pt x="156308" y="596391"/>
                      <a:pt x="167916" y="593489"/>
                      <a:pt x="191133" y="587685"/>
                    </a:cubicBezTo>
                    <a:cubicBezTo>
                      <a:pt x="196938" y="587685"/>
                      <a:pt x="208546" y="584783"/>
                      <a:pt x="225959" y="578978"/>
                    </a:cubicBezTo>
                    <a:cubicBezTo>
                      <a:pt x="231763" y="576076"/>
                      <a:pt x="233940" y="573174"/>
                      <a:pt x="232489" y="570272"/>
                    </a:cubicBezTo>
                    <a:cubicBezTo>
                      <a:pt x="231038" y="567370"/>
                      <a:pt x="233214" y="564468"/>
                      <a:pt x="239019" y="561565"/>
                    </a:cubicBezTo>
                    <a:cubicBezTo>
                      <a:pt x="247725" y="552859"/>
                      <a:pt x="256432" y="552859"/>
                      <a:pt x="265138" y="561565"/>
                    </a:cubicBezTo>
                    <a:cubicBezTo>
                      <a:pt x="270942" y="567370"/>
                      <a:pt x="278198" y="570997"/>
                      <a:pt x="286904" y="572448"/>
                    </a:cubicBezTo>
                    <a:cubicBezTo>
                      <a:pt x="295611" y="573899"/>
                      <a:pt x="304408" y="577527"/>
                      <a:pt x="313296" y="583331"/>
                    </a:cubicBezTo>
                    <a:cubicBezTo>
                      <a:pt x="323272" y="583331"/>
                      <a:pt x="329711" y="584783"/>
                      <a:pt x="332613" y="587685"/>
                    </a:cubicBezTo>
                    <a:cubicBezTo>
                      <a:pt x="332613" y="590587"/>
                      <a:pt x="333339" y="592038"/>
                      <a:pt x="334790" y="592038"/>
                    </a:cubicBezTo>
                    <a:cubicBezTo>
                      <a:pt x="336241" y="592038"/>
                      <a:pt x="336966" y="590587"/>
                      <a:pt x="336966" y="587685"/>
                    </a:cubicBezTo>
                    <a:lnTo>
                      <a:pt x="341319" y="587685"/>
                    </a:lnTo>
                    <a:cubicBezTo>
                      <a:pt x="341319" y="593489"/>
                      <a:pt x="342771" y="594940"/>
                      <a:pt x="345673" y="592038"/>
                    </a:cubicBezTo>
                    <a:cubicBezTo>
                      <a:pt x="347124" y="597842"/>
                      <a:pt x="347849" y="603284"/>
                      <a:pt x="347849" y="608363"/>
                    </a:cubicBezTo>
                    <a:lnTo>
                      <a:pt x="346277" y="618580"/>
                    </a:lnTo>
                    <a:lnTo>
                      <a:pt x="348666" y="613804"/>
                    </a:lnTo>
                    <a:cubicBezTo>
                      <a:pt x="351568" y="608000"/>
                      <a:pt x="352293" y="603647"/>
                      <a:pt x="350842" y="600744"/>
                    </a:cubicBezTo>
                    <a:cubicBezTo>
                      <a:pt x="349391" y="597842"/>
                      <a:pt x="350117" y="594940"/>
                      <a:pt x="353019" y="592038"/>
                    </a:cubicBezTo>
                    <a:cubicBezTo>
                      <a:pt x="358823" y="597842"/>
                      <a:pt x="357508" y="607274"/>
                      <a:pt x="349074" y="620334"/>
                    </a:cubicBezTo>
                    <a:lnTo>
                      <a:pt x="344765" y="627504"/>
                    </a:lnTo>
                    <a:lnTo>
                      <a:pt x="344584" y="628496"/>
                    </a:lnTo>
                    <a:cubicBezTo>
                      <a:pt x="343859" y="631036"/>
                      <a:pt x="342771" y="634119"/>
                      <a:pt x="341319" y="637747"/>
                    </a:cubicBezTo>
                    <a:lnTo>
                      <a:pt x="339236" y="641288"/>
                    </a:lnTo>
                    <a:lnTo>
                      <a:pt x="339959" y="644277"/>
                    </a:lnTo>
                    <a:lnTo>
                      <a:pt x="368255" y="605098"/>
                    </a:lnTo>
                    <a:cubicBezTo>
                      <a:pt x="374513" y="581880"/>
                      <a:pt x="377642" y="570272"/>
                      <a:pt x="377642" y="570272"/>
                    </a:cubicBezTo>
                    <a:lnTo>
                      <a:pt x="391790" y="526740"/>
                    </a:lnTo>
                    <a:lnTo>
                      <a:pt x="396143" y="500620"/>
                    </a:lnTo>
                    <a:lnTo>
                      <a:pt x="396143" y="507150"/>
                    </a:lnTo>
                    <a:cubicBezTo>
                      <a:pt x="396143" y="517308"/>
                      <a:pt x="394692" y="528191"/>
                      <a:pt x="391790" y="539799"/>
                    </a:cubicBezTo>
                    <a:lnTo>
                      <a:pt x="396143" y="565919"/>
                    </a:lnTo>
                    <a:cubicBezTo>
                      <a:pt x="393241" y="571723"/>
                      <a:pt x="392515" y="575351"/>
                      <a:pt x="393966" y="576802"/>
                    </a:cubicBezTo>
                    <a:cubicBezTo>
                      <a:pt x="395417" y="578253"/>
                      <a:pt x="396143" y="581880"/>
                      <a:pt x="396143" y="587685"/>
                    </a:cubicBezTo>
                    <a:lnTo>
                      <a:pt x="400496" y="583331"/>
                    </a:lnTo>
                    <a:lnTo>
                      <a:pt x="404849" y="583331"/>
                    </a:lnTo>
                    <a:cubicBezTo>
                      <a:pt x="404849" y="586234"/>
                      <a:pt x="403398" y="592038"/>
                      <a:pt x="400496" y="600744"/>
                    </a:cubicBezTo>
                    <a:cubicBezTo>
                      <a:pt x="397594" y="609451"/>
                      <a:pt x="394692" y="612353"/>
                      <a:pt x="391790" y="609451"/>
                    </a:cubicBezTo>
                    <a:lnTo>
                      <a:pt x="391790" y="618157"/>
                    </a:lnTo>
                    <a:lnTo>
                      <a:pt x="391790" y="626864"/>
                    </a:lnTo>
                    <a:cubicBezTo>
                      <a:pt x="394692" y="632668"/>
                      <a:pt x="394692" y="645728"/>
                      <a:pt x="391790" y="666043"/>
                    </a:cubicBezTo>
                    <a:cubicBezTo>
                      <a:pt x="397594" y="668945"/>
                      <a:pt x="401222" y="662415"/>
                      <a:pt x="402673" y="646453"/>
                    </a:cubicBezTo>
                    <a:cubicBezTo>
                      <a:pt x="404124" y="630491"/>
                      <a:pt x="404849" y="619608"/>
                      <a:pt x="404849" y="613804"/>
                    </a:cubicBezTo>
                    <a:cubicBezTo>
                      <a:pt x="407751" y="599293"/>
                      <a:pt x="409928" y="586234"/>
                      <a:pt x="411379" y="574625"/>
                    </a:cubicBezTo>
                    <a:cubicBezTo>
                      <a:pt x="412830" y="563016"/>
                      <a:pt x="413556" y="554310"/>
                      <a:pt x="413556" y="548506"/>
                    </a:cubicBezTo>
                    <a:cubicBezTo>
                      <a:pt x="416458" y="528191"/>
                      <a:pt x="418635" y="507876"/>
                      <a:pt x="420086" y="487561"/>
                    </a:cubicBezTo>
                    <a:cubicBezTo>
                      <a:pt x="421537" y="467245"/>
                      <a:pt x="422262" y="445479"/>
                      <a:pt x="422262" y="422262"/>
                    </a:cubicBezTo>
                    <a:cubicBezTo>
                      <a:pt x="425164" y="419360"/>
                      <a:pt x="426615" y="410654"/>
                      <a:pt x="426615" y="396143"/>
                    </a:cubicBezTo>
                    <a:cubicBezTo>
                      <a:pt x="426615" y="390339"/>
                      <a:pt x="427341" y="384534"/>
                      <a:pt x="428792" y="378730"/>
                    </a:cubicBezTo>
                    <a:cubicBezTo>
                      <a:pt x="430243" y="372926"/>
                      <a:pt x="429518" y="367121"/>
                      <a:pt x="426615" y="361317"/>
                    </a:cubicBezTo>
                    <a:cubicBezTo>
                      <a:pt x="426615" y="364219"/>
                      <a:pt x="422262" y="361317"/>
                      <a:pt x="413556" y="352611"/>
                    </a:cubicBezTo>
                    <a:cubicBezTo>
                      <a:pt x="407751" y="341002"/>
                      <a:pt x="404849" y="333747"/>
                      <a:pt x="404849" y="330844"/>
                    </a:cubicBezTo>
                    <a:cubicBezTo>
                      <a:pt x="399045" y="325040"/>
                      <a:pt x="393241" y="318510"/>
                      <a:pt x="387436" y="311255"/>
                    </a:cubicBezTo>
                    <a:cubicBezTo>
                      <a:pt x="381632" y="304000"/>
                      <a:pt x="381632" y="297470"/>
                      <a:pt x="387436" y="291665"/>
                    </a:cubicBezTo>
                    <a:cubicBezTo>
                      <a:pt x="396143" y="282959"/>
                      <a:pt x="409203" y="285861"/>
                      <a:pt x="426615" y="300372"/>
                    </a:cubicBezTo>
                    <a:cubicBezTo>
                      <a:pt x="426615" y="294568"/>
                      <a:pt x="424439" y="287312"/>
                      <a:pt x="420086" y="278606"/>
                    </a:cubicBezTo>
                    <a:cubicBezTo>
                      <a:pt x="415732" y="269899"/>
                      <a:pt x="413556" y="264095"/>
                      <a:pt x="413556" y="261193"/>
                    </a:cubicBezTo>
                    <a:cubicBezTo>
                      <a:pt x="425164" y="266997"/>
                      <a:pt x="432420" y="275704"/>
                      <a:pt x="435322" y="287312"/>
                    </a:cubicBezTo>
                    <a:lnTo>
                      <a:pt x="444028" y="296019"/>
                    </a:lnTo>
                    <a:cubicBezTo>
                      <a:pt x="446930" y="296019"/>
                      <a:pt x="457088" y="293117"/>
                      <a:pt x="474501" y="287312"/>
                    </a:cubicBezTo>
                    <a:lnTo>
                      <a:pt x="496267" y="278606"/>
                    </a:lnTo>
                    <a:cubicBezTo>
                      <a:pt x="502071" y="272801"/>
                      <a:pt x="509327" y="269174"/>
                      <a:pt x="518033" y="267723"/>
                    </a:cubicBezTo>
                    <a:cubicBezTo>
                      <a:pt x="526740" y="266272"/>
                      <a:pt x="533995" y="262644"/>
                      <a:pt x="539799" y="256840"/>
                    </a:cubicBezTo>
                    <a:cubicBezTo>
                      <a:pt x="543291" y="256840"/>
                      <a:pt x="547644" y="256114"/>
                      <a:pt x="552859" y="254663"/>
                    </a:cubicBezTo>
                    <a:cubicBezTo>
                      <a:pt x="558074" y="253212"/>
                      <a:pt x="562427" y="252486"/>
                      <a:pt x="565919" y="252486"/>
                    </a:cubicBezTo>
                    <a:lnTo>
                      <a:pt x="565099" y="247571"/>
                    </a:lnTo>
                    <a:lnTo>
                      <a:pt x="565306" y="248133"/>
                    </a:lnTo>
                    <a:cubicBezTo>
                      <a:pt x="572743" y="248133"/>
                      <a:pt x="578956" y="245231"/>
                      <a:pt x="583944" y="239427"/>
                    </a:cubicBezTo>
                    <a:cubicBezTo>
                      <a:pt x="586438" y="236525"/>
                      <a:pt x="587685" y="229269"/>
                      <a:pt x="587685" y="217661"/>
                    </a:cubicBezTo>
                    <a:lnTo>
                      <a:pt x="598568" y="152362"/>
                    </a:lnTo>
                    <a:cubicBezTo>
                      <a:pt x="602195" y="137852"/>
                      <a:pt x="604916" y="124792"/>
                      <a:pt x="606730" y="113183"/>
                    </a:cubicBezTo>
                    <a:cubicBezTo>
                      <a:pt x="608544" y="101575"/>
                      <a:pt x="609451" y="92868"/>
                      <a:pt x="609451" y="87064"/>
                    </a:cubicBezTo>
                    <a:cubicBezTo>
                      <a:pt x="609451" y="84162"/>
                      <a:pt x="609451" y="73279"/>
                      <a:pt x="609451" y="54415"/>
                    </a:cubicBezTo>
                    <a:cubicBezTo>
                      <a:pt x="609451" y="35551"/>
                      <a:pt x="606549" y="29021"/>
                      <a:pt x="600744" y="34825"/>
                    </a:cubicBezTo>
                    <a:cubicBezTo>
                      <a:pt x="600744" y="31923"/>
                      <a:pt x="594940" y="30472"/>
                      <a:pt x="583331" y="30472"/>
                    </a:cubicBezTo>
                    <a:cubicBezTo>
                      <a:pt x="574625" y="27570"/>
                      <a:pt x="573174" y="23217"/>
                      <a:pt x="578978" y="17412"/>
                    </a:cubicBezTo>
                    <a:cubicBezTo>
                      <a:pt x="584783" y="11608"/>
                      <a:pt x="591312" y="10157"/>
                      <a:pt x="598568" y="13059"/>
                    </a:cubicBezTo>
                    <a:cubicBezTo>
                      <a:pt x="605823" y="15961"/>
                      <a:pt x="612353" y="18863"/>
                      <a:pt x="618157" y="21766"/>
                    </a:cubicBezTo>
                    <a:cubicBezTo>
                      <a:pt x="623962" y="15961"/>
                      <a:pt x="619608" y="13059"/>
                      <a:pt x="605098" y="13059"/>
                    </a:cubicBezTo>
                    <a:cubicBezTo>
                      <a:pt x="602195" y="10157"/>
                      <a:pt x="602195" y="7980"/>
                      <a:pt x="605098" y="6529"/>
                    </a:cubicBezTo>
                    <a:cubicBezTo>
                      <a:pt x="608000" y="5078"/>
                      <a:pt x="609451" y="2902"/>
                      <a:pt x="6094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ACA4FA-86DD-40C2-962E-878EF2338322}"/>
                  </a:ext>
                </a:extLst>
              </p:cNvPr>
              <p:cNvSpPr txBox="1"/>
              <p:nvPr/>
            </p:nvSpPr>
            <p:spPr>
              <a:xfrm>
                <a:off x="5334655" y="759198"/>
                <a:ext cx="1809991" cy="1858690"/>
              </a:xfrm>
              <a:custGeom>
                <a:avLst/>
                <a:gdLst/>
                <a:ahLst/>
                <a:cxnLst/>
                <a:rect l="l" t="t" r="r" b="b"/>
                <a:pathLst>
                  <a:path w="970769" h="996888">
                    <a:moveTo>
                      <a:pt x="600745" y="905470"/>
                    </a:moveTo>
                    <a:cubicBezTo>
                      <a:pt x="606549" y="905470"/>
                      <a:pt x="606549" y="908372"/>
                      <a:pt x="600745" y="914177"/>
                    </a:cubicBezTo>
                    <a:cubicBezTo>
                      <a:pt x="600745" y="917079"/>
                      <a:pt x="599294" y="919981"/>
                      <a:pt x="596392" y="922883"/>
                    </a:cubicBezTo>
                    <a:cubicBezTo>
                      <a:pt x="593490" y="919981"/>
                      <a:pt x="592038" y="917079"/>
                      <a:pt x="592038" y="914177"/>
                    </a:cubicBezTo>
                    <a:lnTo>
                      <a:pt x="596392" y="914177"/>
                    </a:lnTo>
                    <a:cubicBezTo>
                      <a:pt x="599294" y="911275"/>
                      <a:pt x="600745" y="908372"/>
                      <a:pt x="600745" y="905470"/>
                    </a:cubicBezTo>
                    <a:close/>
                    <a:moveTo>
                      <a:pt x="399952" y="873365"/>
                    </a:moveTo>
                    <a:cubicBezTo>
                      <a:pt x="400315" y="873002"/>
                      <a:pt x="400497" y="873547"/>
                      <a:pt x="400497" y="874998"/>
                    </a:cubicBezTo>
                    <a:lnTo>
                      <a:pt x="400497" y="883704"/>
                    </a:lnTo>
                    <a:cubicBezTo>
                      <a:pt x="397594" y="883704"/>
                      <a:pt x="396869" y="881527"/>
                      <a:pt x="398320" y="877174"/>
                    </a:cubicBezTo>
                    <a:cubicBezTo>
                      <a:pt x="399045" y="874998"/>
                      <a:pt x="399590" y="873728"/>
                      <a:pt x="399952" y="873365"/>
                    </a:cubicBezTo>
                    <a:close/>
                    <a:moveTo>
                      <a:pt x="612308" y="829289"/>
                    </a:moveTo>
                    <a:lnTo>
                      <a:pt x="613170" y="829606"/>
                    </a:lnTo>
                    <a:lnTo>
                      <a:pt x="611969" y="830207"/>
                    </a:lnTo>
                    <a:lnTo>
                      <a:pt x="611815" y="829833"/>
                    </a:lnTo>
                    <a:cubicBezTo>
                      <a:pt x="611486" y="828745"/>
                      <a:pt x="611651" y="828563"/>
                      <a:pt x="612308" y="829289"/>
                    </a:cubicBezTo>
                    <a:close/>
                    <a:moveTo>
                      <a:pt x="613894" y="829244"/>
                    </a:moveTo>
                    <a:lnTo>
                      <a:pt x="613788" y="829833"/>
                    </a:lnTo>
                    <a:lnTo>
                      <a:pt x="613170" y="829606"/>
                    </a:lnTo>
                    <a:lnTo>
                      <a:pt x="613805" y="829289"/>
                    </a:lnTo>
                    <a:close/>
                    <a:moveTo>
                      <a:pt x="617307" y="827538"/>
                    </a:moveTo>
                    <a:lnTo>
                      <a:pt x="617189" y="828200"/>
                    </a:lnTo>
                    <a:lnTo>
                      <a:pt x="616498" y="827942"/>
                    </a:lnTo>
                    <a:close/>
                    <a:moveTo>
                      <a:pt x="614281" y="827112"/>
                    </a:moveTo>
                    <a:lnTo>
                      <a:pt x="616498" y="827942"/>
                    </a:lnTo>
                    <a:lnTo>
                      <a:pt x="613894" y="829244"/>
                    </a:lnTo>
                    <a:close/>
                    <a:moveTo>
                      <a:pt x="617478" y="826578"/>
                    </a:moveTo>
                    <a:lnTo>
                      <a:pt x="618158" y="827112"/>
                    </a:lnTo>
                    <a:lnTo>
                      <a:pt x="617307" y="827538"/>
                    </a:lnTo>
                    <a:close/>
                    <a:moveTo>
                      <a:pt x="606123" y="817597"/>
                    </a:moveTo>
                    <a:lnTo>
                      <a:pt x="605336" y="818406"/>
                    </a:lnTo>
                    <a:cubicBezTo>
                      <a:pt x="603454" y="818406"/>
                      <a:pt x="602513" y="819857"/>
                      <a:pt x="602513" y="822759"/>
                    </a:cubicBezTo>
                    <a:lnTo>
                      <a:pt x="596392" y="822759"/>
                    </a:lnTo>
                    <a:lnTo>
                      <a:pt x="596392" y="827112"/>
                    </a:lnTo>
                    <a:cubicBezTo>
                      <a:pt x="599294" y="827112"/>
                      <a:pt x="602196" y="825661"/>
                      <a:pt x="605098" y="822759"/>
                    </a:cubicBezTo>
                    <a:lnTo>
                      <a:pt x="602513" y="822759"/>
                    </a:lnTo>
                    <a:close/>
                    <a:moveTo>
                      <a:pt x="626422" y="788566"/>
                    </a:moveTo>
                    <a:lnTo>
                      <a:pt x="621644" y="789566"/>
                    </a:lnTo>
                    <a:cubicBezTo>
                      <a:pt x="619909" y="790654"/>
                      <a:pt x="619042" y="792286"/>
                      <a:pt x="619042" y="794463"/>
                    </a:cubicBezTo>
                    <a:cubicBezTo>
                      <a:pt x="619042" y="798816"/>
                      <a:pt x="617296" y="802444"/>
                      <a:pt x="613805" y="805346"/>
                    </a:cubicBezTo>
                    <a:lnTo>
                      <a:pt x="613805" y="796640"/>
                    </a:lnTo>
                    <a:cubicBezTo>
                      <a:pt x="610041" y="799542"/>
                      <a:pt x="608159" y="802444"/>
                      <a:pt x="608159" y="805346"/>
                    </a:cubicBezTo>
                    <a:lnTo>
                      <a:pt x="608159" y="809699"/>
                    </a:lnTo>
                    <a:lnTo>
                      <a:pt x="607522" y="815596"/>
                    </a:lnTo>
                    <a:close/>
                    <a:moveTo>
                      <a:pt x="652984" y="770520"/>
                    </a:moveTo>
                    <a:lnTo>
                      <a:pt x="652984" y="774874"/>
                    </a:lnTo>
                    <a:lnTo>
                      <a:pt x="648630" y="779227"/>
                    </a:lnTo>
                    <a:cubicBezTo>
                      <a:pt x="648630" y="776325"/>
                      <a:pt x="650081" y="773422"/>
                      <a:pt x="652984" y="770520"/>
                    </a:cubicBezTo>
                    <a:close/>
                    <a:moveTo>
                      <a:pt x="261193" y="735695"/>
                    </a:moveTo>
                    <a:cubicBezTo>
                      <a:pt x="261193" y="738597"/>
                      <a:pt x="262645" y="738597"/>
                      <a:pt x="265547" y="735695"/>
                    </a:cubicBezTo>
                    <a:cubicBezTo>
                      <a:pt x="265547" y="741499"/>
                      <a:pt x="262645" y="747303"/>
                      <a:pt x="256840" y="753107"/>
                    </a:cubicBezTo>
                    <a:cubicBezTo>
                      <a:pt x="256840" y="744401"/>
                      <a:pt x="258291" y="738597"/>
                      <a:pt x="261193" y="735695"/>
                    </a:cubicBezTo>
                    <a:close/>
                    <a:moveTo>
                      <a:pt x="605642" y="706854"/>
                    </a:moveTo>
                    <a:cubicBezTo>
                      <a:pt x="606731" y="707217"/>
                      <a:pt x="608000" y="708124"/>
                      <a:pt x="609451" y="709575"/>
                    </a:cubicBezTo>
                    <a:cubicBezTo>
                      <a:pt x="603647" y="709575"/>
                      <a:pt x="601470" y="708850"/>
                      <a:pt x="602922" y="707399"/>
                    </a:cubicBezTo>
                    <a:cubicBezTo>
                      <a:pt x="603647" y="706673"/>
                      <a:pt x="604554" y="706492"/>
                      <a:pt x="605642" y="706854"/>
                    </a:cubicBezTo>
                    <a:close/>
                    <a:moveTo>
                      <a:pt x="278606" y="705222"/>
                    </a:moveTo>
                    <a:cubicBezTo>
                      <a:pt x="278606" y="708124"/>
                      <a:pt x="277881" y="711752"/>
                      <a:pt x="276430" y="716105"/>
                    </a:cubicBezTo>
                    <a:cubicBezTo>
                      <a:pt x="274979" y="720458"/>
                      <a:pt x="272802" y="721184"/>
                      <a:pt x="269900" y="718282"/>
                    </a:cubicBezTo>
                    <a:cubicBezTo>
                      <a:pt x="272802" y="718282"/>
                      <a:pt x="274253" y="716831"/>
                      <a:pt x="274253" y="713928"/>
                    </a:cubicBezTo>
                    <a:cubicBezTo>
                      <a:pt x="274253" y="708124"/>
                      <a:pt x="275704" y="705222"/>
                      <a:pt x="278606" y="705222"/>
                    </a:cubicBezTo>
                    <a:close/>
                    <a:moveTo>
                      <a:pt x="282960" y="674749"/>
                    </a:moveTo>
                    <a:cubicBezTo>
                      <a:pt x="285862" y="674749"/>
                      <a:pt x="287313" y="675475"/>
                      <a:pt x="287313" y="676926"/>
                    </a:cubicBezTo>
                    <a:cubicBezTo>
                      <a:pt x="287313" y="678377"/>
                      <a:pt x="285862" y="679103"/>
                      <a:pt x="282960" y="679103"/>
                    </a:cubicBezTo>
                    <a:close/>
                    <a:moveTo>
                      <a:pt x="296019" y="670396"/>
                    </a:moveTo>
                    <a:cubicBezTo>
                      <a:pt x="293117" y="676200"/>
                      <a:pt x="290215" y="681279"/>
                      <a:pt x="287313" y="685632"/>
                    </a:cubicBezTo>
                    <a:cubicBezTo>
                      <a:pt x="284411" y="689986"/>
                      <a:pt x="282960" y="695064"/>
                      <a:pt x="282960" y="700869"/>
                    </a:cubicBezTo>
                    <a:lnTo>
                      <a:pt x="278606" y="700869"/>
                    </a:lnTo>
                    <a:lnTo>
                      <a:pt x="287313" y="683456"/>
                    </a:lnTo>
                    <a:close/>
                    <a:moveTo>
                      <a:pt x="269900" y="670396"/>
                    </a:moveTo>
                    <a:cubicBezTo>
                      <a:pt x="272802" y="673298"/>
                      <a:pt x="272802" y="676200"/>
                      <a:pt x="269900" y="679103"/>
                    </a:cubicBezTo>
                    <a:cubicBezTo>
                      <a:pt x="266998" y="682005"/>
                      <a:pt x="265547" y="684907"/>
                      <a:pt x="265547" y="687809"/>
                    </a:cubicBezTo>
                    <a:cubicBezTo>
                      <a:pt x="262645" y="684907"/>
                      <a:pt x="262645" y="682005"/>
                      <a:pt x="265547" y="679103"/>
                    </a:cubicBezTo>
                    <a:cubicBezTo>
                      <a:pt x="268449" y="676200"/>
                      <a:pt x="269900" y="673298"/>
                      <a:pt x="269900" y="670396"/>
                    </a:cubicBezTo>
                    <a:close/>
                    <a:moveTo>
                      <a:pt x="297108" y="664955"/>
                    </a:moveTo>
                    <a:cubicBezTo>
                      <a:pt x="297833" y="664229"/>
                      <a:pt x="298921" y="664592"/>
                      <a:pt x="300372" y="666043"/>
                    </a:cubicBezTo>
                    <a:cubicBezTo>
                      <a:pt x="300372" y="668945"/>
                      <a:pt x="298921" y="670396"/>
                      <a:pt x="296019" y="670396"/>
                    </a:cubicBezTo>
                    <a:cubicBezTo>
                      <a:pt x="296019" y="667494"/>
                      <a:pt x="296382" y="665680"/>
                      <a:pt x="297108" y="664955"/>
                    </a:cubicBezTo>
                    <a:close/>
                    <a:moveTo>
                      <a:pt x="511504" y="662778"/>
                    </a:moveTo>
                    <a:cubicBezTo>
                      <a:pt x="505699" y="663504"/>
                      <a:pt x="500621" y="666043"/>
                      <a:pt x="496267" y="670396"/>
                    </a:cubicBezTo>
                    <a:cubicBezTo>
                      <a:pt x="490463" y="676200"/>
                      <a:pt x="487561" y="680554"/>
                      <a:pt x="487561" y="683456"/>
                    </a:cubicBezTo>
                    <a:cubicBezTo>
                      <a:pt x="487561" y="689260"/>
                      <a:pt x="489012" y="693613"/>
                      <a:pt x="491914" y="696516"/>
                    </a:cubicBezTo>
                    <a:lnTo>
                      <a:pt x="487561" y="696516"/>
                    </a:lnTo>
                    <a:cubicBezTo>
                      <a:pt x="490463" y="708124"/>
                      <a:pt x="490463" y="719574"/>
                      <a:pt x="487561" y="730865"/>
                    </a:cubicBezTo>
                    <a:cubicBezTo>
                      <a:pt x="484659" y="742156"/>
                      <a:pt x="484659" y="753402"/>
                      <a:pt x="487561" y="764603"/>
                    </a:cubicBezTo>
                    <a:cubicBezTo>
                      <a:pt x="487561" y="778615"/>
                      <a:pt x="489738" y="791209"/>
                      <a:pt x="494091" y="802387"/>
                    </a:cubicBezTo>
                    <a:cubicBezTo>
                      <a:pt x="498444" y="813565"/>
                      <a:pt x="502072" y="826160"/>
                      <a:pt x="504974" y="840172"/>
                    </a:cubicBezTo>
                    <a:lnTo>
                      <a:pt x="539800" y="809699"/>
                    </a:lnTo>
                    <a:lnTo>
                      <a:pt x="574626" y="774874"/>
                    </a:lnTo>
                    <a:cubicBezTo>
                      <a:pt x="586234" y="763265"/>
                      <a:pt x="596392" y="752382"/>
                      <a:pt x="605098" y="742224"/>
                    </a:cubicBezTo>
                    <a:cubicBezTo>
                      <a:pt x="613805" y="732067"/>
                      <a:pt x="623962" y="719733"/>
                      <a:pt x="635571" y="705222"/>
                    </a:cubicBezTo>
                    <a:cubicBezTo>
                      <a:pt x="632669" y="705222"/>
                      <a:pt x="630492" y="704496"/>
                      <a:pt x="629041" y="703045"/>
                    </a:cubicBezTo>
                    <a:cubicBezTo>
                      <a:pt x="627590" y="701594"/>
                      <a:pt x="625413" y="700869"/>
                      <a:pt x="622511" y="700869"/>
                    </a:cubicBezTo>
                    <a:cubicBezTo>
                      <a:pt x="619609" y="703771"/>
                      <a:pt x="616707" y="705222"/>
                      <a:pt x="613805" y="705222"/>
                    </a:cubicBezTo>
                    <a:lnTo>
                      <a:pt x="613805" y="709575"/>
                    </a:lnTo>
                    <a:cubicBezTo>
                      <a:pt x="610902" y="712477"/>
                      <a:pt x="608000" y="713928"/>
                      <a:pt x="605098" y="713928"/>
                    </a:cubicBezTo>
                    <a:cubicBezTo>
                      <a:pt x="605098" y="711026"/>
                      <a:pt x="606549" y="709575"/>
                      <a:pt x="609451" y="709575"/>
                    </a:cubicBezTo>
                    <a:cubicBezTo>
                      <a:pt x="606549" y="706673"/>
                      <a:pt x="608000" y="702320"/>
                      <a:pt x="613805" y="696516"/>
                    </a:cubicBezTo>
                    <a:lnTo>
                      <a:pt x="600745" y="696516"/>
                    </a:lnTo>
                    <a:lnTo>
                      <a:pt x="597037" y="705437"/>
                    </a:lnTo>
                    <a:lnTo>
                      <a:pt x="599657" y="706310"/>
                    </a:lnTo>
                    <a:cubicBezTo>
                      <a:pt x="600382" y="707036"/>
                      <a:pt x="600745" y="708124"/>
                      <a:pt x="600745" y="709575"/>
                    </a:cubicBezTo>
                    <a:cubicBezTo>
                      <a:pt x="599294" y="709575"/>
                      <a:pt x="598206" y="709212"/>
                      <a:pt x="597480" y="708487"/>
                    </a:cubicBezTo>
                    <a:lnTo>
                      <a:pt x="596719" y="706203"/>
                    </a:lnTo>
                    <a:lnTo>
                      <a:pt x="596392" y="706990"/>
                    </a:lnTo>
                    <a:cubicBezTo>
                      <a:pt x="596392" y="710437"/>
                      <a:pt x="593490" y="715357"/>
                      <a:pt x="587685" y="721751"/>
                    </a:cubicBezTo>
                    <a:cubicBezTo>
                      <a:pt x="581881" y="728144"/>
                      <a:pt x="578979" y="729890"/>
                      <a:pt x="578979" y="726988"/>
                    </a:cubicBezTo>
                    <a:lnTo>
                      <a:pt x="579971" y="720430"/>
                    </a:lnTo>
                    <a:lnTo>
                      <a:pt x="578979" y="721325"/>
                    </a:lnTo>
                    <a:cubicBezTo>
                      <a:pt x="577528" y="722198"/>
                      <a:pt x="576077" y="722635"/>
                      <a:pt x="574626" y="722635"/>
                    </a:cubicBezTo>
                    <a:lnTo>
                      <a:pt x="570272" y="722635"/>
                    </a:lnTo>
                    <a:cubicBezTo>
                      <a:pt x="573175" y="722635"/>
                      <a:pt x="574626" y="721184"/>
                      <a:pt x="574626" y="718282"/>
                    </a:cubicBezTo>
                    <a:cubicBezTo>
                      <a:pt x="577528" y="718282"/>
                      <a:pt x="578979" y="717556"/>
                      <a:pt x="578979" y="716105"/>
                    </a:cubicBezTo>
                    <a:cubicBezTo>
                      <a:pt x="578979" y="714654"/>
                      <a:pt x="580430" y="713928"/>
                      <a:pt x="583332" y="713928"/>
                    </a:cubicBezTo>
                    <a:cubicBezTo>
                      <a:pt x="586234" y="708124"/>
                      <a:pt x="589136" y="704496"/>
                      <a:pt x="592038" y="703045"/>
                    </a:cubicBezTo>
                    <a:cubicBezTo>
                      <a:pt x="594941" y="701594"/>
                      <a:pt x="597843" y="697967"/>
                      <a:pt x="600745" y="692162"/>
                    </a:cubicBezTo>
                    <a:cubicBezTo>
                      <a:pt x="597843" y="689260"/>
                      <a:pt x="593490" y="687809"/>
                      <a:pt x="587685" y="687809"/>
                    </a:cubicBezTo>
                    <a:lnTo>
                      <a:pt x="587685" y="683456"/>
                    </a:lnTo>
                    <a:lnTo>
                      <a:pt x="583332" y="683456"/>
                    </a:lnTo>
                    <a:lnTo>
                      <a:pt x="574626" y="679103"/>
                    </a:lnTo>
                    <a:cubicBezTo>
                      <a:pt x="568822" y="676200"/>
                      <a:pt x="562291" y="673298"/>
                      <a:pt x="555036" y="670396"/>
                    </a:cubicBezTo>
                    <a:cubicBezTo>
                      <a:pt x="547781" y="667494"/>
                      <a:pt x="539800" y="666043"/>
                      <a:pt x="531093" y="666043"/>
                    </a:cubicBezTo>
                    <a:cubicBezTo>
                      <a:pt x="523838" y="663141"/>
                      <a:pt x="517308" y="662052"/>
                      <a:pt x="511504" y="662778"/>
                    </a:cubicBezTo>
                    <a:close/>
                    <a:moveTo>
                      <a:pt x="687809" y="661690"/>
                    </a:moveTo>
                    <a:lnTo>
                      <a:pt x="683456" y="666043"/>
                    </a:lnTo>
                    <a:lnTo>
                      <a:pt x="687809" y="666043"/>
                    </a:lnTo>
                    <a:close/>
                    <a:moveTo>
                      <a:pt x="278606" y="657336"/>
                    </a:moveTo>
                    <a:cubicBezTo>
                      <a:pt x="278606" y="660239"/>
                      <a:pt x="277881" y="663866"/>
                      <a:pt x="276430" y="668220"/>
                    </a:cubicBezTo>
                    <a:cubicBezTo>
                      <a:pt x="274979" y="672573"/>
                      <a:pt x="272802" y="673298"/>
                      <a:pt x="269900" y="670396"/>
                    </a:cubicBezTo>
                    <a:cubicBezTo>
                      <a:pt x="272802" y="670396"/>
                      <a:pt x="274253" y="668945"/>
                      <a:pt x="274253" y="666043"/>
                    </a:cubicBezTo>
                    <a:cubicBezTo>
                      <a:pt x="274253" y="663141"/>
                      <a:pt x="275704" y="660239"/>
                      <a:pt x="278606" y="657336"/>
                    </a:cubicBezTo>
                    <a:close/>
                    <a:moveTo>
                      <a:pt x="701413" y="649718"/>
                    </a:moveTo>
                    <a:lnTo>
                      <a:pt x="700869" y="652983"/>
                    </a:lnTo>
                    <a:cubicBezTo>
                      <a:pt x="700869" y="651532"/>
                      <a:pt x="701050" y="650444"/>
                      <a:pt x="701413" y="649718"/>
                    </a:cubicBezTo>
                    <a:close/>
                    <a:moveTo>
                      <a:pt x="522387" y="644277"/>
                    </a:moveTo>
                    <a:lnTo>
                      <a:pt x="518034" y="648630"/>
                    </a:lnTo>
                    <a:lnTo>
                      <a:pt x="513680" y="648630"/>
                    </a:lnTo>
                    <a:close/>
                    <a:moveTo>
                      <a:pt x="261193" y="639924"/>
                    </a:moveTo>
                    <a:cubicBezTo>
                      <a:pt x="264096" y="645728"/>
                      <a:pt x="262645" y="648630"/>
                      <a:pt x="256840" y="648630"/>
                    </a:cubicBezTo>
                    <a:cubicBezTo>
                      <a:pt x="256840" y="645728"/>
                      <a:pt x="257566" y="644277"/>
                      <a:pt x="259017" y="644277"/>
                    </a:cubicBezTo>
                    <a:cubicBezTo>
                      <a:pt x="260468" y="644277"/>
                      <a:pt x="261193" y="642826"/>
                      <a:pt x="261193" y="639924"/>
                    </a:cubicBezTo>
                    <a:close/>
                    <a:moveTo>
                      <a:pt x="252487" y="631217"/>
                    </a:moveTo>
                    <a:cubicBezTo>
                      <a:pt x="252487" y="634119"/>
                      <a:pt x="251036" y="637021"/>
                      <a:pt x="248134" y="639924"/>
                    </a:cubicBezTo>
                    <a:cubicBezTo>
                      <a:pt x="251036" y="637021"/>
                      <a:pt x="253938" y="635570"/>
                      <a:pt x="256840" y="635570"/>
                    </a:cubicBezTo>
                    <a:close/>
                    <a:moveTo>
                      <a:pt x="483208" y="626864"/>
                    </a:moveTo>
                    <a:cubicBezTo>
                      <a:pt x="480306" y="629766"/>
                      <a:pt x="478855" y="637021"/>
                      <a:pt x="478855" y="648630"/>
                    </a:cubicBezTo>
                    <a:lnTo>
                      <a:pt x="478855" y="674749"/>
                    </a:lnTo>
                    <a:lnTo>
                      <a:pt x="478855" y="679103"/>
                    </a:lnTo>
                    <a:lnTo>
                      <a:pt x="478476" y="678535"/>
                    </a:lnTo>
                    <a:lnTo>
                      <a:pt x="477766" y="685632"/>
                    </a:lnTo>
                    <a:lnTo>
                      <a:pt x="476243" y="688680"/>
                    </a:lnTo>
                    <a:lnTo>
                      <a:pt x="478855" y="687809"/>
                    </a:lnTo>
                    <a:cubicBezTo>
                      <a:pt x="475952" y="693613"/>
                      <a:pt x="475227" y="698692"/>
                      <a:pt x="476678" y="703045"/>
                    </a:cubicBezTo>
                    <a:cubicBezTo>
                      <a:pt x="478129" y="707399"/>
                      <a:pt x="478855" y="712477"/>
                      <a:pt x="478855" y="718282"/>
                    </a:cubicBezTo>
                    <a:lnTo>
                      <a:pt x="478855" y="692162"/>
                    </a:lnTo>
                    <a:cubicBezTo>
                      <a:pt x="481757" y="686358"/>
                      <a:pt x="483208" y="673298"/>
                      <a:pt x="483208" y="652983"/>
                    </a:cubicBezTo>
                    <a:cubicBezTo>
                      <a:pt x="483208" y="650081"/>
                      <a:pt x="483933" y="645002"/>
                      <a:pt x="485384" y="637747"/>
                    </a:cubicBezTo>
                    <a:cubicBezTo>
                      <a:pt x="486835" y="630492"/>
                      <a:pt x="486110" y="626864"/>
                      <a:pt x="483208" y="626864"/>
                    </a:cubicBezTo>
                    <a:close/>
                    <a:moveTo>
                      <a:pt x="730797" y="624143"/>
                    </a:moveTo>
                    <a:cubicBezTo>
                      <a:pt x="731160" y="624506"/>
                      <a:pt x="731342" y="625413"/>
                      <a:pt x="731342" y="626864"/>
                    </a:cubicBezTo>
                    <a:lnTo>
                      <a:pt x="726988" y="631217"/>
                    </a:lnTo>
                    <a:cubicBezTo>
                      <a:pt x="726988" y="628315"/>
                      <a:pt x="727714" y="626138"/>
                      <a:pt x="729165" y="624687"/>
                    </a:cubicBezTo>
                    <a:cubicBezTo>
                      <a:pt x="729891" y="623962"/>
                      <a:pt x="730435" y="623780"/>
                      <a:pt x="730797" y="624143"/>
                    </a:cubicBezTo>
                    <a:close/>
                    <a:moveTo>
                      <a:pt x="252104" y="621187"/>
                    </a:moveTo>
                    <a:lnTo>
                      <a:pt x="252487" y="621558"/>
                    </a:lnTo>
                    <a:lnTo>
                      <a:pt x="251474" y="621558"/>
                    </a:lnTo>
                    <a:lnTo>
                      <a:pt x="251399" y="621422"/>
                    </a:lnTo>
                    <a:close/>
                    <a:moveTo>
                      <a:pt x="248134" y="618157"/>
                    </a:moveTo>
                    <a:lnTo>
                      <a:pt x="248976" y="618157"/>
                    </a:lnTo>
                    <a:lnTo>
                      <a:pt x="251630" y="620728"/>
                    </a:lnTo>
                    <a:lnTo>
                      <a:pt x="251353" y="621558"/>
                    </a:lnTo>
                    <a:lnTo>
                      <a:pt x="248134" y="621558"/>
                    </a:lnTo>
                    <a:lnTo>
                      <a:pt x="244785" y="624855"/>
                    </a:lnTo>
                    <a:close/>
                    <a:moveTo>
                      <a:pt x="417909" y="613804"/>
                    </a:moveTo>
                    <a:lnTo>
                      <a:pt x="419153" y="616292"/>
                    </a:lnTo>
                    <a:lnTo>
                      <a:pt x="417909" y="622511"/>
                    </a:lnTo>
                    <a:close/>
                    <a:moveTo>
                      <a:pt x="265547" y="609451"/>
                    </a:moveTo>
                    <a:lnTo>
                      <a:pt x="265547" y="613804"/>
                    </a:lnTo>
                    <a:lnTo>
                      <a:pt x="269900" y="613804"/>
                    </a:lnTo>
                    <a:lnTo>
                      <a:pt x="265547" y="618157"/>
                    </a:lnTo>
                    <a:lnTo>
                      <a:pt x="265547" y="626864"/>
                    </a:lnTo>
                    <a:cubicBezTo>
                      <a:pt x="262645" y="623962"/>
                      <a:pt x="261193" y="625413"/>
                      <a:pt x="261193" y="631217"/>
                    </a:cubicBezTo>
                    <a:lnTo>
                      <a:pt x="261193" y="632958"/>
                    </a:lnTo>
                    <a:lnTo>
                      <a:pt x="265547" y="631217"/>
                    </a:lnTo>
                    <a:lnTo>
                      <a:pt x="265547" y="635570"/>
                    </a:lnTo>
                    <a:lnTo>
                      <a:pt x="274253" y="626864"/>
                    </a:lnTo>
                    <a:lnTo>
                      <a:pt x="274253" y="618157"/>
                    </a:lnTo>
                    <a:lnTo>
                      <a:pt x="274253" y="613804"/>
                    </a:lnTo>
                    <a:lnTo>
                      <a:pt x="274253" y="609451"/>
                    </a:lnTo>
                    <a:close/>
                    <a:moveTo>
                      <a:pt x="277985" y="597635"/>
                    </a:moveTo>
                    <a:lnTo>
                      <a:pt x="274253" y="605098"/>
                    </a:lnTo>
                    <a:cubicBezTo>
                      <a:pt x="275704" y="605098"/>
                      <a:pt x="276792" y="604010"/>
                      <a:pt x="277518" y="601833"/>
                    </a:cubicBezTo>
                    <a:close/>
                    <a:moveTo>
                      <a:pt x="265547" y="596391"/>
                    </a:moveTo>
                    <a:cubicBezTo>
                      <a:pt x="259743" y="602196"/>
                      <a:pt x="256840" y="606549"/>
                      <a:pt x="256840" y="609451"/>
                    </a:cubicBezTo>
                    <a:lnTo>
                      <a:pt x="261193" y="605098"/>
                    </a:lnTo>
                    <a:lnTo>
                      <a:pt x="265547" y="605098"/>
                    </a:lnTo>
                    <a:close/>
                    <a:moveTo>
                      <a:pt x="282960" y="587685"/>
                    </a:moveTo>
                    <a:lnTo>
                      <a:pt x="282960" y="596391"/>
                    </a:lnTo>
                    <a:lnTo>
                      <a:pt x="282960" y="600745"/>
                    </a:lnTo>
                    <a:cubicBezTo>
                      <a:pt x="285862" y="600745"/>
                      <a:pt x="287313" y="597842"/>
                      <a:pt x="287313" y="592038"/>
                    </a:cubicBezTo>
                    <a:cubicBezTo>
                      <a:pt x="284411" y="592038"/>
                      <a:pt x="282960" y="590587"/>
                      <a:pt x="282960" y="587685"/>
                    </a:cubicBezTo>
                    <a:close/>
                    <a:moveTo>
                      <a:pt x="269900" y="587685"/>
                    </a:moveTo>
                    <a:lnTo>
                      <a:pt x="268812" y="589861"/>
                    </a:lnTo>
                    <a:lnTo>
                      <a:pt x="268812" y="589862"/>
                    </a:lnTo>
                    <a:cubicBezTo>
                      <a:pt x="269537" y="591313"/>
                      <a:pt x="269900" y="593489"/>
                      <a:pt x="269900" y="596391"/>
                    </a:cubicBezTo>
                    <a:cubicBezTo>
                      <a:pt x="269900" y="593489"/>
                      <a:pt x="271351" y="592038"/>
                      <a:pt x="274253" y="592038"/>
                    </a:cubicBezTo>
                    <a:cubicBezTo>
                      <a:pt x="274253" y="594940"/>
                      <a:pt x="272802" y="597842"/>
                      <a:pt x="269900" y="600745"/>
                    </a:cubicBezTo>
                    <a:cubicBezTo>
                      <a:pt x="272802" y="600745"/>
                      <a:pt x="274253" y="600019"/>
                      <a:pt x="274253" y="598568"/>
                    </a:cubicBezTo>
                    <a:lnTo>
                      <a:pt x="278094" y="596647"/>
                    </a:lnTo>
                    <a:lnTo>
                      <a:pt x="278606" y="592038"/>
                    </a:lnTo>
                    <a:cubicBezTo>
                      <a:pt x="275704" y="594940"/>
                      <a:pt x="274253" y="594940"/>
                      <a:pt x="274253" y="592038"/>
                    </a:cubicBezTo>
                    <a:close/>
                    <a:moveTo>
                      <a:pt x="296019" y="583332"/>
                    </a:moveTo>
                    <a:cubicBezTo>
                      <a:pt x="296019" y="589136"/>
                      <a:pt x="297470" y="592038"/>
                      <a:pt x="300372" y="592038"/>
                    </a:cubicBezTo>
                    <a:cubicBezTo>
                      <a:pt x="297470" y="589136"/>
                      <a:pt x="297470" y="587685"/>
                      <a:pt x="300372" y="587685"/>
                    </a:cubicBezTo>
                    <a:close/>
                    <a:moveTo>
                      <a:pt x="270444" y="571905"/>
                    </a:moveTo>
                    <a:cubicBezTo>
                      <a:pt x="271532" y="572267"/>
                      <a:pt x="272802" y="573174"/>
                      <a:pt x="274253" y="574625"/>
                    </a:cubicBezTo>
                    <a:lnTo>
                      <a:pt x="269900" y="578978"/>
                    </a:lnTo>
                    <a:cubicBezTo>
                      <a:pt x="269900" y="581881"/>
                      <a:pt x="268449" y="583332"/>
                      <a:pt x="265547" y="583332"/>
                    </a:cubicBezTo>
                    <a:cubicBezTo>
                      <a:pt x="265547" y="574625"/>
                      <a:pt x="267179" y="570816"/>
                      <a:pt x="270444" y="571905"/>
                    </a:cubicBezTo>
                    <a:close/>
                    <a:moveTo>
                      <a:pt x="474501" y="570272"/>
                    </a:moveTo>
                    <a:cubicBezTo>
                      <a:pt x="471599" y="570272"/>
                      <a:pt x="469423" y="574625"/>
                      <a:pt x="467972" y="583332"/>
                    </a:cubicBezTo>
                    <a:cubicBezTo>
                      <a:pt x="466521" y="592038"/>
                      <a:pt x="467246" y="596391"/>
                      <a:pt x="470148" y="596391"/>
                    </a:cubicBezTo>
                    <a:cubicBezTo>
                      <a:pt x="473051" y="593489"/>
                      <a:pt x="474501" y="584783"/>
                      <a:pt x="474501" y="570272"/>
                    </a:cubicBezTo>
                    <a:close/>
                    <a:moveTo>
                      <a:pt x="291666" y="570272"/>
                    </a:moveTo>
                    <a:lnTo>
                      <a:pt x="291666" y="574625"/>
                    </a:lnTo>
                    <a:cubicBezTo>
                      <a:pt x="294568" y="574625"/>
                      <a:pt x="296019" y="575351"/>
                      <a:pt x="296019" y="576802"/>
                    </a:cubicBezTo>
                    <a:cubicBezTo>
                      <a:pt x="296019" y="578253"/>
                      <a:pt x="294568" y="578978"/>
                      <a:pt x="291666" y="578978"/>
                    </a:cubicBezTo>
                    <a:cubicBezTo>
                      <a:pt x="291666" y="581881"/>
                      <a:pt x="290215" y="581881"/>
                      <a:pt x="287313" y="578978"/>
                    </a:cubicBezTo>
                    <a:cubicBezTo>
                      <a:pt x="284411" y="576076"/>
                      <a:pt x="285862" y="573174"/>
                      <a:pt x="291666" y="570272"/>
                    </a:cubicBezTo>
                    <a:close/>
                    <a:moveTo>
                      <a:pt x="313432" y="565919"/>
                    </a:moveTo>
                    <a:lnTo>
                      <a:pt x="317785" y="565919"/>
                    </a:lnTo>
                    <a:cubicBezTo>
                      <a:pt x="314883" y="568821"/>
                      <a:pt x="311981" y="570272"/>
                      <a:pt x="309079" y="570272"/>
                    </a:cubicBezTo>
                    <a:close/>
                    <a:moveTo>
                      <a:pt x="317785" y="561566"/>
                    </a:moveTo>
                    <a:lnTo>
                      <a:pt x="313432" y="565919"/>
                    </a:lnTo>
                    <a:lnTo>
                      <a:pt x="313432" y="565919"/>
                    </a:lnTo>
                    <a:close/>
                    <a:moveTo>
                      <a:pt x="304726" y="561566"/>
                    </a:moveTo>
                    <a:cubicBezTo>
                      <a:pt x="303275" y="563017"/>
                      <a:pt x="301824" y="563742"/>
                      <a:pt x="300372" y="563742"/>
                    </a:cubicBezTo>
                    <a:lnTo>
                      <a:pt x="296689" y="561900"/>
                    </a:lnTo>
                    <a:lnTo>
                      <a:pt x="297108" y="564831"/>
                    </a:lnTo>
                    <a:cubicBezTo>
                      <a:pt x="297833" y="567007"/>
                      <a:pt x="298921" y="568821"/>
                      <a:pt x="300372" y="570272"/>
                    </a:cubicBezTo>
                    <a:cubicBezTo>
                      <a:pt x="300372" y="567370"/>
                      <a:pt x="301824" y="564468"/>
                      <a:pt x="304726" y="561566"/>
                    </a:cubicBezTo>
                    <a:close/>
                    <a:moveTo>
                      <a:pt x="313432" y="544153"/>
                    </a:moveTo>
                    <a:lnTo>
                      <a:pt x="313788" y="544242"/>
                    </a:lnTo>
                    <a:lnTo>
                      <a:pt x="313553" y="544757"/>
                    </a:lnTo>
                    <a:close/>
                    <a:moveTo>
                      <a:pt x="291666" y="535446"/>
                    </a:moveTo>
                    <a:cubicBezTo>
                      <a:pt x="297470" y="541251"/>
                      <a:pt x="298921" y="544153"/>
                      <a:pt x="296019" y="544153"/>
                    </a:cubicBezTo>
                    <a:lnTo>
                      <a:pt x="296019" y="557212"/>
                    </a:lnTo>
                    <a:lnTo>
                      <a:pt x="296641" y="561566"/>
                    </a:lnTo>
                    <a:lnTo>
                      <a:pt x="300372" y="561566"/>
                    </a:lnTo>
                    <a:cubicBezTo>
                      <a:pt x="300372" y="558663"/>
                      <a:pt x="298921" y="557212"/>
                      <a:pt x="296019" y="557212"/>
                    </a:cubicBezTo>
                    <a:cubicBezTo>
                      <a:pt x="298922" y="554310"/>
                      <a:pt x="300372" y="552859"/>
                      <a:pt x="300372" y="552859"/>
                    </a:cubicBezTo>
                    <a:cubicBezTo>
                      <a:pt x="303275" y="552859"/>
                      <a:pt x="304726" y="549957"/>
                      <a:pt x="304726" y="544153"/>
                    </a:cubicBezTo>
                    <a:lnTo>
                      <a:pt x="309079" y="539799"/>
                    </a:lnTo>
                    <a:cubicBezTo>
                      <a:pt x="309079" y="545604"/>
                      <a:pt x="307628" y="549231"/>
                      <a:pt x="304726" y="550683"/>
                    </a:cubicBezTo>
                    <a:cubicBezTo>
                      <a:pt x="301824" y="552134"/>
                      <a:pt x="301824" y="554310"/>
                      <a:pt x="304726" y="557212"/>
                    </a:cubicBezTo>
                    <a:cubicBezTo>
                      <a:pt x="307628" y="554310"/>
                      <a:pt x="310167" y="551045"/>
                      <a:pt x="312344" y="547418"/>
                    </a:cubicBezTo>
                    <a:lnTo>
                      <a:pt x="313553" y="544757"/>
                    </a:lnTo>
                    <a:lnTo>
                      <a:pt x="315609" y="555036"/>
                    </a:lnTo>
                    <a:cubicBezTo>
                      <a:pt x="314158" y="559389"/>
                      <a:pt x="311981" y="560115"/>
                      <a:pt x="309079" y="557212"/>
                    </a:cubicBezTo>
                    <a:lnTo>
                      <a:pt x="309079" y="565919"/>
                    </a:lnTo>
                    <a:lnTo>
                      <a:pt x="304726" y="570272"/>
                    </a:lnTo>
                    <a:cubicBezTo>
                      <a:pt x="304726" y="576076"/>
                      <a:pt x="303275" y="579704"/>
                      <a:pt x="300372" y="581155"/>
                    </a:cubicBezTo>
                    <a:cubicBezTo>
                      <a:pt x="297470" y="582606"/>
                      <a:pt x="297470" y="584601"/>
                      <a:pt x="300372" y="587141"/>
                    </a:cubicBezTo>
                    <a:cubicBezTo>
                      <a:pt x="300372" y="584601"/>
                      <a:pt x="301824" y="581881"/>
                      <a:pt x="304726" y="578978"/>
                    </a:cubicBezTo>
                    <a:lnTo>
                      <a:pt x="304726" y="574625"/>
                    </a:lnTo>
                    <a:lnTo>
                      <a:pt x="309079" y="578978"/>
                    </a:lnTo>
                    <a:lnTo>
                      <a:pt x="309079" y="574625"/>
                    </a:lnTo>
                    <a:cubicBezTo>
                      <a:pt x="314883" y="574625"/>
                      <a:pt x="315609" y="576711"/>
                      <a:pt x="311256" y="580883"/>
                    </a:cubicBezTo>
                    <a:cubicBezTo>
                      <a:pt x="309079" y="582969"/>
                      <a:pt x="307809" y="583853"/>
                      <a:pt x="307446" y="583536"/>
                    </a:cubicBezTo>
                    <a:lnTo>
                      <a:pt x="307456" y="583442"/>
                    </a:lnTo>
                    <a:lnTo>
                      <a:pt x="304726" y="590950"/>
                    </a:lnTo>
                    <a:lnTo>
                      <a:pt x="300372" y="598568"/>
                    </a:lnTo>
                    <a:cubicBezTo>
                      <a:pt x="300372" y="601107"/>
                      <a:pt x="298921" y="602377"/>
                      <a:pt x="296019" y="602377"/>
                    </a:cubicBezTo>
                    <a:cubicBezTo>
                      <a:pt x="296019" y="607456"/>
                      <a:pt x="294568" y="609995"/>
                      <a:pt x="291666" y="609995"/>
                    </a:cubicBezTo>
                    <a:cubicBezTo>
                      <a:pt x="291666" y="612535"/>
                      <a:pt x="290215" y="613804"/>
                      <a:pt x="287313" y="613804"/>
                    </a:cubicBezTo>
                    <a:lnTo>
                      <a:pt x="287313" y="618157"/>
                    </a:lnTo>
                    <a:lnTo>
                      <a:pt x="287313" y="626864"/>
                    </a:lnTo>
                    <a:lnTo>
                      <a:pt x="278606" y="639924"/>
                    </a:lnTo>
                    <a:lnTo>
                      <a:pt x="269900" y="666043"/>
                    </a:lnTo>
                    <a:cubicBezTo>
                      <a:pt x="266998" y="666043"/>
                      <a:pt x="264096" y="667494"/>
                      <a:pt x="261193" y="670396"/>
                    </a:cubicBezTo>
                    <a:cubicBezTo>
                      <a:pt x="258291" y="673298"/>
                      <a:pt x="258291" y="676200"/>
                      <a:pt x="261193" y="679103"/>
                    </a:cubicBezTo>
                    <a:cubicBezTo>
                      <a:pt x="258291" y="679103"/>
                      <a:pt x="257566" y="682005"/>
                      <a:pt x="259017" y="687809"/>
                    </a:cubicBezTo>
                    <a:cubicBezTo>
                      <a:pt x="260468" y="693613"/>
                      <a:pt x="258291" y="696516"/>
                      <a:pt x="252487" y="696516"/>
                    </a:cubicBezTo>
                    <a:cubicBezTo>
                      <a:pt x="255389" y="696516"/>
                      <a:pt x="256840" y="697967"/>
                      <a:pt x="256840" y="700869"/>
                    </a:cubicBezTo>
                    <a:lnTo>
                      <a:pt x="248134" y="700869"/>
                    </a:lnTo>
                    <a:cubicBezTo>
                      <a:pt x="242330" y="706673"/>
                      <a:pt x="242329" y="709575"/>
                      <a:pt x="248134" y="709575"/>
                    </a:cubicBezTo>
                    <a:cubicBezTo>
                      <a:pt x="245232" y="712477"/>
                      <a:pt x="244506" y="714654"/>
                      <a:pt x="245957" y="716105"/>
                    </a:cubicBezTo>
                    <a:cubicBezTo>
                      <a:pt x="247408" y="717556"/>
                      <a:pt x="246683" y="719733"/>
                      <a:pt x="243781" y="722635"/>
                    </a:cubicBezTo>
                    <a:lnTo>
                      <a:pt x="243781" y="718282"/>
                    </a:lnTo>
                    <a:lnTo>
                      <a:pt x="239427" y="713928"/>
                    </a:lnTo>
                    <a:lnTo>
                      <a:pt x="239427" y="722635"/>
                    </a:lnTo>
                    <a:lnTo>
                      <a:pt x="239427" y="726988"/>
                    </a:lnTo>
                    <a:cubicBezTo>
                      <a:pt x="239427" y="729890"/>
                      <a:pt x="238702" y="731341"/>
                      <a:pt x="237251" y="731341"/>
                    </a:cubicBezTo>
                    <a:cubicBezTo>
                      <a:pt x="235800" y="731341"/>
                      <a:pt x="235074" y="732792"/>
                      <a:pt x="235074" y="735695"/>
                    </a:cubicBezTo>
                    <a:lnTo>
                      <a:pt x="235074" y="744401"/>
                    </a:lnTo>
                    <a:cubicBezTo>
                      <a:pt x="237977" y="738597"/>
                      <a:pt x="241604" y="732792"/>
                      <a:pt x="245957" y="726988"/>
                    </a:cubicBezTo>
                    <a:cubicBezTo>
                      <a:pt x="250310" y="721184"/>
                      <a:pt x="253938" y="715379"/>
                      <a:pt x="256840" y="709575"/>
                    </a:cubicBezTo>
                    <a:cubicBezTo>
                      <a:pt x="259743" y="700869"/>
                      <a:pt x="264096" y="693613"/>
                      <a:pt x="269900" y="687809"/>
                    </a:cubicBezTo>
                    <a:cubicBezTo>
                      <a:pt x="272802" y="684907"/>
                      <a:pt x="274253" y="682005"/>
                      <a:pt x="274253" y="679103"/>
                    </a:cubicBezTo>
                    <a:cubicBezTo>
                      <a:pt x="277156" y="682005"/>
                      <a:pt x="275704" y="686358"/>
                      <a:pt x="269900" y="692162"/>
                    </a:cubicBezTo>
                    <a:lnTo>
                      <a:pt x="265547" y="700869"/>
                    </a:lnTo>
                    <a:lnTo>
                      <a:pt x="265547" y="700869"/>
                    </a:lnTo>
                    <a:cubicBezTo>
                      <a:pt x="265547" y="706673"/>
                      <a:pt x="264096" y="709575"/>
                      <a:pt x="261193" y="709575"/>
                    </a:cubicBezTo>
                    <a:lnTo>
                      <a:pt x="265547" y="700869"/>
                    </a:lnTo>
                    <a:lnTo>
                      <a:pt x="269900" y="699780"/>
                    </a:lnTo>
                    <a:lnTo>
                      <a:pt x="273449" y="697118"/>
                    </a:lnTo>
                    <a:lnTo>
                      <a:pt x="272621" y="693251"/>
                    </a:lnTo>
                    <a:cubicBezTo>
                      <a:pt x="272983" y="691074"/>
                      <a:pt x="274253" y="689260"/>
                      <a:pt x="276430" y="687809"/>
                    </a:cubicBezTo>
                    <a:cubicBezTo>
                      <a:pt x="280783" y="684907"/>
                      <a:pt x="281508" y="682005"/>
                      <a:pt x="278606" y="679103"/>
                    </a:cubicBezTo>
                    <a:lnTo>
                      <a:pt x="282960" y="679103"/>
                    </a:lnTo>
                    <a:lnTo>
                      <a:pt x="274253" y="700869"/>
                    </a:lnTo>
                    <a:lnTo>
                      <a:pt x="273600" y="697821"/>
                    </a:lnTo>
                    <a:lnTo>
                      <a:pt x="269900" y="705222"/>
                    </a:lnTo>
                    <a:lnTo>
                      <a:pt x="269900" y="709575"/>
                    </a:lnTo>
                    <a:lnTo>
                      <a:pt x="265547" y="709575"/>
                    </a:lnTo>
                    <a:cubicBezTo>
                      <a:pt x="268449" y="712477"/>
                      <a:pt x="268449" y="713928"/>
                      <a:pt x="265547" y="713928"/>
                    </a:cubicBezTo>
                    <a:cubicBezTo>
                      <a:pt x="265547" y="716831"/>
                      <a:pt x="264096" y="718282"/>
                      <a:pt x="261193" y="718282"/>
                    </a:cubicBezTo>
                    <a:lnTo>
                      <a:pt x="256840" y="718282"/>
                    </a:lnTo>
                    <a:cubicBezTo>
                      <a:pt x="259743" y="724086"/>
                      <a:pt x="256840" y="731341"/>
                      <a:pt x="248134" y="740048"/>
                    </a:cubicBezTo>
                    <a:cubicBezTo>
                      <a:pt x="248134" y="742950"/>
                      <a:pt x="247408" y="745126"/>
                      <a:pt x="245957" y="746578"/>
                    </a:cubicBezTo>
                    <a:cubicBezTo>
                      <a:pt x="244506" y="748029"/>
                      <a:pt x="243781" y="750205"/>
                      <a:pt x="243781" y="753107"/>
                    </a:cubicBezTo>
                    <a:lnTo>
                      <a:pt x="239427" y="757461"/>
                    </a:lnTo>
                    <a:lnTo>
                      <a:pt x="239427" y="761814"/>
                    </a:lnTo>
                    <a:lnTo>
                      <a:pt x="239427" y="766167"/>
                    </a:lnTo>
                    <a:lnTo>
                      <a:pt x="248134" y="757461"/>
                    </a:lnTo>
                    <a:cubicBezTo>
                      <a:pt x="251036" y="754558"/>
                      <a:pt x="252487" y="751656"/>
                      <a:pt x="252487" y="748754"/>
                    </a:cubicBezTo>
                    <a:cubicBezTo>
                      <a:pt x="255389" y="751656"/>
                      <a:pt x="256840" y="754558"/>
                      <a:pt x="256840" y="757461"/>
                    </a:cubicBezTo>
                    <a:lnTo>
                      <a:pt x="252487" y="761814"/>
                    </a:lnTo>
                    <a:lnTo>
                      <a:pt x="252487" y="766167"/>
                    </a:lnTo>
                    <a:lnTo>
                      <a:pt x="243781" y="770520"/>
                    </a:lnTo>
                    <a:cubicBezTo>
                      <a:pt x="243781" y="773422"/>
                      <a:pt x="242329" y="776325"/>
                      <a:pt x="239427" y="779227"/>
                    </a:cubicBezTo>
                    <a:cubicBezTo>
                      <a:pt x="233623" y="785031"/>
                      <a:pt x="229995" y="790835"/>
                      <a:pt x="228544" y="796640"/>
                    </a:cubicBezTo>
                    <a:cubicBezTo>
                      <a:pt x="227093" y="802444"/>
                      <a:pt x="223466" y="808248"/>
                      <a:pt x="217661" y="814053"/>
                    </a:cubicBezTo>
                    <a:cubicBezTo>
                      <a:pt x="211857" y="819857"/>
                      <a:pt x="208229" y="824936"/>
                      <a:pt x="206778" y="829289"/>
                    </a:cubicBezTo>
                    <a:cubicBezTo>
                      <a:pt x="205327" y="833642"/>
                      <a:pt x="201699" y="838721"/>
                      <a:pt x="195895" y="844525"/>
                    </a:cubicBezTo>
                    <a:lnTo>
                      <a:pt x="169776" y="874998"/>
                    </a:lnTo>
                    <a:cubicBezTo>
                      <a:pt x="166874" y="874998"/>
                      <a:pt x="165423" y="875723"/>
                      <a:pt x="165423" y="877174"/>
                    </a:cubicBezTo>
                    <a:cubicBezTo>
                      <a:pt x="165423" y="878625"/>
                      <a:pt x="163971" y="879351"/>
                      <a:pt x="161069" y="879351"/>
                    </a:cubicBezTo>
                    <a:cubicBezTo>
                      <a:pt x="158167" y="879351"/>
                      <a:pt x="156716" y="880076"/>
                      <a:pt x="156716" y="881527"/>
                    </a:cubicBezTo>
                    <a:cubicBezTo>
                      <a:pt x="156716" y="882979"/>
                      <a:pt x="155265" y="883704"/>
                      <a:pt x="152363" y="883704"/>
                    </a:cubicBezTo>
                    <a:cubicBezTo>
                      <a:pt x="149461" y="880802"/>
                      <a:pt x="145108" y="882253"/>
                      <a:pt x="139303" y="888057"/>
                    </a:cubicBezTo>
                    <a:cubicBezTo>
                      <a:pt x="136401" y="888057"/>
                      <a:pt x="132048" y="890959"/>
                      <a:pt x="126244" y="896764"/>
                    </a:cubicBezTo>
                    <a:cubicBezTo>
                      <a:pt x="111733" y="905470"/>
                      <a:pt x="98673" y="904019"/>
                      <a:pt x="87065" y="892411"/>
                    </a:cubicBezTo>
                    <a:cubicBezTo>
                      <a:pt x="84162" y="889508"/>
                      <a:pt x="81260" y="888057"/>
                      <a:pt x="78358" y="888057"/>
                    </a:cubicBezTo>
                    <a:lnTo>
                      <a:pt x="78358" y="883704"/>
                    </a:lnTo>
                    <a:lnTo>
                      <a:pt x="78358" y="879351"/>
                    </a:lnTo>
                    <a:cubicBezTo>
                      <a:pt x="75456" y="876449"/>
                      <a:pt x="72554" y="874998"/>
                      <a:pt x="69652" y="874998"/>
                    </a:cubicBezTo>
                    <a:cubicBezTo>
                      <a:pt x="63848" y="872096"/>
                      <a:pt x="61671" y="867742"/>
                      <a:pt x="63122" y="861938"/>
                    </a:cubicBezTo>
                    <a:cubicBezTo>
                      <a:pt x="64573" y="856134"/>
                      <a:pt x="63847" y="850329"/>
                      <a:pt x="60945" y="844525"/>
                    </a:cubicBezTo>
                    <a:cubicBezTo>
                      <a:pt x="58043" y="841623"/>
                      <a:pt x="52239" y="840172"/>
                      <a:pt x="43532" y="840172"/>
                    </a:cubicBezTo>
                    <a:cubicBezTo>
                      <a:pt x="34826" y="837270"/>
                      <a:pt x="30473" y="832917"/>
                      <a:pt x="30473" y="827112"/>
                    </a:cubicBezTo>
                    <a:cubicBezTo>
                      <a:pt x="24669" y="815504"/>
                      <a:pt x="27570" y="803895"/>
                      <a:pt x="39179" y="792286"/>
                    </a:cubicBezTo>
                    <a:cubicBezTo>
                      <a:pt x="42082" y="789384"/>
                      <a:pt x="44258" y="787933"/>
                      <a:pt x="45709" y="787933"/>
                    </a:cubicBezTo>
                    <a:cubicBezTo>
                      <a:pt x="47160" y="787933"/>
                      <a:pt x="49337" y="785031"/>
                      <a:pt x="52239" y="779227"/>
                    </a:cubicBezTo>
                    <a:cubicBezTo>
                      <a:pt x="52239" y="767618"/>
                      <a:pt x="53690" y="760363"/>
                      <a:pt x="56592" y="757461"/>
                    </a:cubicBezTo>
                    <a:lnTo>
                      <a:pt x="56592" y="770520"/>
                    </a:lnTo>
                    <a:cubicBezTo>
                      <a:pt x="59494" y="767618"/>
                      <a:pt x="60945" y="764716"/>
                      <a:pt x="60945" y="761814"/>
                    </a:cubicBezTo>
                    <a:cubicBezTo>
                      <a:pt x="60945" y="782129"/>
                      <a:pt x="65298" y="800993"/>
                      <a:pt x="74005" y="818406"/>
                    </a:cubicBezTo>
                    <a:cubicBezTo>
                      <a:pt x="79809" y="824210"/>
                      <a:pt x="83437" y="825661"/>
                      <a:pt x="84888" y="822759"/>
                    </a:cubicBezTo>
                    <a:cubicBezTo>
                      <a:pt x="86339" y="819857"/>
                      <a:pt x="89967" y="816955"/>
                      <a:pt x="95771" y="814053"/>
                    </a:cubicBezTo>
                    <a:lnTo>
                      <a:pt x="117537" y="787933"/>
                    </a:lnTo>
                    <a:cubicBezTo>
                      <a:pt x="126244" y="782129"/>
                      <a:pt x="133499" y="774907"/>
                      <a:pt x="139303" y="766269"/>
                    </a:cubicBezTo>
                    <a:cubicBezTo>
                      <a:pt x="145108" y="757631"/>
                      <a:pt x="152363" y="749072"/>
                      <a:pt x="161069" y="740592"/>
                    </a:cubicBezTo>
                    <a:lnTo>
                      <a:pt x="165423" y="736307"/>
                    </a:lnTo>
                    <a:cubicBezTo>
                      <a:pt x="165423" y="733495"/>
                      <a:pt x="166148" y="732089"/>
                      <a:pt x="167599" y="732089"/>
                    </a:cubicBezTo>
                    <a:cubicBezTo>
                      <a:pt x="169050" y="732089"/>
                      <a:pt x="169776" y="730661"/>
                      <a:pt x="169776" y="727804"/>
                    </a:cubicBezTo>
                    <a:lnTo>
                      <a:pt x="169776" y="723587"/>
                    </a:lnTo>
                    <a:lnTo>
                      <a:pt x="178482" y="723587"/>
                    </a:lnTo>
                    <a:cubicBezTo>
                      <a:pt x="178482" y="720730"/>
                      <a:pt x="179933" y="717896"/>
                      <a:pt x="182835" y="715085"/>
                    </a:cubicBezTo>
                    <a:lnTo>
                      <a:pt x="182835" y="713928"/>
                    </a:lnTo>
                    <a:cubicBezTo>
                      <a:pt x="179933" y="713928"/>
                      <a:pt x="179933" y="712477"/>
                      <a:pt x="182835" y="709575"/>
                    </a:cubicBezTo>
                    <a:lnTo>
                      <a:pt x="182835" y="706582"/>
                    </a:lnTo>
                    <a:cubicBezTo>
                      <a:pt x="185738" y="706582"/>
                      <a:pt x="187189" y="705154"/>
                      <a:pt x="187189" y="702297"/>
                    </a:cubicBezTo>
                    <a:cubicBezTo>
                      <a:pt x="190091" y="702297"/>
                      <a:pt x="191542" y="700891"/>
                      <a:pt x="191542" y="698080"/>
                    </a:cubicBezTo>
                    <a:lnTo>
                      <a:pt x="195895" y="698080"/>
                    </a:lnTo>
                    <a:lnTo>
                      <a:pt x="195895" y="693795"/>
                    </a:lnTo>
                    <a:lnTo>
                      <a:pt x="195895" y="689578"/>
                    </a:lnTo>
                    <a:lnTo>
                      <a:pt x="204602" y="681075"/>
                    </a:lnTo>
                    <a:cubicBezTo>
                      <a:pt x="201699" y="681075"/>
                      <a:pt x="200974" y="679658"/>
                      <a:pt x="202425" y="676824"/>
                    </a:cubicBezTo>
                    <a:cubicBezTo>
                      <a:pt x="203876" y="673990"/>
                      <a:pt x="206053" y="673979"/>
                      <a:pt x="208955" y="676790"/>
                    </a:cubicBezTo>
                    <a:lnTo>
                      <a:pt x="217661" y="664070"/>
                    </a:lnTo>
                    <a:lnTo>
                      <a:pt x="226368" y="655568"/>
                    </a:lnTo>
                    <a:lnTo>
                      <a:pt x="226368" y="659853"/>
                    </a:lnTo>
                    <a:cubicBezTo>
                      <a:pt x="226368" y="651328"/>
                      <a:pt x="227819" y="645660"/>
                      <a:pt x="230721" y="642848"/>
                    </a:cubicBezTo>
                    <a:cubicBezTo>
                      <a:pt x="236525" y="642848"/>
                      <a:pt x="239427" y="641420"/>
                      <a:pt x="239427" y="638563"/>
                    </a:cubicBezTo>
                    <a:cubicBezTo>
                      <a:pt x="242330" y="638563"/>
                      <a:pt x="243781" y="634323"/>
                      <a:pt x="243781" y="625844"/>
                    </a:cubicBezTo>
                    <a:lnTo>
                      <a:pt x="244785" y="624855"/>
                    </a:lnTo>
                    <a:lnTo>
                      <a:pt x="243781" y="626864"/>
                    </a:lnTo>
                    <a:cubicBezTo>
                      <a:pt x="246683" y="626864"/>
                      <a:pt x="248859" y="626138"/>
                      <a:pt x="250310" y="624687"/>
                    </a:cubicBezTo>
                    <a:lnTo>
                      <a:pt x="251353" y="621558"/>
                    </a:lnTo>
                    <a:lnTo>
                      <a:pt x="251474" y="621558"/>
                    </a:lnTo>
                    <a:lnTo>
                      <a:pt x="256840" y="631217"/>
                    </a:lnTo>
                    <a:lnTo>
                      <a:pt x="256840" y="622511"/>
                    </a:lnTo>
                    <a:lnTo>
                      <a:pt x="261193" y="622511"/>
                    </a:lnTo>
                    <a:lnTo>
                      <a:pt x="261193" y="618157"/>
                    </a:lnTo>
                    <a:lnTo>
                      <a:pt x="252104" y="621187"/>
                    </a:lnTo>
                    <a:lnTo>
                      <a:pt x="251630" y="620728"/>
                    </a:lnTo>
                    <a:lnTo>
                      <a:pt x="252487" y="618157"/>
                    </a:lnTo>
                    <a:cubicBezTo>
                      <a:pt x="255389" y="618157"/>
                      <a:pt x="256840" y="617432"/>
                      <a:pt x="256840" y="615981"/>
                    </a:cubicBezTo>
                    <a:cubicBezTo>
                      <a:pt x="256840" y="614530"/>
                      <a:pt x="258291" y="613804"/>
                      <a:pt x="261193" y="613804"/>
                    </a:cubicBezTo>
                    <a:cubicBezTo>
                      <a:pt x="258291" y="613804"/>
                      <a:pt x="255389" y="615255"/>
                      <a:pt x="252487" y="618157"/>
                    </a:cubicBezTo>
                    <a:lnTo>
                      <a:pt x="248976" y="618157"/>
                    </a:lnTo>
                    <a:lnTo>
                      <a:pt x="248134" y="617341"/>
                    </a:lnTo>
                    <a:lnTo>
                      <a:pt x="248134" y="613056"/>
                    </a:lnTo>
                    <a:lnTo>
                      <a:pt x="252487" y="613056"/>
                    </a:lnTo>
                    <a:cubicBezTo>
                      <a:pt x="252487" y="607388"/>
                      <a:pt x="253938" y="604554"/>
                      <a:pt x="256840" y="604554"/>
                    </a:cubicBezTo>
                    <a:lnTo>
                      <a:pt x="256840" y="600336"/>
                    </a:lnTo>
                    <a:lnTo>
                      <a:pt x="261193" y="596051"/>
                    </a:lnTo>
                    <a:lnTo>
                      <a:pt x="265547" y="591800"/>
                    </a:lnTo>
                    <a:lnTo>
                      <a:pt x="265547" y="587685"/>
                    </a:lnTo>
                    <a:lnTo>
                      <a:pt x="268051" y="589354"/>
                    </a:lnTo>
                    <a:lnTo>
                      <a:pt x="269900" y="587549"/>
                    </a:lnTo>
                    <a:cubicBezTo>
                      <a:pt x="269900" y="584737"/>
                      <a:pt x="272802" y="580430"/>
                      <a:pt x="278606" y="574625"/>
                    </a:cubicBezTo>
                    <a:lnTo>
                      <a:pt x="278606" y="561566"/>
                    </a:lnTo>
                    <a:lnTo>
                      <a:pt x="282960" y="565919"/>
                    </a:lnTo>
                    <a:lnTo>
                      <a:pt x="282960" y="574625"/>
                    </a:lnTo>
                    <a:lnTo>
                      <a:pt x="282960" y="583332"/>
                    </a:lnTo>
                    <a:lnTo>
                      <a:pt x="291666" y="591834"/>
                    </a:lnTo>
                    <a:lnTo>
                      <a:pt x="291666" y="587685"/>
                    </a:lnTo>
                    <a:lnTo>
                      <a:pt x="291666" y="583332"/>
                    </a:lnTo>
                    <a:cubicBezTo>
                      <a:pt x="297470" y="583332"/>
                      <a:pt x="300372" y="580430"/>
                      <a:pt x="300372" y="574625"/>
                    </a:cubicBezTo>
                    <a:lnTo>
                      <a:pt x="296019" y="574625"/>
                    </a:lnTo>
                    <a:cubicBezTo>
                      <a:pt x="296019" y="565919"/>
                      <a:pt x="294568" y="560115"/>
                      <a:pt x="291666" y="557212"/>
                    </a:cubicBezTo>
                    <a:lnTo>
                      <a:pt x="291666" y="552859"/>
                    </a:lnTo>
                    <a:close/>
                    <a:moveTo>
                      <a:pt x="312245" y="531489"/>
                    </a:moveTo>
                    <a:lnTo>
                      <a:pt x="311256" y="535446"/>
                    </a:lnTo>
                    <a:cubicBezTo>
                      <a:pt x="309805" y="538348"/>
                      <a:pt x="309079" y="538348"/>
                      <a:pt x="309079" y="535446"/>
                    </a:cubicBezTo>
                    <a:cubicBezTo>
                      <a:pt x="309079" y="533995"/>
                      <a:pt x="309442" y="532907"/>
                      <a:pt x="310167" y="532181"/>
                    </a:cubicBezTo>
                    <a:close/>
                    <a:moveTo>
                      <a:pt x="818406" y="531093"/>
                    </a:moveTo>
                    <a:lnTo>
                      <a:pt x="814053" y="535446"/>
                    </a:lnTo>
                    <a:lnTo>
                      <a:pt x="814119" y="535248"/>
                    </a:lnTo>
                    <a:lnTo>
                      <a:pt x="817470" y="531405"/>
                    </a:lnTo>
                    <a:close/>
                    <a:moveTo>
                      <a:pt x="312810" y="529227"/>
                    </a:moveTo>
                    <a:lnTo>
                      <a:pt x="313432" y="531093"/>
                    </a:lnTo>
                    <a:lnTo>
                      <a:pt x="312245" y="531489"/>
                    </a:lnTo>
                    <a:close/>
                    <a:moveTo>
                      <a:pt x="831466" y="522387"/>
                    </a:moveTo>
                    <a:cubicBezTo>
                      <a:pt x="831466" y="525289"/>
                      <a:pt x="830740" y="526740"/>
                      <a:pt x="829289" y="526740"/>
                    </a:cubicBezTo>
                    <a:cubicBezTo>
                      <a:pt x="827838" y="526740"/>
                      <a:pt x="827113" y="528191"/>
                      <a:pt x="827113" y="531093"/>
                    </a:cubicBezTo>
                    <a:lnTo>
                      <a:pt x="827113" y="526740"/>
                    </a:lnTo>
                    <a:cubicBezTo>
                      <a:pt x="827113" y="523838"/>
                      <a:pt x="828564" y="522387"/>
                      <a:pt x="831466" y="522387"/>
                    </a:cubicBezTo>
                    <a:close/>
                    <a:moveTo>
                      <a:pt x="313432" y="518033"/>
                    </a:moveTo>
                    <a:lnTo>
                      <a:pt x="313432" y="526740"/>
                    </a:lnTo>
                    <a:lnTo>
                      <a:pt x="312810" y="529227"/>
                    </a:lnTo>
                    <a:lnTo>
                      <a:pt x="312344" y="527828"/>
                    </a:lnTo>
                    <a:cubicBezTo>
                      <a:pt x="311618" y="527103"/>
                      <a:pt x="310530" y="526740"/>
                      <a:pt x="309079" y="526740"/>
                    </a:cubicBezTo>
                    <a:cubicBezTo>
                      <a:pt x="309079" y="520936"/>
                      <a:pt x="310530" y="518033"/>
                      <a:pt x="313432" y="518033"/>
                    </a:cubicBezTo>
                    <a:close/>
                    <a:moveTo>
                      <a:pt x="304726" y="518033"/>
                    </a:moveTo>
                    <a:lnTo>
                      <a:pt x="304726" y="526740"/>
                    </a:lnTo>
                    <a:lnTo>
                      <a:pt x="300372" y="531093"/>
                    </a:lnTo>
                    <a:cubicBezTo>
                      <a:pt x="303275" y="528191"/>
                      <a:pt x="304726" y="523838"/>
                      <a:pt x="304726" y="518033"/>
                    </a:cubicBezTo>
                    <a:close/>
                    <a:moveTo>
                      <a:pt x="327720" y="517698"/>
                    </a:moveTo>
                    <a:lnTo>
                      <a:pt x="327580" y="518033"/>
                    </a:lnTo>
                    <a:cubicBezTo>
                      <a:pt x="326855" y="520936"/>
                      <a:pt x="326492" y="525289"/>
                      <a:pt x="326492" y="531093"/>
                    </a:cubicBezTo>
                    <a:cubicBezTo>
                      <a:pt x="323590" y="533995"/>
                      <a:pt x="322139" y="537623"/>
                      <a:pt x="322139" y="541976"/>
                    </a:cubicBezTo>
                    <a:cubicBezTo>
                      <a:pt x="322139" y="544153"/>
                      <a:pt x="321413" y="545422"/>
                      <a:pt x="319962" y="545785"/>
                    </a:cubicBezTo>
                    <a:lnTo>
                      <a:pt x="313788" y="544242"/>
                    </a:lnTo>
                    <a:lnTo>
                      <a:pt x="317785" y="535446"/>
                    </a:lnTo>
                    <a:cubicBezTo>
                      <a:pt x="319237" y="531093"/>
                      <a:pt x="321051" y="527103"/>
                      <a:pt x="323227" y="523475"/>
                    </a:cubicBezTo>
                    <a:close/>
                    <a:moveTo>
                      <a:pt x="330845" y="513680"/>
                    </a:moveTo>
                    <a:lnTo>
                      <a:pt x="327720" y="517698"/>
                    </a:lnTo>
                    <a:lnTo>
                      <a:pt x="328940" y="514768"/>
                    </a:lnTo>
                    <a:cubicBezTo>
                      <a:pt x="329485" y="514043"/>
                      <a:pt x="330119" y="513680"/>
                      <a:pt x="330845" y="513680"/>
                    </a:cubicBezTo>
                    <a:close/>
                    <a:moveTo>
                      <a:pt x="313432" y="509327"/>
                    </a:moveTo>
                    <a:lnTo>
                      <a:pt x="322139" y="509327"/>
                    </a:lnTo>
                    <a:cubicBezTo>
                      <a:pt x="319236" y="509327"/>
                      <a:pt x="317785" y="512229"/>
                      <a:pt x="317785" y="518033"/>
                    </a:cubicBezTo>
                    <a:cubicBezTo>
                      <a:pt x="314883" y="515131"/>
                      <a:pt x="313432" y="512229"/>
                      <a:pt x="313432" y="509327"/>
                    </a:cubicBezTo>
                    <a:close/>
                    <a:moveTo>
                      <a:pt x="335198" y="491914"/>
                    </a:moveTo>
                    <a:cubicBezTo>
                      <a:pt x="335198" y="494816"/>
                      <a:pt x="334473" y="496993"/>
                      <a:pt x="333022" y="498444"/>
                    </a:cubicBezTo>
                    <a:cubicBezTo>
                      <a:pt x="331571" y="499895"/>
                      <a:pt x="330845" y="503523"/>
                      <a:pt x="330845" y="509327"/>
                    </a:cubicBezTo>
                    <a:lnTo>
                      <a:pt x="326492" y="509327"/>
                    </a:lnTo>
                    <a:close/>
                    <a:moveTo>
                      <a:pt x="657337" y="478854"/>
                    </a:moveTo>
                    <a:cubicBezTo>
                      <a:pt x="657337" y="484659"/>
                      <a:pt x="654435" y="487561"/>
                      <a:pt x="648630" y="487561"/>
                    </a:cubicBezTo>
                    <a:cubicBezTo>
                      <a:pt x="651533" y="490463"/>
                      <a:pt x="655886" y="491914"/>
                      <a:pt x="661690" y="491914"/>
                    </a:cubicBezTo>
                    <a:lnTo>
                      <a:pt x="661690" y="487561"/>
                    </a:lnTo>
                    <a:cubicBezTo>
                      <a:pt x="661690" y="484659"/>
                      <a:pt x="660965" y="483208"/>
                      <a:pt x="659513" y="483208"/>
                    </a:cubicBezTo>
                    <a:cubicBezTo>
                      <a:pt x="658063" y="483208"/>
                      <a:pt x="657337" y="481757"/>
                      <a:pt x="657337" y="478854"/>
                    </a:cubicBezTo>
                    <a:close/>
                    <a:moveTo>
                      <a:pt x="478855" y="461441"/>
                    </a:moveTo>
                    <a:cubicBezTo>
                      <a:pt x="475952" y="461441"/>
                      <a:pt x="474501" y="467246"/>
                      <a:pt x="474501" y="478854"/>
                    </a:cubicBezTo>
                    <a:cubicBezTo>
                      <a:pt x="471599" y="481757"/>
                      <a:pt x="470148" y="490463"/>
                      <a:pt x="470148" y="504974"/>
                    </a:cubicBezTo>
                    <a:lnTo>
                      <a:pt x="470148" y="539799"/>
                    </a:lnTo>
                    <a:lnTo>
                      <a:pt x="470148" y="557212"/>
                    </a:lnTo>
                    <a:lnTo>
                      <a:pt x="470148" y="570272"/>
                    </a:lnTo>
                    <a:cubicBezTo>
                      <a:pt x="475952" y="561566"/>
                      <a:pt x="478129" y="552134"/>
                      <a:pt x="476678" y="541976"/>
                    </a:cubicBezTo>
                    <a:cubicBezTo>
                      <a:pt x="475227" y="531819"/>
                      <a:pt x="475952" y="522387"/>
                      <a:pt x="478855" y="513680"/>
                    </a:cubicBezTo>
                    <a:lnTo>
                      <a:pt x="478855" y="487561"/>
                    </a:lnTo>
                    <a:cubicBezTo>
                      <a:pt x="478855" y="484659"/>
                      <a:pt x="479580" y="481031"/>
                      <a:pt x="481031" y="476678"/>
                    </a:cubicBezTo>
                    <a:cubicBezTo>
                      <a:pt x="482482" y="472325"/>
                      <a:pt x="481757" y="468697"/>
                      <a:pt x="478855" y="465795"/>
                    </a:cubicBezTo>
                    <a:close/>
                    <a:moveTo>
                      <a:pt x="339551" y="461441"/>
                    </a:moveTo>
                    <a:cubicBezTo>
                      <a:pt x="342454" y="461441"/>
                      <a:pt x="344630" y="462893"/>
                      <a:pt x="346081" y="465795"/>
                    </a:cubicBezTo>
                    <a:cubicBezTo>
                      <a:pt x="347532" y="468697"/>
                      <a:pt x="345356" y="470148"/>
                      <a:pt x="339551" y="470148"/>
                    </a:cubicBezTo>
                    <a:close/>
                    <a:moveTo>
                      <a:pt x="161069" y="457088"/>
                    </a:moveTo>
                    <a:lnTo>
                      <a:pt x="165423" y="457088"/>
                    </a:lnTo>
                    <a:lnTo>
                      <a:pt x="169776" y="461441"/>
                    </a:lnTo>
                    <a:lnTo>
                      <a:pt x="182835" y="461441"/>
                    </a:lnTo>
                    <a:cubicBezTo>
                      <a:pt x="188640" y="464344"/>
                      <a:pt x="194444" y="464344"/>
                      <a:pt x="200248" y="461441"/>
                    </a:cubicBezTo>
                    <a:cubicBezTo>
                      <a:pt x="206053" y="458539"/>
                      <a:pt x="211857" y="458539"/>
                      <a:pt x="217661" y="461441"/>
                    </a:cubicBezTo>
                    <a:lnTo>
                      <a:pt x="222014" y="465795"/>
                    </a:lnTo>
                    <a:cubicBezTo>
                      <a:pt x="227819" y="465795"/>
                      <a:pt x="231446" y="465069"/>
                      <a:pt x="232897" y="463618"/>
                    </a:cubicBezTo>
                    <a:cubicBezTo>
                      <a:pt x="234349" y="462167"/>
                      <a:pt x="236525" y="461441"/>
                      <a:pt x="239427" y="461441"/>
                    </a:cubicBezTo>
                    <a:lnTo>
                      <a:pt x="239427" y="465795"/>
                    </a:lnTo>
                    <a:cubicBezTo>
                      <a:pt x="242330" y="465795"/>
                      <a:pt x="243781" y="467246"/>
                      <a:pt x="243781" y="470148"/>
                    </a:cubicBezTo>
                    <a:lnTo>
                      <a:pt x="239427" y="474501"/>
                    </a:lnTo>
                    <a:cubicBezTo>
                      <a:pt x="242330" y="474501"/>
                      <a:pt x="246683" y="473776"/>
                      <a:pt x="252487" y="472325"/>
                    </a:cubicBezTo>
                    <a:cubicBezTo>
                      <a:pt x="258291" y="470873"/>
                      <a:pt x="261193" y="471599"/>
                      <a:pt x="261193" y="474501"/>
                    </a:cubicBezTo>
                    <a:cubicBezTo>
                      <a:pt x="258291" y="474501"/>
                      <a:pt x="256840" y="475952"/>
                      <a:pt x="256840" y="478854"/>
                    </a:cubicBezTo>
                    <a:cubicBezTo>
                      <a:pt x="259743" y="481757"/>
                      <a:pt x="262645" y="483208"/>
                      <a:pt x="265547" y="483208"/>
                    </a:cubicBezTo>
                    <a:lnTo>
                      <a:pt x="261193" y="483208"/>
                    </a:lnTo>
                    <a:lnTo>
                      <a:pt x="261193" y="487561"/>
                    </a:lnTo>
                    <a:cubicBezTo>
                      <a:pt x="258291" y="490463"/>
                      <a:pt x="256115" y="491188"/>
                      <a:pt x="254664" y="489737"/>
                    </a:cubicBezTo>
                    <a:cubicBezTo>
                      <a:pt x="253213" y="488286"/>
                      <a:pt x="251036" y="489012"/>
                      <a:pt x="248134" y="491914"/>
                    </a:cubicBezTo>
                    <a:lnTo>
                      <a:pt x="230721" y="504974"/>
                    </a:lnTo>
                    <a:cubicBezTo>
                      <a:pt x="227819" y="507876"/>
                      <a:pt x="224917" y="509327"/>
                      <a:pt x="222014" y="509327"/>
                    </a:cubicBezTo>
                    <a:cubicBezTo>
                      <a:pt x="219112" y="512229"/>
                      <a:pt x="216210" y="513680"/>
                      <a:pt x="213308" y="513680"/>
                    </a:cubicBezTo>
                    <a:lnTo>
                      <a:pt x="208955" y="513680"/>
                    </a:lnTo>
                    <a:cubicBezTo>
                      <a:pt x="203151" y="516582"/>
                      <a:pt x="198797" y="518033"/>
                      <a:pt x="195895" y="518033"/>
                    </a:cubicBezTo>
                    <a:cubicBezTo>
                      <a:pt x="192993" y="518033"/>
                      <a:pt x="191542" y="519484"/>
                      <a:pt x="191542" y="522387"/>
                    </a:cubicBezTo>
                    <a:lnTo>
                      <a:pt x="174129" y="535446"/>
                    </a:lnTo>
                    <a:lnTo>
                      <a:pt x="178482" y="531093"/>
                    </a:lnTo>
                    <a:cubicBezTo>
                      <a:pt x="175580" y="528191"/>
                      <a:pt x="172678" y="528191"/>
                      <a:pt x="169776" y="531093"/>
                    </a:cubicBezTo>
                    <a:cubicBezTo>
                      <a:pt x="166874" y="533995"/>
                      <a:pt x="165423" y="536897"/>
                      <a:pt x="165423" y="539799"/>
                    </a:cubicBezTo>
                    <a:cubicBezTo>
                      <a:pt x="162520" y="539799"/>
                      <a:pt x="161069" y="540525"/>
                      <a:pt x="161069" y="541976"/>
                    </a:cubicBezTo>
                    <a:cubicBezTo>
                      <a:pt x="161069" y="543427"/>
                      <a:pt x="159618" y="544153"/>
                      <a:pt x="156716" y="544153"/>
                    </a:cubicBezTo>
                    <a:lnTo>
                      <a:pt x="156716" y="539799"/>
                    </a:lnTo>
                    <a:lnTo>
                      <a:pt x="148010" y="548506"/>
                    </a:lnTo>
                    <a:cubicBezTo>
                      <a:pt x="145108" y="542702"/>
                      <a:pt x="143656" y="541251"/>
                      <a:pt x="143656" y="544153"/>
                    </a:cubicBezTo>
                    <a:cubicBezTo>
                      <a:pt x="143656" y="547055"/>
                      <a:pt x="142205" y="548506"/>
                      <a:pt x="139303" y="548506"/>
                    </a:cubicBezTo>
                    <a:cubicBezTo>
                      <a:pt x="139303" y="545604"/>
                      <a:pt x="140754" y="542702"/>
                      <a:pt x="143656" y="539799"/>
                    </a:cubicBezTo>
                    <a:cubicBezTo>
                      <a:pt x="140754" y="539799"/>
                      <a:pt x="138578" y="540525"/>
                      <a:pt x="137127" y="541976"/>
                    </a:cubicBezTo>
                    <a:cubicBezTo>
                      <a:pt x="135676" y="543427"/>
                      <a:pt x="133499" y="544153"/>
                      <a:pt x="130597" y="544153"/>
                    </a:cubicBezTo>
                    <a:lnTo>
                      <a:pt x="126244" y="544153"/>
                    </a:lnTo>
                    <a:lnTo>
                      <a:pt x="117537" y="544153"/>
                    </a:lnTo>
                    <a:cubicBezTo>
                      <a:pt x="114635" y="547055"/>
                      <a:pt x="111733" y="548506"/>
                      <a:pt x="108831" y="548506"/>
                    </a:cubicBezTo>
                    <a:lnTo>
                      <a:pt x="100124" y="548506"/>
                    </a:lnTo>
                    <a:cubicBezTo>
                      <a:pt x="91418" y="551408"/>
                      <a:pt x="75456" y="549957"/>
                      <a:pt x="52239" y="544153"/>
                    </a:cubicBezTo>
                    <a:lnTo>
                      <a:pt x="34826" y="535446"/>
                    </a:lnTo>
                    <a:lnTo>
                      <a:pt x="17413" y="522387"/>
                    </a:lnTo>
                    <a:lnTo>
                      <a:pt x="4353" y="509327"/>
                    </a:lnTo>
                    <a:cubicBezTo>
                      <a:pt x="1451" y="509327"/>
                      <a:pt x="0" y="503523"/>
                      <a:pt x="0" y="491914"/>
                    </a:cubicBezTo>
                    <a:cubicBezTo>
                      <a:pt x="2903" y="497718"/>
                      <a:pt x="14511" y="497718"/>
                      <a:pt x="34826" y="491914"/>
                    </a:cubicBezTo>
                    <a:cubicBezTo>
                      <a:pt x="52239" y="491914"/>
                      <a:pt x="62396" y="490463"/>
                      <a:pt x="65298" y="487561"/>
                    </a:cubicBezTo>
                    <a:lnTo>
                      <a:pt x="130597" y="461441"/>
                    </a:lnTo>
                    <a:cubicBezTo>
                      <a:pt x="133499" y="458539"/>
                      <a:pt x="143656" y="457088"/>
                      <a:pt x="161069" y="457088"/>
                    </a:cubicBezTo>
                    <a:close/>
                    <a:moveTo>
                      <a:pt x="343905" y="452735"/>
                    </a:moveTo>
                    <a:lnTo>
                      <a:pt x="348258" y="457088"/>
                    </a:lnTo>
                    <a:lnTo>
                      <a:pt x="343905" y="457088"/>
                    </a:lnTo>
                    <a:close/>
                    <a:moveTo>
                      <a:pt x="709575" y="451171"/>
                    </a:moveTo>
                    <a:cubicBezTo>
                      <a:pt x="709575" y="457247"/>
                      <a:pt x="708850" y="463312"/>
                      <a:pt x="707399" y="469366"/>
                    </a:cubicBezTo>
                    <a:cubicBezTo>
                      <a:pt x="705948" y="475419"/>
                      <a:pt x="706673" y="481484"/>
                      <a:pt x="709575" y="487561"/>
                    </a:cubicBezTo>
                    <a:close/>
                    <a:moveTo>
                      <a:pt x="561566" y="428792"/>
                    </a:moveTo>
                    <a:cubicBezTo>
                      <a:pt x="560115" y="428792"/>
                      <a:pt x="558664" y="429518"/>
                      <a:pt x="557213" y="430969"/>
                    </a:cubicBezTo>
                    <a:cubicBezTo>
                      <a:pt x="560115" y="430969"/>
                      <a:pt x="552859" y="433871"/>
                      <a:pt x="535446" y="439675"/>
                    </a:cubicBezTo>
                    <a:cubicBezTo>
                      <a:pt x="532544" y="442578"/>
                      <a:pt x="529642" y="444029"/>
                      <a:pt x="526740" y="444029"/>
                    </a:cubicBezTo>
                    <a:cubicBezTo>
                      <a:pt x="523838" y="444029"/>
                      <a:pt x="519485" y="446931"/>
                      <a:pt x="513680" y="452735"/>
                    </a:cubicBezTo>
                    <a:cubicBezTo>
                      <a:pt x="493365" y="455637"/>
                      <a:pt x="483208" y="461441"/>
                      <a:pt x="483208" y="470148"/>
                    </a:cubicBezTo>
                    <a:cubicBezTo>
                      <a:pt x="483208" y="478854"/>
                      <a:pt x="482482" y="486835"/>
                      <a:pt x="481031" y="494091"/>
                    </a:cubicBezTo>
                    <a:cubicBezTo>
                      <a:pt x="479580" y="501346"/>
                      <a:pt x="478855" y="509327"/>
                      <a:pt x="478855" y="518033"/>
                    </a:cubicBezTo>
                    <a:lnTo>
                      <a:pt x="478855" y="565919"/>
                    </a:lnTo>
                    <a:lnTo>
                      <a:pt x="478855" y="592038"/>
                    </a:lnTo>
                    <a:lnTo>
                      <a:pt x="522387" y="570272"/>
                    </a:lnTo>
                    <a:cubicBezTo>
                      <a:pt x="533996" y="564468"/>
                      <a:pt x="543428" y="559389"/>
                      <a:pt x="550683" y="555036"/>
                    </a:cubicBezTo>
                    <a:cubicBezTo>
                      <a:pt x="557939" y="550683"/>
                      <a:pt x="564468" y="545604"/>
                      <a:pt x="570272" y="539799"/>
                    </a:cubicBezTo>
                    <a:cubicBezTo>
                      <a:pt x="576077" y="536897"/>
                      <a:pt x="579704" y="534721"/>
                      <a:pt x="581155" y="533270"/>
                    </a:cubicBezTo>
                    <a:cubicBezTo>
                      <a:pt x="582607" y="531819"/>
                      <a:pt x="586234" y="529642"/>
                      <a:pt x="592038" y="526740"/>
                    </a:cubicBezTo>
                    <a:cubicBezTo>
                      <a:pt x="600745" y="526740"/>
                      <a:pt x="605098" y="523838"/>
                      <a:pt x="605098" y="518033"/>
                    </a:cubicBezTo>
                    <a:cubicBezTo>
                      <a:pt x="610902" y="512229"/>
                      <a:pt x="610902" y="504248"/>
                      <a:pt x="605098" y="494091"/>
                    </a:cubicBezTo>
                    <a:cubicBezTo>
                      <a:pt x="599294" y="483933"/>
                      <a:pt x="594941" y="475952"/>
                      <a:pt x="592038" y="470148"/>
                    </a:cubicBezTo>
                    <a:cubicBezTo>
                      <a:pt x="580430" y="478854"/>
                      <a:pt x="569547" y="488286"/>
                      <a:pt x="559389" y="498444"/>
                    </a:cubicBezTo>
                    <a:cubicBezTo>
                      <a:pt x="549232" y="508601"/>
                      <a:pt x="536898" y="518033"/>
                      <a:pt x="522387" y="526740"/>
                    </a:cubicBezTo>
                    <a:lnTo>
                      <a:pt x="491914" y="552859"/>
                    </a:lnTo>
                    <a:lnTo>
                      <a:pt x="478855" y="565919"/>
                    </a:lnTo>
                    <a:cubicBezTo>
                      <a:pt x="481757" y="563017"/>
                      <a:pt x="484659" y="558663"/>
                      <a:pt x="487561" y="552859"/>
                    </a:cubicBezTo>
                    <a:cubicBezTo>
                      <a:pt x="490463" y="547055"/>
                      <a:pt x="493365" y="544153"/>
                      <a:pt x="496267" y="544153"/>
                    </a:cubicBezTo>
                    <a:lnTo>
                      <a:pt x="491914" y="548506"/>
                    </a:lnTo>
                    <a:lnTo>
                      <a:pt x="509327" y="535446"/>
                    </a:lnTo>
                    <a:cubicBezTo>
                      <a:pt x="509327" y="532544"/>
                      <a:pt x="510053" y="531093"/>
                      <a:pt x="511504" y="531093"/>
                    </a:cubicBezTo>
                    <a:cubicBezTo>
                      <a:pt x="512955" y="531093"/>
                      <a:pt x="513680" y="529642"/>
                      <a:pt x="513680" y="526740"/>
                    </a:cubicBezTo>
                    <a:cubicBezTo>
                      <a:pt x="516583" y="526740"/>
                      <a:pt x="518034" y="526014"/>
                      <a:pt x="518034" y="524563"/>
                    </a:cubicBezTo>
                    <a:cubicBezTo>
                      <a:pt x="518034" y="523112"/>
                      <a:pt x="519485" y="522387"/>
                      <a:pt x="522387" y="522387"/>
                    </a:cubicBezTo>
                    <a:lnTo>
                      <a:pt x="522387" y="513680"/>
                    </a:lnTo>
                    <a:cubicBezTo>
                      <a:pt x="525289" y="513680"/>
                      <a:pt x="526740" y="512229"/>
                      <a:pt x="526740" y="509327"/>
                    </a:cubicBezTo>
                    <a:cubicBezTo>
                      <a:pt x="529642" y="509327"/>
                      <a:pt x="531819" y="508601"/>
                      <a:pt x="533270" y="507150"/>
                    </a:cubicBezTo>
                    <a:cubicBezTo>
                      <a:pt x="534721" y="505699"/>
                      <a:pt x="536898" y="504974"/>
                      <a:pt x="539800" y="504974"/>
                    </a:cubicBezTo>
                    <a:lnTo>
                      <a:pt x="570272" y="474501"/>
                    </a:lnTo>
                    <a:lnTo>
                      <a:pt x="583332" y="461441"/>
                    </a:lnTo>
                    <a:cubicBezTo>
                      <a:pt x="583332" y="458539"/>
                      <a:pt x="581881" y="454912"/>
                      <a:pt x="578979" y="450558"/>
                    </a:cubicBezTo>
                    <a:cubicBezTo>
                      <a:pt x="576077" y="446205"/>
                      <a:pt x="574626" y="442578"/>
                      <a:pt x="574626" y="439675"/>
                    </a:cubicBezTo>
                    <a:lnTo>
                      <a:pt x="565919" y="430969"/>
                    </a:lnTo>
                    <a:cubicBezTo>
                      <a:pt x="564468" y="429518"/>
                      <a:pt x="563017" y="428792"/>
                      <a:pt x="561566" y="428792"/>
                    </a:cubicBezTo>
                    <a:close/>
                    <a:moveTo>
                      <a:pt x="635571" y="387437"/>
                    </a:moveTo>
                    <a:cubicBezTo>
                      <a:pt x="629767" y="390339"/>
                      <a:pt x="623962" y="392515"/>
                      <a:pt x="618158" y="393966"/>
                    </a:cubicBezTo>
                    <a:cubicBezTo>
                      <a:pt x="612354" y="395418"/>
                      <a:pt x="606549" y="399045"/>
                      <a:pt x="600745" y="404850"/>
                    </a:cubicBezTo>
                    <a:cubicBezTo>
                      <a:pt x="600745" y="407752"/>
                      <a:pt x="600019" y="409203"/>
                      <a:pt x="598568" y="409203"/>
                    </a:cubicBezTo>
                    <a:cubicBezTo>
                      <a:pt x="597118" y="409203"/>
                      <a:pt x="596392" y="407752"/>
                      <a:pt x="596392" y="404850"/>
                    </a:cubicBezTo>
                    <a:cubicBezTo>
                      <a:pt x="593490" y="404850"/>
                      <a:pt x="592038" y="406301"/>
                      <a:pt x="592038" y="409203"/>
                    </a:cubicBezTo>
                    <a:cubicBezTo>
                      <a:pt x="589136" y="409203"/>
                      <a:pt x="587685" y="409928"/>
                      <a:pt x="587685" y="411379"/>
                    </a:cubicBezTo>
                    <a:cubicBezTo>
                      <a:pt x="587685" y="412830"/>
                      <a:pt x="586234" y="413556"/>
                      <a:pt x="583332" y="413556"/>
                    </a:cubicBezTo>
                    <a:cubicBezTo>
                      <a:pt x="580430" y="416458"/>
                      <a:pt x="580430" y="419360"/>
                      <a:pt x="583332" y="422262"/>
                    </a:cubicBezTo>
                    <a:cubicBezTo>
                      <a:pt x="592038" y="436773"/>
                      <a:pt x="599294" y="441126"/>
                      <a:pt x="605098" y="435322"/>
                    </a:cubicBezTo>
                    <a:cubicBezTo>
                      <a:pt x="610902" y="435322"/>
                      <a:pt x="618158" y="428067"/>
                      <a:pt x="626864" y="413556"/>
                    </a:cubicBezTo>
                    <a:cubicBezTo>
                      <a:pt x="635571" y="404850"/>
                      <a:pt x="638473" y="396143"/>
                      <a:pt x="635571" y="387437"/>
                    </a:cubicBezTo>
                    <a:close/>
                    <a:moveTo>
                      <a:pt x="540154" y="377471"/>
                    </a:moveTo>
                    <a:lnTo>
                      <a:pt x="540414" y="377917"/>
                    </a:lnTo>
                    <a:lnTo>
                      <a:pt x="540216" y="377642"/>
                    </a:lnTo>
                    <a:close/>
                    <a:moveTo>
                      <a:pt x="696516" y="376554"/>
                    </a:moveTo>
                    <a:cubicBezTo>
                      <a:pt x="695065" y="376554"/>
                      <a:pt x="693614" y="377279"/>
                      <a:pt x="692163" y="378730"/>
                    </a:cubicBezTo>
                    <a:cubicBezTo>
                      <a:pt x="689260" y="381632"/>
                      <a:pt x="687809" y="384534"/>
                      <a:pt x="687809" y="387437"/>
                    </a:cubicBezTo>
                    <a:lnTo>
                      <a:pt x="687809" y="413556"/>
                    </a:lnTo>
                    <a:lnTo>
                      <a:pt x="687809" y="478854"/>
                    </a:lnTo>
                    <a:cubicBezTo>
                      <a:pt x="693614" y="473050"/>
                      <a:pt x="696516" y="467246"/>
                      <a:pt x="696516" y="461441"/>
                    </a:cubicBezTo>
                    <a:lnTo>
                      <a:pt x="696516" y="426616"/>
                    </a:lnTo>
                    <a:lnTo>
                      <a:pt x="696516" y="396143"/>
                    </a:lnTo>
                    <a:lnTo>
                      <a:pt x="696516" y="391790"/>
                    </a:lnTo>
                    <a:cubicBezTo>
                      <a:pt x="696516" y="388888"/>
                      <a:pt x="697967" y="387437"/>
                      <a:pt x="700869" y="387437"/>
                    </a:cubicBezTo>
                    <a:lnTo>
                      <a:pt x="700869" y="378730"/>
                    </a:lnTo>
                    <a:cubicBezTo>
                      <a:pt x="699418" y="377279"/>
                      <a:pt x="697967" y="376554"/>
                      <a:pt x="696516" y="376554"/>
                    </a:cubicBezTo>
                    <a:close/>
                    <a:moveTo>
                      <a:pt x="713929" y="365670"/>
                    </a:moveTo>
                    <a:cubicBezTo>
                      <a:pt x="711027" y="368573"/>
                      <a:pt x="709575" y="375828"/>
                      <a:pt x="709575" y="387437"/>
                    </a:cubicBezTo>
                    <a:lnTo>
                      <a:pt x="709575" y="419270"/>
                    </a:lnTo>
                    <a:lnTo>
                      <a:pt x="709575" y="428384"/>
                    </a:lnTo>
                    <a:cubicBezTo>
                      <a:pt x="712478" y="419270"/>
                      <a:pt x="713929" y="398365"/>
                      <a:pt x="713929" y="365670"/>
                    </a:cubicBezTo>
                    <a:close/>
                    <a:moveTo>
                      <a:pt x="530310" y="360597"/>
                    </a:moveTo>
                    <a:lnTo>
                      <a:pt x="537419" y="370024"/>
                    </a:lnTo>
                    <a:lnTo>
                      <a:pt x="540154" y="377471"/>
                    </a:lnTo>
                    <a:close/>
                    <a:moveTo>
                      <a:pt x="726988" y="343904"/>
                    </a:moveTo>
                    <a:lnTo>
                      <a:pt x="727078" y="343994"/>
                    </a:lnTo>
                    <a:lnTo>
                      <a:pt x="726988" y="344006"/>
                    </a:lnTo>
                    <a:lnTo>
                      <a:pt x="726905" y="344030"/>
                    </a:lnTo>
                    <a:close/>
                    <a:moveTo>
                      <a:pt x="734607" y="342944"/>
                    </a:moveTo>
                    <a:cubicBezTo>
                      <a:pt x="736783" y="343652"/>
                      <a:pt x="738597" y="345423"/>
                      <a:pt x="740048" y="348258"/>
                    </a:cubicBezTo>
                    <a:lnTo>
                      <a:pt x="735695" y="352611"/>
                    </a:lnTo>
                    <a:lnTo>
                      <a:pt x="727078" y="343994"/>
                    </a:lnTo>
                    <a:close/>
                    <a:moveTo>
                      <a:pt x="517505" y="338791"/>
                    </a:moveTo>
                    <a:lnTo>
                      <a:pt x="518034" y="339551"/>
                    </a:lnTo>
                    <a:lnTo>
                      <a:pt x="530310" y="360597"/>
                    </a:lnTo>
                    <a:lnTo>
                      <a:pt x="521826" y="349346"/>
                    </a:lnTo>
                    <a:close/>
                    <a:moveTo>
                      <a:pt x="511307" y="323651"/>
                    </a:moveTo>
                    <a:lnTo>
                      <a:pt x="517505" y="338791"/>
                    </a:lnTo>
                    <a:lnTo>
                      <a:pt x="515857" y="336422"/>
                    </a:lnTo>
                    <a:cubicBezTo>
                      <a:pt x="514406" y="333702"/>
                      <a:pt x="512955" y="329711"/>
                      <a:pt x="511504" y="324451"/>
                    </a:cubicBezTo>
                    <a:close/>
                    <a:moveTo>
                      <a:pt x="502318" y="302671"/>
                    </a:moveTo>
                    <a:lnTo>
                      <a:pt x="503886" y="303093"/>
                    </a:lnTo>
                    <a:cubicBezTo>
                      <a:pt x="506062" y="304907"/>
                      <a:pt x="507876" y="309079"/>
                      <a:pt x="509327" y="315608"/>
                    </a:cubicBezTo>
                    <a:lnTo>
                      <a:pt x="511307" y="323651"/>
                    </a:lnTo>
                    <a:lnTo>
                      <a:pt x="510688" y="322138"/>
                    </a:lnTo>
                    <a:cubicBezTo>
                      <a:pt x="508477" y="322138"/>
                      <a:pt x="506253" y="318057"/>
                      <a:pt x="504017" y="309895"/>
                    </a:cubicBezTo>
                    <a:close/>
                    <a:moveTo>
                      <a:pt x="264459" y="281327"/>
                    </a:moveTo>
                    <a:cubicBezTo>
                      <a:pt x="265184" y="280964"/>
                      <a:pt x="265547" y="281508"/>
                      <a:pt x="265547" y="282959"/>
                    </a:cubicBezTo>
                    <a:cubicBezTo>
                      <a:pt x="262645" y="285861"/>
                      <a:pt x="261193" y="288764"/>
                      <a:pt x="261193" y="291666"/>
                    </a:cubicBezTo>
                    <a:cubicBezTo>
                      <a:pt x="258291" y="291666"/>
                      <a:pt x="258291" y="289489"/>
                      <a:pt x="261193" y="285136"/>
                    </a:cubicBezTo>
                    <a:cubicBezTo>
                      <a:pt x="262645" y="282959"/>
                      <a:pt x="263733" y="281690"/>
                      <a:pt x="264459" y="281327"/>
                    </a:cubicBezTo>
                    <a:close/>
                    <a:moveTo>
                      <a:pt x="409203" y="261193"/>
                    </a:moveTo>
                    <a:lnTo>
                      <a:pt x="410654" y="261193"/>
                    </a:lnTo>
                    <a:lnTo>
                      <a:pt x="411380" y="262282"/>
                    </a:lnTo>
                    <a:close/>
                    <a:moveTo>
                      <a:pt x="404850" y="252487"/>
                    </a:moveTo>
                    <a:cubicBezTo>
                      <a:pt x="404850" y="249585"/>
                      <a:pt x="409203" y="252487"/>
                      <a:pt x="417909" y="261193"/>
                    </a:cubicBezTo>
                    <a:lnTo>
                      <a:pt x="410654" y="261193"/>
                    </a:lnTo>
                    <a:close/>
                    <a:moveTo>
                      <a:pt x="718282" y="191542"/>
                    </a:moveTo>
                    <a:cubicBezTo>
                      <a:pt x="712478" y="191542"/>
                      <a:pt x="709575" y="198797"/>
                      <a:pt x="709575" y="213308"/>
                    </a:cubicBezTo>
                    <a:cubicBezTo>
                      <a:pt x="703771" y="236525"/>
                      <a:pt x="700869" y="251036"/>
                      <a:pt x="700869" y="256840"/>
                    </a:cubicBezTo>
                    <a:lnTo>
                      <a:pt x="692163" y="343904"/>
                    </a:lnTo>
                    <a:cubicBezTo>
                      <a:pt x="695065" y="343904"/>
                      <a:pt x="699418" y="341002"/>
                      <a:pt x="705222" y="335198"/>
                    </a:cubicBezTo>
                    <a:lnTo>
                      <a:pt x="705222" y="317785"/>
                    </a:lnTo>
                    <a:lnTo>
                      <a:pt x="713929" y="274253"/>
                    </a:lnTo>
                    <a:cubicBezTo>
                      <a:pt x="713929" y="259742"/>
                      <a:pt x="716105" y="245957"/>
                      <a:pt x="720459" y="232897"/>
                    </a:cubicBezTo>
                    <a:cubicBezTo>
                      <a:pt x="724812" y="219838"/>
                      <a:pt x="724086" y="206052"/>
                      <a:pt x="718282" y="191542"/>
                    </a:cubicBezTo>
                    <a:close/>
                    <a:moveTo>
                      <a:pt x="644277" y="182835"/>
                    </a:moveTo>
                    <a:lnTo>
                      <a:pt x="648630" y="182835"/>
                    </a:lnTo>
                    <a:cubicBezTo>
                      <a:pt x="651533" y="182835"/>
                      <a:pt x="653709" y="183561"/>
                      <a:pt x="655160" y="185012"/>
                    </a:cubicBezTo>
                    <a:cubicBezTo>
                      <a:pt x="656611" y="186463"/>
                      <a:pt x="658788" y="187188"/>
                      <a:pt x="661690" y="187188"/>
                    </a:cubicBezTo>
                    <a:lnTo>
                      <a:pt x="679103" y="187188"/>
                    </a:lnTo>
                    <a:cubicBezTo>
                      <a:pt x="693614" y="187188"/>
                      <a:pt x="702320" y="188594"/>
                      <a:pt x="705222" y="191406"/>
                    </a:cubicBezTo>
                    <a:lnTo>
                      <a:pt x="713929" y="191406"/>
                    </a:lnTo>
                    <a:lnTo>
                      <a:pt x="713929" y="187188"/>
                    </a:lnTo>
                    <a:lnTo>
                      <a:pt x="726988" y="187188"/>
                    </a:lnTo>
                    <a:cubicBezTo>
                      <a:pt x="726988" y="187188"/>
                      <a:pt x="726988" y="197074"/>
                      <a:pt x="726988" y="216845"/>
                    </a:cubicBezTo>
                    <a:cubicBezTo>
                      <a:pt x="726988" y="219701"/>
                      <a:pt x="724812" y="230312"/>
                      <a:pt x="720459" y="248678"/>
                    </a:cubicBezTo>
                    <a:cubicBezTo>
                      <a:pt x="716105" y="267043"/>
                      <a:pt x="715380" y="276225"/>
                      <a:pt x="718282" y="276225"/>
                    </a:cubicBezTo>
                    <a:cubicBezTo>
                      <a:pt x="718282" y="270557"/>
                      <a:pt x="719007" y="266306"/>
                      <a:pt x="720459" y="263472"/>
                    </a:cubicBezTo>
                    <a:cubicBezTo>
                      <a:pt x="721910" y="260638"/>
                      <a:pt x="722635" y="256409"/>
                      <a:pt x="722635" y="250786"/>
                    </a:cubicBezTo>
                    <a:cubicBezTo>
                      <a:pt x="725538" y="253598"/>
                      <a:pt x="726263" y="257826"/>
                      <a:pt x="724812" y="263472"/>
                    </a:cubicBezTo>
                    <a:cubicBezTo>
                      <a:pt x="723361" y="269117"/>
                      <a:pt x="722635" y="273369"/>
                      <a:pt x="722635" y="276225"/>
                    </a:cubicBezTo>
                    <a:cubicBezTo>
                      <a:pt x="719733" y="281848"/>
                      <a:pt x="718282" y="293140"/>
                      <a:pt x="718282" y="310099"/>
                    </a:cubicBezTo>
                    <a:cubicBezTo>
                      <a:pt x="712478" y="329870"/>
                      <a:pt x="711027" y="341184"/>
                      <a:pt x="713929" y="344040"/>
                    </a:cubicBezTo>
                    <a:cubicBezTo>
                      <a:pt x="715380" y="345446"/>
                      <a:pt x="717194" y="346146"/>
                      <a:pt x="719370" y="346140"/>
                    </a:cubicBezTo>
                    <a:lnTo>
                      <a:pt x="726905" y="344030"/>
                    </a:lnTo>
                    <a:lnTo>
                      <a:pt x="720459" y="353699"/>
                    </a:lnTo>
                    <a:cubicBezTo>
                      <a:pt x="719007" y="357327"/>
                      <a:pt x="718282" y="361317"/>
                      <a:pt x="718282" y="365670"/>
                    </a:cubicBezTo>
                    <a:lnTo>
                      <a:pt x="718282" y="396143"/>
                    </a:lnTo>
                    <a:lnTo>
                      <a:pt x="718282" y="400496"/>
                    </a:lnTo>
                    <a:cubicBezTo>
                      <a:pt x="718282" y="403399"/>
                      <a:pt x="716831" y="405575"/>
                      <a:pt x="713929" y="407026"/>
                    </a:cubicBezTo>
                    <a:cubicBezTo>
                      <a:pt x="711027" y="408477"/>
                      <a:pt x="712478" y="409203"/>
                      <a:pt x="718282" y="409203"/>
                    </a:cubicBezTo>
                    <a:cubicBezTo>
                      <a:pt x="718282" y="415007"/>
                      <a:pt x="717556" y="420086"/>
                      <a:pt x="716105" y="424439"/>
                    </a:cubicBezTo>
                    <a:cubicBezTo>
                      <a:pt x="714655" y="428792"/>
                      <a:pt x="713929" y="433871"/>
                      <a:pt x="713929" y="439675"/>
                    </a:cubicBezTo>
                    <a:lnTo>
                      <a:pt x="713929" y="461441"/>
                    </a:lnTo>
                    <a:lnTo>
                      <a:pt x="713929" y="465795"/>
                    </a:lnTo>
                    <a:cubicBezTo>
                      <a:pt x="717420" y="468697"/>
                      <a:pt x="718293" y="471599"/>
                      <a:pt x="716547" y="474501"/>
                    </a:cubicBezTo>
                    <a:cubicBezTo>
                      <a:pt x="714802" y="477403"/>
                      <a:pt x="717420" y="480305"/>
                      <a:pt x="724404" y="483208"/>
                    </a:cubicBezTo>
                    <a:cubicBezTo>
                      <a:pt x="727850" y="489012"/>
                      <a:pt x="733065" y="489012"/>
                      <a:pt x="740048" y="483208"/>
                    </a:cubicBezTo>
                    <a:cubicBezTo>
                      <a:pt x="740048" y="486110"/>
                      <a:pt x="738574" y="489012"/>
                      <a:pt x="735627" y="491914"/>
                    </a:cubicBezTo>
                    <a:lnTo>
                      <a:pt x="731206" y="496267"/>
                    </a:lnTo>
                    <a:lnTo>
                      <a:pt x="717874" y="509327"/>
                    </a:lnTo>
                    <a:cubicBezTo>
                      <a:pt x="714927" y="515131"/>
                      <a:pt x="712716" y="517308"/>
                      <a:pt x="711242" y="515857"/>
                    </a:cubicBezTo>
                    <a:cubicBezTo>
                      <a:pt x="709768" y="514406"/>
                      <a:pt x="709031" y="516582"/>
                      <a:pt x="709031" y="522387"/>
                    </a:cubicBezTo>
                    <a:cubicBezTo>
                      <a:pt x="703136" y="528191"/>
                      <a:pt x="701663" y="531093"/>
                      <a:pt x="704610" y="531093"/>
                    </a:cubicBezTo>
                    <a:cubicBezTo>
                      <a:pt x="704610" y="533995"/>
                      <a:pt x="703136" y="535446"/>
                      <a:pt x="700189" y="535446"/>
                    </a:cubicBezTo>
                    <a:cubicBezTo>
                      <a:pt x="697242" y="535446"/>
                      <a:pt x="697241" y="533995"/>
                      <a:pt x="700189" y="531093"/>
                    </a:cubicBezTo>
                    <a:cubicBezTo>
                      <a:pt x="694294" y="531093"/>
                      <a:pt x="692083" y="530368"/>
                      <a:pt x="693557" y="528916"/>
                    </a:cubicBezTo>
                    <a:cubicBezTo>
                      <a:pt x="695031" y="527465"/>
                      <a:pt x="697241" y="526740"/>
                      <a:pt x="700189" y="526740"/>
                    </a:cubicBezTo>
                    <a:lnTo>
                      <a:pt x="700189" y="513680"/>
                    </a:lnTo>
                    <a:cubicBezTo>
                      <a:pt x="697242" y="513680"/>
                      <a:pt x="695031" y="514406"/>
                      <a:pt x="693557" y="515857"/>
                    </a:cubicBezTo>
                    <a:cubicBezTo>
                      <a:pt x="692083" y="517308"/>
                      <a:pt x="689873" y="518033"/>
                      <a:pt x="686925" y="518033"/>
                    </a:cubicBezTo>
                    <a:cubicBezTo>
                      <a:pt x="683932" y="520936"/>
                      <a:pt x="682436" y="523838"/>
                      <a:pt x="682436" y="526740"/>
                    </a:cubicBezTo>
                    <a:lnTo>
                      <a:pt x="686925" y="526740"/>
                    </a:lnTo>
                    <a:cubicBezTo>
                      <a:pt x="680985" y="532544"/>
                      <a:pt x="675067" y="536172"/>
                      <a:pt x="669172" y="537623"/>
                    </a:cubicBezTo>
                    <a:cubicBezTo>
                      <a:pt x="663277" y="539074"/>
                      <a:pt x="657382" y="542702"/>
                      <a:pt x="651487" y="548506"/>
                    </a:cubicBezTo>
                    <a:lnTo>
                      <a:pt x="624892" y="561566"/>
                    </a:lnTo>
                    <a:cubicBezTo>
                      <a:pt x="616004" y="570272"/>
                      <a:pt x="605665" y="576076"/>
                      <a:pt x="593875" y="578978"/>
                    </a:cubicBezTo>
                    <a:lnTo>
                      <a:pt x="576122" y="592038"/>
                    </a:lnTo>
                    <a:cubicBezTo>
                      <a:pt x="573175" y="592038"/>
                      <a:pt x="568753" y="593489"/>
                      <a:pt x="562858" y="596391"/>
                    </a:cubicBezTo>
                    <a:cubicBezTo>
                      <a:pt x="556963" y="599294"/>
                      <a:pt x="555490" y="599294"/>
                      <a:pt x="558437" y="596391"/>
                    </a:cubicBezTo>
                    <a:cubicBezTo>
                      <a:pt x="546602" y="602196"/>
                      <a:pt x="535526" y="605823"/>
                      <a:pt x="525210" y="607274"/>
                    </a:cubicBezTo>
                    <a:cubicBezTo>
                      <a:pt x="514893" y="608726"/>
                      <a:pt x="505291" y="612353"/>
                      <a:pt x="496404" y="618157"/>
                    </a:cubicBezTo>
                    <a:cubicBezTo>
                      <a:pt x="490509" y="623962"/>
                      <a:pt x="487561" y="629766"/>
                      <a:pt x="487561" y="635570"/>
                    </a:cubicBezTo>
                    <a:lnTo>
                      <a:pt x="487561" y="666043"/>
                    </a:lnTo>
                    <a:cubicBezTo>
                      <a:pt x="487561" y="668945"/>
                      <a:pt x="489012" y="668220"/>
                      <a:pt x="491914" y="663866"/>
                    </a:cubicBezTo>
                    <a:cubicBezTo>
                      <a:pt x="494817" y="659513"/>
                      <a:pt x="497719" y="657336"/>
                      <a:pt x="500621" y="657336"/>
                    </a:cubicBezTo>
                    <a:cubicBezTo>
                      <a:pt x="500621" y="654434"/>
                      <a:pt x="502072" y="652983"/>
                      <a:pt x="504974" y="652983"/>
                    </a:cubicBezTo>
                    <a:cubicBezTo>
                      <a:pt x="507876" y="652983"/>
                      <a:pt x="512229" y="651532"/>
                      <a:pt x="518034" y="648630"/>
                    </a:cubicBezTo>
                    <a:lnTo>
                      <a:pt x="531093" y="648630"/>
                    </a:lnTo>
                    <a:cubicBezTo>
                      <a:pt x="528191" y="645728"/>
                      <a:pt x="531093" y="644277"/>
                      <a:pt x="539800" y="644277"/>
                    </a:cubicBezTo>
                    <a:cubicBezTo>
                      <a:pt x="548506" y="644277"/>
                      <a:pt x="554311" y="645728"/>
                      <a:pt x="557213" y="648630"/>
                    </a:cubicBezTo>
                    <a:lnTo>
                      <a:pt x="587685" y="648630"/>
                    </a:lnTo>
                    <a:cubicBezTo>
                      <a:pt x="590588" y="648630"/>
                      <a:pt x="600745" y="651532"/>
                      <a:pt x="618158" y="657336"/>
                    </a:cubicBezTo>
                    <a:cubicBezTo>
                      <a:pt x="621060" y="663141"/>
                      <a:pt x="626864" y="661690"/>
                      <a:pt x="635571" y="652983"/>
                    </a:cubicBezTo>
                    <a:cubicBezTo>
                      <a:pt x="641375" y="650081"/>
                      <a:pt x="645728" y="647213"/>
                      <a:pt x="648630" y="644379"/>
                    </a:cubicBezTo>
                    <a:cubicBezTo>
                      <a:pt x="651533" y="641545"/>
                      <a:pt x="654435" y="638699"/>
                      <a:pt x="657337" y="635842"/>
                    </a:cubicBezTo>
                    <a:cubicBezTo>
                      <a:pt x="663141" y="633031"/>
                      <a:pt x="666769" y="630197"/>
                      <a:pt x="668220" y="627340"/>
                    </a:cubicBezTo>
                    <a:cubicBezTo>
                      <a:pt x="669671" y="624483"/>
                      <a:pt x="673299" y="620221"/>
                      <a:pt x="679103" y="614552"/>
                    </a:cubicBezTo>
                    <a:lnTo>
                      <a:pt x="731342" y="567755"/>
                    </a:lnTo>
                    <a:lnTo>
                      <a:pt x="822759" y="460557"/>
                    </a:lnTo>
                    <a:cubicBezTo>
                      <a:pt x="831466" y="451851"/>
                      <a:pt x="835819" y="443144"/>
                      <a:pt x="835819" y="434438"/>
                    </a:cubicBezTo>
                    <a:cubicBezTo>
                      <a:pt x="835819" y="431536"/>
                      <a:pt x="835093" y="428634"/>
                      <a:pt x="833642" y="425731"/>
                    </a:cubicBezTo>
                    <a:cubicBezTo>
                      <a:pt x="832192" y="422829"/>
                      <a:pt x="832917" y="418476"/>
                      <a:pt x="835819" y="412672"/>
                    </a:cubicBezTo>
                    <a:cubicBezTo>
                      <a:pt x="835819" y="415574"/>
                      <a:pt x="838721" y="414123"/>
                      <a:pt x="844525" y="408319"/>
                    </a:cubicBezTo>
                    <a:lnTo>
                      <a:pt x="848879" y="408319"/>
                    </a:lnTo>
                    <a:lnTo>
                      <a:pt x="853232" y="403965"/>
                    </a:lnTo>
                    <a:lnTo>
                      <a:pt x="861938" y="403965"/>
                    </a:lnTo>
                    <a:lnTo>
                      <a:pt x="861938" y="408319"/>
                    </a:lnTo>
                    <a:lnTo>
                      <a:pt x="866292" y="403965"/>
                    </a:lnTo>
                    <a:lnTo>
                      <a:pt x="866292" y="412672"/>
                    </a:lnTo>
                    <a:cubicBezTo>
                      <a:pt x="869194" y="412672"/>
                      <a:pt x="870645" y="409770"/>
                      <a:pt x="870645" y="403965"/>
                    </a:cubicBezTo>
                    <a:cubicBezTo>
                      <a:pt x="873547" y="406867"/>
                      <a:pt x="875723" y="408319"/>
                      <a:pt x="877175" y="408319"/>
                    </a:cubicBezTo>
                    <a:cubicBezTo>
                      <a:pt x="878626" y="408319"/>
                      <a:pt x="880802" y="411221"/>
                      <a:pt x="883704" y="417025"/>
                    </a:cubicBezTo>
                    <a:cubicBezTo>
                      <a:pt x="889509" y="425731"/>
                      <a:pt x="889509" y="432987"/>
                      <a:pt x="883704" y="438791"/>
                    </a:cubicBezTo>
                    <a:cubicBezTo>
                      <a:pt x="886607" y="435889"/>
                      <a:pt x="889509" y="434438"/>
                      <a:pt x="892411" y="434438"/>
                    </a:cubicBezTo>
                    <a:lnTo>
                      <a:pt x="888058" y="438791"/>
                    </a:lnTo>
                    <a:lnTo>
                      <a:pt x="884793" y="440968"/>
                    </a:lnTo>
                    <a:cubicBezTo>
                      <a:pt x="884067" y="442419"/>
                      <a:pt x="882253" y="444595"/>
                      <a:pt x="879351" y="447498"/>
                    </a:cubicBezTo>
                    <a:cubicBezTo>
                      <a:pt x="879351" y="450400"/>
                      <a:pt x="876449" y="454753"/>
                      <a:pt x="870645" y="460557"/>
                    </a:cubicBezTo>
                    <a:cubicBezTo>
                      <a:pt x="864841" y="475068"/>
                      <a:pt x="857585" y="486677"/>
                      <a:pt x="848879" y="495383"/>
                    </a:cubicBezTo>
                    <a:lnTo>
                      <a:pt x="827113" y="520346"/>
                    </a:lnTo>
                    <a:lnTo>
                      <a:pt x="817470" y="531405"/>
                    </a:lnTo>
                    <a:lnTo>
                      <a:pt x="815141" y="532181"/>
                    </a:lnTo>
                    <a:lnTo>
                      <a:pt x="814119" y="535248"/>
                    </a:lnTo>
                    <a:lnTo>
                      <a:pt x="805346" y="545309"/>
                    </a:lnTo>
                    <a:lnTo>
                      <a:pt x="800993" y="541160"/>
                    </a:lnTo>
                    <a:cubicBezTo>
                      <a:pt x="803896" y="546692"/>
                      <a:pt x="802444" y="552236"/>
                      <a:pt x="796640" y="557791"/>
                    </a:cubicBezTo>
                    <a:cubicBezTo>
                      <a:pt x="790836" y="563345"/>
                      <a:pt x="786482" y="567506"/>
                      <a:pt x="783580" y="570272"/>
                    </a:cubicBezTo>
                    <a:cubicBezTo>
                      <a:pt x="780678" y="570272"/>
                      <a:pt x="779227" y="573356"/>
                      <a:pt x="779227" y="579523"/>
                    </a:cubicBezTo>
                    <a:cubicBezTo>
                      <a:pt x="776325" y="579523"/>
                      <a:pt x="773423" y="581064"/>
                      <a:pt x="770521" y="584148"/>
                    </a:cubicBezTo>
                    <a:cubicBezTo>
                      <a:pt x="770521" y="587231"/>
                      <a:pt x="769070" y="588773"/>
                      <a:pt x="766167" y="588773"/>
                    </a:cubicBezTo>
                    <a:lnTo>
                      <a:pt x="761814" y="588773"/>
                    </a:lnTo>
                    <a:lnTo>
                      <a:pt x="761814" y="593399"/>
                    </a:lnTo>
                    <a:lnTo>
                      <a:pt x="757461" y="598024"/>
                    </a:lnTo>
                    <a:lnTo>
                      <a:pt x="753108" y="602649"/>
                    </a:lnTo>
                    <a:cubicBezTo>
                      <a:pt x="747304" y="605733"/>
                      <a:pt x="743676" y="608816"/>
                      <a:pt x="742225" y="611900"/>
                    </a:cubicBezTo>
                    <a:cubicBezTo>
                      <a:pt x="740774" y="614983"/>
                      <a:pt x="737146" y="618067"/>
                      <a:pt x="731342" y="621150"/>
                    </a:cubicBezTo>
                    <a:lnTo>
                      <a:pt x="726988" y="625776"/>
                    </a:lnTo>
                    <a:lnTo>
                      <a:pt x="726988" y="621150"/>
                    </a:lnTo>
                    <a:lnTo>
                      <a:pt x="722635" y="625776"/>
                    </a:lnTo>
                    <a:cubicBezTo>
                      <a:pt x="725538" y="625776"/>
                      <a:pt x="726988" y="627317"/>
                      <a:pt x="726988" y="630401"/>
                    </a:cubicBezTo>
                    <a:lnTo>
                      <a:pt x="722725" y="631307"/>
                    </a:lnTo>
                    <a:lnTo>
                      <a:pt x="726988" y="635570"/>
                    </a:lnTo>
                    <a:cubicBezTo>
                      <a:pt x="724086" y="635570"/>
                      <a:pt x="722635" y="637021"/>
                      <a:pt x="722635" y="639924"/>
                    </a:cubicBezTo>
                    <a:lnTo>
                      <a:pt x="722635" y="631326"/>
                    </a:lnTo>
                    <a:lnTo>
                      <a:pt x="716105" y="632714"/>
                    </a:lnTo>
                    <a:cubicBezTo>
                      <a:pt x="714654" y="634255"/>
                      <a:pt x="715380" y="636568"/>
                      <a:pt x="718282" y="639652"/>
                    </a:cubicBezTo>
                    <a:lnTo>
                      <a:pt x="713929" y="639652"/>
                    </a:lnTo>
                    <a:lnTo>
                      <a:pt x="709575" y="639652"/>
                    </a:lnTo>
                    <a:cubicBezTo>
                      <a:pt x="706673" y="642735"/>
                      <a:pt x="706673" y="643506"/>
                      <a:pt x="709575" y="641964"/>
                    </a:cubicBezTo>
                    <a:cubicBezTo>
                      <a:pt x="712478" y="640422"/>
                      <a:pt x="713929" y="641193"/>
                      <a:pt x="713929" y="644277"/>
                    </a:cubicBezTo>
                    <a:lnTo>
                      <a:pt x="709575" y="648630"/>
                    </a:lnTo>
                    <a:lnTo>
                      <a:pt x="705222" y="648630"/>
                    </a:lnTo>
                    <a:lnTo>
                      <a:pt x="702452" y="649026"/>
                    </a:lnTo>
                    <a:lnTo>
                      <a:pt x="701413" y="649718"/>
                    </a:lnTo>
                    <a:lnTo>
                      <a:pt x="701506" y="649161"/>
                    </a:lnTo>
                    <a:lnTo>
                      <a:pt x="697604" y="649718"/>
                    </a:lnTo>
                    <a:cubicBezTo>
                      <a:pt x="695428" y="650444"/>
                      <a:pt x="693614" y="651532"/>
                      <a:pt x="692163" y="652983"/>
                    </a:cubicBezTo>
                    <a:cubicBezTo>
                      <a:pt x="689260" y="650081"/>
                      <a:pt x="687809" y="650081"/>
                      <a:pt x="687809" y="652983"/>
                    </a:cubicBezTo>
                    <a:cubicBezTo>
                      <a:pt x="687809" y="655885"/>
                      <a:pt x="689260" y="657336"/>
                      <a:pt x="692163" y="657336"/>
                    </a:cubicBezTo>
                    <a:lnTo>
                      <a:pt x="692163" y="652983"/>
                    </a:lnTo>
                    <a:lnTo>
                      <a:pt x="696516" y="657336"/>
                    </a:lnTo>
                    <a:lnTo>
                      <a:pt x="692163" y="666043"/>
                    </a:lnTo>
                    <a:lnTo>
                      <a:pt x="700869" y="661690"/>
                    </a:lnTo>
                    <a:lnTo>
                      <a:pt x="696516" y="666043"/>
                    </a:lnTo>
                    <a:cubicBezTo>
                      <a:pt x="693614" y="666043"/>
                      <a:pt x="692163" y="667494"/>
                      <a:pt x="692163" y="670396"/>
                    </a:cubicBezTo>
                    <a:lnTo>
                      <a:pt x="679103" y="683456"/>
                    </a:lnTo>
                    <a:lnTo>
                      <a:pt x="705222" y="696243"/>
                    </a:lnTo>
                    <a:lnTo>
                      <a:pt x="731342" y="704746"/>
                    </a:lnTo>
                    <a:cubicBezTo>
                      <a:pt x="734244" y="707557"/>
                      <a:pt x="738597" y="708963"/>
                      <a:pt x="744401" y="708963"/>
                    </a:cubicBezTo>
                    <a:lnTo>
                      <a:pt x="748755" y="708963"/>
                    </a:lnTo>
                    <a:lnTo>
                      <a:pt x="744401" y="713248"/>
                    </a:lnTo>
                    <a:cubicBezTo>
                      <a:pt x="747304" y="716060"/>
                      <a:pt x="751657" y="717465"/>
                      <a:pt x="757461" y="717465"/>
                    </a:cubicBezTo>
                    <a:lnTo>
                      <a:pt x="770521" y="725968"/>
                    </a:lnTo>
                    <a:cubicBezTo>
                      <a:pt x="770521" y="723156"/>
                      <a:pt x="769795" y="721751"/>
                      <a:pt x="768344" y="721751"/>
                    </a:cubicBezTo>
                    <a:cubicBezTo>
                      <a:pt x="766893" y="721751"/>
                      <a:pt x="766167" y="720322"/>
                      <a:pt x="766167" y="717465"/>
                    </a:cubicBezTo>
                    <a:cubicBezTo>
                      <a:pt x="771972" y="717465"/>
                      <a:pt x="774874" y="719597"/>
                      <a:pt x="774874" y="723859"/>
                    </a:cubicBezTo>
                    <a:cubicBezTo>
                      <a:pt x="774874" y="728122"/>
                      <a:pt x="777776" y="730253"/>
                      <a:pt x="783580" y="730253"/>
                    </a:cubicBezTo>
                    <a:lnTo>
                      <a:pt x="783580" y="725968"/>
                    </a:lnTo>
                    <a:cubicBezTo>
                      <a:pt x="786483" y="725968"/>
                      <a:pt x="787934" y="726682"/>
                      <a:pt x="787934" y="728110"/>
                    </a:cubicBezTo>
                    <a:cubicBezTo>
                      <a:pt x="787934" y="729539"/>
                      <a:pt x="789385" y="730253"/>
                      <a:pt x="792287" y="730253"/>
                    </a:cubicBezTo>
                    <a:lnTo>
                      <a:pt x="805346" y="738755"/>
                    </a:lnTo>
                    <a:lnTo>
                      <a:pt x="818406" y="747258"/>
                    </a:lnTo>
                    <a:lnTo>
                      <a:pt x="822759" y="751475"/>
                    </a:lnTo>
                    <a:lnTo>
                      <a:pt x="827113" y="751475"/>
                    </a:lnTo>
                    <a:lnTo>
                      <a:pt x="840172" y="759977"/>
                    </a:lnTo>
                    <a:lnTo>
                      <a:pt x="848879" y="768480"/>
                    </a:lnTo>
                    <a:lnTo>
                      <a:pt x="857585" y="772765"/>
                    </a:lnTo>
                    <a:cubicBezTo>
                      <a:pt x="860488" y="772765"/>
                      <a:pt x="863389" y="774171"/>
                      <a:pt x="866292" y="776982"/>
                    </a:cubicBezTo>
                    <a:cubicBezTo>
                      <a:pt x="872096" y="782650"/>
                      <a:pt x="876449" y="785484"/>
                      <a:pt x="879351" y="785484"/>
                    </a:cubicBezTo>
                    <a:cubicBezTo>
                      <a:pt x="890960" y="791153"/>
                      <a:pt x="901117" y="796821"/>
                      <a:pt x="909824" y="802489"/>
                    </a:cubicBezTo>
                    <a:cubicBezTo>
                      <a:pt x="918530" y="808158"/>
                      <a:pt x="927237" y="815254"/>
                      <a:pt x="935943" y="823779"/>
                    </a:cubicBezTo>
                    <a:cubicBezTo>
                      <a:pt x="941748" y="826591"/>
                      <a:pt x="946826" y="830128"/>
                      <a:pt x="951179" y="834390"/>
                    </a:cubicBezTo>
                    <a:cubicBezTo>
                      <a:pt x="955533" y="838653"/>
                      <a:pt x="960611" y="843618"/>
                      <a:pt x="966416" y="849286"/>
                    </a:cubicBezTo>
                    <a:cubicBezTo>
                      <a:pt x="969318" y="854955"/>
                      <a:pt x="970769" y="860657"/>
                      <a:pt x="970769" y="866393"/>
                    </a:cubicBezTo>
                    <a:cubicBezTo>
                      <a:pt x="970769" y="872130"/>
                      <a:pt x="967867" y="872096"/>
                      <a:pt x="962062" y="866291"/>
                    </a:cubicBezTo>
                    <a:cubicBezTo>
                      <a:pt x="962062" y="874998"/>
                      <a:pt x="963514" y="880802"/>
                      <a:pt x="966416" y="883704"/>
                    </a:cubicBezTo>
                    <a:cubicBezTo>
                      <a:pt x="969318" y="889508"/>
                      <a:pt x="969318" y="893862"/>
                      <a:pt x="966416" y="896764"/>
                    </a:cubicBezTo>
                    <a:cubicBezTo>
                      <a:pt x="966416" y="890959"/>
                      <a:pt x="964965" y="888057"/>
                      <a:pt x="962062" y="888057"/>
                    </a:cubicBezTo>
                    <a:lnTo>
                      <a:pt x="962062" y="892411"/>
                    </a:lnTo>
                    <a:lnTo>
                      <a:pt x="957709" y="888057"/>
                    </a:lnTo>
                    <a:lnTo>
                      <a:pt x="953356" y="892411"/>
                    </a:lnTo>
                    <a:cubicBezTo>
                      <a:pt x="953356" y="883704"/>
                      <a:pt x="950454" y="879351"/>
                      <a:pt x="944650" y="879351"/>
                    </a:cubicBezTo>
                    <a:cubicBezTo>
                      <a:pt x="938845" y="879351"/>
                      <a:pt x="935943" y="880802"/>
                      <a:pt x="935943" y="883704"/>
                    </a:cubicBezTo>
                    <a:cubicBezTo>
                      <a:pt x="938845" y="886606"/>
                      <a:pt x="938845" y="888057"/>
                      <a:pt x="935943" y="888057"/>
                    </a:cubicBezTo>
                    <a:cubicBezTo>
                      <a:pt x="930139" y="888057"/>
                      <a:pt x="925786" y="889508"/>
                      <a:pt x="922883" y="892411"/>
                    </a:cubicBezTo>
                    <a:cubicBezTo>
                      <a:pt x="922883" y="898215"/>
                      <a:pt x="921432" y="901117"/>
                      <a:pt x="918530" y="901117"/>
                    </a:cubicBezTo>
                    <a:cubicBezTo>
                      <a:pt x="915628" y="898215"/>
                      <a:pt x="912726" y="896764"/>
                      <a:pt x="909824" y="896764"/>
                    </a:cubicBezTo>
                    <a:cubicBezTo>
                      <a:pt x="904019" y="896764"/>
                      <a:pt x="901117" y="901117"/>
                      <a:pt x="901117" y="909823"/>
                    </a:cubicBezTo>
                    <a:cubicBezTo>
                      <a:pt x="898215" y="909823"/>
                      <a:pt x="896764" y="911275"/>
                      <a:pt x="896764" y="914177"/>
                    </a:cubicBezTo>
                    <a:cubicBezTo>
                      <a:pt x="893862" y="914177"/>
                      <a:pt x="892411" y="915628"/>
                      <a:pt x="892411" y="918530"/>
                    </a:cubicBezTo>
                    <a:cubicBezTo>
                      <a:pt x="886607" y="915628"/>
                      <a:pt x="883704" y="912000"/>
                      <a:pt x="883704" y="907647"/>
                    </a:cubicBezTo>
                    <a:cubicBezTo>
                      <a:pt x="883704" y="903294"/>
                      <a:pt x="880802" y="898215"/>
                      <a:pt x="874998" y="892411"/>
                    </a:cubicBezTo>
                    <a:lnTo>
                      <a:pt x="870645" y="892411"/>
                    </a:lnTo>
                    <a:lnTo>
                      <a:pt x="861938" y="883704"/>
                    </a:lnTo>
                    <a:lnTo>
                      <a:pt x="848879" y="866291"/>
                    </a:lnTo>
                    <a:cubicBezTo>
                      <a:pt x="843075" y="860487"/>
                      <a:pt x="836544" y="855408"/>
                      <a:pt x="829289" y="851055"/>
                    </a:cubicBezTo>
                    <a:cubicBezTo>
                      <a:pt x="822034" y="846702"/>
                      <a:pt x="815504" y="841623"/>
                      <a:pt x="809700" y="835819"/>
                    </a:cubicBezTo>
                    <a:cubicBezTo>
                      <a:pt x="806797" y="835819"/>
                      <a:pt x="802444" y="832917"/>
                      <a:pt x="796640" y="827112"/>
                    </a:cubicBezTo>
                    <a:lnTo>
                      <a:pt x="792287" y="827112"/>
                    </a:lnTo>
                    <a:cubicBezTo>
                      <a:pt x="789385" y="824210"/>
                      <a:pt x="789385" y="821308"/>
                      <a:pt x="792287" y="818406"/>
                    </a:cubicBezTo>
                    <a:lnTo>
                      <a:pt x="787934" y="822759"/>
                    </a:lnTo>
                    <a:cubicBezTo>
                      <a:pt x="787934" y="825661"/>
                      <a:pt x="783580" y="822759"/>
                      <a:pt x="774874" y="814053"/>
                    </a:cubicBezTo>
                    <a:lnTo>
                      <a:pt x="757461" y="800993"/>
                    </a:lnTo>
                    <a:lnTo>
                      <a:pt x="731342" y="779227"/>
                    </a:lnTo>
                    <a:cubicBezTo>
                      <a:pt x="716831" y="764716"/>
                      <a:pt x="706673" y="756010"/>
                      <a:pt x="700869" y="753107"/>
                    </a:cubicBezTo>
                    <a:lnTo>
                      <a:pt x="687809" y="740048"/>
                    </a:lnTo>
                    <a:cubicBezTo>
                      <a:pt x="684907" y="740048"/>
                      <a:pt x="682731" y="739322"/>
                      <a:pt x="681280" y="737871"/>
                    </a:cubicBezTo>
                    <a:cubicBezTo>
                      <a:pt x="679829" y="736420"/>
                      <a:pt x="677652" y="735695"/>
                      <a:pt x="674750" y="735695"/>
                    </a:cubicBezTo>
                    <a:cubicBezTo>
                      <a:pt x="671848" y="732792"/>
                      <a:pt x="668945" y="731341"/>
                      <a:pt x="666043" y="731341"/>
                    </a:cubicBezTo>
                    <a:cubicBezTo>
                      <a:pt x="668946" y="725537"/>
                      <a:pt x="668945" y="723360"/>
                      <a:pt x="666043" y="724811"/>
                    </a:cubicBezTo>
                    <a:cubicBezTo>
                      <a:pt x="663141" y="726262"/>
                      <a:pt x="658788" y="725537"/>
                      <a:pt x="652984" y="722635"/>
                    </a:cubicBezTo>
                    <a:lnTo>
                      <a:pt x="652984" y="726988"/>
                    </a:lnTo>
                    <a:cubicBezTo>
                      <a:pt x="652984" y="729890"/>
                      <a:pt x="653709" y="733518"/>
                      <a:pt x="655160" y="737871"/>
                    </a:cubicBezTo>
                    <a:cubicBezTo>
                      <a:pt x="656611" y="742224"/>
                      <a:pt x="654435" y="741499"/>
                      <a:pt x="648630" y="735695"/>
                    </a:cubicBezTo>
                    <a:cubicBezTo>
                      <a:pt x="651533" y="735695"/>
                      <a:pt x="652984" y="734243"/>
                      <a:pt x="652984" y="731341"/>
                    </a:cubicBezTo>
                    <a:cubicBezTo>
                      <a:pt x="652984" y="728439"/>
                      <a:pt x="651533" y="726988"/>
                      <a:pt x="648630" y="726988"/>
                    </a:cubicBezTo>
                    <a:lnTo>
                      <a:pt x="644277" y="731341"/>
                    </a:lnTo>
                    <a:lnTo>
                      <a:pt x="644277" y="735695"/>
                    </a:lnTo>
                    <a:lnTo>
                      <a:pt x="644277" y="740048"/>
                    </a:lnTo>
                    <a:lnTo>
                      <a:pt x="639924" y="744401"/>
                    </a:lnTo>
                    <a:lnTo>
                      <a:pt x="639924" y="748754"/>
                    </a:lnTo>
                    <a:cubicBezTo>
                      <a:pt x="642826" y="745852"/>
                      <a:pt x="644277" y="742950"/>
                      <a:pt x="644277" y="740048"/>
                    </a:cubicBezTo>
                    <a:cubicBezTo>
                      <a:pt x="647180" y="740048"/>
                      <a:pt x="648630" y="741499"/>
                      <a:pt x="648630" y="744401"/>
                    </a:cubicBezTo>
                    <a:cubicBezTo>
                      <a:pt x="648630" y="747303"/>
                      <a:pt x="647179" y="748754"/>
                      <a:pt x="644277" y="748754"/>
                    </a:cubicBezTo>
                    <a:lnTo>
                      <a:pt x="644277" y="757461"/>
                    </a:lnTo>
                    <a:lnTo>
                      <a:pt x="642101" y="761814"/>
                    </a:lnTo>
                    <a:cubicBezTo>
                      <a:pt x="642101" y="764716"/>
                      <a:pt x="641738" y="766893"/>
                      <a:pt x="641012" y="768344"/>
                    </a:cubicBezTo>
                    <a:cubicBezTo>
                      <a:pt x="640287" y="769795"/>
                      <a:pt x="639924" y="771971"/>
                      <a:pt x="639924" y="774874"/>
                    </a:cubicBezTo>
                    <a:lnTo>
                      <a:pt x="634686" y="774874"/>
                    </a:lnTo>
                    <a:lnTo>
                      <a:pt x="634686" y="779227"/>
                    </a:lnTo>
                    <a:lnTo>
                      <a:pt x="629449" y="779227"/>
                    </a:lnTo>
                    <a:lnTo>
                      <a:pt x="624280" y="779227"/>
                    </a:lnTo>
                    <a:cubicBezTo>
                      <a:pt x="624280" y="782129"/>
                      <a:pt x="626003" y="785031"/>
                      <a:pt x="629449" y="787933"/>
                    </a:cubicBezTo>
                    <a:lnTo>
                      <a:pt x="626818" y="788483"/>
                    </a:lnTo>
                    <a:lnTo>
                      <a:pt x="626320" y="794463"/>
                    </a:lnTo>
                    <a:cubicBezTo>
                      <a:pt x="625957" y="795914"/>
                      <a:pt x="625413" y="796640"/>
                      <a:pt x="624688" y="796640"/>
                    </a:cubicBezTo>
                    <a:cubicBezTo>
                      <a:pt x="623237" y="796640"/>
                      <a:pt x="622511" y="799542"/>
                      <a:pt x="622511" y="805346"/>
                    </a:cubicBezTo>
                    <a:cubicBezTo>
                      <a:pt x="625413" y="805346"/>
                      <a:pt x="626864" y="804621"/>
                      <a:pt x="626864" y="803169"/>
                    </a:cubicBezTo>
                    <a:cubicBezTo>
                      <a:pt x="626864" y="801718"/>
                      <a:pt x="628315" y="800993"/>
                      <a:pt x="631217" y="800993"/>
                    </a:cubicBezTo>
                    <a:cubicBezTo>
                      <a:pt x="631217" y="806797"/>
                      <a:pt x="629766" y="810425"/>
                      <a:pt x="626864" y="811876"/>
                    </a:cubicBezTo>
                    <a:cubicBezTo>
                      <a:pt x="623962" y="813327"/>
                      <a:pt x="622511" y="816955"/>
                      <a:pt x="622511" y="822759"/>
                    </a:cubicBezTo>
                    <a:lnTo>
                      <a:pt x="626864" y="822759"/>
                    </a:lnTo>
                    <a:lnTo>
                      <a:pt x="626864" y="827112"/>
                    </a:lnTo>
                    <a:cubicBezTo>
                      <a:pt x="623962" y="830014"/>
                      <a:pt x="622511" y="832917"/>
                      <a:pt x="622511" y="835819"/>
                    </a:cubicBezTo>
                    <a:cubicBezTo>
                      <a:pt x="617024" y="841623"/>
                      <a:pt x="615652" y="840897"/>
                      <a:pt x="618396" y="833642"/>
                    </a:cubicBezTo>
                    <a:cubicBezTo>
                      <a:pt x="621139" y="826387"/>
                      <a:pt x="621060" y="822759"/>
                      <a:pt x="618158" y="822759"/>
                    </a:cubicBezTo>
                    <a:lnTo>
                      <a:pt x="617478" y="826578"/>
                    </a:lnTo>
                    <a:lnTo>
                      <a:pt x="614349" y="824119"/>
                    </a:lnTo>
                    <a:cubicBezTo>
                      <a:pt x="611084" y="822487"/>
                      <a:pt x="609451" y="824936"/>
                      <a:pt x="609451" y="831465"/>
                    </a:cubicBezTo>
                    <a:lnTo>
                      <a:pt x="609451" y="840172"/>
                    </a:lnTo>
                    <a:cubicBezTo>
                      <a:pt x="606549" y="840172"/>
                      <a:pt x="605098" y="837270"/>
                      <a:pt x="605098" y="831465"/>
                    </a:cubicBezTo>
                    <a:lnTo>
                      <a:pt x="605098" y="844525"/>
                    </a:lnTo>
                    <a:cubicBezTo>
                      <a:pt x="605098" y="847427"/>
                      <a:pt x="606549" y="847427"/>
                      <a:pt x="609451" y="844525"/>
                    </a:cubicBezTo>
                    <a:cubicBezTo>
                      <a:pt x="612354" y="841623"/>
                      <a:pt x="613805" y="838721"/>
                      <a:pt x="613805" y="835819"/>
                    </a:cubicBezTo>
                    <a:lnTo>
                      <a:pt x="609451" y="831465"/>
                    </a:lnTo>
                    <a:lnTo>
                      <a:pt x="611969" y="830207"/>
                    </a:lnTo>
                    <a:lnTo>
                      <a:pt x="614281" y="835819"/>
                    </a:lnTo>
                    <a:lnTo>
                      <a:pt x="614281" y="831465"/>
                    </a:lnTo>
                    <a:cubicBezTo>
                      <a:pt x="614281" y="840172"/>
                      <a:pt x="615573" y="844525"/>
                      <a:pt x="618158" y="844525"/>
                    </a:cubicBezTo>
                    <a:lnTo>
                      <a:pt x="606391" y="870644"/>
                    </a:lnTo>
                    <a:cubicBezTo>
                      <a:pt x="603806" y="876449"/>
                      <a:pt x="601198" y="880076"/>
                      <a:pt x="598568" y="881527"/>
                    </a:cubicBezTo>
                    <a:cubicBezTo>
                      <a:pt x="595938" y="882979"/>
                      <a:pt x="594623" y="886606"/>
                      <a:pt x="594623" y="892411"/>
                    </a:cubicBezTo>
                    <a:cubicBezTo>
                      <a:pt x="592038" y="898215"/>
                      <a:pt x="591392" y="901843"/>
                      <a:pt x="592685" y="903294"/>
                    </a:cubicBezTo>
                    <a:cubicBezTo>
                      <a:pt x="593977" y="904745"/>
                      <a:pt x="593331" y="906921"/>
                      <a:pt x="590746" y="909823"/>
                    </a:cubicBezTo>
                    <a:lnTo>
                      <a:pt x="590746" y="914177"/>
                    </a:lnTo>
                    <a:lnTo>
                      <a:pt x="586801" y="914177"/>
                    </a:lnTo>
                    <a:lnTo>
                      <a:pt x="586801" y="918530"/>
                    </a:lnTo>
                    <a:cubicBezTo>
                      <a:pt x="584216" y="918530"/>
                      <a:pt x="582924" y="919981"/>
                      <a:pt x="582924" y="922883"/>
                    </a:cubicBezTo>
                    <a:cubicBezTo>
                      <a:pt x="588139" y="922883"/>
                      <a:pt x="590746" y="925785"/>
                      <a:pt x="590746" y="931590"/>
                    </a:cubicBezTo>
                    <a:cubicBezTo>
                      <a:pt x="588116" y="934492"/>
                      <a:pt x="585509" y="935943"/>
                      <a:pt x="582924" y="935943"/>
                    </a:cubicBezTo>
                    <a:cubicBezTo>
                      <a:pt x="580294" y="935943"/>
                      <a:pt x="579636" y="935217"/>
                      <a:pt x="580951" y="933766"/>
                    </a:cubicBezTo>
                    <a:cubicBezTo>
                      <a:pt x="582266" y="932315"/>
                      <a:pt x="581609" y="931590"/>
                      <a:pt x="578979" y="931590"/>
                    </a:cubicBezTo>
                    <a:lnTo>
                      <a:pt x="578979" y="944649"/>
                    </a:lnTo>
                    <a:lnTo>
                      <a:pt x="574626" y="949002"/>
                    </a:lnTo>
                    <a:lnTo>
                      <a:pt x="574626" y="953356"/>
                    </a:lnTo>
                    <a:cubicBezTo>
                      <a:pt x="571723" y="953356"/>
                      <a:pt x="568821" y="954807"/>
                      <a:pt x="565919" y="957709"/>
                    </a:cubicBezTo>
                    <a:cubicBezTo>
                      <a:pt x="563017" y="960611"/>
                      <a:pt x="562291" y="963513"/>
                      <a:pt x="563743" y="966415"/>
                    </a:cubicBezTo>
                    <a:cubicBezTo>
                      <a:pt x="565194" y="969317"/>
                      <a:pt x="564468" y="972220"/>
                      <a:pt x="561566" y="975122"/>
                    </a:cubicBezTo>
                    <a:cubicBezTo>
                      <a:pt x="555762" y="980926"/>
                      <a:pt x="549957" y="983828"/>
                      <a:pt x="544153" y="983828"/>
                    </a:cubicBezTo>
                    <a:cubicBezTo>
                      <a:pt x="541115" y="983828"/>
                      <a:pt x="538077" y="984554"/>
                      <a:pt x="535038" y="986005"/>
                    </a:cubicBezTo>
                    <a:cubicBezTo>
                      <a:pt x="532000" y="987456"/>
                      <a:pt x="528962" y="988181"/>
                      <a:pt x="525924" y="988181"/>
                    </a:cubicBezTo>
                    <a:lnTo>
                      <a:pt x="516809" y="996888"/>
                    </a:lnTo>
                    <a:cubicBezTo>
                      <a:pt x="510733" y="991084"/>
                      <a:pt x="506176" y="988181"/>
                      <a:pt x="503137" y="988181"/>
                    </a:cubicBezTo>
                    <a:lnTo>
                      <a:pt x="489398" y="988181"/>
                    </a:lnTo>
                    <a:cubicBezTo>
                      <a:pt x="483321" y="985279"/>
                      <a:pt x="479523" y="982377"/>
                      <a:pt x="478004" y="979475"/>
                    </a:cubicBezTo>
                    <a:cubicBezTo>
                      <a:pt x="476486" y="976573"/>
                      <a:pt x="472688" y="973671"/>
                      <a:pt x="466611" y="970769"/>
                    </a:cubicBezTo>
                    <a:cubicBezTo>
                      <a:pt x="466611" y="962062"/>
                      <a:pt x="463573" y="957709"/>
                      <a:pt x="457497" y="957709"/>
                    </a:cubicBezTo>
                    <a:lnTo>
                      <a:pt x="448382" y="949002"/>
                    </a:lnTo>
                    <a:cubicBezTo>
                      <a:pt x="445480" y="946100"/>
                      <a:pt x="444029" y="940296"/>
                      <a:pt x="444029" y="931590"/>
                    </a:cubicBezTo>
                    <a:cubicBezTo>
                      <a:pt x="444029" y="919981"/>
                      <a:pt x="442940" y="912726"/>
                      <a:pt x="440764" y="909823"/>
                    </a:cubicBezTo>
                    <a:cubicBezTo>
                      <a:pt x="438587" y="906921"/>
                      <a:pt x="435322" y="905470"/>
                      <a:pt x="430969" y="905470"/>
                    </a:cubicBezTo>
                    <a:cubicBezTo>
                      <a:pt x="425165" y="905470"/>
                      <a:pt x="419361" y="902568"/>
                      <a:pt x="413556" y="896764"/>
                    </a:cubicBezTo>
                    <a:lnTo>
                      <a:pt x="413556" y="892411"/>
                    </a:lnTo>
                    <a:cubicBezTo>
                      <a:pt x="410654" y="889508"/>
                      <a:pt x="409203" y="886606"/>
                      <a:pt x="409203" y="883704"/>
                    </a:cubicBezTo>
                    <a:lnTo>
                      <a:pt x="409203" y="896764"/>
                    </a:lnTo>
                    <a:cubicBezTo>
                      <a:pt x="406301" y="896764"/>
                      <a:pt x="404850" y="892411"/>
                      <a:pt x="404850" y="883704"/>
                    </a:cubicBezTo>
                    <a:cubicBezTo>
                      <a:pt x="401948" y="877900"/>
                      <a:pt x="401222" y="874272"/>
                      <a:pt x="402673" y="872821"/>
                    </a:cubicBezTo>
                    <a:cubicBezTo>
                      <a:pt x="404124" y="871370"/>
                      <a:pt x="404850" y="867742"/>
                      <a:pt x="404850" y="861938"/>
                    </a:cubicBezTo>
                    <a:cubicBezTo>
                      <a:pt x="399046" y="859036"/>
                      <a:pt x="399045" y="854683"/>
                      <a:pt x="404850" y="848878"/>
                    </a:cubicBezTo>
                    <a:cubicBezTo>
                      <a:pt x="407752" y="843074"/>
                      <a:pt x="408477" y="839446"/>
                      <a:pt x="407026" y="837995"/>
                    </a:cubicBezTo>
                    <a:cubicBezTo>
                      <a:pt x="405576" y="836544"/>
                      <a:pt x="404850" y="832917"/>
                      <a:pt x="404850" y="827112"/>
                    </a:cubicBezTo>
                    <a:cubicBezTo>
                      <a:pt x="404850" y="818406"/>
                      <a:pt x="406301" y="812601"/>
                      <a:pt x="409203" y="809699"/>
                    </a:cubicBezTo>
                    <a:lnTo>
                      <a:pt x="417909" y="800993"/>
                    </a:lnTo>
                    <a:cubicBezTo>
                      <a:pt x="417909" y="795188"/>
                      <a:pt x="417184" y="790835"/>
                      <a:pt x="415733" y="787933"/>
                    </a:cubicBezTo>
                    <a:cubicBezTo>
                      <a:pt x="414282" y="785031"/>
                      <a:pt x="413556" y="782129"/>
                      <a:pt x="413556" y="779227"/>
                    </a:cubicBezTo>
                    <a:lnTo>
                      <a:pt x="413556" y="757461"/>
                    </a:lnTo>
                    <a:lnTo>
                      <a:pt x="413556" y="731341"/>
                    </a:lnTo>
                    <a:cubicBezTo>
                      <a:pt x="413556" y="711026"/>
                      <a:pt x="415007" y="697967"/>
                      <a:pt x="417909" y="692162"/>
                    </a:cubicBezTo>
                    <a:cubicBezTo>
                      <a:pt x="417909" y="683456"/>
                      <a:pt x="418635" y="675475"/>
                      <a:pt x="420086" y="668220"/>
                    </a:cubicBezTo>
                    <a:cubicBezTo>
                      <a:pt x="421537" y="660964"/>
                      <a:pt x="422263" y="652983"/>
                      <a:pt x="422263" y="644277"/>
                    </a:cubicBezTo>
                    <a:cubicBezTo>
                      <a:pt x="425165" y="644277"/>
                      <a:pt x="426616" y="641375"/>
                      <a:pt x="426616" y="635570"/>
                    </a:cubicBezTo>
                    <a:cubicBezTo>
                      <a:pt x="426616" y="629766"/>
                      <a:pt x="426616" y="625413"/>
                      <a:pt x="426616" y="622511"/>
                    </a:cubicBezTo>
                    <a:cubicBezTo>
                      <a:pt x="423714" y="625413"/>
                      <a:pt x="422263" y="625413"/>
                      <a:pt x="422263" y="622511"/>
                    </a:cubicBezTo>
                    <a:lnTo>
                      <a:pt x="419153" y="616292"/>
                    </a:lnTo>
                    <a:lnTo>
                      <a:pt x="422263" y="600745"/>
                    </a:lnTo>
                    <a:cubicBezTo>
                      <a:pt x="428067" y="600745"/>
                      <a:pt x="430969" y="596391"/>
                      <a:pt x="430969" y="587685"/>
                    </a:cubicBezTo>
                    <a:cubicBezTo>
                      <a:pt x="430969" y="584601"/>
                      <a:pt x="432420" y="574637"/>
                      <a:pt x="435322" y="557791"/>
                    </a:cubicBezTo>
                    <a:cubicBezTo>
                      <a:pt x="438225" y="540944"/>
                      <a:pt x="438224" y="531002"/>
                      <a:pt x="435322" y="527964"/>
                    </a:cubicBezTo>
                    <a:lnTo>
                      <a:pt x="435322" y="504974"/>
                    </a:lnTo>
                    <a:cubicBezTo>
                      <a:pt x="437273" y="502434"/>
                      <a:pt x="438247" y="498625"/>
                      <a:pt x="438247" y="493546"/>
                    </a:cubicBezTo>
                    <a:lnTo>
                      <a:pt x="438247" y="478310"/>
                    </a:lnTo>
                    <a:cubicBezTo>
                      <a:pt x="438247" y="475771"/>
                      <a:pt x="434370" y="474501"/>
                      <a:pt x="426616" y="474501"/>
                    </a:cubicBezTo>
                    <a:lnTo>
                      <a:pt x="417909" y="465795"/>
                    </a:lnTo>
                    <a:lnTo>
                      <a:pt x="404850" y="465795"/>
                    </a:lnTo>
                    <a:lnTo>
                      <a:pt x="396143" y="457088"/>
                    </a:lnTo>
                    <a:cubicBezTo>
                      <a:pt x="393241" y="457088"/>
                      <a:pt x="391790" y="455637"/>
                      <a:pt x="391790" y="452735"/>
                    </a:cubicBezTo>
                    <a:lnTo>
                      <a:pt x="396143" y="452735"/>
                    </a:lnTo>
                    <a:lnTo>
                      <a:pt x="396143" y="448382"/>
                    </a:lnTo>
                    <a:lnTo>
                      <a:pt x="409203" y="435322"/>
                    </a:lnTo>
                    <a:lnTo>
                      <a:pt x="422263" y="422262"/>
                    </a:lnTo>
                    <a:cubicBezTo>
                      <a:pt x="422263" y="428067"/>
                      <a:pt x="422988" y="430969"/>
                      <a:pt x="424439" y="430969"/>
                    </a:cubicBezTo>
                    <a:cubicBezTo>
                      <a:pt x="425890" y="430969"/>
                      <a:pt x="428067" y="433871"/>
                      <a:pt x="430969" y="439675"/>
                    </a:cubicBezTo>
                    <a:cubicBezTo>
                      <a:pt x="433872" y="442578"/>
                      <a:pt x="436297" y="444029"/>
                      <a:pt x="438247" y="444029"/>
                    </a:cubicBezTo>
                    <a:lnTo>
                      <a:pt x="444029" y="435322"/>
                    </a:lnTo>
                    <a:lnTo>
                      <a:pt x="444029" y="413556"/>
                    </a:lnTo>
                    <a:cubicBezTo>
                      <a:pt x="446931" y="407752"/>
                      <a:pt x="448382" y="397594"/>
                      <a:pt x="448382" y="383083"/>
                    </a:cubicBezTo>
                    <a:cubicBezTo>
                      <a:pt x="451330" y="371475"/>
                      <a:pt x="454288" y="361317"/>
                      <a:pt x="457259" y="352611"/>
                    </a:cubicBezTo>
                    <a:cubicBezTo>
                      <a:pt x="460229" y="343904"/>
                      <a:pt x="463210" y="335198"/>
                      <a:pt x="466203" y="326492"/>
                    </a:cubicBezTo>
                    <a:lnTo>
                      <a:pt x="475114" y="296019"/>
                    </a:lnTo>
                    <a:cubicBezTo>
                      <a:pt x="481054" y="290215"/>
                      <a:pt x="486994" y="287312"/>
                      <a:pt x="492935" y="287312"/>
                    </a:cubicBezTo>
                    <a:cubicBezTo>
                      <a:pt x="498830" y="293117"/>
                      <a:pt x="501777" y="297470"/>
                      <a:pt x="501777" y="300372"/>
                    </a:cubicBezTo>
                    <a:lnTo>
                      <a:pt x="502318" y="302671"/>
                    </a:lnTo>
                    <a:lnTo>
                      <a:pt x="500349" y="302141"/>
                    </a:lnTo>
                    <a:cubicBezTo>
                      <a:pt x="499079" y="302413"/>
                      <a:pt x="497719" y="303274"/>
                      <a:pt x="496267" y="304725"/>
                    </a:cubicBezTo>
                    <a:cubicBezTo>
                      <a:pt x="493365" y="307628"/>
                      <a:pt x="491914" y="317785"/>
                      <a:pt x="491914" y="335198"/>
                    </a:cubicBezTo>
                    <a:lnTo>
                      <a:pt x="483208" y="361317"/>
                    </a:lnTo>
                    <a:cubicBezTo>
                      <a:pt x="483208" y="378730"/>
                      <a:pt x="481757" y="388888"/>
                      <a:pt x="478855" y="391790"/>
                    </a:cubicBezTo>
                    <a:cubicBezTo>
                      <a:pt x="478855" y="397594"/>
                      <a:pt x="478129" y="403399"/>
                      <a:pt x="476678" y="409203"/>
                    </a:cubicBezTo>
                    <a:cubicBezTo>
                      <a:pt x="475227" y="415007"/>
                      <a:pt x="474501" y="420811"/>
                      <a:pt x="474501" y="426616"/>
                    </a:cubicBezTo>
                    <a:lnTo>
                      <a:pt x="548506" y="391790"/>
                    </a:lnTo>
                    <a:lnTo>
                      <a:pt x="540414" y="377917"/>
                    </a:lnTo>
                    <a:lnTo>
                      <a:pt x="544119" y="383083"/>
                    </a:lnTo>
                    <a:cubicBezTo>
                      <a:pt x="547089" y="385986"/>
                      <a:pt x="550796" y="387437"/>
                      <a:pt x="555240" y="387437"/>
                    </a:cubicBezTo>
                    <a:cubicBezTo>
                      <a:pt x="561180" y="387437"/>
                      <a:pt x="566373" y="385986"/>
                      <a:pt x="570817" y="383083"/>
                    </a:cubicBezTo>
                    <a:cubicBezTo>
                      <a:pt x="575260" y="380181"/>
                      <a:pt x="580453" y="377279"/>
                      <a:pt x="586393" y="374377"/>
                    </a:cubicBezTo>
                    <a:lnTo>
                      <a:pt x="613124" y="361317"/>
                    </a:lnTo>
                    <a:cubicBezTo>
                      <a:pt x="625005" y="361317"/>
                      <a:pt x="633916" y="358415"/>
                      <a:pt x="639856" y="352611"/>
                    </a:cubicBezTo>
                    <a:lnTo>
                      <a:pt x="639856" y="339551"/>
                    </a:lnTo>
                    <a:cubicBezTo>
                      <a:pt x="639856" y="330845"/>
                      <a:pt x="641330" y="325040"/>
                      <a:pt x="644277" y="322138"/>
                    </a:cubicBezTo>
                    <a:lnTo>
                      <a:pt x="644277" y="287312"/>
                    </a:lnTo>
                    <a:cubicBezTo>
                      <a:pt x="644277" y="278606"/>
                      <a:pt x="645728" y="268449"/>
                      <a:pt x="648630" y="256840"/>
                    </a:cubicBezTo>
                    <a:cubicBezTo>
                      <a:pt x="651533" y="245231"/>
                      <a:pt x="651533" y="235074"/>
                      <a:pt x="648630" y="226367"/>
                    </a:cubicBezTo>
                    <a:cubicBezTo>
                      <a:pt x="642826" y="226367"/>
                      <a:pt x="639198" y="227818"/>
                      <a:pt x="637747" y="230721"/>
                    </a:cubicBezTo>
                    <a:cubicBezTo>
                      <a:pt x="636297" y="233623"/>
                      <a:pt x="632669" y="233623"/>
                      <a:pt x="626864" y="230721"/>
                    </a:cubicBezTo>
                    <a:lnTo>
                      <a:pt x="626864" y="235074"/>
                    </a:lnTo>
                    <a:lnTo>
                      <a:pt x="618158" y="235074"/>
                    </a:lnTo>
                    <a:lnTo>
                      <a:pt x="587685" y="248133"/>
                    </a:lnTo>
                    <a:lnTo>
                      <a:pt x="544153" y="261193"/>
                    </a:lnTo>
                    <a:cubicBezTo>
                      <a:pt x="535446" y="266997"/>
                      <a:pt x="526740" y="270625"/>
                      <a:pt x="518034" y="272076"/>
                    </a:cubicBezTo>
                    <a:cubicBezTo>
                      <a:pt x="509327" y="273527"/>
                      <a:pt x="500621" y="277155"/>
                      <a:pt x="491914" y="282959"/>
                    </a:cubicBezTo>
                    <a:lnTo>
                      <a:pt x="465795" y="291666"/>
                    </a:lnTo>
                    <a:cubicBezTo>
                      <a:pt x="448382" y="291666"/>
                      <a:pt x="439676" y="291666"/>
                      <a:pt x="439676" y="291666"/>
                    </a:cubicBezTo>
                    <a:cubicBezTo>
                      <a:pt x="442578" y="288764"/>
                      <a:pt x="444754" y="288038"/>
                      <a:pt x="446205" y="289489"/>
                    </a:cubicBezTo>
                    <a:cubicBezTo>
                      <a:pt x="447656" y="290940"/>
                      <a:pt x="449833" y="290215"/>
                      <a:pt x="452735" y="287312"/>
                    </a:cubicBezTo>
                    <a:lnTo>
                      <a:pt x="435322" y="287312"/>
                    </a:lnTo>
                    <a:lnTo>
                      <a:pt x="422263" y="278606"/>
                    </a:lnTo>
                    <a:lnTo>
                      <a:pt x="411380" y="262282"/>
                    </a:lnTo>
                    <a:lnTo>
                      <a:pt x="417909" y="265546"/>
                    </a:lnTo>
                    <a:lnTo>
                      <a:pt x="417909" y="261193"/>
                    </a:lnTo>
                    <a:cubicBezTo>
                      <a:pt x="420812" y="264095"/>
                      <a:pt x="423714" y="265546"/>
                      <a:pt x="426616" y="265546"/>
                    </a:cubicBezTo>
                    <a:cubicBezTo>
                      <a:pt x="429518" y="265546"/>
                      <a:pt x="431695" y="264821"/>
                      <a:pt x="433146" y="263370"/>
                    </a:cubicBezTo>
                    <a:cubicBezTo>
                      <a:pt x="434597" y="261919"/>
                      <a:pt x="436773" y="261193"/>
                      <a:pt x="439676" y="261193"/>
                    </a:cubicBezTo>
                    <a:cubicBezTo>
                      <a:pt x="439676" y="264095"/>
                      <a:pt x="441127" y="265546"/>
                      <a:pt x="444029" y="265546"/>
                    </a:cubicBezTo>
                    <a:cubicBezTo>
                      <a:pt x="446931" y="265546"/>
                      <a:pt x="449833" y="264095"/>
                      <a:pt x="452735" y="261193"/>
                    </a:cubicBezTo>
                    <a:lnTo>
                      <a:pt x="461442" y="261193"/>
                    </a:lnTo>
                    <a:cubicBezTo>
                      <a:pt x="470148" y="258472"/>
                      <a:pt x="478855" y="255740"/>
                      <a:pt x="487561" y="252997"/>
                    </a:cubicBezTo>
                    <a:cubicBezTo>
                      <a:pt x="496267" y="250253"/>
                      <a:pt x="506425" y="246138"/>
                      <a:pt x="518034" y="240651"/>
                    </a:cubicBezTo>
                    <a:cubicBezTo>
                      <a:pt x="541251" y="235164"/>
                      <a:pt x="561566" y="228317"/>
                      <a:pt x="578979" y="220110"/>
                    </a:cubicBezTo>
                    <a:lnTo>
                      <a:pt x="609451" y="207730"/>
                    </a:lnTo>
                    <a:cubicBezTo>
                      <a:pt x="615256" y="207730"/>
                      <a:pt x="619609" y="206370"/>
                      <a:pt x="622511" y="203649"/>
                    </a:cubicBezTo>
                    <a:cubicBezTo>
                      <a:pt x="625413" y="203649"/>
                      <a:pt x="626864" y="202266"/>
                      <a:pt x="626864" y="199500"/>
                    </a:cubicBezTo>
                    <a:lnTo>
                      <a:pt x="626864" y="195419"/>
                    </a:lnTo>
                    <a:cubicBezTo>
                      <a:pt x="629767" y="187030"/>
                      <a:pt x="635571" y="182835"/>
                      <a:pt x="644277" y="182835"/>
                    </a:cubicBezTo>
                    <a:close/>
                    <a:moveTo>
                      <a:pt x="150952" y="149642"/>
                    </a:moveTo>
                    <a:cubicBezTo>
                      <a:pt x="152913" y="149279"/>
                      <a:pt x="155855" y="149460"/>
                      <a:pt x="159777" y="150186"/>
                    </a:cubicBezTo>
                    <a:cubicBezTo>
                      <a:pt x="167622" y="151637"/>
                      <a:pt x="172837" y="152363"/>
                      <a:pt x="175421" y="152363"/>
                    </a:cubicBezTo>
                    <a:cubicBezTo>
                      <a:pt x="191973" y="158167"/>
                      <a:pt x="201699" y="159618"/>
                      <a:pt x="204602" y="156716"/>
                    </a:cubicBezTo>
                    <a:lnTo>
                      <a:pt x="235074" y="156716"/>
                    </a:lnTo>
                    <a:cubicBezTo>
                      <a:pt x="237977" y="156716"/>
                      <a:pt x="240153" y="157441"/>
                      <a:pt x="241604" y="158892"/>
                    </a:cubicBezTo>
                    <a:cubicBezTo>
                      <a:pt x="243055" y="160343"/>
                      <a:pt x="245232" y="161069"/>
                      <a:pt x="248134" y="161069"/>
                    </a:cubicBezTo>
                    <a:cubicBezTo>
                      <a:pt x="256840" y="161069"/>
                      <a:pt x="261193" y="158167"/>
                      <a:pt x="261193" y="152363"/>
                    </a:cubicBezTo>
                    <a:cubicBezTo>
                      <a:pt x="266998" y="158167"/>
                      <a:pt x="268449" y="161069"/>
                      <a:pt x="265547" y="161069"/>
                    </a:cubicBezTo>
                    <a:cubicBezTo>
                      <a:pt x="265547" y="163971"/>
                      <a:pt x="266998" y="165422"/>
                      <a:pt x="269900" y="165422"/>
                    </a:cubicBezTo>
                    <a:lnTo>
                      <a:pt x="278606" y="165422"/>
                    </a:lnTo>
                    <a:cubicBezTo>
                      <a:pt x="281509" y="168324"/>
                      <a:pt x="285862" y="169775"/>
                      <a:pt x="291666" y="169775"/>
                    </a:cubicBezTo>
                    <a:lnTo>
                      <a:pt x="291666" y="174129"/>
                    </a:lnTo>
                    <a:lnTo>
                      <a:pt x="300372" y="174129"/>
                    </a:lnTo>
                    <a:lnTo>
                      <a:pt x="309079" y="182835"/>
                    </a:lnTo>
                    <a:cubicBezTo>
                      <a:pt x="311981" y="185737"/>
                      <a:pt x="313432" y="188639"/>
                      <a:pt x="313432" y="191542"/>
                    </a:cubicBezTo>
                    <a:lnTo>
                      <a:pt x="313432" y="187188"/>
                    </a:lnTo>
                    <a:lnTo>
                      <a:pt x="322139" y="195895"/>
                    </a:lnTo>
                    <a:lnTo>
                      <a:pt x="322139" y="200248"/>
                    </a:lnTo>
                    <a:lnTo>
                      <a:pt x="326492" y="200248"/>
                    </a:lnTo>
                    <a:cubicBezTo>
                      <a:pt x="332296" y="206052"/>
                      <a:pt x="335198" y="213308"/>
                      <a:pt x="335198" y="222014"/>
                    </a:cubicBezTo>
                    <a:cubicBezTo>
                      <a:pt x="338101" y="222014"/>
                      <a:pt x="339551" y="224916"/>
                      <a:pt x="339551" y="230721"/>
                    </a:cubicBezTo>
                    <a:cubicBezTo>
                      <a:pt x="336649" y="233623"/>
                      <a:pt x="335198" y="236525"/>
                      <a:pt x="335198" y="239427"/>
                    </a:cubicBezTo>
                    <a:cubicBezTo>
                      <a:pt x="335198" y="242329"/>
                      <a:pt x="336649" y="243780"/>
                      <a:pt x="339551" y="243780"/>
                    </a:cubicBezTo>
                    <a:cubicBezTo>
                      <a:pt x="342454" y="243780"/>
                      <a:pt x="341003" y="245231"/>
                      <a:pt x="335198" y="248133"/>
                    </a:cubicBezTo>
                    <a:lnTo>
                      <a:pt x="339551" y="248133"/>
                    </a:lnTo>
                    <a:cubicBezTo>
                      <a:pt x="342454" y="251036"/>
                      <a:pt x="343905" y="253938"/>
                      <a:pt x="343905" y="256840"/>
                    </a:cubicBezTo>
                    <a:cubicBezTo>
                      <a:pt x="338101" y="256840"/>
                      <a:pt x="333747" y="258291"/>
                      <a:pt x="330845" y="261193"/>
                    </a:cubicBezTo>
                    <a:cubicBezTo>
                      <a:pt x="327943" y="261193"/>
                      <a:pt x="326492" y="261919"/>
                      <a:pt x="326492" y="263370"/>
                    </a:cubicBezTo>
                    <a:cubicBezTo>
                      <a:pt x="326492" y="264821"/>
                      <a:pt x="325041" y="265546"/>
                      <a:pt x="322139" y="265546"/>
                    </a:cubicBezTo>
                    <a:cubicBezTo>
                      <a:pt x="322139" y="262644"/>
                      <a:pt x="320687" y="261193"/>
                      <a:pt x="317785" y="261193"/>
                    </a:cubicBezTo>
                    <a:cubicBezTo>
                      <a:pt x="314883" y="261193"/>
                      <a:pt x="313432" y="262644"/>
                      <a:pt x="313432" y="265546"/>
                    </a:cubicBezTo>
                    <a:cubicBezTo>
                      <a:pt x="313432" y="268449"/>
                      <a:pt x="311981" y="269900"/>
                      <a:pt x="309079" y="269900"/>
                    </a:cubicBezTo>
                    <a:lnTo>
                      <a:pt x="300372" y="269900"/>
                    </a:lnTo>
                    <a:lnTo>
                      <a:pt x="291666" y="278606"/>
                    </a:lnTo>
                    <a:cubicBezTo>
                      <a:pt x="291666" y="275704"/>
                      <a:pt x="290215" y="274253"/>
                      <a:pt x="287313" y="274253"/>
                    </a:cubicBezTo>
                    <a:lnTo>
                      <a:pt x="287313" y="269900"/>
                    </a:lnTo>
                    <a:lnTo>
                      <a:pt x="282960" y="274253"/>
                    </a:lnTo>
                    <a:lnTo>
                      <a:pt x="274253" y="274253"/>
                    </a:lnTo>
                    <a:cubicBezTo>
                      <a:pt x="268449" y="280057"/>
                      <a:pt x="265547" y="281508"/>
                      <a:pt x="265547" y="278606"/>
                    </a:cubicBezTo>
                    <a:cubicBezTo>
                      <a:pt x="259743" y="272802"/>
                      <a:pt x="253938" y="278606"/>
                      <a:pt x="248134" y="296019"/>
                    </a:cubicBezTo>
                    <a:lnTo>
                      <a:pt x="243781" y="291666"/>
                    </a:lnTo>
                    <a:cubicBezTo>
                      <a:pt x="240878" y="294568"/>
                      <a:pt x="237976" y="296019"/>
                      <a:pt x="235074" y="296019"/>
                    </a:cubicBezTo>
                    <a:cubicBezTo>
                      <a:pt x="237977" y="293117"/>
                      <a:pt x="239427" y="288764"/>
                      <a:pt x="239427" y="282959"/>
                    </a:cubicBezTo>
                    <a:lnTo>
                      <a:pt x="226368" y="296019"/>
                    </a:lnTo>
                    <a:lnTo>
                      <a:pt x="217661" y="304725"/>
                    </a:lnTo>
                    <a:cubicBezTo>
                      <a:pt x="211857" y="307628"/>
                      <a:pt x="208955" y="309804"/>
                      <a:pt x="208955" y="311255"/>
                    </a:cubicBezTo>
                    <a:cubicBezTo>
                      <a:pt x="208955" y="312706"/>
                      <a:pt x="207504" y="314883"/>
                      <a:pt x="204602" y="317785"/>
                    </a:cubicBezTo>
                    <a:cubicBezTo>
                      <a:pt x="201699" y="320687"/>
                      <a:pt x="200248" y="323589"/>
                      <a:pt x="200248" y="326492"/>
                    </a:cubicBezTo>
                    <a:lnTo>
                      <a:pt x="191542" y="335198"/>
                    </a:lnTo>
                    <a:cubicBezTo>
                      <a:pt x="191542" y="332296"/>
                      <a:pt x="190091" y="332296"/>
                      <a:pt x="187189" y="335198"/>
                    </a:cubicBezTo>
                    <a:lnTo>
                      <a:pt x="183244" y="339551"/>
                    </a:lnTo>
                    <a:cubicBezTo>
                      <a:pt x="183244" y="342453"/>
                      <a:pt x="181951" y="345355"/>
                      <a:pt x="179366" y="348258"/>
                    </a:cubicBezTo>
                    <a:lnTo>
                      <a:pt x="171544" y="361317"/>
                    </a:lnTo>
                    <a:cubicBezTo>
                      <a:pt x="166284" y="358415"/>
                      <a:pt x="166284" y="354062"/>
                      <a:pt x="171544" y="348258"/>
                    </a:cubicBezTo>
                    <a:cubicBezTo>
                      <a:pt x="174129" y="345355"/>
                      <a:pt x="175421" y="342453"/>
                      <a:pt x="175421" y="339551"/>
                    </a:cubicBezTo>
                    <a:cubicBezTo>
                      <a:pt x="178052" y="339551"/>
                      <a:pt x="181974" y="332296"/>
                      <a:pt x="187189" y="317785"/>
                    </a:cubicBezTo>
                    <a:cubicBezTo>
                      <a:pt x="198798" y="297470"/>
                      <a:pt x="204602" y="280057"/>
                      <a:pt x="204602" y="265546"/>
                    </a:cubicBezTo>
                    <a:cubicBezTo>
                      <a:pt x="207504" y="268449"/>
                      <a:pt x="208955" y="267723"/>
                      <a:pt x="208955" y="263370"/>
                    </a:cubicBezTo>
                    <a:cubicBezTo>
                      <a:pt x="208955" y="259017"/>
                      <a:pt x="210406" y="255389"/>
                      <a:pt x="213308" y="252487"/>
                    </a:cubicBezTo>
                    <a:lnTo>
                      <a:pt x="213308" y="230721"/>
                    </a:lnTo>
                    <a:cubicBezTo>
                      <a:pt x="213308" y="219112"/>
                      <a:pt x="207504" y="213308"/>
                      <a:pt x="195895" y="213308"/>
                    </a:cubicBezTo>
                    <a:lnTo>
                      <a:pt x="179366" y="200248"/>
                    </a:lnTo>
                    <a:lnTo>
                      <a:pt x="139303" y="187188"/>
                    </a:lnTo>
                    <a:lnTo>
                      <a:pt x="95771" y="178482"/>
                    </a:lnTo>
                    <a:cubicBezTo>
                      <a:pt x="95771" y="175580"/>
                      <a:pt x="97948" y="174129"/>
                      <a:pt x="102301" y="174129"/>
                    </a:cubicBezTo>
                    <a:cubicBezTo>
                      <a:pt x="106654" y="174129"/>
                      <a:pt x="110282" y="172678"/>
                      <a:pt x="113184" y="169775"/>
                    </a:cubicBezTo>
                    <a:cubicBezTo>
                      <a:pt x="116086" y="166873"/>
                      <a:pt x="116812" y="165422"/>
                      <a:pt x="115360" y="165422"/>
                    </a:cubicBezTo>
                    <a:cubicBezTo>
                      <a:pt x="113910" y="165422"/>
                      <a:pt x="116086" y="163971"/>
                      <a:pt x="121890" y="161069"/>
                    </a:cubicBezTo>
                    <a:lnTo>
                      <a:pt x="134950" y="152363"/>
                    </a:lnTo>
                    <a:lnTo>
                      <a:pt x="143656" y="152363"/>
                    </a:lnTo>
                    <a:lnTo>
                      <a:pt x="148010" y="152363"/>
                    </a:lnTo>
                    <a:cubicBezTo>
                      <a:pt x="148010" y="150911"/>
                      <a:pt x="148990" y="150005"/>
                      <a:pt x="150952" y="149642"/>
                    </a:cubicBezTo>
                    <a:close/>
                    <a:moveTo>
                      <a:pt x="635571" y="52238"/>
                    </a:moveTo>
                    <a:cubicBezTo>
                      <a:pt x="632669" y="52238"/>
                      <a:pt x="631943" y="52964"/>
                      <a:pt x="633394" y="54415"/>
                    </a:cubicBezTo>
                    <a:cubicBezTo>
                      <a:pt x="634845" y="55866"/>
                      <a:pt x="637022" y="56592"/>
                      <a:pt x="639924" y="56592"/>
                    </a:cubicBezTo>
                    <a:close/>
                    <a:moveTo>
                      <a:pt x="483208" y="0"/>
                    </a:moveTo>
                    <a:cubicBezTo>
                      <a:pt x="483208" y="8706"/>
                      <a:pt x="493365" y="13059"/>
                      <a:pt x="513680" y="13059"/>
                    </a:cubicBezTo>
                    <a:cubicBezTo>
                      <a:pt x="522387" y="13059"/>
                      <a:pt x="531093" y="14510"/>
                      <a:pt x="539800" y="17413"/>
                    </a:cubicBezTo>
                    <a:cubicBezTo>
                      <a:pt x="548506" y="20315"/>
                      <a:pt x="557213" y="23217"/>
                      <a:pt x="565919" y="26119"/>
                    </a:cubicBezTo>
                    <a:cubicBezTo>
                      <a:pt x="568822" y="29021"/>
                      <a:pt x="576077" y="30472"/>
                      <a:pt x="587685" y="30472"/>
                    </a:cubicBezTo>
                    <a:cubicBezTo>
                      <a:pt x="590588" y="33374"/>
                      <a:pt x="593490" y="34826"/>
                      <a:pt x="596392" y="34826"/>
                    </a:cubicBezTo>
                    <a:lnTo>
                      <a:pt x="605098" y="34826"/>
                    </a:lnTo>
                    <a:lnTo>
                      <a:pt x="631217" y="47885"/>
                    </a:lnTo>
                    <a:cubicBezTo>
                      <a:pt x="634120" y="50787"/>
                      <a:pt x="637022" y="52238"/>
                      <a:pt x="639924" y="52238"/>
                    </a:cubicBezTo>
                    <a:cubicBezTo>
                      <a:pt x="642826" y="52238"/>
                      <a:pt x="644277" y="55141"/>
                      <a:pt x="644277" y="60945"/>
                    </a:cubicBezTo>
                    <a:lnTo>
                      <a:pt x="639924" y="60945"/>
                    </a:lnTo>
                    <a:lnTo>
                      <a:pt x="657337" y="71420"/>
                    </a:lnTo>
                    <a:lnTo>
                      <a:pt x="648630" y="71420"/>
                    </a:lnTo>
                    <a:cubicBezTo>
                      <a:pt x="651533" y="73732"/>
                      <a:pt x="652984" y="76045"/>
                      <a:pt x="652984" y="78358"/>
                    </a:cubicBezTo>
                    <a:cubicBezTo>
                      <a:pt x="650081" y="78358"/>
                      <a:pt x="647179" y="77632"/>
                      <a:pt x="644277" y="76181"/>
                    </a:cubicBezTo>
                    <a:cubicBezTo>
                      <a:pt x="641375" y="74730"/>
                      <a:pt x="638473" y="74005"/>
                      <a:pt x="635571" y="74005"/>
                    </a:cubicBezTo>
                    <a:cubicBezTo>
                      <a:pt x="629767" y="74005"/>
                      <a:pt x="626864" y="73279"/>
                      <a:pt x="626864" y="71828"/>
                    </a:cubicBezTo>
                    <a:cubicBezTo>
                      <a:pt x="626864" y="70377"/>
                      <a:pt x="625413" y="69651"/>
                      <a:pt x="622511" y="69651"/>
                    </a:cubicBezTo>
                    <a:cubicBezTo>
                      <a:pt x="619609" y="69651"/>
                      <a:pt x="618158" y="68200"/>
                      <a:pt x="618158" y="65298"/>
                    </a:cubicBezTo>
                    <a:cubicBezTo>
                      <a:pt x="609451" y="59494"/>
                      <a:pt x="608000" y="59494"/>
                      <a:pt x="613805" y="65298"/>
                    </a:cubicBezTo>
                    <a:cubicBezTo>
                      <a:pt x="619609" y="71102"/>
                      <a:pt x="622511" y="75456"/>
                      <a:pt x="622511" y="78358"/>
                    </a:cubicBezTo>
                    <a:cubicBezTo>
                      <a:pt x="619609" y="75456"/>
                      <a:pt x="615256" y="74005"/>
                      <a:pt x="609451" y="74005"/>
                    </a:cubicBezTo>
                    <a:cubicBezTo>
                      <a:pt x="606549" y="74005"/>
                      <a:pt x="604373" y="73279"/>
                      <a:pt x="602922" y="71828"/>
                    </a:cubicBezTo>
                    <a:cubicBezTo>
                      <a:pt x="601471" y="70377"/>
                      <a:pt x="599294" y="69651"/>
                      <a:pt x="596392" y="69651"/>
                    </a:cubicBezTo>
                    <a:cubicBezTo>
                      <a:pt x="590588" y="75456"/>
                      <a:pt x="590587" y="79809"/>
                      <a:pt x="596392" y="82711"/>
                    </a:cubicBezTo>
                    <a:cubicBezTo>
                      <a:pt x="602196" y="85613"/>
                      <a:pt x="605098" y="88515"/>
                      <a:pt x="605098" y="91417"/>
                    </a:cubicBezTo>
                    <a:lnTo>
                      <a:pt x="592038" y="91417"/>
                    </a:lnTo>
                    <a:lnTo>
                      <a:pt x="596392" y="95771"/>
                    </a:lnTo>
                    <a:cubicBezTo>
                      <a:pt x="590588" y="101575"/>
                      <a:pt x="584783" y="100124"/>
                      <a:pt x="578979" y="91417"/>
                    </a:cubicBezTo>
                    <a:cubicBezTo>
                      <a:pt x="576077" y="91417"/>
                      <a:pt x="573175" y="89966"/>
                      <a:pt x="570272" y="87064"/>
                    </a:cubicBezTo>
                    <a:cubicBezTo>
                      <a:pt x="567370" y="84162"/>
                      <a:pt x="564468" y="82711"/>
                      <a:pt x="561566" y="82711"/>
                    </a:cubicBezTo>
                    <a:cubicBezTo>
                      <a:pt x="558664" y="82711"/>
                      <a:pt x="552859" y="87064"/>
                      <a:pt x="544153" y="95771"/>
                    </a:cubicBezTo>
                    <a:lnTo>
                      <a:pt x="539800" y="95771"/>
                    </a:lnTo>
                    <a:lnTo>
                      <a:pt x="539800" y="100124"/>
                    </a:lnTo>
                    <a:cubicBezTo>
                      <a:pt x="536898" y="100124"/>
                      <a:pt x="534721" y="100849"/>
                      <a:pt x="533270" y="102300"/>
                    </a:cubicBezTo>
                    <a:cubicBezTo>
                      <a:pt x="531819" y="103752"/>
                      <a:pt x="529642" y="104477"/>
                      <a:pt x="526740" y="104477"/>
                    </a:cubicBezTo>
                    <a:lnTo>
                      <a:pt x="539800" y="87064"/>
                    </a:lnTo>
                    <a:cubicBezTo>
                      <a:pt x="539800" y="81260"/>
                      <a:pt x="541251" y="78358"/>
                      <a:pt x="544153" y="78358"/>
                    </a:cubicBezTo>
                    <a:lnTo>
                      <a:pt x="544153" y="71420"/>
                    </a:lnTo>
                    <a:cubicBezTo>
                      <a:pt x="544153" y="66749"/>
                      <a:pt x="540525" y="63110"/>
                      <a:pt x="533270" y="60503"/>
                    </a:cubicBezTo>
                    <a:cubicBezTo>
                      <a:pt x="526014" y="57895"/>
                      <a:pt x="520936" y="53690"/>
                      <a:pt x="518034" y="47885"/>
                    </a:cubicBezTo>
                    <a:lnTo>
                      <a:pt x="509327" y="39179"/>
                    </a:lnTo>
                    <a:cubicBezTo>
                      <a:pt x="503523" y="36277"/>
                      <a:pt x="499895" y="33374"/>
                      <a:pt x="498444" y="30472"/>
                    </a:cubicBezTo>
                    <a:cubicBezTo>
                      <a:pt x="496993" y="27570"/>
                      <a:pt x="493365" y="24668"/>
                      <a:pt x="487561" y="21766"/>
                    </a:cubicBezTo>
                    <a:cubicBezTo>
                      <a:pt x="478855" y="21766"/>
                      <a:pt x="474501" y="18864"/>
                      <a:pt x="474501" y="13059"/>
                    </a:cubicBezTo>
                    <a:cubicBezTo>
                      <a:pt x="474501" y="10157"/>
                      <a:pt x="477403" y="5804"/>
                      <a:pt x="4832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文本框-32_矢量">
              <a:extLst>
                <a:ext uri="{FF2B5EF4-FFF2-40B4-BE49-F238E27FC236}">
                  <a16:creationId xmlns:a16="http://schemas.microsoft.com/office/drawing/2014/main" id="{708EAE89-53CA-CD76-C945-91A3DF8F245C}"/>
                </a:ext>
              </a:extLst>
            </p:cNvPr>
            <p:cNvGrpSpPr/>
            <p:nvPr/>
          </p:nvGrpSpPr>
          <p:grpSpPr>
            <a:xfrm>
              <a:off x="2934955" y="2975164"/>
              <a:ext cx="2053069" cy="448590"/>
              <a:chOff x="2934955" y="2975164"/>
              <a:chExt cx="2053069" cy="448590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D68A308-EF83-B455-5668-5422830E87E4}"/>
                  </a:ext>
                </a:extLst>
              </p:cNvPr>
              <p:cNvSpPr txBox="1"/>
              <p:nvPr/>
            </p:nvSpPr>
            <p:spPr>
              <a:xfrm>
                <a:off x="2934955" y="2975164"/>
                <a:ext cx="365303" cy="446761"/>
              </a:xfrm>
              <a:custGeom>
                <a:avLst/>
                <a:gdLst/>
                <a:ahLst/>
                <a:cxnLst/>
                <a:rect l="l" t="t" r="r" b="b"/>
                <a:pathLst>
                  <a:path w="365303" h="446761">
                    <a:moveTo>
                      <a:pt x="195225" y="303200"/>
                    </a:moveTo>
                    <a:lnTo>
                      <a:pt x="195225" y="334747"/>
                    </a:lnTo>
                    <a:lnTo>
                      <a:pt x="286208" y="334747"/>
                    </a:lnTo>
                    <a:lnTo>
                      <a:pt x="286208" y="303200"/>
                    </a:lnTo>
                    <a:close/>
                    <a:moveTo>
                      <a:pt x="117501" y="105690"/>
                    </a:moveTo>
                    <a:lnTo>
                      <a:pt x="117501" y="143637"/>
                    </a:lnTo>
                    <a:lnTo>
                      <a:pt x="290780" y="143637"/>
                    </a:lnTo>
                    <a:lnTo>
                      <a:pt x="290780" y="105690"/>
                    </a:lnTo>
                    <a:close/>
                    <a:moveTo>
                      <a:pt x="163809" y="0"/>
                    </a:moveTo>
                    <a:lnTo>
                      <a:pt x="236080" y="0"/>
                    </a:lnTo>
                    <a:lnTo>
                      <a:pt x="240488" y="34824"/>
                    </a:lnTo>
                    <a:lnTo>
                      <a:pt x="364846" y="34824"/>
                    </a:lnTo>
                    <a:lnTo>
                      <a:pt x="364846" y="212674"/>
                    </a:lnTo>
                    <a:lnTo>
                      <a:pt x="117501" y="212674"/>
                    </a:lnTo>
                    <a:cubicBezTo>
                      <a:pt x="117501" y="223342"/>
                      <a:pt x="117348" y="231420"/>
                      <a:pt x="117044" y="236906"/>
                    </a:cubicBezTo>
                    <a:lnTo>
                      <a:pt x="365303" y="236906"/>
                    </a:lnTo>
                    <a:lnTo>
                      <a:pt x="365303" y="446761"/>
                    </a:lnTo>
                    <a:lnTo>
                      <a:pt x="115215" y="446761"/>
                    </a:lnTo>
                    <a:lnTo>
                      <a:pt x="115215" y="275768"/>
                    </a:lnTo>
                    <a:cubicBezTo>
                      <a:pt x="111862" y="330022"/>
                      <a:pt x="101651" y="372009"/>
                      <a:pt x="84582" y="401727"/>
                    </a:cubicBezTo>
                    <a:cubicBezTo>
                      <a:pt x="67514" y="431445"/>
                      <a:pt x="39320" y="446304"/>
                      <a:pt x="0" y="446304"/>
                    </a:cubicBezTo>
                    <a:lnTo>
                      <a:pt x="0" y="334290"/>
                    </a:lnTo>
                    <a:cubicBezTo>
                      <a:pt x="12192" y="334290"/>
                      <a:pt x="21565" y="329641"/>
                      <a:pt x="28118" y="320345"/>
                    </a:cubicBezTo>
                    <a:cubicBezTo>
                      <a:pt x="34671" y="311049"/>
                      <a:pt x="38939" y="297714"/>
                      <a:pt x="40920" y="280340"/>
                    </a:cubicBezTo>
                    <a:cubicBezTo>
                      <a:pt x="42901" y="262966"/>
                      <a:pt x="43892" y="238735"/>
                      <a:pt x="43892" y="207645"/>
                    </a:cubicBezTo>
                    <a:lnTo>
                      <a:pt x="43892" y="34824"/>
                    </a:lnTo>
                    <a:lnTo>
                      <a:pt x="167336" y="348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F0C5895-AF42-0293-EA7D-A462F3A00132}"/>
                  </a:ext>
                </a:extLst>
              </p:cNvPr>
              <p:cNvSpPr txBox="1"/>
              <p:nvPr/>
            </p:nvSpPr>
            <p:spPr>
              <a:xfrm>
                <a:off x="3378439" y="2981641"/>
                <a:ext cx="403251" cy="442113"/>
              </a:xfrm>
              <a:custGeom>
                <a:avLst/>
                <a:gdLst/>
                <a:ahLst/>
                <a:cxnLst/>
                <a:rect l="l" t="t" r="r" b="b"/>
                <a:pathLst>
                  <a:path w="403251" h="442113">
                    <a:moveTo>
                      <a:pt x="82296" y="257861"/>
                    </a:moveTo>
                    <a:lnTo>
                      <a:pt x="117958" y="257861"/>
                    </a:lnTo>
                    <a:lnTo>
                      <a:pt x="119787" y="310896"/>
                    </a:lnTo>
                    <a:lnTo>
                      <a:pt x="85040" y="310896"/>
                    </a:lnTo>
                    <a:close/>
                    <a:moveTo>
                      <a:pt x="210770" y="144475"/>
                    </a:moveTo>
                    <a:lnTo>
                      <a:pt x="368046" y="144475"/>
                    </a:lnTo>
                    <a:lnTo>
                      <a:pt x="368046" y="216713"/>
                    </a:lnTo>
                    <a:cubicBezTo>
                      <a:pt x="364998" y="221285"/>
                      <a:pt x="361646" y="229286"/>
                      <a:pt x="357988" y="240716"/>
                    </a:cubicBezTo>
                    <a:cubicBezTo>
                      <a:pt x="354330" y="252146"/>
                      <a:pt x="352349" y="262585"/>
                      <a:pt x="352044" y="272034"/>
                    </a:cubicBezTo>
                    <a:cubicBezTo>
                      <a:pt x="351130" y="290932"/>
                      <a:pt x="353264" y="305029"/>
                      <a:pt x="358445" y="314325"/>
                    </a:cubicBezTo>
                    <a:cubicBezTo>
                      <a:pt x="363627" y="323622"/>
                      <a:pt x="371094" y="328879"/>
                      <a:pt x="380848" y="330099"/>
                    </a:cubicBezTo>
                    <a:lnTo>
                      <a:pt x="403251" y="330099"/>
                    </a:lnTo>
                    <a:lnTo>
                      <a:pt x="403251" y="440741"/>
                    </a:lnTo>
                    <a:lnTo>
                      <a:pt x="350216" y="440741"/>
                    </a:lnTo>
                    <a:cubicBezTo>
                      <a:pt x="327356" y="440436"/>
                      <a:pt x="310896" y="429006"/>
                      <a:pt x="300838" y="406451"/>
                    </a:cubicBezTo>
                    <a:cubicBezTo>
                      <a:pt x="290780" y="383896"/>
                      <a:pt x="286512" y="357835"/>
                      <a:pt x="288036" y="328270"/>
                    </a:cubicBezTo>
                    <a:cubicBezTo>
                      <a:pt x="289560" y="302971"/>
                      <a:pt x="291846" y="282855"/>
                      <a:pt x="294894" y="267919"/>
                    </a:cubicBezTo>
                    <a:cubicBezTo>
                      <a:pt x="297942" y="252984"/>
                      <a:pt x="303581" y="236373"/>
                      <a:pt x="311811" y="218085"/>
                    </a:cubicBezTo>
                    <a:lnTo>
                      <a:pt x="274778" y="218085"/>
                    </a:lnTo>
                    <a:cubicBezTo>
                      <a:pt x="274778" y="262281"/>
                      <a:pt x="274625" y="291541"/>
                      <a:pt x="274320" y="305867"/>
                    </a:cubicBezTo>
                    <a:cubicBezTo>
                      <a:pt x="272796" y="350673"/>
                      <a:pt x="265481" y="384429"/>
                      <a:pt x="252375" y="407137"/>
                    </a:cubicBezTo>
                    <a:cubicBezTo>
                      <a:pt x="239268" y="429844"/>
                      <a:pt x="216866" y="441503"/>
                      <a:pt x="185166" y="442113"/>
                    </a:cubicBezTo>
                    <a:lnTo>
                      <a:pt x="185166" y="330099"/>
                    </a:lnTo>
                    <a:cubicBezTo>
                      <a:pt x="196139" y="329489"/>
                      <a:pt x="203150" y="314249"/>
                      <a:pt x="206198" y="284379"/>
                    </a:cubicBezTo>
                    <a:cubicBezTo>
                      <a:pt x="209246" y="254508"/>
                      <a:pt x="210770" y="207874"/>
                      <a:pt x="210770" y="144475"/>
                    </a:cubicBezTo>
                    <a:close/>
                    <a:moveTo>
                      <a:pt x="82296" y="122073"/>
                    </a:moveTo>
                    <a:lnTo>
                      <a:pt x="117958" y="122073"/>
                    </a:lnTo>
                    <a:lnTo>
                      <a:pt x="119787" y="176479"/>
                    </a:lnTo>
                    <a:lnTo>
                      <a:pt x="85040" y="176479"/>
                    </a:lnTo>
                    <a:close/>
                    <a:moveTo>
                      <a:pt x="75438" y="109728"/>
                    </a:moveTo>
                    <a:lnTo>
                      <a:pt x="75438" y="184252"/>
                    </a:lnTo>
                    <a:lnTo>
                      <a:pt x="128931" y="184252"/>
                    </a:lnTo>
                    <a:lnTo>
                      <a:pt x="128931" y="109728"/>
                    </a:lnTo>
                    <a:close/>
                    <a:moveTo>
                      <a:pt x="252832" y="2286"/>
                    </a:moveTo>
                    <a:lnTo>
                      <a:pt x="328270" y="2286"/>
                    </a:lnTo>
                    <a:lnTo>
                      <a:pt x="331470" y="37033"/>
                    </a:lnTo>
                    <a:lnTo>
                      <a:pt x="394107" y="37033"/>
                    </a:lnTo>
                    <a:lnTo>
                      <a:pt x="394107" y="114300"/>
                    </a:lnTo>
                    <a:lnTo>
                      <a:pt x="192482" y="114300"/>
                    </a:lnTo>
                    <a:lnTo>
                      <a:pt x="192482" y="37033"/>
                    </a:lnTo>
                    <a:lnTo>
                      <a:pt x="255118" y="37033"/>
                    </a:lnTo>
                    <a:close/>
                    <a:moveTo>
                      <a:pt x="74067" y="0"/>
                    </a:moveTo>
                    <a:lnTo>
                      <a:pt x="137160" y="0"/>
                    </a:lnTo>
                    <a:lnTo>
                      <a:pt x="133503" y="37033"/>
                    </a:lnTo>
                    <a:lnTo>
                      <a:pt x="179680" y="37033"/>
                    </a:lnTo>
                    <a:lnTo>
                      <a:pt x="179680" y="298552"/>
                    </a:lnTo>
                    <a:cubicBezTo>
                      <a:pt x="179680" y="341224"/>
                      <a:pt x="178537" y="371780"/>
                      <a:pt x="176251" y="390220"/>
                    </a:cubicBezTo>
                    <a:cubicBezTo>
                      <a:pt x="173965" y="408661"/>
                      <a:pt x="169164" y="421615"/>
                      <a:pt x="161849" y="429082"/>
                    </a:cubicBezTo>
                    <a:cubicBezTo>
                      <a:pt x="154534" y="436550"/>
                      <a:pt x="142494" y="440284"/>
                      <a:pt x="125730" y="440284"/>
                    </a:cubicBezTo>
                    <a:lnTo>
                      <a:pt x="85040" y="440284"/>
                    </a:lnTo>
                    <a:lnTo>
                      <a:pt x="85040" y="328270"/>
                    </a:lnTo>
                    <a:lnTo>
                      <a:pt x="117958" y="328270"/>
                    </a:lnTo>
                    <a:cubicBezTo>
                      <a:pt x="121616" y="328270"/>
                      <a:pt x="124130" y="326136"/>
                      <a:pt x="125502" y="321869"/>
                    </a:cubicBezTo>
                    <a:cubicBezTo>
                      <a:pt x="126873" y="317602"/>
                      <a:pt x="127788" y="309982"/>
                      <a:pt x="128245" y="299009"/>
                    </a:cubicBezTo>
                    <a:cubicBezTo>
                      <a:pt x="128702" y="288036"/>
                      <a:pt x="128931" y="271272"/>
                      <a:pt x="128931" y="248717"/>
                    </a:cubicBezTo>
                    <a:lnTo>
                      <a:pt x="74981" y="248717"/>
                    </a:lnTo>
                    <a:cubicBezTo>
                      <a:pt x="73762" y="310287"/>
                      <a:pt x="67971" y="357607"/>
                      <a:pt x="57608" y="390678"/>
                    </a:cubicBezTo>
                    <a:cubicBezTo>
                      <a:pt x="47244" y="423748"/>
                      <a:pt x="28042" y="440284"/>
                      <a:pt x="0" y="440284"/>
                    </a:cubicBezTo>
                    <a:lnTo>
                      <a:pt x="0" y="328270"/>
                    </a:lnTo>
                    <a:cubicBezTo>
                      <a:pt x="8535" y="328270"/>
                      <a:pt x="14707" y="321945"/>
                      <a:pt x="18517" y="309296"/>
                    </a:cubicBezTo>
                    <a:cubicBezTo>
                      <a:pt x="22327" y="296647"/>
                      <a:pt x="24537" y="276454"/>
                      <a:pt x="25146" y="248717"/>
                    </a:cubicBezTo>
                    <a:lnTo>
                      <a:pt x="5487" y="248717"/>
                    </a:lnTo>
                    <a:lnTo>
                      <a:pt x="5487" y="184252"/>
                    </a:lnTo>
                    <a:lnTo>
                      <a:pt x="25604" y="184252"/>
                    </a:lnTo>
                    <a:lnTo>
                      <a:pt x="25604" y="56236"/>
                    </a:lnTo>
                    <a:lnTo>
                      <a:pt x="26061" y="56236"/>
                    </a:lnTo>
                    <a:lnTo>
                      <a:pt x="26061" y="37033"/>
                    </a:lnTo>
                    <a:lnTo>
                      <a:pt x="70409" y="370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FCC9A7-B644-6A23-98BD-A5F4D0C1B2A6}"/>
                  </a:ext>
                </a:extLst>
              </p:cNvPr>
              <p:cNvSpPr txBox="1"/>
              <p:nvPr/>
            </p:nvSpPr>
            <p:spPr>
              <a:xfrm>
                <a:off x="38301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AA2CF44-01AB-877B-5068-CB5032EE8577}"/>
                  </a:ext>
                </a:extLst>
              </p:cNvPr>
              <p:cNvSpPr txBox="1"/>
              <p:nvPr/>
            </p:nvSpPr>
            <p:spPr>
              <a:xfrm>
                <a:off x="4106835" y="3018674"/>
                <a:ext cx="254203" cy="382677"/>
              </a:xfrm>
              <a:custGeom>
                <a:avLst/>
                <a:gdLst/>
                <a:ahLst/>
                <a:cxnLst/>
                <a:rect l="l" t="t" r="r" b="b"/>
                <a:pathLst>
                  <a:path w="254203" h="382677">
                    <a:moveTo>
                      <a:pt x="126645" y="97384"/>
                    </a:moveTo>
                    <a:cubicBezTo>
                      <a:pt x="114453" y="97384"/>
                      <a:pt x="105537" y="105004"/>
                      <a:pt x="99898" y="120244"/>
                    </a:cubicBezTo>
                    <a:cubicBezTo>
                      <a:pt x="94260" y="135484"/>
                      <a:pt x="91135" y="158344"/>
                      <a:pt x="90526" y="188824"/>
                    </a:cubicBezTo>
                    <a:cubicBezTo>
                      <a:pt x="90221" y="221133"/>
                      <a:pt x="93345" y="244526"/>
                      <a:pt x="99898" y="259004"/>
                    </a:cubicBezTo>
                    <a:cubicBezTo>
                      <a:pt x="106452" y="273482"/>
                      <a:pt x="115519" y="280721"/>
                      <a:pt x="127102" y="280721"/>
                    </a:cubicBezTo>
                    <a:cubicBezTo>
                      <a:pt x="138989" y="280721"/>
                      <a:pt x="147904" y="273330"/>
                      <a:pt x="153848" y="258547"/>
                    </a:cubicBezTo>
                    <a:cubicBezTo>
                      <a:pt x="159792" y="243764"/>
                      <a:pt x="162916" y="220523"/>
                      <a:pt x="163221" y="188824"/>
                    </a:cubicBezTo>
                    <a:cubicBezTo>
                      <a:pt x="163525" y="157734"/>
                      <a:pt x="160477" y="134722"/>
                      <a:pt x="154077" y="119787"/>
                    </a:cubicBezTo>
                    <a:cubicBezTo>
                      <a:pt x="147676" y="104852"/>
                      <a:pt x="138532" y="97384"/>
                      <a:pt x="126645" y="97384"/>
                    </a:cubicBezTo>
                    <a:close/>
                    <a:moveTo>
                      <a:pt x="127102" y="0"/>
                    </a:moveTo>
                    <a:cubicBezTo>
                      <a:pt x="146609" y="0"/>
                      <a:pt x="164211" y="4191"/>
                      <a:pt x="179908" y="12573"/>
                    </a:cubicBezTo>
                    <a:cubicBezTo>
                      <a:pt x="195606" y="20955"/>
                      <a:pt x="209093" y="33224"/>
                      <a:pt x="220371" y="49378"/>
                    </a:cubicBezTo>
                    <a:cubicBezTo>
                      <a:pt x="231648" y="65532"/>
                      <a:pt x="240106" y="85573"/>
                      <a:pt x="245745" y="109500"/>
                    </a:cubicBezTo>
                    <a:cubicBezTo>
                      <a:pt x="251384" y="133427"/>
                      <a:pt x="254203" y="160782"/>
                      <a:pt x="254203" y="191567"/>
                    </a:cubicBezTo>
                    <a:cubicBezTo>
                      <a:pt x="254203" y="224181"/>
                      <a:pt x="251155" y="252451"/>
                      <a:pt x="245059" y="276378"/>
                    </a:cubicBezTo>
                    <a:cubicBezTo>
                      <a:pt x="238963" y="300305"/>
                      <a:pt x="230353" y="320193"/>
                      <a:pt x="219228" y="336042"/>
                    </a:cubicBezTo>
                    <a:cubicBezTo>
                      <a:pt x="208102" y="351892"/>
                      <a:pt x="194691" y="363627"/>
                      <a:pt x="178994" y="371247"/>
                    </a:cubicBezTo>
                    <a:cubicBezTo>
                      <a:pt x="163297" y="378867"/>
                      <a:pt x="145999" y="382677"/>
                      <a:pt x="127102" y="382677"/>
                    </a:cubicBezTo>
                    <a:cubicBezTo>
                      <a:pt x="108814" y="382677"/>
                      <a:pt x="91897" y="378867"/>
                      <a:pt x="76353" y="371247"/>
                    </a:cubicBezTo>
                    <a:cubicBezTo>
                      <a:pt x="60808" y="363627"/>
                      <a:pt x="47321" y="352121"/>
                      <a:pt x="35890" y="336728"/>
                    </a:cubicBezTo>
                    <a:cubicBezTo>
                      <a:pt x="24460" y="321336"/>
                      <a:pt x="15621" y="301600"/>
                      <a:pt x="9373" y="277521"/>
                    </a:cubicBezTo>
                    <a:cubicBezTo>
                      <a:pt x="3124" y="253442"/>
                      <a:pt x="0" y="224790"/>
                      <a:pt x="0" y="191567"/>
                    </a:cubicBezTo>
                    <a:cubicBezTo>
                      <a:pt x="0" y="162002"/>
                      <a:pt x="2972" y="135408"/>
                      <a:pt x="8916" y="111786"/>
                    </a:cubicBezTo>
                    <a:cubicBezTo>
                      <a:pt x="14859" y="88164"/>
                      <a:pt x="23394" y="68123"/>
                      <a:pt x="34519" y="51664"/>
                    </a:cubicBezTo>
                    <a:cubicBezTo>
                      <a:pt x="45644" y="35205"/>
                      <a:pt x="59131" y="22479"/>
                      <a:pt x="74981" y="13488"/>
                    </a:cubicBezTo>
                    <a:cubicBezTo>
                      <a:pt x="90831" y="4496"/>
                      <a:pt x="108204" y="0"/>
                      <a:pt x="12710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83EA831-6932-F928-2909-A763C96DC987}"/>
                  </a:ext>
                </a:extLst>
              </p:cNvPr>
              <p:cNvSpPr txBox="1"/>
              <p:nvPr/>
            </p:nvSpPr>
            <p:spPr>
              <a:xfrm>
                <a:off x="44016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D326B4-5E32-7518-BE1A-84D3DF510F25}"/>
                  </a:ext>
                </a:extLst>
              </p:cNvPr>
              <p:cNvSpPr txBox="1"/>
              <p:nvPr/>
            </p:nvSpPr>
            <p:spPr>
              <a:xfrm>
                <a:off x="4672848" y="3027818"/>
                <a:ext cx="315176" cy="372618"/>
              </a:xfrm>
              <a:custGeom>
                <a:avLst/>
                <a:gdLst/>
                <a:ahLst/>
                <a:cxnLst/>
                <a:rect l="l" t="t" r="r" b="b"/>
                <a:pathLst>
                  <a:path w="315176" h="372618">
                    <a:moveTo>
                      <a:pt x="10973" y="0"/>
                    </a:moveTo>
                    <a:lnTo>
                      <a:pt x="107899" y="0"/>
                    </a:lnTo>
                    <a:lnTo>
                      <a:pt x="161849" y="82296"/>
                    </a:lnTo>
                    <a:lnTo>
                      <a:pt x="206654" y="0"/>
                    </a:lnTo>
                    <a:lnTo>
                      <a:pt x="307238" y="0"/>
                    </a:lnTo>
                    <a:lnTo>
                      <a:pt x="215341" y="174194"/>
                    </a:lnTo>
                    <a:lnTo>
                      <a:pt x="315176" y="358570"/>
                    </a:lnTo>
                    <a:lnTo>
                      <a:pt x="315176" y="372618"/>
                    </a:lnTo>
                    <a:lnTo>
                      <a:pt x="218541" y="372618"/>
                    </a:lnTo>
                    <a:lnTo>
                      <a:pt x="160934" y="264719"/>
                    </a:lnTo>
                    <a:lnTo>
                      <a:pt x="104699" y="372618"/>
                    </a:lnTo>
                    <a:lnTo>
                      <a:pt x="0" y="372618"/>
                    </a:lnTo>
                    <a:lnTo>
                      <a:pt x="107899" y="171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64808A8-8713-9666-72AC-1964BFB7993A}"/>
              </a:ext>
            </a:extLst>
          </p:cNvPr>
          <p:cNvGrpSpPr/>
          <p:nvPr/>
        </p:nvGrpSpPr>
        <p:grpSpPr>
          <a:xfrm>
            <a:off x="986761" y="4096821"/>
            <a:ext cx="6489755" cy="1601841"/>
            <a:chOff x="1872031" y="1274730"/>
            <a:chExt cx="6489755" cy="160184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80213BE-5770-94DE-B676-8F3D4486FF64}"/>
                </a:ext>
              </a:extLst>
            </p:cNvPr>
            <p:cNvSpPr txBox="1"/>
            <p:nvPr/>
          </p:nvSpPr>
          <p:spPr>
            <a:xfrm>
              <a:off x="1872031" y="1274730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F8ED"/>
                  </a:solidFill>
                </a:rPr>
                <a:t>单击此处添加标题文本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607D346-5292-1A74-90E1-66451BEAA1FB}"/>
                </a:ext>
              </a:extLst>
            </p:cNvPr>
            <p:cNvSpPr txBox="1"/>
            <p:nvPr/>
          </p:nvSpPr>
          <p:spPr>
            <a:xfrm>
              <a:off x="1897429" y="1979146"/>
              <a:ext cx="646435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200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5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28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>
            <a:extLst>
              <a:ext uri="{FF2B5EF4-FFF2-40B4-BE49-F238E27FC236}">
                <a16:creationId xmlns:a16="http://schemas.microsoft.com/office/drawing/2014/main" id="{5CD962BD-0364-6503-2178-A39C52649880}"/>
              </a:ext>
            </a:extLst>
          </p:cNvPr>
          <p:cNvSpPr/>
          <p:nvPr/>
        </p:nvSpPr>
        <p:spPr>
          <a:xfrm flipV="1">
            <a:off x="3541089" y="2069562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EC8F7742-A998-B314-B7B3-D0FAD139A1A0}"/>
              </a:ext>
            </a:extLst>
          </p:cNvPr>
          <p:cNvSpPr/>
          <p:nvPr/>
        </p:nvSpPr>
        <p:spPr>
          <a:xfrm>
            <a:off x="3541089" y="1347764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4234E84A-A5E2-DEE4-3215-C59DA20EDB9A}"/>
              </a:ext>
            </a:extLst>
          </p:cNvPr>
          <p:cNvSpPr/>
          <p:nvPr/>
        </p:nvSpPr>
        <p:spPr>
          <a:xfrm flipV="1">
            <a:off x="3541089" y="3277388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080A33F7-1C84-D796-1D08-E986DBC55FE3}"/>
              </a:ext>
            </a:extLst>
          </p:cNvPr>
          <p:cNvSpPr/>
          <p:nvPr/>
        </p:nvSpPr>
        <p:spPr>
          <a:xfrm>
            <a:off x="3541089" y="2555588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id="{4463DDE1-275C-37C6-EC4B-7029ACB0F67F}"/>
              </a:ext>
            </a:extLst>
          </p:cNvPr>
          <p:cNvSpPr/>
          <p:nvPr/>
        </p:nvSpPr>
        <p:spPr>
          <a:xfrm flipV="1">
            <a:off x="3541089" y="4483142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id="{AAD93F38-13A2-3DB0-341F-1D33D6B8B2FD}"/>
              </a:ext>
            </a:extLst>
          </p:cNvPr>
          <p:cNvSpPr/>
          <p:nvPr/>
        </p:nvSpPr>
        <p:spPr>
          <a:xfrm>
            <a:off x="3541089" y="3763413"/>
            <a:ext cx="144782" cy="130297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FC1EFC7E-47B8-FCC1-5AA4-C9749D614FFE}"/>
              </a:ext>
            </a:extLst>
          </p:cNvPr>
          <p:cNvSpPr/>
          <p:nvPr/>
        </p:nvSpPr>
        <p:spPr>
          <a:xfrm flipV="1">
            <a:off x="3541089" y="5690966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49806E54-5A32-F94C-B088-C6F65B710BD6}"/>
              </a:ext>
            </a:extLst>
          </p:cNvPr>
          <p:cNvSpPr/>
          <p:nvPr/>
        </p:nvSpPr>
        <p:spPr>
          <a:xfrm>
            <a:off x="3541089" y="4969168"/>
            <a:ext cx="144782" cy="132365"/>
          </a:xfrm>
          <a:prstGeom prst="rtTriangle">
            <a:avLst/>
          </a:prstGeom>
          <a:solidFill>
            <a:schemeClr val="tx1">
              <a:lumMod val="75000"/>
              <a:lumOff val="25000"/>
              <a:alpha val="26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2" name="原创设计师QQ598969553        _3">
            <a:extLst>
              <a:ext uri="{FF2B5EF4-FFF2-40B4-BE49-F238E27FC236}">
                <a16:creationId xmlns:a16="http://schemas.microsoft.com/office/drawing/2014/main" id="{71616D60-FA8A-E76C-9801-648B4F5FF0BC}"/>
              </a:ext>
            </a:extLst>
          </p:cNvPr>
          <p:cNvSpPr/>
          <p:nvPr/>
        </p:nvSpPr>
        <p:spPr>
          <a:xfrm>
            <a:off x="2449014" y="1347764"/>
            <a:ext cx="2746728" cy="854163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" name="原创设计师QQ598969553        _4">
            <a:extLst>
              <a:ext uri="{FF2B5EF4-FFF2-40B4-BE49-F238E27FC236}">
                <a16:creationId xmlns:a16="http://schemas.microsoft.com/office/drawing/2014/main" id="{E4B45DE0-13F6-E16E-519F-9AE4EBF54C54}"/>
              </a:ext>
            </a:extLst>
          </p:cNvPr>
          <p:cNvSpPr/>
          <p:nvPr/>
        </p:nvSpPr>
        <p:spPr>
          <a:xfrm>
            <a:off x="2449014" y="2555590"/>
            <a:ext cx="2746728" cy="854163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原创设计师QQ598969553        _5">
            <a:extLst>
              <a:ext uri="{FF2B5EF4-FFF2-40B4-BE49-F238E27FC236}">
                <a16:creationId xmlns:a16="http://schemas.microsoft.com/office/drawing/2014/main" id="{70EB8DF2-48E9-5236-2D88-1698B3D518C3}"/>
              </a:ext>
            </a:extLst>
          </p:cNvPr>
          <p:cNvSpPr/>
          <p:nvPr/>
        </p:nvSpPr>
        <p:spPr>
          <a:xfrm>
            <a:off x="2449014" y="3763413"/>
            <a:ext cx="2746728" cy="852094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原创设计师QQ598969553        _6">
            <a:extLst>
              <a:ext uri="{FF2B5EF4-FFF2-40B4-BE49-F238E27FC236}">
                <a16:creationId xmlns:a16="http://schemas.microsoft.com/office/drawing/2014/main" id="{FC74C5D4-58A7-4505-4803-BDBA5DF13766}"/>
              </a:ext>
            </a:extLst>
          </p:cNvPr>
          <p:cNvSpPr/>
          <p:nvPr/>
        </p:nvSpPr>
        <p:spPr>
          <a:xfrm>
            <a:off x="2449014" y="4969169"/>
            <a:ext cx="2746728" cy="854162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07D6C2B-B94C-51C4-7AA8-3EB441748BF4}"/>
              </a:ext>
            </a:extLst>
          </p:cNvPr>
          <p:cNvSpPr/>
          <p:nvPr/>
        </p:nvSpPr>
        <p:spPr>
          <a:xfrm>
            <a:off x="1092200" y="1347764"/>
            <a:ext cx="2448889" cy="854163"/>
          </a:xfrm>
          <a:prstGeom prst="rect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C6D25EB-7845-DCEC-9AD7-52DA557EA1EA}"/>
              </a:ext>
            </a:extLst>
          </p:cNvPr>
          <p:cNvSpPr/>
          <p:nvPr/>
        </p:nvSpPr>
        <p:spPr>
          <a:xfrm>
            <a:off x="1092200" y="2555589"/>
            <a:ext cx="2448889" cy="854164"/>
          </a:xfrm>
          <a:prstGeom prst="rect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01BA13A-5D6C-E086-AB45-3BBE7CCE3F00}"/>
              </a:ext>
            </a:extLst>
          </p:cNvPr>
          <p:cNvSpPr/>
          <p:nvPr/>
        </p:nvSpPr>
        <p:spPr>
          <a:xfrm>
            <a:off x="1092200" y="3763413"/>
            <a:ext cx="2448889" cy="852094"/>
          </a:xfrm>
          <a:prstGeom prst="rect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9AFFFB-12F8-869A-DADF-9485B9C435A2}"/>
              </a:ext>
            </a:extLst>
          </p:cNvPr>
          <p:cNvSpPr/>
          <p:nvPr/>
        </p:nvSpPr>
        <p:spPr>
          <a:xfrm>
            <a:off x="1092200" y="4969169"/>
            <a:ext cx="2448889" cy="854162"/>
          </a:xfrm>
          <a:prstGeom prst="rect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EBA7C4C-BE6C-F9DC-A6A1-04FCD3C2B3BE}"/>
              </a:ext>
            </a:extLst>
          </p:cNvPr>
          <p:cNvSpPr txBox="1"/>
          <p:nvPr/>
        </p:nvSpPr>
        <p:spPr>
          <a:xfrm>
            <a:off x="3726204" y="1595556"/>
            <a:ext cx="1022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添加描述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3D0A48D-DAEB-A6BA-FBED-56BBBCD2050F}"/>
              </a:ext>
            </a:extLst>
          </p:cNvPr>
          <p:cNvSpPr txBox="1"/>
          <p:nvPr/>
        </p:nvSpPr>
        <p:spPr>
          <a:xfrm>
            <a:off x="3726204" y="2813394"/>
            <a:ext cx="1022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添加描述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17DDAD9-1186-65DB-DDA6-93E29C84984C}"/>
              </a:ext>
            </a:extLst>
          </p:cNvPr>
          <p:cNvSpPr txBox="1"/>
          <p:nvPr/>
        </p:nvSpPr>
        <p:spPr>
          <a:xfrm>
            <a:off x="3726204" y="4020183"/>
            <a:ext cx="1022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添加描述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EC71776-9ABA-85F4-2EF0-4C25D93C009C}"/>
              </a:ext>
            </a:extLst>
          </p:cNvPr>
          <p:cNvSpPr txBox="1"/>
          <p:nvPr/>
        </p:nvSpPr>
        <p:spPr>
          <a:xfrm>
            <a:off x="3726204" y="5226973"/>
            <a:ext cx="1022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添加描述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126AF8E-633E-94DF-AB64-C823CC694E3E}"/>
              </a:ext>
            </a:extLst>
          </p:cNvPr>
          <p:cNvSpPr txBox="1"/>
          <p:nvPr/>
        </p:nvSpPr>
        <p:spPr>
          <a:xfrm>
            <a:off x="5253857" y="1396011"/>
            <a:ext cx="585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EADACEB-B9EE-0F13-FC00-FA787186B649}"/>
              </a:ext>
            </a:extLst>
          </p:cNvPr>
          <p:cNvSpPr txBox="1"/>
          <p:nvPr/>
        </p:nvSpPr>
        <p:spPr>
          <a:xfrm>
            <a:off x="5253857" y="2584530"/>
            <a:ext cx="585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3D3A363-15C5-B401-A941-61EFB4ED22E6}"/>
              </a:ext>
            </a:extLst>
          </p:cNvPr>
          <p:cNvSpPr txBox="1"/>
          <p:nvPr/>
        </p:nvSpPr>
        <p:spPr>
          <a:xfrm>
            <a:off x="5253857" y="3773049"/>
            <a:ext cx="585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16DCFB2-B02D-E895-725B-E83E7FD722C6}"/>
              </a:ext>
            </a:extLst>
          </p:cNvPr>
          <p:cNvSpPr txBox="1"/>
          <p:nvPr/>
        </p:nvSpPr>
        <p:spPr>
          <a:xfrm>
            <a:off x="5253857" y="4961568"/>
            <a:ext cx="585864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28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E8B7D1-F9AC-60A3-52CE-9E7CAEC1E24C}"/>
              </a:ext>
            </a:extLst>
          </p:cNvPr>
          <p:cNvGrpSpPr/>
          <p:nvPr/>
        </p:nvGrpSpPr>
        <p:grpSpPr>
          <a:xfrm>
            <a:off x="8331931" y="2262414"/>
            <a:ext cx="2900636" cy="816522"/>
            <a:chOff x="283599" y="1906534"/>
            <a:chExt cx="2900636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0485771-0FC3-FDC2-3B43-6BADCF39F993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4CCE4D9-991F-144B-FDFA-408EE8D466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E036BDF-2125-EA91-4C55-76F14444FD44}"/>
              </a:ext>
            </a:extLst>
          </p:cNvPr>
          <p:cNvSpPr/>
          <p:nvPr/>
        </p:nvSpPr>
        <p:spPr>
          <a:xfrm>
            <a:off x="4021205" y="1406966"/>
            <a:ext cx="2015959" cy="2015958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矩形: 圆角 35" descr="D:\51PPT模板网\51pptmoban.com\图片.jpg">
            <a:extLst>
              <a:ext uri="{FF2B5EF4-FFF2-40B4-BE49-F238E27FC236}">
                <a16:creationId xmlns:a16="http://schemas.microsoft.com/office/drawing/2014/main" id="{81DFEE11-A02B-B267-59F5-C7C9E27FA1A4}"/>
              </a:ext>
            </a:extLst>
          </p:cNvPr>
          <p:cNvSpPr/>
          <p:nvPr/>
        </p:nvSpPr>
        <p:spPr>
          <a:xfrm>
            <a:off x="6176568" y="1406966"/>
            <a:ext cx="2015959" cy="2015958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7" name="矩形: 圆角 36" descr="D:\51PPT模板网\51pptmoban.com\图片.jpg">
            <a:extLst>
              <a:ext uri="{FF2B5EF4-FFF2-40B4-BE49-F238E27FC236}">
                <a16:creationId xmlns:a16="http://schemas.microsoft.com/office/drawing/2014/main" id="{F58F0B68-4AF4-9DB9-5C98-E87F1CF54058}"/>
              </a:ext>
            </a:extLst>
          </p:cNvPr>
          <p:cNvSpPr/>
          <p:nvPr/>
        </p:nvSpPr>
        <p:spPr>
          <a:xfrm>
            <a:off x="4021205" y="3545928"/>
            <a:ext cx="2015959" cy="2015958"/>
          </a:xfrm>
          <a:prstGeom prst="roundRect">
            <a:avLst>
              <a:gd name="adj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7102E2D-2EC8-C5F1-55F0-1474A6768DDA}"/>
              </a:ext>
            </a:extLst>
          </p:cNvPr>
          <p:cNvSpPr/>
          <p:nvPr/>
        </p:nvSpPr>
        <p:spPr>
          <a:xfrm>
            <a:off x="6176568" y="3545928"/>
            <a:ext cx="2015959" cy="2015958"/>
          </a:xfrm>
          <a:prstGeom prst="roundRect">
            <a:avLst>
              <a:gd name="adj" fmla="val 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51951DD-ED09-EB14-710B-7E717EB23952}"/>
              </a:ext>
            </a:extLst>
          </p:cNvPr>
          <p:cNvGrpSpPr/>
          <p:nvPr/>
        </p:nvGrpSpPr>
        <p:grpSpPr>
          <a:xfrm>
            <a:off x="3669577" y="1406966"/>
            <a:ext cx="703255" cy="703255"/>
            <a:chOff x="1092201" y="1463083"/>
            <a:chExt cx="703255" cy="703255"/>
          </a:xfrm>
        </p:grpSpPr>
        <p:sp>
          <p:nvSpPr>
            <p:cNvPr id="3" name="原创设计师QQ：598969553              _3">
              <a:extLst>
                <a:ext uri="{FF2B5EF4-FFF2-40B4-BE49-F238E27FC236}">
                  <a16:creationId xmlns:a16="http://schemas.microsoft.com/office/drawing/2014/main" id="{37A09866-2329-9B1E-62EC-A2BDFF253E16}"/>
                </a:ext>
              </a:extLst>
            </p:cNvPr>
            <p:cNvSpPr/>
            <p:nvPr/>
          </p:nvSpPr>
          <p:spPr>
            <a:xfrm>
              <a:off x="1092201" y="1463083"/>
              <a:ext cx="703255" cy="703255"/>
            </a:xfrm>
            <a:prstGeom prst="rect">
              <a:avLst/>
            </a:prstGeom>
            <a:gradFill flip="none" rotWithShape="1"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原创设计师QQ：598969553              _7">
              <a:extLst>
                <a:ext uri="{FF2B5EF4-FFF2-40B4-BE49-F238E27FC236}">
                  <a16:creationId xmlns:a16="http://schemas.microsoft.com/office/drawing/2014/main" id="{3EAFF76B-0ED9-54B6-A63D-B258D805EDCD}"/>
                </a:ext>
              </a:extLst>
            </p:cNvPr>
            <p:cNvSpPr/>
            <p:nvPr/>
          </p:nvSpPr>
          <p:spPr>
            <a:xfrm>
              <a:off x="1230898" y="1615276"/>
              <a:ext cx="46679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963233-DD72-6238-04FE-308AE568D768}"/>
              </a:ext>
            </a:extLst>
          </p:cNvPr>
          <p:cNvGrpSpPr/>
          <p:nvPr/>
        </p:nvGrpSpPr>
        <p:grpSpPr>
          <a:xfrm>
            <a:off x="7814293" y="1406966"/>
            <a:ext cx="703255" cy="703255"/>
            <a:chOff x="1092201" y="1463083"/>
            <a:chExt cx="703255" cy="703255"/>
          </a:xfrm>
        </p:grpSpPr>
        <p:sp>
          <p:nvSpPr>
            <p:cNvPr id="12" name="原创设计师QQ：598969553              _3">
              <a:extLst>
                <a:ext uri="{FF2B5EF4-FFF2-40B4-BE49-F238E27FC236}">
                  <a16:creationId xmlns:a16="http://schemas.microsoft.com/office/drawing/2014/main" id="{DF0DDEF8-4362-E5BC-9502-E86CE8263786}"/>
                </a:ext>
              </a:extLst>
            </p:cNvPr>
            <p:cNvSpPr/>
            <p:nvPr/>
          </p:nvSpPr>
          <p:spPr>
            <a:xfrm>
              <a:off x="1092201" y="1463083"/>
              <a:ext cx="703255" cy="703255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原创设计师QQ：598969553              _7">
              <a:extLst>
                <a:ext uri="{FF2B5EF4-FFF2-40B4-BE49-F238E27FC236}">
                  <a16:creationId xmlns:a16="http://schemas.microsoft.com/office/drawing/2014/main" id="{29745972-A28F-C560-DFCC-CE318F862D1A}"/>
                </a:ext>
              </a:extLst>
            </p:cNvPr>
            <p:cNvSpPr/>
            <p:nvPr/>
          </p:nvSpPr>
          <p:spPr>
            <a:xfrm>
              <a:off x="1230898" y="1615276"/>
              <a:ext cx="46679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90707E1-0F06-1133-9DE8-5ECC1C6E0674}"/>
              </a:ext>
            </a:extLst>
          </p:cNvPr>
          <p:cNvGrpSpPr/>
          <p:nvPr/>
        </p:nvGrpSpPr>
        <p:grpSpPr>
          <a:xfrm>
            <a:off x="3669577" y="4860074"/>
            <a:ext cx="703255" cy="703255"/>
            <a:chOff x="1092201" y="1463083"/>
            <a:chExt cx="703255" cy="703255"/>
          </a:xfrm>
        </p:grpSpPr>
        <p:sp>
          <p:nvSpPr>
            <p:cNvPr id="15" name="原创设计师QQ：598969553              _3">
              <a:extLst>
                <a:ext uri="{FF2B5EF4-FFF2-40B4-BE49-F238E27FC236}">
                  <a16:creationId xmlns:a16="http://schemas.microsoft.com/office/drawing/2014/main" id="{192BCDC8-82A9-4232-E8D7-82542B4123B4}"/>
                </a:ext>
              </a:extLst>
            </p:cNvPr>
            <p:cNvSpPr/>
            <p:nvPr/>
          </p:nvSpPr>
          <p:spPr>
            <a:xfrm>
              <a:off x="1092201" y="1463083"/>
              <a:ext cx="703255" cy="703255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原创设计师QQ：598969553              _7">
              <a:extLst>
                <a:ext uri="{FF2B5EF4-FFF2-40B4-BE49-F238E27FC236}">
                  <a16:creationId xmlns:a16="http://schemas.microsoft.com/office/drawing/2014/main" id="{AD53DA40-00A9-0678-C58A-9B37C1E73DA0}"/>
                </a:ext>
              </a:extLst>
            </p:cNvPr>
            <p:cNvSpPr/>
            <p:nvPr/>
          </p:nvSpPr>
          <p:spPr>
            <a:xfrm>
              <a:off x="1230898" y="1615276"/>
              <a:ext cx="46679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40AD43B-0A2F-DE56-83C0-1BAD30FE180F}"/>
              </a:ext>
            </a:extLst>
          </p:cNvPr>
          <p:cNvGrpSpPr/>
          <p:nvPr/>
        </p:nvGrpSpPr>
        <p:grpSpPr>
          <a:xfrm>
            <a:off x="7814293" y="4860074"/>
            <a:ext cx="703255" cy="703255"/>
            <a:chOff x="1092201" y="1463083"/>
            <a:chExt cx="703255" cy="703255"/>
          </a:xfrm>
        </p:grpSpPr>
        <p:sp>
          <p:nvSpPr>
            <p:cNvPr id="40" name="原创设计师QQ：598969553              _3">
              <a:extLst>
                <a:ext uri="{FF2B5EF4-FFF2-40B4-BE49-F238E27FC236}">
                  <a16:creationId xmlns:a16="http://schemas.microsoft.com/office/drawing/2014/main" id="{B5AD0B44-FE55-7556-671B-B16F762CFEAB}"/>
                </a:ext>
              </a:extLst>
            </p:cNvPr>
            <p:cNvSpPr/>
            <p:nvPr/>
          </p:nvSpPr>
          <p:spPr>
            <a:xfrm>
              <a:off x="1092201" y="1463083"/>
              <a:ext cx="703255" cy="703255"/>
            </a:xfrm>
            <a:prstGeom prst="rect">
              <a:avLst/>
            </a:prstGeom>
            <a:gradFill flip="none" rotWithShape="1"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原创设计师QQ：598969553              _7">
              <a:extLst>
                <a:ext uri="{FF2B5EF4-FFF2-40B4-BE49-F238E27FC236}">
                  <a16:creationId xmlns:a16="http://schemas.microsoft.com/office/drawing/2014/main" id="{7DCDF389-6D0B-6926-08B1-6F310653AD51}"/>
                </a:ext>
              </a:extLst>
            </p:cNvPr>
            <p:cNvSpPr/>
            <p:nvPr/>
          </p:nvSpPr>
          <p:spPr>
            <a:xfrm>
              <a:off x="1230898" y="1615276"/>
              <a:ext cx="466794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6AF17B6-D787-7BC1-F544-514FC47FA75B}"/>
              </a:ext>
            </a:extLst>
          </p:cNvPr>
          <p:cNvGrpSpPr/>
          <p:nvPr/>
        </p:nvGrpSpPr>
        <p:grpSpPr>
          <a:xfrm>
            <a:off x="959433" y="2262414"/>
            <a:ext cx="2900636" cy="816522"/>
            <a:chOff x="283599" y="1906534"/>
            <a:chExt cx="2900636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1643F7F-D6B6-D83A-9F9F-CDDC2E8CDAE8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7058B64-7DD8-D97E-6ADA-C457AF6B8AF9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2D0B52F-AAE4-684D-7B76-CF68037A250B}"/>
              </a:ext>
            </a:extLst>
          </p:cNvPr>
          <p:cNvGrpSpPr/>
          <p:nvPr/>
        </p:nvGrpSpPr>
        <p:grpSpPr>
          <a:xfrm>
            <a:off x="8331931" y="3905858"/>
            <a:ext cx="2900636" cy="816522"/>
            <a:chOff x="283599" y="1906534"/>
            <a:chExt cx="2900636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DC7E150-9D7A-5D7A-92FD-6B65625E6EB2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709B084-C6A6-4FB2-3E69-577A1BD1B2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CD02002-EDDB-1821-F0E2-777A13806865}"/>
              </a:ext>
            </a:extLst>
          </p:cNvPr>
          <p:cNvGrpSpPr/>
          <p:nvPr/>
        </p:nvGrpSpPr>
        <p:grpSpPr>
          <a:xfrm>
            <a:off x="959433" y="3905858"/>
            <a:ext cx="2900636" cy="816522"/>
            <a:chOff x="283599" y="1906534"/>
            <a:chExt cx="2900636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365FB7C-2DC5-1848-8C5C-FF4792BECBAB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15A81A6-202F-60C2-F4FA-06D1B7869919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71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C76AEB69-EB60-42C7-DF12-3988F1B9C784}"/>
              </a:ext>
            </a:extLst>
          </p:cNvPr>
          <p:cNvSpPr/>
          <p:nvPr/>
        </p:nvSpPr>
        <p:spPr>
          <a:xfrm>
            <a:off x="5682000" y="1338916"/>
            <a:ext cx="828000" cy="828000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" name="Freeform 28" descr="D:\51PPT模板网\51pptmoban.com\图片.jpg">
            <a:extLst>
              <a:ext uri="{FF2B5EF4-FFF2-40B4-BE49-F238E27FC236}">
                <a16:creationId xmlns:a16="http://schemas.microsoft.com/office/drawing/2014/main" id="{CB44F013-3400-CDE9-CA91-D86DFFB1B455}"/>
              </a:ext>
            </a:extLst>
          </p:cNvPr>
          <p:cNvSpPr>
            <a:spLocks noEditPoints="1"/>
          </p:cNvSpPr>
          <p:nvPr/>
        </p:nvSpPr>
        <p:spPr bwMode="auto">
          <a:xfrm>
            <a:off x="5934075" y="1590991"/>
            <a:ext cx="323850" cy="323850"/>
          </a:xfrm>
          <a:custGeom>
            <a:avLst/>
            <a:gdLst>
              <a:gd name="T0" fmla="*/ 1012 w 1017"/>
              <a:gd name="T1" fmla="*/ 49 h 1018"/>
              <a:gd name="T2" fmla="*/ 994 w 1017"/>
              <a:gd name="T3" fmla="*/ 24 h 1018"/>
              <a:gd name="T4" fmla="*/ 981 w 1017"/>
              <a:gd name="T5" fmla="*/ 13 h 1018"/>
              <a:gd name="T6" fmla="*/ 946 w 1017"/>
              <a:gd name="T7" fmla="*/ 0 h 1018"/>
              <a:gd name="T8" fmla="*/ 929 w 1017"/>
              <a:gd name="T9" fmla="*/ 1 h 1018"/>
              <a:gd name="T10" fmla="*/ 691 w 1017"/>
              <a:gd name="T11" fmla="*/ 100 h 1018"/>
              <a:gd name="T12" fmla="*/ 647 w 1017"/>
              <a:gd name="T13" fmla="*/ 101 h 1018"/>
              <a:gd name="T14" fmla="*/ 406 w 1017"/>
              <a:gd name="T15" fmla="*/ 1 h 1018"/>
              <a:gd name="T16" fmla="*/ 397 w 1017"/>
              <a:gd name="T17" fmla="*/ 0 h 1018"/>
              <a:gd name="T18" fmla="*/ 372 w 1017"/>
              <a:gd name="T19" fmla="*/ 4 h 1018"/>
              <a:gd name="T20" fmla="*/ 328 w 1017"/>
              <a:gd name="T21" fmla="*/ 4 h 1018"/>
              <a:gd name="T22" fmla="*/ 301 w 1017"/>
              <a:gd name="T23" fmla="*/ 0 h 1018"/>
              <a:gd name="T24" fmla="*/ 55 w 1017"/>
              <a:gd name="T25" fmla="*/ 100 h 1018"/>
              <a:gd name="T26" fmla="*/ 16 w 1017"/>
              <a:gd name="T27" fmla="*/ 127 h 1018"/>
              <a:gd name="T28" fmla="*/ 0 w 1017"/>
              <a:gd name="T29" fmla="*/ 938 h 1018"/>
              <a:gd name="T30" fmla="*/ 6 w 1017"/>
              <a:gd name="T31" fmla="*/ 968 h 1018"/>
              <a:gd name="T32" fmla="*/ 6 w 1017"/>
              <a:gd name="T33" fmla="*/ 969 h 1018"/>
              <a:gd name="T34" fmla="*/ 21 w 1017"/>
              <a:gd name="T35" fmla="*/ 990 h 1018"/>
              <a:gd name="T36" fmla="*/ 36 w 1017"/>
              <a:gd name="T37" fmla="*/ 1004 h 1018"/>
              <a:gd name="T38" fmla="*/ 58 w 1017"/>
              <a:gd name="T39" fmla="*/ 1015 h 1018"/>
              <a:gd name="T40" fmla="*/ 81 w 1017"/>
              <a:gd name="T41" fmla="*/ 1017 h 1018"/>
              <a:gd name="T42" fmla="*/ 328 w 1017"/>
              <a:gd name="T43" fmla="*/ 918 h 1018"/>
              <a:gd name="T44" fmla="*/ 360 w 1017"/>
              <a:gd name="T45" fmla="*/ 913 h 1018"/>
              <a:gd name="T46" fmla="*/ 604 w 1017"/>
              <a:gd name="T47" fmla="*/ 1016 h 1018"/>
              <a:gd name="T48" fmla="*/ 620 w 1017"/>
              <a:gd name="T49" fmla="*/ 1018 h 1018"/>
              <a:gd name="T50" fmla="*/ 645 w 1017"/>
              <a:gd name="T51" fmla="*/ 1013 h 1018"/>
              <a:gd name="T52" fmla="*/ 664 w 1017"/>
              <a:gd name="T53" fmla="*/ 1004 h 1018"/>
              <a:gd name="T54" fmla="*/ 672 w 1017"/>
              <a:gd name="T55" fmla="*/ 1004 h 1018"/>
              <a:gd name="T56" fmla="*/ 694 w 1017"/>
              <a:gd name="T57" fmla="*/ 1015 h 1018"/>
              <a:gd name="T58" fmla="*/ 717 w 1017"/>
              <a:gd name="T59" fmla="*/ 1017 h 1018"/>
              <a:gd name="T60" fmla="*/ 746 w 1017"/>
              <a:gd name="T61" fmla="*/ 1012 h 1018"/>
              <a:gd name="T62" fmla="*/ 994 w 1017"/>
              <a:gd name="T63" fmla="*/ 900 h 1018"/>
              <a:gd name="T64" fmla="*/ 1017 w 1017"/>
              <a:gd name="T65" fmla="*/ 845 h 1018"/>
              <a:gd name="T66" fmla="*/ 1014 w 1017"/>
              <a:gd name="T67" fmla="*/ 57 h 1018"/>
              <a:gd name="T68" fmla="*/ 86 w 1017"/>
              <a:gd name="T69" fmla="*/ 953 h 1018"/>
              <a:gd name="T70" fmla="*/ 67 w 1017"/>
              <a:gd name="T71" fmla="*/ 947 h 1018"/>
              <a:gd name="T72" fmla="*/ 64 w 1017"/>
              <a:gd name="T73" fmla="*/ 174 h 1018"/>
              <a:gd name="T74" fmla="*/ 296 w 1017"/>
              <a:gd name="T75" fmla="*/ 64 h 1018"/>
              <a:gd name="T76" fmla="*/ 314 w 1017"/>
              <a:gd name="T77" fmla="*/ 69 h 1018"/>
              <a:gd name="T78" fmla="*/ 318 w 1017"/>
              <a:gd name="T79" fmla="*/ 843 h 1018"/>
              <a:gd name="T80" fmla="*/ 305 w 1017"/>
              <a:gd name="T81" fmla="*/ 858 h 1018"/>
              <a:gd name="T82" fmla="*/ 634 w 1017"/>
              <a:gd name="T83" fmla="*/ 944 h 1018"/>
              <a:gd name="T84" fmla="*/ 620 w 1017"/>
              <a:gd name="T85" fmla="*/ 954 h 1018"/>
              <a:gd name="T86" fmla="*/ 389 w 1017"/>
              <a:gd name="T87" fmla="*/ 856 h 1018"/>
              <a:gd name="T88" fmla="*/ 381 w 1017"/>
              <a:gd name="T89" fmla="*/ 79 h 1018"/>
              <a:gd name="T90" fmla="*/ 390 w 1017"/>
              <a:gd name="T91" fmla="*/ 65 h 1018"/>
              <a:gd name="T92" fmla="*/ 404 w 1017"/>
              <a:gd name="T93" fmla="*/ 64 h 1018"/>
              <a:gd name="T94" fmla="*/ 635 w 1017"/>
              <a:gd name="T95" fmla="*/ 170 h 1018"/>
              <a:gd name="T96" fmla="*/ 721 w 1017"/>
              <a:gd name="T97" fmla="*/ 953 h 1018"/>
              <a:gd name="T98" fmla="*/ 702 w 1017"/>
              <a:gd name="T99" fmla="*/ 947 h 1018"/>
              <a:gd name="T100" fmla="*/ 700 w 1017"/>
              <a:gd name="T101" fmla="*/ 174 h 1018"/>
              <a:gd name="T102" fmla="*/ 933 w 1017"/>
              <a:gd name="T103" fmla="*/ 64 h 1018"/>
              <a:gd name="T104" fmla="*/ 950 w 1017"/>
              <a:gd name="T105" fmla="*/ 69 h 1018"/>
              <a:gd name="T106" fmla="*/ 954 w 1017"/>
              <a:gd name="T107" fmla="*/ 843 h 1018"/>
              <a:gd name="T108" fmla="*/ 940 w 1017"/>
              <a:gd name="T109" fmla="*/ 858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17" h="1018">
                <a:moveTo>
                  <a:pt x="1012" y="49"/>
                </a:moveTo>
                <a:lnTo>
                  <a:pt x="1012" y="49"/>
                </a:lnTo>
                <a:lnTo>
                  <a:pt x="1012" y="49"/>
                </a:lnTo>
                <a:lnTo>
                  <a:pt x="1012" y="49"/>
                </a:lnTo>
                <a:lnTo>
                  <a:pt x="1012" y="49"/>
                </a:lnTo>
                <a:lnTo>
                  <a:pt x="1012" y="49"/>
                </a:lnTo>
                <a:lnTo>
                  <a:pt x="1008" y="42"/>
                </a:lnTo>
                <a:lnTo>
                  <a:pt x="1005" y="35"/>
                </a:lnTo>
                <a:lnTo>
                  <a:pt x="999" y="29"/>
                </a:lnTo>
                <a:lnTo>
                  <a:pt x="994" y="24"/>
                </a:lnTo>
                <a:lnTo>
                  <a:pt x="994" y="24"/>
                </a:lnTo>
                <a:lnTo>
                  <a:pt x="993" y="21"/>
                </a:lnTo>
                <a:lnTo>
                  <a:pt x="993" y="21"/>
                </a:lnTo>
                <a:lnTo>
                  <a:pt x="986" y="17"/>
                </a:lnTo>
                <a:lnTo>
                  <a:pt x="981" y="13"/>
                </a:lnTo>
                <a:lnTo>
                  <a:pt x="975" y="9"/>
                </a:lnTo>
                <a:lnTo>
                  <a:pt x="968" y="5"/>
                </a:lnTo>
                <a:lnTo>
                  <a:pt x="961" y="3"/>
                </a:lnTo>
                <a:lnTo>
                  <a:pt x="953" y="1"/>
                </a:lnTo>
                <a:lnTo>
                  <a:pt x="946" y="0"/>
                </a:lnTo>
                <a:lnTo>
                  <a:pt x="938" y="0"/>
                </a:lnTo>
                <a:lnTo>
                  <a:pt x="938" y="0"/>
                </a:lnTo>
                <a:lnTo>
                  <a:pt x="937" y="0"/>
                </a:lnTo>
                <a:lnTo>
                  <a:pt x="937" y="0"/>
                </a:lnTo>
                <a:lnTo>
                  <a:pt x="929" y="1"/>
                </a:lnTo>
                <a:lnTo>
                  <a:pt x="922" y="2"/>
                </a:lnTo>
                <a:lnTo>
                  <a:pt x="914" y="3"/>
                </a:lnTo>
                <a:lnTo>
                  <a:pt x="908" y="6"/>
                </a:lnTo>
                <a:lnTo>
                  <a:pt x="691" y="100"/>
                </a:lnTo>
                <a:lnTo>
                  <a:pt x="691" y="100"/>
                </a:lnTo>
                <a:lnTo>
                  <a:pt x="679" y="104"/>
                </a:lnTo>
                <a:lnTo>
                  <a:pt x="669" y="112"/>
                </a:lnTo>
                <a:lnTo>
                  <a:pt x="669" y="112"/>
                </a:lnTo>
                <a:lnTo>
                  <a:pt x="658" y="105"/>
                </a:lnTo>
                <a:lnTo>
                  <a:pt x="647" y="101"/>
                </a:lnTo>
                <a:lnTo>
                  <a:pt x="428" y="6"/>
                </a:lnTo>
                <a:lnTo>
                  <a:pt x="428" y="6"/>
                </a:lnTo>
                <a:lnTo>
                  <a:pt x="421" y="3"/>
                </a:lnTo>
                <a:lnTo>
                  <a:pt x="413" y="2"/>
                </a:lnTo>
                <a:lnTo>
                  <a:pt x="406" y="1"/>
                </a:lnTo>
                <a:lnTo>
                  <a:pt x="398" y="0"/>
                </a:lnTo>
                <a:lnTo>
                  <a:pt x="398" y="0"/>
                </a:lnTo>
                <a:lnTo>
                  <a:pt x="397" y="0"/>
                </a:lnTo>
                <a:lnTo>
                  <a:pt x="397" y="0"/>
                </a:lnTo>
                <a:lnTo>
                  <a:pt x="397" y="0"/>
                </a:lnTo>
                <a:lnTo>
                  <a:pt x="397" y="0"/>
                </a:lnTo>
                <a:lnTo>
                  <a:pt x="396" y="0"/>
                </a:lnTo>
                <a:lnTo>
                  <a:pt x="396" y="0"/>
                </a:lnTo>
                <a:lnTo>
                  <a:pt x="383" y="1"/>
                </a:lnTo>
                <a:lnTo>
                  <a:pt x="372" y="4"/>
                </a:lnTo>
                <a:lnTo>
                  <a:pt x="360" y="10"/>
                </a:lnTo>
                <a:lnTo>
                  <a:pt x="350" y="16"/>
                </a:lnTo>
                <a:lnTo>
                  <a:pt x="350" y="16"/>
                </a:lnTo>
                <a:lnTo>
                  <a:pt x="339" y="10"/>
                </a:lnTo>
                <a:lnTo>
                  <a:pt x="328" y="4"/>
                </a:lnTo>
                <a:lnTo>
                  <a:pt x="316" y="1"/>
                </a:lnTo>
                <a:lnTo>
                  <a:pt x="302" y="0"/>
                </a:lnTo>
                <a:lnTo>
                  <a:pt x="302" y="0"/>
                </a:lnTo>
                <a:lnTo>
                  <a:pt x="301" y="0"/>
                </a:lnTo>
                <a:lnTo>
                  <a:pt x="301" y="0"/>
                </a:lnTo>
                <a:lnTo>
                  <a:pt x="293" y="1"/>
                </a:lnTo>
                <a:lnTo>
                  <a:pt x="286" y="2"/>
                </a:lnTo>
                <a:lnTo>
                  <a:pt x="278" y="3"/>
                </a:lnTo>
                <a:lnTo>
                  <a:pt x="272" y="6"/>
                </a:lnTo>
                <a:lnTo>
                  <a:pt x="55" y="100"/>
                </a:lnTo>
                <a:lnTo>
                  <a:pt x="55" y="100"/>
                </a:lnTo>
                <a:lnTo>
                  <a:pt x="43" y="104"/>
                </a:lnTo>
                <a:lnTo>
                  <a:pt x="34" y="111"/>
                </a:lnTo>
                <a:lnTo>
                  <a:pt x="24" y="118"/>
                </a:lnTo>
                <a:lnTo>
                  <a:pt x="16" y="127"/>
                </a:lnTo>
                <a:lnTo>
                  <a:pt x="10" y="137"/>
                </a:lnTo>
                <a:lnTo>
                  <a:pt x="5" y="148"/>
                </a:lnTo>
                <a:lnTo>
                  <a:pt x="1" y="160"/>
                </a:lnTo>
                <a:lnTo>
                  <a:pt x="0" y="173"/>
                </a:lnTo>
                <a:lnTo>
                  <a:pt x="0" y="938"/>
                </a:lnTo>
                <a:lnTo>
                  <a:pt x="0" y="938"/>
                </a:lnTo>
                <a:lnTo>
                  <a:pt x="0" y="946"/>
                </a:lnTo>
                <a:lnTo>
                  <a:pt x="1" y="954"/>
                </a:lnTo>
                <a:lnTo>
                  <a:pt x="3" y="961"/>
                </a:lnTo>
                <a:lnTo>
                  <a:pt x="6" y="968"/>
                </a:lnTo>
                <a:lnTo>
                  <a:pt x="6" y="968"/>
                </a:lnTo>
                <a:lnTo>
                  <a:pt x="6" y="969"/>
                </a:lnTo>
                <a:lnTo>
                  <a:pt x="6" y="969"/>
                </a:lnTo>
                <a:lnTo>
                  <a:pt x="6" y="969"/>
                </a:lnTo>
                <a:lnTo>
                  <a:pt x="6" y="969"/>
                </a:lnTo>
                <a:lnTo>
                  <a:pt x="11" y="978"/>
                </a:lnTo>
                <a:lnTo>
                  <a:pt x="17" y="987"/>
                </a:lnTo>
                <a:lnTo>
                  <a:pt x="17" y="987"/>
                </a:lnTo>
                <a:lnTo>
                  <a:pt x="21" y="990"/>
                </a:lnTo>
                <a:lnTo>
                  <a:pt x="21" y="990"/>
                </a:lnTo>
                <a:lnTo>
                  <a:pt x="27" y="998"/>
                </a:lnTo>
                <a:lnTo>
                  <a:pt x="36" y="1004"/>
                </a:lnTo>
                <a:lnTo>
                  <a:pt x="36" y="1004"/>
                </a:lnTo>
                <a:lnTo>
                  <a:pt x="36" y="1004"/>
                </a:lnTo>
                <a:lnTo>
                  <a:pt x="36" y="1004"/>
                </a:lnTo>
                <a:lnTo>
                  <a:pt x="45" y="1010"/>
                </a:lnTo>
                <a:lnTo>
                  <a:pt x="55" y="1014"/>
                </a:lnTo>
                <a:lnTo>
                  <a:pt x="55" y="1014"/>
                </a:lnTo>
                <a:lnTo>
                  <a:pt x="58" y="1015"/>
                </a:lnTo>
                <a:lnTo>
                  <a:pt x="58" y="1015"/>
                </a:lnTo>
                <a:lnTo>
                  <a:pt x="69" y="1017"/>
                </a:lnTo>
                <a:lnTo>
                  <a:pt x="80" y="1018"/>
                </a:lnTo>
                <a:lnTo>
                  <a:pt x="80" y="1018"/>
                </a:lnTo>
                <a:lnTo>
                  <a:pt x="81" y="1017"/>
                </a:lnTo>
                <a:lnTo>
                  <a:pt x="81" y="1017"/>
                </a:lnTo>
                <a:lnTo>
                  <a:pt x="88" y="1017"/>
                </a:lnTo>
                <a:lnTo>
                  <a:pt x="96" y="1016"/>
                </a:lnTo>
                <a:lnTo>
                  <a:pt x="103" y="1014"/>
                </a:lnTo>
                <a:lnTo>
                  <a:pt x="111" y="1012"/>
                </a:lnTo>
                <a:lnTo>
                  <a:pt x="328" y="918"/>
                </a:lnTo>
                <a:lnTo>
                  <a:pt x="328" y="918"/>
                </a:lnTo>
                <a:lnTo>
                  <a:pt x="339" y="913"/>
                </a:lnTo>
                <a:lnTo>
                  <a:pt x="350" y="907"/>
                </a:lnTo>
                <a:lnTo>
                  <a:pt x="350" y="907"/>
                </a:lnTo>
                <a:lnTo>
                  <a:pt x="360" y="913"/>
                </a:lnTo>
                <a:lnTo>
                  <a:pt x="370" y="917"/>
                </a:lnTo>
                <a:lnTo>
                  <a:pt x="590" y="1012"/>
                </a:lnTo>
                <a:lnTo>
                  <a:pt x="590" y="1012"/>
                </a:lnTo>
                <a:lnTo>
                  <a:pt x="597" y="1014"/>
                </a:lnTo>
                <a:lnTo>
                  <a:pt x="604" y="1016"/>
                </a:lnTo>
                <a:lnTo>
                  <a:pt x="612" y="1017"/>
                </a:lnTo>
                <a:lnTo>
                  <a:pt x="619" y="1017"/>
                </a:lnTo>
                <a:lnTo>
                  <a:pt x="619" y="1017"/>
                </a:lnTo>
                <a:lnTo>
                  <a:pt x="620" y="1018"/>
                </a:lnTo>
                <a:lnTo>
                  <a:pt x="620" y="1018"/>
                </a:lnTo>
                <a:lnTo>
                  <a:pt x="631" y="1017"/>
                </a:lnTo>
                <a:lnTo>
                  <a:pt x="641" y="1015"/>
                </a:lnTo>
                <a:lnTo>
                  <a:pt x="641" y="1015"/>
                </a:lnTo>
                <a:lnTo>
                  <a:pt x="645" y="1013"/>
                </a:lnTo>
                <a:lnTo>
                  <a:pt x="645" y="1013"/>
                </a:lnTo>
                <a:lnTo>
                  <a:pt x="655" y="1010"/>
                </a:lnTo>
                <a:lnTo>
                  <a:pt x="663" y="1004"/>
                </a:lnTo>
                <a:lnTo>
                  <a:pt x="663" y="1004"/>
                </a:lnTo>
                <a:lnTo>
                  <a:pt x="664" y="1004"/>
                </a:lnTo>
                <a:lnTo>
                  <a:pt x="664" y="1004"/>
                </a:lnTo>
                <a:lnTo>
                  <a:pt x="668" y="1001"/>
                </a:lnTo>
                <a:lnTo>
                  <a:pt x="668" y="1001"/>
                </a:lnTo>
                <a:lnTo>
                  <a:pt x="672" y="1004"/>
                </a:lnTo>
                <a:lnTo>
                  <a:pt x="672" y="1004"/>
                </a:lnTo>
                <a:lnTo>
                  <a:pt x="672" y="1004"/>
                </a:lnTo>
                <a:lnTo>
                  <a:pt x="672" y="1004"/>
                </a:lnTo>
                <a:lnTo>
                  <a:pt x="682" y="1010"/>
                </a:lnTo>
                <a:lnTo>
                  <a:pt x="691" y="1014"/>
                </a:lnTo>
                <a:lnTo>
                  <a:pt x="691" y="1014"/>
                </a:lnTo>
                <a:lnTo>
                  <a:pt x="694" y="1015"/>
                </a:lnTo>
                <a:lnTo>
                  <a:pt x="694" y="1015"/>
                </a:lnTo>
                <a:lnTo>
                  <a:pt x="705" y="1017"/>
                </a:lnTo>
                <a:lnTo>
                  <a:pt x="716" y="1018"/>
                </a:lnTo>
                <a:lnTo>
                  <a:pt x="716" y="1018"/>
                </a:lnTo>
                <a:lnTo>
                  <a:pt x="717" y="1017"/>
                </a:lnTo>
                <a:lnTo>
                  <a:pt x="717" y="1017"/>
                </a:lnTo>
                <a:lnTo>
                  <a:pt x="725" y="1017"/>
                </a:lnTo>
                <a:lnTo>
                  <a:pt x="732" y="1016"/>
                </a:lnTo>
                <a:lnTo>
                  <a:pt x="740" y="1014"/>
                </a:lnTo>
                <a:lnTo>
                  <a:pt x="746" y="1012"/>
                </a:lnTo>
                <a:lnTo>
                  <a:pt x="963" y="918"/>
                </a:lnTo>
                <a:lnTo>
                  <a:pt x="963" y="918"/>
                </a:lnTo>
                <a:lnTo>
                  <a:pt x="975" y="914"/>
                </a:lnTo>
                <a:lnTo>
                  <a:pt x="984" y="908"/>
                </a:lnTo>
                <a:lnTo>
                  <a:pt x="994" y="900"/>
                </a:lnTo>
                <a:lnTo>
                  <a:pt x="1001" y="891"/>
                </a:lnTo>
                <a:lnTo>
                  <a:pt x="1008" y="881"/>
                </a:lnTo>
                <a:lnTo>
                  <a:pt x="1013" y="870"/>
                </a:lnTo>
                <a:lnTo>
                  <a:pt x="1016" y="857"/>
                </a:lnTo>
                <a:lnTo>
                  <a:pt x="1017" y="845"/>
                </a:lnTo>
                <a:lnTo>
                  <a:pt x="1017" y="79"/>
                </a:lnTo>
                <a:lnTo>
                  <a:pt x="1017" y="79"/>
                </a:lnTo>
                <a:lnTo>
                  <a:pt x="1017" y="72"/>
                </a:lnTo>
                <a:lnTo>
                  <a:pt x="1016" y="64"/>
                </a:lnTo>
                <a:lnTo>
                  <a:pt x="1014" y="57"/>
                </a:lnTo>
                <a:lnTo>
                  <a:pt x="1012" y="49"/>
                </a:lnTo>
                <a:lnTo>
                  <a:pt x="1012" y="49"/>
                </a:lnTo>
                <a:close/>
                <a:moveTo>
                  <a:pt x="305" y="858"/>
                </a:moveTo>
                <a:lnTo>
                  <a:pt x="86" y="953"/>
                </a:lnTo>
                <a:lnTo>
                  <a:pt x="86" y="953"/>
                </a:lnTo>
                <a:lnTo>
                  <a:pt x="83" y="954"/>
                </a:lnTo>
                <a:lnTo>
                  <a:pt x="80" y="954"/>
                </a:lnTo>
                <a:lnTo>
                  <a:pt x="73" y="953"/>
                </a:lnTo>
                <a:lnTo>
                  <a:pt x="68" y="950"/>
                </a:lnTo>
                <a:lnTo>
                  <a:pt x="67" y="947"/>
                </a:lnTo>
                <a:lnTo>
                  <a:pt x="65" y="944"/>
                </a:lnTo>
                <a:lnTo>
                  <a:pt x="65" y="944"/>
                </a:lnTo>
                <a:lnTo>
                  <a:pt x="64" y="938"/>
                </a:lnTo>
                <a:lnTo>
                  <a:pt x="64" y="174"/>
                </a:lnTo>
                <a:lnTo>
                  <a:pt x="64" y="174"/>
                </a:lnTo>
                <a:lnTo>
                  <a:pt x="65" y="170"/>
                </a:lnTo>
                <a:lnTo>
                  <a:pt x="67" y="165"/>
                </a:lnTo>
                <a:lnTo>
                  <a:pt x="71" y="162"/>
                </a:lnTo>
                <a:lnTo>
                  <a:pt x="78" y="159"/>
                </a:lnTo>
                <a:lnTo>
                  <a:pt x="296" y="64"/>
                </a:lnTo>
                <a:lnTo>
                  <a:pt x="296" y="64"/>
                </a:lnTo>
                <a:lnTo>
                  <a:pt x="300" y="64"/>
                </a:lnTo>
                <a:lnTo>
                  <a:pt x="302" y="63"/>
                </a:lnTo>
                <a:lnTo>
                  <a:pt x="308" y="64"/>
                </a:lnTo>
                <a:lnTo>
                  <a:pt x="314" y="69"/>
                </a:lnTo>
                <a:lnTo>
                  <a:pt x="316" y="71"/>
                </a:lnTo>
                <a:lnTo>
                  <a:pt x="317" y="73"/>
                </a:lnTo>
                <a:lnTo>
                  <a:pt x="317" y="73"/>
                </a:lnTo>
                <a:lnTo>
                  <a:pt x="318" y="79"/>
                </a:lnTo>
                <a:lnTo>
                  <a:pt x="318" y="843"/>
                </a:lnTo>
                <a:lnTo>
                  <a:pt x="318" y="843"/>
                </a:lnTo>
                <a:lnTo>
                  <a:pt x="317" y="849"/>
                </a:lnTo>
                <a:lnTo>
                  <a:pt x="315" y="853"/>
                </a:lnTo>
                <a:lnTo>
                  <a:pt x="310" y="856"/>
                </a:lnTo>
                <a:lnTo>
                  <a:pt x="305" y="858"/>
                </a:lnTo>
                <a:lnTo>
                  <a:pt x="305" y="858"/>
                </a:lnTo>
                <a:close/>
                <a:moveTo>
                  <a:pt x="637" y="938"/>
                </a:moveTo>
                <a:lnTo>
                  <a:pt x="637" y="938"/>
                </a:lnTo>
                <a:lnTo>
                  <a:pt x="634" y="944"/>
                </a:lnTo>
                <a:lnTo>
                  <a:pt x="634" y="944"/>
                </a:lnTo>
                <a:lnTo>
                  <a:pt x="633" y="947"/>
                </a:lnTo>
                <a:lnTo>
                  <a:pt x="631" y="950"/>
                </a:lnTo>
                <a:lnTo>
                  <a:pt x="626" y="953"/>
                </a:lnTo>
                <a:lnTo>
                  <a:pt x="626" y="953"/>
                </a:lnTo>
                <a:lnTo>
                  <a:pt x="620" y="954"/>
                </a:lnTo>
                <a:lnTo>
                  <a:pt x="620" y="954"/>
                </a:lnTo>
                <a:lnTo>
                  <a:pt x="615" y="953"/>
                </a:lnTo>
                <a:lnTo>
                  <a:pt x="393" y="858"/>
                </a:lnTo>
                <a:lnTo>
                  <a:pt x="393" y="858"/>
                </a:lnTo>
                <a:lnTo>
                  <a:pt x="389" y="856"/>
                </a:lnTo>
                <a:lnTo>
                  <a:pt x="384" y="853"/>
                </a:lnTo>
                <a:lnTo>
                  <a:pt x="382" y="849"/>
                </a:lnTo>
                <a:lnTo>
                  <a:pt x="381" y="845"/>
                </a:lnTo>
                <a:lnTo>
                  <a:pt x="381" y="79"/>
                </a:lnTo>
                <a:lnTo>
                  <a:pt x="381" y="79"/>
                </a:lnTo>
                <a:lnTo>
                  <a:pt x="383" y="73"/>
                </a:lnTo>
                <a:lnTo>
                  <a:pt x="383" y="73"/>
                </a:lnTo>
                <a:lnTo>
                  <a:pt x="384" y="71"/>
                </a:lnTo>
                <a:lnTo>
                  <a:pt x="387" y="68"/>
                </a:lnTo>
                <a:lnTo>
                  <a:pt x="390" y="65"/>
                </a:lnTo>
                <a:lnTo>
                  <a:pt x="392" y="64"/>
                </a:lnTo>
                <a:lnTo>
                  <a:pt x="392" y="64"/>
                </a:lnTo>
                <a:lnTo>
                  <a:pt x="397" y="63"/>
                </a:lnTo>
                <a:lnTo>
                  <a:pt x="397" y="63"/>
                </a:lnTo>
                <a:lnTo>
                  <a:pt x="404" y="64"/>
                </a:lnTo>
                <a:lnTo>
                  <a:pt x="625" y="160"/>
                </a:lnTo>
                <a:lnTo>
                  <a:pt x="625" y="160"/>
                </a:lnTo>
                <a:lnTo>
                  <a:pt x="630" y="162"/>
                </a:lnTo>
                <a:lnTo>
                  <a:pt x="633" y="165"/>
                </a:lnTo>
                <a:lnTo>
                  <a:pt x="635" y="170"/>
                </a:lnTo>
                <a:lnTo>
                  <a:pt x="637" y="173"/>
                </a:lnTo>
                <a:lnTo>
                  <a:pt x="637" y="938"/>
                </a:lnTo>
                <a:close/>
                <a:moveTo>
                  <a:pt x="940" y="858"/>
                </a:moveTo>
                <a:lnTo>
                  <a:pt x="721" y="953"/>
                </a:lnTo>
                <a:lnTo>
                  <a:pt x="721" y="953"/>
                </a:lnTo>
                <a:lnTo>
                  <a:pt x="719" y="954"/>
                </a:lnTo>
                <a:lnTo>
                  <a:pt x="716" y="954"/>
                </a:lnTo>
                <a:lnTo>
                  <a:pt x="709" y="953"/>
                </a:lnTo>
                <a:lnTo>
                  <a:pt x="704" y="950"/>
                </a:lnTo>
                <a:lnTo>
                  <a:pt x="702" y="947"/>
                </a:lnTo>
                <a:lnTo>
                  <a:pt x="701" y="944"/>
                </a:lnTo>
                <a:lnTo>
                  <a:pt x="701" y="944"/>
                </a:lnTo>
                <a:lnTo>
                  <a:pt x="700" y="938"/>
                </a:lnTo>
                <a:lnTo>
                  <a:pt x="700" y="174"/>
                </a:lnTo>
                <a:lnTo>
                  <a:pt x="700" y="174"/>
                </a:lnTo>
                <a:lnTo>
                  <a:pt x="701" y="170"/>
                </a:lnTo>
                <a:lnTo>
                  <a:pt x="703" y="165"/>
                </a:lnTo>
                <a:lnTo>
                  <a:pt x="707" y="162"/>
                </a:lnTo>
                <a:lnTo>
                  <a:pt x="713" y="159"/>
                </a:lnTo>
                <a:lnTo>
                  <a:pt x="933" y="64"/>
                </a:lnTo>
                <a:lnTo>
                  <a:pt x="933" y="64"/>
                </a:lnTo>
                <a:lnTo>
                  <a:pt x="935" y="64"/>
                </a:lnTo>
                <a:lnTo>
                  <a:pt x="938" y="63"/>
                </a:lnTo>
                <a:lnTo>
                  <a:pt x="944" y="64"/>
                </a:lnTo>
                <a:lnTo>
                  <a:pt x="950" y="69"/>
                </a:lnTo>
                <a:lnTo>
                  <a:pt x="951" y="71"/>
                </a:lnTo>
                <a:lnTo>
                  <a:pt x="953" y="73"/>
                </a:lnTo>
                <a:lnTo>
                  <a:pt x="953" y="73"/>
                </a:lnTo>
                <a:lnTo>
                  <a:pt x="954" y="79"/>
                </a:lnTo>
                <a:lnTo>
                  <a:pt x="954" y="843"/>
                </a:lnTo>
                <a:lnTo>
                  <a:pt x="954" y="843"/>
                </a:lnTo>
                <a:lnTo>
                  <a:pt x="953" y="849"/>
                </a:lnTo>
                <a:lnTo>
                  <a:pt x="951" y="853"/>
                </a:lnTo>
                <a:lnTo>
                  <a:pt x="947" y="856"/>
                </a:lnTo>
                <a:lnTo>
                  <a:pt x="940" y="858"/>
                </a:lnTo>
                <a:lnTo>
                  <a:pt x="940" y="858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zh-CN" alt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54FDA8A-1926-E244-77E4-7DCD6392E09F}"/>
              </a:ext>
            </a:extLst>
          </p:cNvPr>
          <p:cNvSpPr/>
          <p:nvPr/>
        </p:nvSpPr>
        <p:spPr>
          <a:xfrm>
            <a:off x="9291340" y="1338916"/>
            <a:ext cx="828000" cy="828000"/>
          </a:xfrm>
          <a:prstGeom prst="ellipse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7" descr="D:\51PPT模板网\51pptmoban.com\图片.jpg">
            <a:extLst>
              <a:ext uri="{FF2B5EF4-FFF2-40B4-BE49-F238E27FC236}">
                <a16:creationId xmlns:a16="http://schemas.microsoft.com/office/drawing/2014/main" id="{5ABAD7A4-2E75-F642-6ED2-7A5CE9E5512B}"/>
              </a:ext>
            </a:extLst>
          </p:cNvPr>
          <p:cNvSpPr>
            <a:spLocks noEditPoints="1"/>
          </p:cNvSpPr>
          <p:nvPr/>
        </p:nvSpPr>
        <p:spPr bwMode="auto">
          <a:xfrm>
            <a:off x="9544209" y="1590991"/>
            <a:ext cx="322263" cy="323850"/>
          </a:xfrm>
          <a:custGeom>
            <a:avLst/>
            <a:gdLst>
              <a:gd name="T0" fmla="*/ 912 w 1018"/>
              <a:gd name="T1" fmla="*/ 322 h 1018"/>
              <a:gd name="T2" fmla="*/ 779 w 1018"/>
              <a:gd name="T3" fmla="*/ 156 h 1018"/>
              <a:gd name="T4" fmla="*/ 582 w 1018"/>
              <a:gd name="T5" fmla="*/ 70 h 1018"/>
              <a:gd name="T6" fmla="*/ 515 w 1018"/>
              <a:gd name="T7" fmla="*/ 1 h 1018"/>
              <a:gd name="T8" fmla="*/ 478 w 1018"/>
              <a:gd name="T9" fmla="*/ 65 h 1018"/>
              <a:gd name="T10" fmla="*/ 288 w 1018"/>
              <a:gd name="T11" fmla="*/ 123 h 1018"/>
              <a:gd name="T12" fmla="*/ 133 w 1018"/>
              <a:gd name="T13" fmla="*/ 270 h 1018"/>
              <a:gd name="T14" fmla="*/ 66 w 1018"/>
              <a:gd name="T15" fmla="*/ 477 h 1018"/>
              <a:gd name="T16" fmla="*/ 0 w 1018"/>
              <a:gd name="T17" fmla="*/ 509 h 1018"/>
              <a:gd name="T18" fmla="*/ 68 w 1018"/>
              <a:gd name="T19" fmla="*/ 561 h 1018"/>
              <a:gd name="T20" fmla="*/ 145 w 1018"/>
              <a:gd name="T21" fmla="*/ 764 h 1018"/>
              <a:gd name="T22" fmla="*/ 305 w 1018"/>
              <a:gd name="T23" fmla="*/ 903 h 1018"/>
              <a:gd name="T24" fmla="*/ 478 w 1018"/>
              <a:gd name="T25" fmla="*/ 986 h 1018"/>
              <a:gd name="T26" fmla="*/ 522 w 1018"/>
              <a:gd name="T27" fmla="*/ 1015 h 1018"/>
              <a:gd name="T28" fmla="*/ 601 w 1018"/>
              <a:gd name="T29" fmla="*/ 944 h 1018"/>
              <a:gd name="T30" fmla="*/ 795 w 1018"/>
              <a:gd name="T31" fmla="*/ 850 h 1018"/>
              <a:gd name="T32" fmla="*/ 921 w 1018"/>
              <a:gd name="T33" fmla="*/ 678 h 1018"/>
              <a:gd name="T34" fmla="*/ 998 w 1018"/>
              <a:gd name="T35" fmla="*/ 539 h 1018"/>
              <a:gd name="T36" fmla="*/ 1009 w 1018"/>
              <a:gd name="T37" fmla="*/ 486 h 1018"/>
              <a:gd name="T38" fmla="*/ 881 w 1018"/>
              <a:gd name="T39" fmla="*/ 591 h 1018"/>
              <a:gd name="T40" fmla="*/ 800 w 1018"/>
              <a:gd name="T41" fmla="*/ 754 h 1018"/>
              <a:gd name="T42" fmla="*/ 656 w 1018"/>
              <a:gd name="T43" fmla="*/ 860 h 1018"/>
              <a:gd name="T44" fmla="*/ 539 w 1018"/>
              <a:gd name="T45" fmla="*/ 814 h 1018"/>
              <a:gd name="T46" fmla="*/ 486 w 1018"/>
              <a:gd name="T47" fmla="*/ 805 h 1018"/>
              <a:gd name="T48" fmla="*/ 394 w 1018"/>
              <a:gd name="T49" fmla="*/ 872 h 1018"/>
              <a:gd name="T50" fmla="*/ 239 w 1018"/>
              <a:gd name="T51" fmla="*/ 778 h 1018"/>
              <a:gd name="T52" fmla="*/ 145 w 1018"/>
              <a:gd name="T53" fmla="*/ 624 h 1018"/>
              <a:gd name="T54" fmla="*/ 214 w 1018"/>
              <a:gd name="T55" fmla="*/ 531 h 1018"/>
              <a:gd name="T56" fmla="*/ 203 w 1018"/>
              <a:gd name="T57" fmla="*/ 480 h 1018"/>
              <a:gd name="T58" fmla="*/ 157 w 1018"/>
              <a:gd name="T59" fmla="*/ 362 h 1018"/>
              <a:gd name="T60" fmla="*/ 264 w 1018"/>
              <a:gd name="T61" fmla="*/ 217 h 1018"/>
              <a:gd name="T62" fmla="*/ 426 w 1018"/>
              <a:gd name="T63" fmla="*/ 136 h 1018"/>
              <a:gd name="T64" fmla="*/ 497 w 1018"/>
              <a:gd name="T65" fmla="*/ 220 h 1018"/>
              <a:gd name="T66" fmla="*/ 541 w 1018"/>
              <a:gd name="T67" fmla="*/ 191 h 1018"/>
              <a:gd name="T68" fmla="*/ 686 w 1018"/>
              <a:gd name="T69" fmla="*/ 171 h 1018"/>
              <a:gd name="T70" fmla="*/ 821 w 1018"/>
              <a:gd name="T71" fmla="*/ 290 h 1018"/>
              <a:gd name="T72" fmla="*/ 887 w 1018"/>
              <a:gd name="T73" fmla="*/ 460 h 1018"/>
              <a:gd name="T74" fmla="*/ 795 w 1018"/>
              <a:gd name="T75" fmla="*/ 509 h 1018"/>
              <a:gd name="T76" fmla="*/ 604 w 1018"/>
              <a:gd name="T77" fmla="*/ 509 h 1018"/>
              <a:gd name="T78" fmla="*/ 562 w 1018"/>
              <a:gd name="T79" fmla="*/ 430 h 1018"/>
              <a:gd name="T80" fmla="*/ 472 w 1018"/>
              <a:gd name="T81" fmla="*/ 421 h 1018"/>
              <a:gd name="T82" fmla="*/ 414 w 1018"/>
              <a:gd name="T83" fmla="*/ 499 h 1018"/>
              <a:gd name="T84" fmla="*/ 449 w 1018"/>
              <a:gd name="T85" fmla="*/ 583 h 1018"/>
              <a:gd name="T86" fmla="*/ 538 w 1018"/>
              <a:gd name="T87" fmla="*/ 600 h 1018"/>
              <a:gd name="T88" fmla="*/ 602 w 1018"/>
              <a:gd name="T89" fmla="*/ 528 h 1018"/>
              <a:gd name="T90" fmla="*/ 497 w 1018"/>
              <a:gd name="T91" fmla="*/ 480 h 1018"/>
              <a:gd name="T92" fmla="*/ 541 w 1018"/>
              <a:gd name="T93" fmla="*/ 509 h 1018"/>
              <a:gd name="T94" fmla="*/ 502 w 1018"/>
              <a:gd name="T95" fmla="*/ 540 h 1018"/>
              <a:gd name="T96" fmla="*/ 540 w 1018"/>
              <a:gd name="T97" fmla="*/ 311 h 1018"/>
              <a:gd name="T98" fmla="*/ 443 w 1018"/>
              <a:gd name="T99" fmla="*/ 296 h 1018"/>
              <a:gd name="T100" fmla="*/ 291 w 1018"/>
              <a:gd name="T101" fmla="*/ 463 h 1018"/>
              <a:gd name="T102" fmla="*/ 318 w 1018"/>
              <a:gd name="T103" fmla="*/ 541 h 1018"/>
              <a:gd name="T104" fmla="*/ 351 w 1018"/>
              <a:gd name="T105" fmla="*/ 492 h 1018"/>
              <a:gd name="T106" fmla="*/ 447 w 1018"/>
              <a:gd name="T107" fmla="*/ 363 h 1018"/>
              <a:gd name="T108" fmla="*/ 539 w 1018"/>
              <a:gd name="T109" fmla="*/ 330 h 1018"/>
              <a:gd name="T110" fmla="*/ 671 w 1018"/>
              <a:gd name="T111" fmla="*/ 497 h 1018"/>
              <a:gd name="T112" fmla="*/ 621 w 1018"/>
              <a:gd name="T113" fmla="*/ 621 h 1018"/>
              <a:gd name="T114" fmla="*/ 497 w 1018"/>
              <a:gd name="T115" fmla="*/ 671 h 1018"/>
              <a:gd name="T116" fmla="*/ 486 w 1018"/>
              <a:gd name="T117" fmla="*/ 722 h 1018"/>
              <a:gd name="T118" fmla="*/ 633 w 1018"/>
              <a:gd name="T119" fmla="*/ 693 h 1018"/>
              <a:gd name="T120" fmla="*/ 732 w 1018"/>
              <a:gd name="T121" fmla="*/ 509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8" h="1018">
                <a:moveTo>
                  <a:pt x="986" y="477"/>
                </a:moveTo>
                <a:lnTo>
                  <a:pt x="953" y="477"/>
                </a:lnTo>
                <a:lnTo>
                  <a:pt x="953" y="477"/>
                </a:lnTo>
                <a:lnTo>
                  <a:pt x="951" y="456"/>
                </a:lnTo>
                <a:lnTo>
                  <a:pt x="947" y="437"/>
                </a:lnTo>
                <a:lnTo>
                  <a:pt x="944" y="416"/>
                </a:lnTo>
                <a:lnTo>
                  <a:pt x="939" y="397"/>
                </a:lnTo>
                <a:lnTo>
                  <a:pt x="934" y="378"/>
                </a:lnTo>
                <a:lnTo>
                  <a:pt x="927" y="358"/>
                </a:lnTo>
                <a:lnTo>
                  <a:pt x="921" y="340"/>
                </a:lnTo>
                <a:lnTo>
                  <a:pt x="912" y="322"/>
                </a:lnTo>
                <a:lnTo>
                  <a:pt x="903" y="305"/>
                </a:lnTo>
                <a:lnTo>
                  <a:pt x="895" y="288"/>
                </a:lnTo>
                <a:lnTo>
                  <a:pt x="884" y="270"/>
                </a:lnTo>
                <a:lnTo>
                  <a:pt x="873" y="254"/>
                </a:lnTo>
                <a:lnTo>
                  <a:pt x="862" y="238"/>
                </a:lnTo>
                <a:lnTo>
                  <a:pt x="850" y="223"/>
                </a:lnTo>
                <a:lnTo>
                  <a:pt x="837" y="208"/>
                </a:lnTo>
                <a:lnTo>
                  <a:pt x="823" y="194"/>
                </a:lnTo>
                <a:lnTo>
                  <a:pt x="809" y="181"/>
                </a:lnTo>
                <a:lnTo>
                  <a:pt x="795" y="168"/>
                </a:lnTo>
                <a:lnTo>
                  <a:pt x="779" y="156"/>
                </a:lnTo>
                <a:lnTo>
                  <a:pt x="764" y="145"/>
                </a:lnTo>
                <a:lnTo>
                  <a:pt x="748" y="133"/>
                </a:lnTo>
                <a:lnTo>
                  <a:pt x="731" y="123"/>
                </a:lnTo>
                <a:lnTo>
                  <a:pt x="714" y="114"/>
                </a:lnTo>
                <a:lnTo>
                  <a:pt x="695" y="105"/>
                </a:lnTo>
                <a:lnTo>
                  <a:pt x="678" y="98"/>
                </a:lnTo>
                <a:lnTo>
                  <a:pt x="659" y="90"/>
                </a:lnTo>
                <a:lnTo>
                  <a:pt x="641" y="84"/>
                </a:lnTo>
                <a:lnTo>
                  <a:pt x="621" y="78"/>
                </a:lnTo>
                <a:lnTo>
                  <a:pt x="601" y="74"/>
                </a:lnTo>
                <a:lnTo>
                  <a:pt x="582" y="70"/>
                </a:lnTo>
                <a:lnTo>
                  <a:pt x="561" y="68"/>
                </a:lnTo>
                <a:lnTo>
                  <a:pt x="541" y="65"/>
                </a:lnTo>
                <a:lnTo>
                  <a:pt x="541" y="32"/>
                </a:lnTo>
                <a:lnTo>
                  <a:pt x="541" y="32"/>
                </a:lnTo>
                <a:lnTo>
                  <a:pt x="540" y="26"/>
                </a:lnTo>
                <a:lnTo>
                  <a:pt x="539" y="19"/>
                </a:lnTo>
                <a:lnTo>
                  <a:pt x="535" y="14"/>
                </a:lnTo>
                <a:lnTo>
                  <a:pt x="531" y="10"/>
                </a:lnTo>
                <a:lnTo>
                  <a:pt x="527" y="5"/>
                </a:lnTo>
                <a:lnTo>
                  <a:pt x="522" y="2"/>
                </a:lnTo>
                <a:lnTo>
                  <a:pt x="515" y="1"/>
                </a:lnTo>
                <a:lnTo>
                  <a:pt x="509" y="0"/>
                </a:lnTo>
                <a:lnTo>
                  <a:pt x="509" y="0"/>
                </a:lnTo>
                <a:lnTo>
                  <a:pt x="502" y="1"/>
                </a:lnTo>
                <a:lnTo>
                  <a:pt x="497" y="2"/>
                </a:lnTo>
                <a:lnTo>
                  <a:pt x="491" y="5"/>
                </a:lnTo>
                <a:lnTo>
                  <a:pt x="486" y="10"/>
                </a:lnTo>
                <a:lnTo>
                  <a:pt x="483" y="14"/>
                </a:lnTo>
                <a:lnTo>
                  <a:pt x="480" y="19"/>
                </a:lnTo>
                <a:lnTo>
                  <a:pt x="478" y="26"/>
                </a:lnTo>
                <a:lnTo>
                  <a:pt x="478" y="32"/>
                </a:lnTo>
                <a:lnTo>
                  <a:pt x="478" y="65"/>
                </a:lnTo>
                <a:lnTo>
                  <a:pt x="478" y="65"/>
                </a:lnTo>
                <a:lnTo>
                  <a:pt x="457" y="68"/>
                </a:lnTo>
                <a:lnTo>
                  <a:pt x="437" y="70"/>
                </a:lnTo>
                <a:lnTo>
                  <a:pt x="416" y="74"/>
                </a:lnTo>
                <a:lnTo>
                  <a:pt x="397" y="78"/>
                </a:lnTo>
                <a:lnTo>
                  <a:pt x="378" y="84"/>
                </a:lnTo>
                <a:lnTo>
                  <a:pt x="358" y="90"/>
                </a:lnTo>
                <a:lnTo>
                  <a:pt x="340" y="98"/>
                </a:lnTo>
                <a:lnTo>
                  <a:pt x="322" y="105"/>
                </a:lnTo>
                <a:lnTo>
                  <a:pt x="305" y="114"/>
                </a:lnTo>
                <a:lnTo>
                  <a:pt x="288" y="123"/>
                </a:lnTo>
                <a:lnTo>
                  <a:pt x="270" y="133"/>
                </a:lnTo>
                <a:lnTo>
                  <a:pt x="254" y="145"/>
                </a:lnTo>
                <a:lnTo>
                  <a:pt x="238" y="156"/>
                </a:lnTo>
                <a:lnTo>
                  <a:pt x="223" y="168"/>
                </a:lnTo>
                <a:lnTo>
                  <a:pt x="208" y="181"/>
                </a:lnTo>
                <a:lnTo>
                  <a:pt x="194" y="194"/>
                </a:lnTo>
                <a:lnTo>
                  <a:pt x="181" y="208"/>
                </a:lnTo>
                <a:lnTo>
                  <a:pt x="169" y="223"/>
                </a:lnTo>
                <a:lnTo>
                  <a:pt x="156" y="238"/>
                </a:lnTo>
                <a:lnTo>
                  <a:pt x="145" y="254"/>
                </a:lnTo>
                <a:lnTo>
                  <a:pt x="133" y="270"/>
                </a:lnTo>
                <a:lnTo>
                  <a:pt x="123" y="288"/>
                </a:lnTo>
                <a:lnTo>
                  <a:pt x="114" y="305"/>
                </a:lnTo>
                <a:lnTo>
                  <a:pt x="105" y="322"/>
                </a:lnTo>
                <a:lnTo>
                  <a:pt x="98" y="340"/>
                </a:lnTo>
                <a:lnTo>
                  <a:pt x="90" y="358"/>
                </a:lnTo>
                <a:lnTo>
                  <a:pt x="84" y="378"/>
                </a:lnTo>
                <a:lnTo>
                  <a:pt x="78" y="397"/>
                </a:lnTo>
                <a:lnTo>
                  <a:pt x="74" y="416"/>
                </a:lnTo>
                <a:lnTo>
                  <a:pt x="70" y="437"/>
                </a:lnTo>
                <a:lnTo>
                  <a:pt x="68" y="456"/>
                </a:lnTo>
                <a:lnTo>
                  <a:pt x="66" y="477"/>
                </a:lnTo>
                <a:lnTo>
                  <a:pt x="32" y="477"/>
                </a:lnTo>
                <a:lnTo>
                  <a:pt x="32" y="477"/>
                </a:lnTo>
                <a:lnTo>
                  <a:pt x="26" y="477"/>
                </a:lnTo>
                <a:lnTo>
                  <a:pt x="19" y="480"/>
                </a:lnTo>
                <a:lnTo>
                  <a:pt x="14" y="483"/>
                </a:lnTo>
                <a:lnTo>
                  <a:pt x="10" y="486"/>
                </a:lnTo>
                <a:lnTo>
                  <a:pt x="5" y="491"/>
                </a:lnTo>
                <a:lnTo>
                  <a:pt x="2" y="497"/>
                </a:lnTo>
                <a:lnTo>
                  <a:pt x="1" y="502"/>
                </a:lnTo>
                <a:lnTo>
                  <a:pt x="0" y="509"/>
                </a:lnTo>
                <a:lnTo>
                  <a:pt x="0" y="509"/>
                </a:lnTo>
                <a:lnTo>
                  <a:pt x="1" y="515"/>
                </a:lnTo>
                <a:lnTo>
                  <a:pt x="2" y="521"/>
                </a:lnTo>
                <a:lnTo>
                  <a:pt x="5" y="527"/>
                </a:lnTo>
                <a:lnTo>
                  <a:pt x="10" y="531"/>
                </a:lnTo>
                <a:lnTo>
                  <a:pt x="14" y="535"/>
                </a:lnTo>
                <a:lnTo>
                  <a:pt x="19" y="539"/>
                </a:lnTo>
                <a:lnTo>
                  <a:pt x="26" y="540"/>
                </a:lnTo>
                <a:lnTo>
                  <a:pt x="32" y="541"/>
                </a:lnTo>
                <a:lnTo>
                  <a:pt x="66" y="541"/>
                </a:lnTo>
                <a:lnTo>
                  <a:pt x="66" y="541"/>
                </a:lnTo>
                <a:lnTo>
                  <a:pt x="68" y="561"/>
                </a:lnTo>
                <a:lnTo>
                  <a:pt x="70" y="582"/>
                </a:lnTo>
                <a:lnTo>
                  <a:pt x="74" y="601"/>
                </a:lnTo>
                <a:lnTo>
                  <a:pt x="78" y="621"/>
                </a:lnTo>
                <a:lnTo>
                  <a:pt x="84" y="641"/>
                </a:lnTo>
                <a:lnTo>
                  <a:pt x="90" y="659"/>
                </a:lnTo>
                <a:lnTo>
                  <a:pt x="98" y="678"/>
                </a:lnTo>
                <a:lnTo>
                  <a:pt x="105" y="695"/>
                </a:lnTo>
                <a:lnTo>
                  <a:pt x="114" y="713"/>
                </a:lnTo>
                <a:lnTo>
                  <a:pt x="123" y="731"/>
                </a:lnTo>
                <a:lnTo>
                  <a:pt x="133" y="748"/>
                </a:lnTo>
                <a:lnTo>
                  <a:pt x="145" y="764"/>
                </a:lnTo>
                <a:lnTo>
                  <a:pt x="156" y="779"/>
                </a:lnTo>
                <a:lnTo>
                  <a:pt x="169" y="795"/>
                </a:lnTo>
                <a:lnTo>
                  <a:pt x="181" y="809"/>
                </a:lnTo>
                <a:lnTo>
                  <a:pt x="194" y="823"/>
                </a:lnTo>
                <a:lnTo>
                  <a:pt x="208" y="837"/>
                </a:lnTo>
                <a:lnTo>
                  <a:pt x="223" y="850"/>
                </a:lnTo>
                <a:lnTo>
                  <a:pt x="238" y="862"/>
                </a:lnTo>
                <a:lnTo>
                  <a:pt x="254" y="873"/>
                </a:lnTo>
                <a:lnTo>
                  <a:pt x="270" y="884"/>
                </a:lnTo>
                <a:lnTo>
                  <a:pt x="288" y="895"/>
                </a:lnTo>
                <a:lnTo>
                  <a:pt x="305" y="903"/>
                </a:lnTo>
                <a:lnTo>
                  <a:pt x="322" y="912"/>
                </a:lnTo>
                <a:lnTo>
                  <a:pt x="340" y="921"/>
                </a:lnTo>
                <a:lnTo>
                  <a:pt x="358" y="927"/>
                </a:lnTo>
                <a:lnTo>
                  <a:pt x="378" y="933"/>
                </a:lnTo>
                <a:lnTo>
                  <a:pt x="397" y="939"/>
                </a:lnTo>
                <a:lnTo>
                  <a:pt x="416" y="944"/>
                </a:lnTo>
                <a:lnTo>
                  <a:pt x="437" y="947"/>
                </a:lnTo>
                <a:lnTo>
                  <a:pt x="457" y="951"/>
                </a:lnTo>
                <a:lnTo>
                  <a:pt x="478" y="953"/>
                </a:lnTo>
                <a:lnTo>
                  <a:pt x="478" y="986"/>
                </a:lnTo>
                <a:lnTo>
                  <a:pt x="478" y="986"/>
                </a:lnTo>
                <a:lnTo>
                  <a:pt x="478" y="992"/>
                </a:lnTo>
                <a:lnTo>
                  <a:pt x="480" y="998"/>
                </a:lnTo>
                <a:lnTo>
                  <a:pt x="483" y="1003"/>
                </a:lnTo>
                <a:lnTo>
                  <a:pt x="486" y="1009"/>
                </a:lnTo>
                <a:lnTo>
                  <a:pt x="491" y="1012"/>
                </a:lnTo>
                <a:lnTo>
                  <a:pt x="497" y="1015"/>
                </a:lnTo>
                <a:lnTo>
                  <a:pt x="502" y="1017"/>
                </a:lnTo>
                <a:lnTo>
                  <a:pt x="509" y="1018"/>
                </a:lnTo>
                <a:lnTo>
                  <a:pt x="509" y="1018"/>
                </a:lnTo>
                <a:lnTo>
                  <a:pt x="515" y="1017"/>
                </a:lnTo>
                <a:lnTo>
                  <a:pt x="522" y="1015"/>
                </a:lnTo>
                <a:lnTo>
                  <a:pt x="527" y="1012"/>
                </a:lnTo>
                <a:lnTo>
                  <a:pt x="531" y="1009"/>
                </a:lnTo>
                <a:lnTo>
                  <a:pt x="535" y="1003"/>
                </a:lnTo>
                <a:lnTo>
                  <a:pt x="539" y="998"/>
                </a:lnTo>
                <a:lnTo>
                  <a:pt x="540" y="992"/>
                </a:lnTo>
                <a:lnTo>
                  <a:pt x="541" y="986"/>
                </a:lnTo>
                <a:lnTo>
                  <a:pt x="541" y="953"/>
                </a:lnTo>
                <a:lnTo>
                  <a:pt x="541" y="953"/>
                </a:lnTo>
                <a:lnTo>
                  <a:pt x="561" y="951"/>
                </a:lnTo>
                <a:lnTo>
                  <a:pt x="582" y="947"/>
                </a:lnTo>
                <a:lnTo>
                  <a:pt x="601" y="944"/>
                </a:lnTo>
                <a:lnTo>
                  <a:pt x="621" y="939"/>
                </a:lnTo>
                <a:lnTo>
                  <a:pt x="641" y="933"/>
                </a:lnTo>
                <a:lnTo>
                  <a:pt x="659" y="927"/>
                </a:lnTo>
                <a:lnTo>
                  <a:pt x="678" y="921"/>
                </a:lnTo>
                <a:lnTo>
                  <a:pt x="695" y="912"/>
                </a:lnTo>
                <a:lnTo>
                  <a:pt x="714" y="903"/>
                </a:lnTo>
                <a:lnTo>
                  <a:pt x="731" y="895"/>
                </a:lnTo>
                <a:lnTo>
                  <a:pt x="748" y="884"/>
                </a:lnTo>
                <a:lnTo>
                  <a:pt x="764" y="873"/>
                </a:lnTo>
                <a:lnTo>
                  <a:pt x="779" y="862"/>
                </a:lnTo>
                <a:lnTo>
                  <a:pt x="795" y="850"/>
                </a:lnTo>
                <a:lnTo>
                  <a:pt x="809" y="837"/>
                </a:lnTo>
                <a:lnTo>
                  <a:pt x="823" y="823"/>
                </a:lnTo>
                <a:lnTo>
                  <a:pt x="837" y="809"/>
                </a:lnTo>
                <a:lnTo>
                  <a:pt x="850" y="795"/>
                </a:lnTo>
                <a:lnTo>
                  <a:pt x="862" y="779"/>
                </a:lnTo>
                <a:lnTo>
                  <a:pt x="873" y="764"/>
                </a:lnTo>
                <a:lnTo>
                  <a:pt x="884" y="748"/>
                </a:lnTo>
                <a:lnTo>
                  <a:pt x="895" y="731"/>
                </a:lnTo>
                <a:lnTo>
                  <a:pt x="903" y="713"/>
                </a:lnTo>
                <a:lnTo>
                  <a:pt x="912" y="695"/>
                </a:lnTo>
                <a:lnTo>
                  <a:pt x="921" y="678"/>
                </a:lnTo>
                <a:lnTo>
                  <a:pt x="927" y="659"/>
                </a:lnTo>
                <a:lnTo>
                  <a:pt x="934" y="641"/>
                </a:lnTo>
                <a:lnTo>
                  <a:pt x="939" y="621"/>
                </a:lnTo>
                <a:lnTo>
                  <a:pt x="944" y="601"/>
                </a:lnTo>
                <a:lnTo>
                  <a:pt x="947" y="582"/>
                </a:lnTo>
                <a:lnTo>
                  <a:pt x="951" y="561"/>
                </a:lnTo>
                <a:lnTo>
                  <a:pt x="953" y="541"/>
                </a:lnTo>
                <a:lnTo>
                  <a:pt x="986" y="541"/>
                </a:lnTo>
                <a:lnTo>
                  <a:pt x="986" y="541"/>
                </a:lnTo>
                <a:lnTo>
                  <a:pt x="993" y="540"/>
                </a:lnTo>
                <a:lnTo>
                  <a:pt x="998" y="539"/>
                </a:lnTo>
                <a:lnTo>
                  <a:pt x="1003" y="535"/>
                </a:lnTo>
                <a:lnTo>
                  <a:pt x="1009" y="531"/>
                </a:lnTo>
                <a:lnTo>
                  <a:pt x="1012" y="527"/>
                </a:lnTo>
                <a:lnTo>
                  <a:pt x="1015" y="521"/>
                </a:lnTo>
                <a:lnTo>
                  <a:pt x="1017" y="515"/>
                </a:lnTo>
                <a:lnTo>
                  <a:pt x="1018" y="509"/>
                </a:lnTo>
                <a:lnTo>
                  <a:pt x="1018" y="509"/>
                </a:lnTo>
                <a:lnTo>
                  <a:pt x="1017" y="502"/>
                </a:lnTo>
                <a:lnTo>
                  <a:pt x="1015" y="497"/>
                </a:lnTo>
                <a:lnTo>
                  <a:pt x="1012" y="491"/>
                </a:lnTo>
                <a:lnTo>
                  <a:pt x="1009" y="486"/>
                </a:lnTo>
                <a:lnTo>
                  <a:pt x="1003" y="483"/>
                </a:lnTo>
                <a:lnTo>
                  <a:pt x="998" y="480"/>
                </a:lnTo>
                <a:lnTo>
                  <a:pt x="993" y="477"/>
                </a:lnTo>
                <a:lnTo>
                  <a:pt x="986" y="477"/>
                </a:lnTo>
                <a:lnTo>
                  <a:pt x="986" y="477"/>
                </a:lnTo>
                <a:close/>
                <a:moveTo>
                  <a:pt x="827" y="541"/>
                </a:moveTo>
                <a:lnTo>
                  <a:pt x="888" y="541"/>
                </a:lnTo>
                <a:lnTo>
                  <a:pt x="888" y="541"/>
                </a:lnTo>
                <a:lnTo>
                  <a:pt x="887" y="558"/>
                </a:lnTo>
                <a:lnTo>
                  <a:pt x="884" y="575"/>
                </a:lnTo>
                <a:lnTo>
                  <a:pt x="881" y="591"/>
                </a:lnTo>
                <a:lnTo>
                  <a:pt x="877" y="608"/>
                </a:lnTo>
                <a:lnTo>
                  <a:pt x="872" y="624"/>
                </a:lnTo>
                <a:lnTo>
                  <a:pt x="867" y="641"/>
                </a:lnTo>
                <a:lnTo>
                  <a:pt x="861" y="656"/>
                </a:lnTo>
                <a:lnTo>
                  <a:pt x="854" y="671"/>
                </a:lnTo>
                <a:lnTo>
                  <a:pt x="847" y="686"/>
                </a:lnTo>
                <a:lnTo>
                  <a:pt x="839" y="701"/>
                </a:lnTo>
                <a:lnTo>
                  <a:pt x="831" y="715"/>
                </a:lnTo>
                <a:lnTo>
                  <a:pt x="821" y="729"/>
                </a:lnTo>
                <a:lnTo>
                  <a:pt x="811" y="741"/>
                </a:lnTo>
                <a:lnTo>
                  <a:pt x="800" y="754"/>
                </a:lnTo>
                <a:lnTo>
                  <a:pt x="790" y="766"/>
                </a:lnTo>
                <a:lnTo>
                  <a:pt x="778" y="778"/>
                </a:lnTo>
                <a:lnTo>
                  <a:pt x="766" y="790"/>
                </a:lnTo>
                <a:lnTo>
                  <a:pt x="754" y="800"/>
                </a:lnTo>
                <a:lnTo>
                  <a:pt x="741" y="811"/>
                </a:lnTo>
                <a:lnTo>
                  <a:pt x="729" y="821"/>
                </a:lnTo>
                <a:lnTo>
                  <a:pt x="715" y="830"/>
                </a:lnTo>
                <a:lnTo>
                  <a:pt x="701" y="839"/>
                </a:lnTo>
                <a:lnTo>
                  <a:pt x="686" y="847"/>
                </a:lnTo>
                <a:lnTo>
                  <a:pt x="671" y="854"/>
                </a:lnTo>
                <a:lnTo>
                  <a:pt x="656" y="860"/>
                </a:lnTo>
                <a:lnTo>
                  <a:pt x="641" y="867"/>
                </a:lnTo>
                <a:lnTo>
                  <a:pt x="625" y="872"/>
                </a:lnTo>
                <a:lnTo>
                  <a:pt x="608" y="877"/>
                </a:lnTo>
                <a:lnTo>
                  <a:pt x="591" y="881"/>
                </a:lnTo>
                <a:lnTo>
                  <a:pt x="575" y="884"/>
                </a:lnTo>
                <a:lnTo>
                  <a:pt x="558" y="887"/>
                </a:lnTo>
                <a:lnTo>
                  <a:pt x="541" y="888"/>
                </a:lnTo>
                <a:lnTo>
                  <a:pt x="541" y="827"/>
                </a:lnTo>
                <a:lnTo>
                  <a:pt x="541" y="827"/>
                </a:lnTo>
                <a:lnTo>
                  <a:pt x="540" y="821"/>
                </a:lnTo>
                <a:lnTo>
                  <a:pt x="539" y="814"/>
                </a:lnTo>
                <a:lnTo>
                  <a:pt x="535" y="809"/>
                </a:lnTo>
                <a:lnTo>
                  <a:pt x="531" y="805"/>
                </a:lnTo>
                <a:lnTo>
                  <a:pt x="527" y="800"/>
                </a:lnTo>
                <a:lnTo>
                  <a:pt x="522" y="797"/>
                </a:lnTo>
                <a:lnTo>
                  <a:pt x="515" y="796"/>
                </a:lnTo>
                <a:lnTo>
                  <a:pt x="509" y="795"/>
                </a:lnTo>
                <a:lnTo>
                  <a:pt x="509" y="795"/>
                </a:lnTo>
                <a:lnTo>
                  <a:pt x="502" y="796"/>
                </a:lnTo>
                <a:lnTo>
                  <a:pt x="497" y="797"/>
                </a:lnTo>
                <a:lnTo>
                  <a:pt x="491" y="800"/>
                </a:lnTo>
                <a:lnTo>
                  <a:pt x="486" y="805"/>
                </a:lnTo>
                <a:lnTo>
                  <a:pt x="483" y="809"/>
                </a:lnTo>
                <a:lnTo>
                  <a:pt x="480" y="814"/>
                </a:lnTo>
                <a:lnTo>
                  <a:pt x="478" y="821"/>
                </a:lnTo>
                <a:lnTo>
                  <a:pt x="478" y="827"/>
                </a:lnTo>
                <a:lnTo>
                  <a:pt x="478" y="888"/>
                </a:lnTo>
                <a:lnTo>
                  <a:pt x="478" y="888"/>
                </a:lnTo>
                <a:lnTo>
                  <a:pt x="460" y="887"/>
                </a:lnTo>
                <a:lnTo>
                  <a:pt x="443" y="884"/>
                </a:lnTo>
                <a:lnTo>
                  <a:pt x="426" y="881"/>
                </a:lnTo>
                <a:lnTo>
                  <a:pt x="410" y="877"/>
                </a:lnTo>
                <a:lnTo>
                  <a:pt x="394" y="872"/>
                </a:lnTo>
                <a:lnTo>
                  <a:pt x="378" y="867"/>
                </a:lnTo>
                <a:lnTo>
                  <a:pt x="362" y="860"/>
                </a:lnTo>
                <a:lnTo>
                  <a:pt x="347" y="854"/>
                </a:lnTo>
                <a:lnTo>
                  <a:pt x="332" y="847"/>
                </a:lnTo>
                <a:lnTo>
                  <a:pt x="318" y="839"/>
                </a:lnTo>
                <a:lnTo>
                  <a:pt x="304" y="830"/>
                </a:lnTo>
                <a:lnTo>
                  <a:pt x="290" y="821"/>
                </a:lnTo>
                <a:lnTo>
                  <a:pt x="277" y="811"/>
                </a:lnTo>
                <a:lnTo>
                  <a:pt x="264" y="800"/>
                </a:lnTo>
                <a:lnTo>
                  <a:pt x="251" y="790"/>
                </a:lnTo>
                <a:lnTo>
                  <a:pt x="239" y="778"/>
                </a:lnTo>
                <a:lnTo>
                  <a:pt x="228" y="766"/>
                </a:lnTo>
                <a:lnTo>
                  <a:pt x="217" y="754"/>
                </a:lnTo>
                <a:lnTo>
                  <a:pt x="207" y="741"/>
                </a:lnTo>
                <a:lnTo>
                  <a:pt x="197" y="729"/>
                </a:lnTo>
                <a:lnTo>
                  <a:pt x="188" y="715"/>
                </a:lnTo>
                <a:lnTo>
                  <a:pt x="179" y="701"/>
                </a:lnTo>
                <a:lnTo>
                  <a:pt x="171" y="686"/>
                </a:lnTo>
                <a:lnTo>
                  <a:pt x="164" y="671"/>
                </a:lnTo>
                <a:lnTo>
                  <a:pt x="157" y="656"/>
                </a:lnTo>
                <a:lnTo>
                  <a:pt x="151" y="641"/>
                </a:lnTo>
                <a:lnTo>
                  <a:pt x="145" y="624"/>
                </a:lnTo>
                <a:lnTo>
                  <a:pt x="141" y="608"/>
                </a:lnTo>
                <a:lnTo>
                  <a:pt x="136" y="591"/>
                </a:lnTo>
                <a:lnTo>
                  <a:pt x="133" y="575"/>
                </a:lnTo>
                <a:lnTo>
                  <a:pt x="131" y="558"/>
                </a:lnTo>
                <a:lnTo>
                  <a:pt x="129" y="541"/>
                </a:lnTo>
                <a:lnTo>
                  <a:pt x="191" y="541"/>
                </a:lnTo>
                <a:lnTo>
                  <a:pt x="191" y="541"/>
                </a:lnTo>
                <a:lnTo>
                  <a:pt x="197" y="540"/>
                </a:lnTo>
                <a:lnTo>
                  <a:pt x="203" y="539"/>
                </a:lnTo>
                <a:lnTo>
                  <a:pt x="208" y="535"/>
                </a:lnTo>
                <a:lnTo>
                  <a:pt x="214" y="531"/>
                </a:lnTo>
                <a:lnTo>
                  <a:pt x="217" y="527"/>
                </a:lnTo>
                <a:lnTo>
                  <a:pt x="220" y="521"/>
                </a:lnTo>
                <a:lnTo>
                  <a:pt x="222" y="515"/>
                </a:lnTo>
                <a:lnTo>
                  <a:pt x="222" y="509"/>
                </a:lnTo>
                <a:lnTo>
                  <a:pt x="222" y="509"/>
                </a:lnTo>
                <a:lnTo>
                  <a:pt x="222" y="502"/>
                </a:lnTo>
                <a:lnTo>
                  <a:pt x="220" y="497"/>
                </a:lnTo>
                <a:lnTo>
                  <a:pt x="217" y="491"/>
                </a:lnTo>
                <a:lnTo>
                  <a:pt x="214" y="486"/>
                </a:lnTo>
                <a:lnTo>
                  <a:pt x="208" y="483"/>
                </a:lnTo>
                <a:lnTo>
                  <a:pt x="203" y="480"/>
                </a:lnTo>
                <a:lnTo>
                  <a:pt x="197" y="477"/>
                </a:lnTo>
                <a:lnTo>
                  <a:pt x="191" y="477"/>
                </a:lnTo>
                <a:lnTo>
                  <a:pt x="129" y="477"/>
                </a:lnTo>
                <a:lnTo>
                  <a:pt x="129" y="477"/>
                </a:lnTo>
                <a:lnTo>
                  <a:pt x="131" y="460"/>
                </a:lnTo>
                <a:lnTo>
                  <a:pt x="133" y="443"/>
                </a:lnTo>
                <a:lnTo>
                  <a:pt x="136" y="426"/>
                </a:lnTo>
                <a:lnTo>
                  <a:pt x="141" y="410"/>
                </a:lnTo>
                <a:lnTo>
                  <a:pt x="145" y="394"/>
                </a:lnTo>
                <a:lnTo>
                  <a:pt x="151" y="378"/>
                </a:lnTo>
                <a:lnTo>
                  <a:pt x="157" y="362"/>
                </a:lnTo>
                <a:lnTo>
                  <a:pt x="164" y="347"/>
                </a:lnTo>
                <a:lnTo>
                  <a:pt x="171" y="332"/>
                </a:lnTo>
                <a:lnTo>
                  <a:pt x="179" y="318"/>
                </a:lnTo>
                <a:lnTo>
                  <a:pt x="188" y="304"/>
                </a:lnTo>
                <a:lnTo>
                  <a:pt x="197" y="290"/>
                </a:lnTo>
                <a:lnTo>
                  <a:pt x="207" y="277"/>
                </a:lnTo>
                <a:lnTo>
                  <a:pt x="217" y="264"/>
                </a:lnTo>
                <a:lnTo>
                  <a:pt x="228" y="251"/>
                </a:lnTo>
                <a:lnTo>
                  <a:pt x="239" y="239"/>
                </a:lnTo>
                <a:lnTo>
                  <a:pt x="251" y="227"/>
                </a:lnTo>
                <a:lnTo>
                  <a:pt x="264" y="217"/>
                </a:lnTo>
                <a:lnTo>
                  <a:pt x="277" y="207"/>
                </a:lnTo>
                <a:lnTo>
                  <a:pt x="290" y="197"/>
                </a:lnTo>
                <a:lnTo>
                  <a:pt x="304" y="188"/>
                </a:lnTo>
                <a:lnTo>
                  <a:pt x="318" y="179"/>
                </a:lnTo>
                <a:lnTo>
                  <a:pt x="332" y="171"/>
                </a:lnTo>
                <a:lnTo>
                  <a:pt x="347" y="164"/>
                </a:lnTo>
                <a:lnTo>
                  <a:pt x="362" y="157"/>
                </a:lnTo>
                <a:lnTo>
                  <a:pt x="378" y="151"/>
                </a:lnTo>
                <a:lnTo>
                  <a:pt x="394" y="145"/>
                </a:lnTo>
                <a:lnTo>
                  <a:pt x="410" y="141"/>
                </a:lnTo>
                <a:lnTo>
                  <a:pt x="426" y="136"/>
                </a:lnTo>
                <a:lnTo>
                  <a:pt x="443" y="133"/>
                </a:lnTo>
                <a:lnTo>
                  <a:pt x="460" y="131"/>
                </a:lnTo>
                <a:lnTo>
                  <a:pt x="478" y="129"/>
                </a:lnTo>
                <a:lnTo>
                  <a:pt x="478" y="191"/>
                </a:lnTo>
                <a:lnTo>
                  <a:pt x="478" y="191"/>
                </a:lnTo>
                <a:lnTo>
                  <a:pt x="478" y="197"/>
                </a:lnTo>
                <a:lnTo>
                  <a:pt x="480" y="203"/>
                </a:lnTo>
                <a:lnTo>
                  <a:pt x="483" y="208"/>
                </a:lnTo>
                <a:lnTo>
                  <a:pt x="486" y="214"/>
                </a:lnTo>
                <a:lnTo>
                  <a:pt x="491" y="217"/>
                </a:lnTo>
                <a:lnTo>
                  <a:pt x="497" y="220"/>
                </a:lnTo>
                <a:lnTo>
                  <a:pt x="502" y="222"/>
                </a:lnTo>
                <a:lnTo>
                  <a:pt x="509" y="222"/>
                </a:lnTo>
                <a:lnTo>
                  <a:pt x="509" y="222"/>
                </a:lnTo>
                <a:lnTo>
                  <a:pt x="515" y="222"/>
                </a:lnTo>
                <a:lnTo>
                  <a:pt x="522" y="220"/>
                </a:lnTo>
                <a:lnTo>
                  <a:pt x="527" y="217"/>
                </a:lnTo>
                <a:lnTo>
                  <a:pt x="531" y="214"/>
                </a:lnTo>
                <a:lnTo>
                  <a:pt x="535" y="208"/>
                </a:lnTo>
                <a:lnTo>
                  <a:pt x="539" y="203"/>
                </a:lnTo>
                <a:lnTo>
                  <a:pt x="540" y="197"/>
                </a:lnTo>
                <a:lnTo>
                  <a:pt x="541" y="191"/>
                </a:lnTo>
                <a:lnTo>
                  <a:pt x="541" y="129"/>
                </a:lnTo>
                <a:lnTo>
                  <a:pt x="541" y="129"/>
                </a:lnTo>
                <a:lnTo>
                  <a:pt x="558" y="131"/>
                </a:lnTo>
                <a:lnTo>
                  <a:pt x="575" y="133"/>
                </a:lnTo>
                <a:lnTo>
                  <a:pt x="591" y="136"/>
                </a:lnTo>
                <a:lnTo>
                  <a:pt x="608" y="141"/>
                </a:lnTo>
                <a:lnTo>
                  <a:pt x="625" y="145"/>
                </a:lnTo>
                <a:lnTo>
                  <a:pt x="641" y="151"/>
                </a:lnTo>
                <a:lnTo>
                  <a:pt x="656" y="157"/>
                </a:lnTo>
                <a:lnTo>
                  <a:pt x="671" y="164"/>
                </a:lnTo>
                <a:lnTo>
                  <a:pt x="686" y="171"/>
                </a:lnTo>
                <a:lnTo>
                  <a:pt x="701" y="179"/>
                </a:lnTo>
                <a:lnTo>
                  <a:pt x="715" y="188"/>
                </a:lnTo>
                <a:lnTo>
                  <a:pt x="729" y="197"/>
                </a:lnTo>
                <a:lnTo>
                  <a:pt x="741" y="207"/>
                </a:lnTo>
                <a:lnTo>
                  <a:pt x="754" y="217"/>
                </a:lnTo>
                <a:lnTo>
                  <a:pt x="766" y="227"/>
                </a:lnTo>
                <a:lnTo>
                  <a:pt x="778" y="239"/>
                </a:lnTo>
                <a:lnTo>
                  <a:pt x="790" y="251"/>
                </a:lnTo>
                <a:lnTo>
                  <a:pt x="800" y="264"/>
                </a:lnTo>
                <a:lnTo>
                  <a:pt x="811" y="277"/>
                </a:lnTo>
                <a:lnTo>
                  <a:pt x="821" y="290"/>
                </a:lnTo>
                <a:lnTo>
                  <a:pt x="831" y="304"/>
                </a:lnTo>
                <a:lnTo>
                  <a:pt x="839" y="318"/>
                </a:lnTo>
                <a:lnTo>
                  <a:pt x="847" y="332"/>
                </a:lnTo>
                <a:lnTo>
                  <a:pt x="854" y="347"/>
                </a:lnTo>
                <a:lnTo>
                  <a:pt x="861" y="362"/>
                </a:lnTo>
                <a:lnTo>
                  <a:pt x="867" y="378"/>
                </a:lnTo>
                <a:lnTo>
                  <a:pt x="872" y="394"/>
                </a:lnTo>
                <a:lnTo>
                  <a:pt x="877" y="410"/>
                </a:lnTo>
                <a:lnTo>
                  <a:pt x="881" y="426"/>
                </a:lnTo>
                <a:lnTo>
                  <a:pt x="884" y="443"/>
                </a:lnTo>
                <a:lnTo>
                  <a:pt x="887" y="460"/>
                </a:lnTo>
                <a:lnTo>
                  <a:pt x="888" y="477"/>
                </a:lnTo>
                <a:lnTo>
                  <a:pt x="827" y="477"/>
                </a:lnTo>
                <a:lnTo>
                  <a:pt x="827" y="477"/>
                </a:lnTo>
                <a:lnTo>
                  <a:pt x="821" y="477"/>
                </a:lnTo>
                <a:lnTo>
                  <a:pt x="814" y="480"/>
                </a:lnTo>
                <a:lnTo>
                  <a:pt x="809" y="483"/>
                </a:lnTo>
                <a:lnTo>
                  <a:pt x="805" y="486"/>
                </a:lnTo>
                <a:lnTo>
                  <a:pt x="800" y="491"/>
                </a:lnTo>
                <a:lnTo>
                  <a:pt x="797" y="497"/>
                </a:lnTo>
                <a:lnTo>
                  <a:pt x="796" y="502"/>
                </a:lnTo>
                <a:lnTo>
                  <a:pt x="795" y="509"/>
                </a:lnTo>
                <a:lnTo>
                  <a:pt x="795" y="509"/>
                </a:lnTo>
                <a:lnTo>
                  <a:pt x="796" y="515"/>
                </a:lnTo>
                <a:lnTo>
                  <a:pt x="797" y="521"/>
                </a:lnTo>
                <a:lnTo>
                  <a:pt x="800" y="527"/>
                </a:lnTo>
                <a:lnTo>
                  <a:pt x="805" y="531"/>
                </a:lnTo>
                <a:lnTo>
                  <a:pt x="809" y="535"/>
                </a:lnTo>
                <a:lnTo>
                  <a:pt x="814" y="539"/>
                </a:lnTo>
                <a:lnTo>
                  <a:pt x="821" y="540"/>
                </a:lnTo>
                <a:lnTo>
                  <a:pt x="827" y="541"/>
                </a:lnTo>
                <a:lnTo>
                  <a:pt x="827" y="541"/>
                </a:lnTo>
                <a:close/>
                <a:moveTo>
                  <a:pt x="604" y="509"/>
                </a:moveTo>
                <a:lnTo>
                  <a:pt x="604" y="509"/>
                </a:lnTo>
                <a:lnTo>
                  <a:pt x="604" y="499"/>
                </a:lnTo>
                <a:lnTo>
                  <a:pt x="602" y="489"/>
                </a:lnTo>
                <a:lnTo>
                  <a:pt x="600" y="481"/>
                </a:lnTo>
                <a:lnTo>
                  <a:pt x="597" y="472"/>
                </a:lnTo>
                <a:lnTo>
                  <a:pt x="592" y="463"/>
                </a:lnTo>
                <a:lnTo>
                  <a:pt x="588" y="456"/>
                </a:lnTo>
                <a:lnTo>
                  <a:pt x="583" y="448"/>
                </a:lnTo>
                <a:lnTo>
                  <a:pt x="576" y="441"/>
                </a:lnTo>
                <a:lnTo>
                  <a:pt x="570" y="436"/>
                </a:lnTo>
                <a:lnTo>
                  <a:pt x="562" y="430"/>
                </a:lnTo>
                <a:lnTo>
                  <a:pt x="555" y="425"/>
                </a:lnTo>
                <a:lnTo>
                  <a:pt x="546" y="421"/>
                </a:lnTo>
                <a:lnTo>
                  <a:pt x="538" y="417"/>
                </a:lnTo>
                <a:lnTo>
                  <a:pt x="528" y="415"/>
                </a:lnTo>
                <a:lnTo>
                  <a:pt x="518" y="414"/>
                </a:lnTo>
                <a:lnTo>
                  <a:pt x="509" y="413"/>
                </a:lnTo>
                <a:lnTo>
                  <a:pt x="509" y="413"/>
                </a:lnTo>
                <a:lnTo>
                  <a:pt x="499" y="414"/>
                </a:lnTo>
                <a:lnTo>
                  <a:pt x="489" y="415"/>
                </a:lnTo>
                <a:lnTo>
                  <a:pt x="481" y="417"/>
                </a:lnTo>
                <a:lnTo>
                  <a:pt x="472" y="421"/>
                </a:lnTo>
                <a:lnTo>
                  <a:pt x="464" y="425"/>
                </a:lnTo>
                <a:lnTo>
                  <a:pt x="456" y="430"/>
                </a:lnTo>
                <a:lnTo>
                  <a:pt x="449" y="436"/>
                </a:lnTo>
                <a:lnTo>
                  <a:pt x="441" y="441"/>
                </a:lnTo>
                <a:lnTo>
                  <a:pt x="436" y="448"/>
                </a:lnTo>
                <a:lnTo>
                  <a:pt x="430" y="456"/>
                </a:lnTo>
                <a:lnTo>
                  <a:pt x="425" y="463"/>
                </a:lnTo>
                <a:lnTo>
                  <a:pt x="421" y="472"/>
                </a:lnTo>
                <a:lnTo>
                  <a:pt x="417" y="481"/>
                </a:lnTo>
                <a:lnTo>
                  <a:pt x="415" y="489"/>
                </a:lnTo>
                <a:lnTo>
                  <a:pt x="414" y="499"/>
                </a:lnTo>
                <a:lnTo>
                  <a:pt x="413" y="509"/>
                </a:lnTo>
                <a:lnTo>
                  <a:pt x="413" y="509"/>
                </a:lnTo>
                <a:lnTo>
                  <a:pt x="414" y="518"/>
                </a:lnTo>
                <a:lnTo>
                  <a:pt x="415" y="528"/>
                </a:lnTo>
                <a:lnTo>
                  <a:pt x="417" y="538"/>
                </a:lnTo>
                <a:lnTo>
                  <a:pt x="421" y="546"/>
                </a:lnTo>
                <a:lnTo>
                  <a:pt x="425" y="555"/>
                </a:lnTo>
                <a:lnTo>
                  <a:pt x="430" y="562"/>
                </a:lnTo>
                <a:lnTo>
                  <a:pt x="436" y="570"/>
                </a:lnTo>
                <a:lnTo>
                  <a:pt x="441" y="576"/>
                </a:lnTo>
                <a:lnTo>
                  <a:pt x="449" y="583"/>
                </a:lnTo>
                <a:lnTo>
                  <a:pt x="456" y="588"/>
                </a:lnTo>
                <a:lnTo>
                  <a:pt x="464" y="592"/>
                </a:lnTo>
                <a:lnTo>
                  <a:pt x="472" y="597"/>
                </a:lnTo>
                <a:lnTo>
                  <a:pt x="481" y="600"/>
                </a:lnTo>
                <a:lnTo>
                  <a:pt x="489" y="602"/>
                </a:lnTo>
                <a:lnTo>
                  <a:pt x="499" y="604"/>
                </a:lnTo>
                <a:lnTo>
                  <a:pt x="509" y="604"/>
                </a:lnTo>
                <a:lnTo>
                  <a:pt x="509" y="604"/>
                </a:lnTo>
                <a:lnTo>
                  <a:pt x="518" y="604"/>
                </a:lnTo>
                <a:lnTo>
                  <a:pt x="528" y="602"/>
                </a:lnTo>
                <a:lnTo>
                  <a:pt x="538" y="600"/>
                </a:lnTo>
                <a:lnTo>
                  <a:pt x="546" y="597"/>
                </a:lnTo>
                <a:lnTo>
                  <a:pt x="555" y="592"/>
                </a:lnTo>
                <a:lnTo>
                  <a:pt x="562" y="588"/>
                </a:lnTo>
                <a:lnTo>
                  <a:pt x="570" y="583"/>
                </a:lnTo>
                <a:lnTo>
                  <a:pt x="576" y="576"/>
                </a:lnTo>
                <a:lnTo>
                  <a:pt x="583" y="570"/>
                </a:lnTo>
                <a:lnTo>
                  <a:pt x="588" y="562"/>
                </a:lnTo>
                <a:lnTo>
                  <a:pt x="592" y="555"/>
                </a:lnTo>
                <a:lnTo>
                  <a:pt x="597" y="546"/>
                </a:lnTo>
                <a:lnTo>
                  <a:pt x="600" y="538"/>
                </a:lnTo>
                <a:lnTo>
                  <a:pt x="602" y="528"/>
                </a:lnTo>
                <a:lnTo>
                  <a:pt x="604" y="518"/>
                </a:lnTo>
                <a:lnTo>
                  <a:pt x="604" y="509"/>
                </a:lnTo>
                <a:lnTo>
                  <a:pt x="604" y="509"/>
                </a:lnTo>
                <a:close/>
                <a:moveTo>
                  <a:pt x="478" y="509"/>
                </a:moveTo>
                <a:lnTo>
                  <a:pt x="478" y="509"/>
                </a:lnTo>
                <a:lnTo>
                  <a:pt x="478" y="502"/>
                </a:lnTo>
                <a:lnTo>
                  <a:pt x="480" y="497"/>
                </a:lnTo>
                <a:lnTo>
                  <a:pt x="483" y="491"/>
                </a:lnTo>
                <a:lnTo>
                  <a:pt x="486" y="486"/>
                </a:lnTo>
                <a:lnTo>
                  <a:pt x="491" y="483"/>
                </a:lnTo>
                <a:lnTo>
                  <a:pt x="497" y="480"/>
                </a:lnTo>
                <a:lnTo>
                  <a:pt x="502" y="477"/>
                </a:lnTo>
                <a:lnTo>
                  <a:pt x="509" y="477"/>
                </a:lnTo>
                <a:lnTo>
                  <a:pt x="509" y="477"/>
                </a:lnTo>
                <a:lnTo>
                  <a:pt x="515" y="477"/>
                </a:lnTo>
                <a:lnTo>
                  <a:pt x="522" y="480"/>
                </a:lnTo>
                <a:lnTo>
                  <a:pt x="527" y="483"/>
                </a:lnTo>
                <a:lnTo>
                  <a:pt x="531" y="486"/>
                </a:lnTo>
                <a:lnTo>
                  <a:pt x="535" y="491"/>
                </a:lnTo>
                <a:lnTo>
                  <a:pt x="539" y="497"/>
                </a:lnTo>
                <a:lnTo>
                  <a:pt x="540" y="502"/>
                </a:lnTo>
                <a:lnTo>
                  <a:pt x="541" y="509"/>
                </a:lnTo>
                <a:lnTo>
                  <a:pt x="541" y="509"/>
                </a:lnTo>
                <a:lnTo>
                  <a:pt x="540" y="515"/>
                </a:lnTo>
                <a:lnTo>
                  <a:pt x="539" y="521"/>
                </a:lnTo>
                <a:lnTo>
                  <a:pt x="535" y="527"/>
                </a:lnTo>
                <a:lnTo>
                  <a:pt x="531" y="531"/>
                </a:lnTo>
                <a:lnTo>
                  <a:pt x="527" y="535"/>
                </a:lnTo>
                <a:lnTo>
                  <a:pt x="522" y="539"/>
                </a:lnTo>
                <a:lnTo>
                  <a:pt x="515" y="540"/>
                </a:lnTo>
                <a:lnTo>
                  <a:pt x="509" y="541"/>
                </a:lnTo>
                <a:lnTo>
                  <a:pt x="509" y="541"/>
                </a:lnTo>
                <a:lnTo>
                  <a:pt x="502" y="540"/>
                </a:lnTo>
                <a:lnTo>
                  <a:pt x="497" y="539"/>
                </a:lnTo>
                <a:lnTo>
                  <a:pt x="491" y="535"/>
                </a:lnTo>
                <a:lnTo>
                  <a:pt x="486" y="531"/>
                </a:lnTo>
                <a:lnTo>
                  <a:pt x="483" y="527"/>
                </a:lnTo>
                <a:lnTo>
                  <a:pt x="480" y="521"/>
                </a:lnTo>
                <a:lnTo>
                  <a:pt x="478" y="515"/>
                </a:lnTo>
                <a:lnTo>
                  <a:pt x="478" y="509"/>
                </a:lnTo>
                <a:lnTo>
                  <a:pt x="478" y="509"/>
                </a:lnTo>
                <a:close/>
                <a:moveTo>
                  <a:pt x="541" y="318"/>
                </a:moveTo>
                <a:lnTo>
                  <a:pt x="541" y="318"/>
                </a:lnTo>
                <a:lnTo>
                  <a:pt x="540" y="311"/>
                </a:lnTo>
                <a:lnTo>
                  <a:pt x="539" y="306"/>
                </a:lnTo>
                <a:lnTo>
                  <a:pt x="535" y="300"/>
                </a:lnTo>
                <a:lnTo>
                  <a:pt x="531" y="295"/>
                </a:lnTo>
                <a:lnTo>
                  <a:pt x="527" y="292"/>
                </a:lnTo>
                <a:lnTo>
                  <a:pt x="522" y="289"/>
                </a:lnTo>
                <a:lnTo>
                  <a:pt x="515" y="286"/>
                </a:lnTo>
                <a:lnTo>
                  <a:pt x="509" y="286"/>
                </a:lnTo>
                <a:lnTo>
                  <a:pt x="509" y="286"/>
                </a:lnTo>
                <a:lnTo>
                  <a:pt x="486" y="288"/>
                </a:lnTo>
                <a:lnTo>
                  <a:pt x="465" y="291"/>
                </a:lnTo>
                <a:lnTo>
                  <a:pt x="443" y="296"/>
                </a:lnTo>
                <a:lnTo>
                  <a:pt x="423" y="304"/>
                </a:lnTo>
                <a:lnTo>
                  <a:pt x="402" y="313"/>
                </a:lnTo>
                <a:lnTo>
                  <a:pt x="384" y="324"/>
                </a:lnTo>
                <a:lnTo>
                  <a:pt x="367" y="337"/>
                </a:lnTo>
                <a:lnTo>
                  <a:pt x="352" y="352"/>
                </a:lnTo>
                <a:lnTo>
                  <a:pt x="337" y="367"/>
                </a:lnTo>
                <a:lnTo>
                  <a:pt x="324" y="384"/>
                </a:lnTo>
                <a:lnTo>
                  <a:pt x="313" y="402"/>
                </a:lnTo>
                <a:lnTo>
                  <a:pt x="304" y="423"/>
                </a:lnTo>
                <a:lnTo>
                  <a:pt x="296" y="443"/>
                </a:lnTo>
                <a:lnTo>
                  <a:pt x="291" y="463"/>
                </a:lnTo>
                <a:lnTo>
                  <a:pt x="288" y="486"/>
                </a:lnTo>
                <a:lnTo>
                  <a:pt x="287" y="509"/>
                </a:lnTo>
                <a:lnTo>
                  <a:pt x="287" y="509"/>
                </a:lnTo>
                <a:lnTo>
                  <a:pt x="287" y="515"/>
                </a:lnTo>
                <a:lnTo>
                  <a:pt x="289" y="521"/>
                </a:lnTo>
                <a:lnTo>
                  <a:pt x="292" y="527"/>
                </a:lnTo>
                <a:lnTo>
                  <a:pt x="295" y="531"/>
                </a:lnTo>
                <a:lnTo>
                  <a:pt x="300" y="535"/>
                </a:lnTo>
                <a:lnTo>
                  <a:pt x="306" y="539"/>
                </a:lnTo>
                <a:lnTo>
                  <a:pt x="311" y="540"/>
                </a:lnTo>
                <a:lnTo>
                  <a:pt x="318" y="541"/>
                </a:lnTo>
                <a:lnTo>
                  <a:pt x="318" y="541"/>
                </a:lnTo>
                <a:lnTo>
                  <a:pt x="324" y="540"/>
                </a:lnTo>
                <a:lnTo>
                  <a:pt x="331" y="539"/>
                </a:lnTo>
                <a:lnTo>
                  <a:pt x="336" y="535"/>
                </a:lnTo>
                <a:lnTo>
                  <a:pt x="340" y="531"/>
                </a:lnTo>
                <a:lnTo>
                  <a:pt x="344" y="527"/>
                </a:lnTo>
                <a:lnTo>
                  <a:pt x="348" y="521"/>
                </a:lnTo>
                <a:lnTo>
                  <a:pt x="349" y="515"/>
                </a:lnTo>
                <a:lnTo>
                  <a:pt x="350" y="509"/>
                </a:lnTo>
                <a:lnTo>
                  <a:pt x="350" y="509"/>
                </a:lnTo>
                <a:lnTo>
                  <a:pt x="351" y="492"/>
                </a:lnTo>
                <a:lnTo>
                  <a:pt x="353" y="476"/>
                </a:lnTo>
                <a:lnTo>
                  <a:pt x="357" y="461"/>
                </a:lnTo>
                <a:lnTo>
                  <a:pt x="363" y="447"/>
                </a:lnTo>
                <a:lnTo>
                  <a:pt x="369" y="433"/>
                </a:lnTo>
                <a:lnTo>
                  <a:pt x="377" y="420"/>
                </a:lnTo>
                <a:lnTo>
                  <a:pt x="386" y="408"/>
                </a:lnTo>
                <a:lnTo>
                  <a:pt x="397" y="396"/>
                </a:lnTo>
                <a:lnTo>
                  <a:pt x="408" y="386"/>
                </a:lnTo>
                <a:lnTo>
                  <a:pt x="420" y="377"/>
                </a:lnTo>
                <a:lnTo>
                  <a:pt x="434" y="369"/>
                </a:lnTo>
                <a:lnTo>
                  <a:pt x="447" y="363"/>
                </a:lnTo>
                <a:lnTo>
                  <a:pt x="461" y="357"/>
                </a:lnTo>
                <a:lnTo>
                  <a:pt x="476" y="353"/>
                </a:lnTo>
                <a:lnTo>
                  <a:pt x="493" y="351"/>
                </a:lnTo>
                <a:lnTo>
                  <a:pt x="509" y="350"/>
                </a:lnTo>
                <a:lnTo>
                  <a:pt x="509" y="350"/>
                </a:lnTo>
                <a:lnTo>
                  <a:pt x="515" y="349"/>
                </a:lnTo>
                <a:lnTo>
                  <a:pt x="522" y="348"/>
                </a:lnTo>
                <a:lnTo>
                  <a:pt x="527" y="344"/>
                </a:lnTo>
                <a:lnTo>
                  <a:pt x="531" y="340"/>
                </a:lnTo>
                <a:lnTo>
                  <a:pt x="535" y="336"/>
                </a:lnTo>
                <a:lnTo>
                  <a:pt x="539" y="330"/>
                </a:lnTo>
                <a:lnTo>
                  <a:pt x="540" y="324"/>
                </a:lnTo>
                <a:lnTo>
                  <a:pt x="541" y="318"/>
                </a:lnTo>
                <a:lnTo>
                  <a:pt x="541" y="318"/>
                </a:lnTo>
                <a:close/>
                <a:moveTo>
                  <a:pt x="700" y="477"/>
                </a:moveTo>
                <a:lnTo>
                  <a:pt x="700" y="477"/>
                </a:lnTo>
                <a:lnTo>
                  <a:pt x="693" y="477"/>
                </a:lnTo>
                <a:lnTo>
                  <a:pt x="688" y="480"/>
                </a:lnTo>
                <a:lnTo>
                  <a:pt x="682" y="483"/>
                </a:lnTo>
                <a:lnTo>
                  <a:pt x="677" y="486"/>
                </a:lnTo>
                <a:lnTo>
                  <a:pt x="674" y="491"/>
                </a:lnTo>
                <a:lnTo>
                  <a:pt x="671" y="497"/>
                </a:lnTo>
                <a:lnTo>
                  <a:pt x="669" y="502"/>
                </a:lnTo>
                <a:lnTo>
                  <a:pt x="667" y="509"/>
                </a:lnTo>
                <a:lnTo>
                  <a:pt x="667" y="509"/>
                </a:lnTo>
                <a:lnTo>
                  <a:pt x="667" y="525"/>
                </a:lnTo>
                <a:lnTo>
                  <a:pt x="664" y="541"/>
                </a:lnTo>
                <a:lnTo>
                  <a:pt x="661" y="556"/>
                </a:lnTo>
                <a:lnTo>
                  <a:pt x="656" y="571"/>
                </a:lnTo>
                <a:lnTo>
                  <a:pt x="649" y="585"/>
                </a:lnTo>
                <a:lnTo>
                  <a:pt x="641" y="598"/>
                </a:lnTo>
                <a:lnTo>
                  <a:pt x="632" y="609"/>
                </a:lnTo>
                <a:lnTo>
                  <a:pt x="621" y="621"/>
                </a:lnTo>
                <a:lnTo>
                  <a:pt x="609" y="632"/>
                </a:lnTo>
                <a:lnTo>
                  <a:pt x="598" y="641"/>
                </a:lnTo>
                <a:lnTo>
                  <a:pt x="585" y="649"/>
                </a:lnTo>
                <a:lnTo>
                  <a:pt x="571" y="656"/>
                </a:lnTo>
                <a:lnTo>
                  <a:pt x="556" y="661"/>
                </a:lnTo>
                <a:lnTo>
                  <a:pt x="541" y="664"/>
                </a:lnTo>
                <a:lnTo>
                  <a:pt x="525" y="667"/>
                </a:lnTo>
                <a:lnTo>
                  <a:pt x="509" y="667"/>
                </a:lnTo>
                <a:lnTo>
                  <a:pt x="509" y="667"/>
                </a:lnTo>
                <a:lnTo>
                  <a:pt x="502" y="668"/>
                </a:lnTo>
                <a:lnTo>
                  <a:pt x="497" y="671"/>
                </a:lnTo>
                <a:lnTo>
                  <a:pt x="491" y="674"/>
                </a:lnTo>
                <a:lnTo>
                  <a:pt x="486" y="677"/>
                </a:lnTo>
                <a:lnTo>
                  <a:pt x="483" y="682"/>
                </a:lnTo>
                <a:lnTo>
                  <a:pt x="480" y="688"/>
                </a:lnTo>
                <a:lnTo>
                  <a:pt x="478" y="693"/>
                </a:lnTo>
                <a:lnTo>
                  <a:pt x="478" y="700"/>
                </a:lnTo>
                <a:lnTo>
                  <a:pt x="478" y="700"/>
                </a:lnTo>
                <a:lnTo>
                  <a:pt x="478" y="706"/>
                </a:lnTo>
                <a:lnTo>
                  <a:pt x="480" y="712"/>
                </a:lnTo>
                <a:lnTo>
                  <a:pt x="483" y="718"/>
                </a:lnTo>
                <a:lnTo>
                  <a:pt x="486" y="722"/>
                </a:lnTo>
                <a:lnTo>
                  <a:pt x="491" y="726"/>
                </a:lnTo>
                <a:lnTo>
                  <a:pt x="497" y="729"/>
                </a:lnTo>
                <a:lnTo>
                  <a:pt x="502" y="731"/>
                </a:lnTo>
                <a:lnTo>
                  <a:pt x="509" y="732"/>
                </a:lnTo>
                <a:lnTo>
                  <a:pt x="509" y="732"/>
                </a:lnTo>
                <a:lnTo>
                  <a:pt x="531" y="731"/>
                </a:lnTo>
                <a:lnTo>
                  <a:pt x="554" y="727"/>
                </a:lnTo>
                <a:lnTo>
                  <a:pt x="575" y="721"/>
                </a:lnTo>
                <a:lnTo>
                  <a:pt x="596" y="713"/>
                </a:lnTo>
                <a:lnTo>
                  <a:pt x="615" y="705"/>
                </a:lnTo>
                <a:lnTo>
                  <a:pt x="633" y="693"/>
                </a:lnTo>
                <a:lnTo>
                  <a:pt x="650" y="680"/>
                </a:lnTo>
                <a:lnTo>
                  <a:pt x="666" y="666"/>
                </a:lnTo>
                <a:lnTo>
                  <a:pt x="680" y="650"/>
                </a:lnTo>
                <a:lnTo>
                  <a:pt x="693" y="633"/>
                </a:lnTo>
                <a:lnTo>
                  <a:pt x="705" y="615"/>
                </a:lnTo>
                <a:lnTo>
                  <a:pt x="714" y="595"/>
                </a:lnTo>
                <a:lnTo>
                  <a:pt x="721" y="575"/>
                </a:lnTo>
                <a:lnTo>
                  <a:pt x="728" y="554"/>
                </a:lnTo>
                <a:lnTo>
                  <a:pt x="731" y="531"/>
                </a:lnTo>
                <a:lnTo>
                  <a:pt x="732" y="509"/>
                </a:lnTo>
                <a:lnTo>
                  <a:pt x="732" y="509"/>
                </a:lnTo>
                <a:lnTo>
                  <a:pt x="731" y="502"/>
                </a:lnTo>
                <a:lnTo>
                  <a:pt x="729" y="497"/>
                </a:lnTo>
                <a:lnTo>
                  <a:pt x="726" y="491"/>
                </a:lnTo>
                <a:lnTo>
                  <a:pt x="722" y="486"/>
                </a:lnTo>
                <a:lnTo>
                  <a:pt x="718" y="483"/>
                </a:lnTo>
                <a:lnTo>
                  <a:pt x="712" y="480"/>
                </a:lnTo>
                <a:lnTo>
                  <a:pt x="706" y="477"/>
                </a:lnTo>
                <a:lnTo>
                  <a:pt x="700" y="477"/>
                </a:lnTo>
                <a:lnTo>
                  <a:pt x="700" y="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AE84BBC-C52C-7243-3EF6-33BE876D4551}"/>
              </a:ext>
            </a:extLst>
          </p:cNvPr>
          <p:cNvSpPr/>
          <p:nvPr/>
        </p:nvSpPr>
        <p:spPr>
          <a:xfrm>
            <a:off x="5682000" y="3571616"/>
            <a:ext cx="828000" cy="828000"/>
          </a:xfrm>
          <a:prstGeom prst="ellipse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52">
            <a:extLst>
              <a:ext uri="{FF2B5EF4-FFF2-40B4-BE49-F238E27FC236}">
                <a16:creationId xmlns:a16="http://schemas.microsoft.com/office/drawing/2014/main" id="{F009E7A2-CC3C-05AA-7094-540B868ED812}"/>
              </a:ext>
            </a:extLst>
          </p:cNvPr>
          <p:cNvSpPr>
            <a:spLocks noEditPoints="1"/>
          </p:cNvSpPr>
          <p:nvPr/>
        </p:nvSpPr>
        <p:spPr bwMode="auto">
          <a:xfrm>
            <a:off x="5934075" y="3849091"/>
            <a:ext cx="323850" cy="273050"/>
          </a:xfrm>
          <a:custGeom>
            <a:avLst/>
            <a:gdLst>
              <a:gd name="T0" fmla="*/ 392 w 1017"/>
              <a:gd name="T1" fmla="*/ 364 h 858"/>
              <a:gd name="T2" fmla="*/ 352 w 1017"/>
              <a:gd name="T3" fmla="*/ 304 h 858"/>
              <a:gd name="T4" fmla="*/ 336 w 1017"/>
              <a:gd name="T5" fmla="*/ 259 h 858"/>
              <a:gd name="T6" fmla="*/ 295 w 1017"/>
              <a:gd name="T7" fmla="*/ 264 h 858"/>
              <a:gd name="T8" fmla="*/ 293 w 1017"/>
              <a:gd name="T9" fmla="*/ 333 h 858"/>
              <a:gd name="T10" fmla="*/ 369 w 1017"/>
              <a:gd name="T11" fmla="*/ 426 h 858"/>
              <a:gd name="T12" fmla="*/ 457 w 1017"/>
              <a:gd name="T13" fmla="*/ 442 h 858"/>
              <a:gd name="T14" fmla="*/ 476 w 1017"/>
              <a:gd name="T15" fmla="*/ 406 h 858"/>
              <a:gd name="T16" fmla="*/ 445 w 1017"/>
              <a:gd name="T17" fmla="*/ 380 h 858"/>
              <a:gd name="T18" fmla="*/ 813 w 1017"/>
              <a:gd name="T19" fmla="*/ 511 h 858"/>
              <a:gd name="T20" fmla="*/ 793 w 1017"/>
              <a:gd name="T21" fmla="*/ 592 h 858"/>
              <a:gd name="T22" fmla="*/ 710 w 1017"/>
              <a:gd name="T23" fmla="*/ 660 h 858"/>
              <a:gd name="T24" fmla="*/ 645 w 1017"/>
              <a:gd name="T25" fmla="*/ 677 h 858"/>
              <a:gd name="T26" fmla="*/ 642 w 1017"/>
              <a:gd name="T27" fmla="*/ 716 h 858"/>
              <a:gd name="T28" fmla="*/ 709 w 1017"/>
              <a:gd name="T29" fmla="*/ 727 h 858"/>
              <a:gd name="T30" fmla="*/ 839 w 1017"/>
              <a:gd name="T31" fmla="*/ 639 h 858"/>
              <a:gd name="T32" fmla="*/ 873 w 1017"/>
              <a:gd name="T33" fmla="*/ 518 h 858"/>
              <a:gd name="T34" fmla="*/ 842 w 1017"/>
              <a:gd name="T35" fmla="*/ 492 h 858"/>
              <a:gd name="T36" fmla="*/ 645 w 1017"/>
              <a:gd name="T37" fmla="*/ 81 h 858"/>
              <a:gd name="T38" fmla="*/ 490 w 1017"/>
              <a:gd name="T39" fmla="*/ 3 h 858"/>
              <a:gd name="T40" fmla="*/ 373 w 1017"/>
              <a:gd name="T41" fmla="*/ 8 h 858"/>
              <a:gd name="T42" fmla="*/ 273 w 1017"/>
              <a:gd name="T43" fmla="*/ 56 h 858"/>
              <a:gd name="T44" fmla="*/ 201 w 1017"/>
              <a:gd name="T45" fmla="*/ 137 h 858"/>
              <a:gd name="T46" fmla="*/ 162 w 1017"/>
              <a:gd name="T47" fmla="*/ 242 h 858"/>
              <a:gd name="T48" fmla="*/ 169 w 1017"/>
              <a:gd name="T49" fmla="*/ 363 h 858"/>
              <a:gd name="T50" fmla="*/ 59 w 1017"/>
              <a:gd name="T51" fmla="*/ 441 h 858"/>
              <a:gd name="T52" fmla="*/ 0 w 1017"/>
              <a:gd name="T53" fmla="*/ 583 h 858"/>
              <a:gd name="T54" fmla="*/ 19 w 1017"/>
              <a:gd name="T55" fmla="*/ 702 h 858"/>
              <a:gd name="T56" fmla="*/ 155 w 1017"/>
              <a:gd name="T57" fmla="*/ 838 h 858"/>
              <a:gd name="T58" fmla="*/ 699 w 1017"/>
              <a:gd name="T59" fmla="*/ 858 h 858"/>
              <a:gd name="T60" fmla="*/ 786 w 1017"/>
              <a:gd name="T61" fmla="*/ 842 h 858"/>
              <a:gd name="T62" fmla="*/ 895 w 1017"/>
              <a:gd name="T63" fmla="*/ 783 h 858"/>
              <a:gd name="T64" fmla="*/ 973 w 1017"/>
              <a:gd name="T65" fmla="*/ 689 h 858"/>
              <a:gd name="T66" fmla="*/ 1014 w 1017"/>
              <a:gd name="T67" fmla="*/ 573 h 858"/>
              <a:gd name="T68" fmla="*/ 1012 w 1017"/>
              <a:gd name="T69" fmla="*/ 460 h 858"/>
              <a:gd name="T70" fmla="*/ 967 w 1017"/>
              <a:gd name="T71" fmla="*/ 346 h 858"/>
              <a:gd name="T72" fmla="*/ 886 w 1017"/>
              <a:gd name="T73" fmla="*/ 258 h 858"/>
              <a:gd name="T74" fmla="*/ 777 w 1017"/>
              <a:gd name="T75" fmla="*/ 203 h 858"/>
              <a:gd name="T76" fmla="*/ 692 w 1017"/>
              <a:gd name="T77" fmla="*/ 795 h 858"/>
              <a:gd name="T78" fmla="*/ 147 w 1017"/>
              <a:gd name="T79" fmla="*/ 761 h 858"/>
              <a:gd name="T80" fmla="*/ 67 w 1017"/>
              <a:gd name="T81" fmla="*/ 642 h 858"/>
              <a:gd name="T82" fmla="*/ 80 w 1017"/>
              <a:gd name="T83" fmla="*/ 523 h 858"/>
              <a:gd name="T84" fmla="*/ 169 w 1017"/>
              <a:gd name="T85" fmla="*/ 432 h 858"/>
              <a:gd name="T86" fmla="*/ 239 w 1017"/>
              <a:gd name="T87" fmla="*/ 400 h 858"/>
              <a:gd name="T88" fmla="*/ 226 w 1017"/>
              <a:gd name="T89" fmla="*/ 330 h 858"/>
              <a:gd name="T90" fmla="*/ 249 w 1017"/>
              <a:gd name="T91" fmla="*/ 180 h 858"/>
              <a:gd name="T92" fmla="*/ 379 w 1017"/>
              <a:gd name="T93" fmla="*/ 73 h 858"/>
              <a:gd name="T94" fmla="*/ 518 w 1017"/>
              <a:gd name="T95" fmla="*/ 75 h 858"/>
              <a:gd name="T96" fmla="*/ 630 w 1017"/>
              <a:gd name="T97" fmla="*/ 163 h 858"/>
              <a:gd name="T98" fmla="*/ 667 w 1017"/>
              <a:gd name="T99" fmla="*/ 244 h 858"/>
              <a:gd name="T100" fmla="*/ 718 w 1017"/>
              <a:gd name="T101" fmla="*/ 256 h 858"/>
              <a:gd name="T102" fmla="*/ 858 w 1017"/>
              <a:gd name="T103" fmla="*/ 318 h 858"/>
              <a:gd name="T104" fmla="*/ 948 w 1017"/>
              <a:gd name="T105" fmla="*/ 471 h 858"/>
              <a:gd name="T106" fmla="*/ 948 w 1017"/>
              <a:gd name="T107" fmla="*/ 577 h 858"/>
              <a:gd name="T108" fmla="*/ 842 w 1017"/>
              <a:gd name="T109" fmla="*/ 743 h 858"/>
              <a:gd name="T110" fmla="*/ 697 w 1017"/>
              <a:gd name="T111" fmla="*/ 794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7" h="858">
                <a:moveTo>
                  <a:pt x="445" y="380"/>
                </a:moveTo>
                <a:lnTo>
                  <a:pt x="445" y="380"/>
                </a:lnTo>
                <a:lnTo>
                  <a:pt x="436" y="380"/>
                </a:lnTo>
                <a:lnTo>
                  <a:pt x="426" y="379"/>
                </a:lnTo>
                <a:lnTo>
                  <a:pt x="416" y="376"/>
                </a:lnTo>
                <a:lnTo>
                  <a:pt x="408" y="373"/>
                </a:lnTo>
                <a:lnTo>
                  <a:pt x="399" y="370"/>
                </a:lnTo>
                <a:lnTo>
                  <a:pt x="392" y="364"/>
                </a:lnTo>
                <a:lnTo>
                  <a:pt x="384" y="359"/>
                </a:lnTo>
                <a:lnTo>
                  <a:pt x="378" y="353"/>
                </a:lnTo>
                <a:lnTo>
                  <a:pt x="371" y="346"/>
                </a:lnTo>
                <a:lnTo>
                  <a:pt x="366" y="339"/>
                </a:lnTo>
                <a:lnTo>
                  <a:pt x="360" y="331"/>
                </a:lnTo>
                <a:lnTo>
                  <a:pt x="357" y="323"/>
                </a:lnTo>
                <a:lnTo>
                  <a:pt x="354" y="314"/>
                </a:lnTo>
                <a:lnTo>
                  <a:pt x="352" y="304"/>
                </a:lnTo>
                <a:lnTo>
                  <a:pt x="350" y="296"/>
                </a:lnTo>
                <a:lnTo>
                  <a:pt x="350" y="285"/>
                </a:lnTo>
                <a:lnTo>
                  <a:pt x="350" y="285"/>
                </a:lnTo>
                <a:lnTo>
                  <a:pt x="349" y="280"/>
                </a:lnTo>
                <a:lnTo>
                  <a:pt x="346" y="273"/>
                </a:lnTo>
                <a:lnTo>
                  <a:pt x="344" y="268"/>
                </a:lnTo>
                <a:lnTo>
                  <a:pt x="340" y="264"/>
                </a:lnTo>
                <a:lnTo>
                  <a:pt x="336" y="259"/>
                </a:lnTo>
                <a:lnTo>
                  <a:pt x="330" y="256"/>
                </a:lnTo>
                <a:lnTo>
                  <a:pt x="324" y="254"/>
                </a:lnTo>
                <a:lnTo>
                  <a:pt x="317" y="254"/>
                </a:lnTo>
                <a:lnTo>
                  <a:pt x="317" y="254"/>
                </a:lnTo>
                <a:lnTo>
                  <a:pt x="311" y="254"/>
                </a:lnTo>
                <a:lnTo>
                  <a:pt x="306" y="256"/>
                </a:lnTo>
                <a:lnTo>
                  <a:pt x="299" y="259"/>
                </a:lnTo>
                <a:lnTo>
                  <a:pt x="295" y="264"/>
                </a:lnTo>
                <a:lnTo>
                  <a:pt x="291" y="268"/>
                </a:lnTo>
                <a:lnTo>
                  <a:pt x="289" y="273"/>
                </a:lnTo>
                <a:lnTo>
                  <a:pt x="286" y="280"/>
                </a:lnTo>
                <a:lnTo>
                  <a:pt x="285" y="285"/>
                </a:lnTo>
                <a:lnTo>
                  <a:pt x="285" y="285"/>
                </a:lnTo>
                <a:lnTo>
                  <a:pt x="286" y="302"/>
                </a:lnTo>
                <a:lnTo>
                  <a:pt x="289" y="317"/>
                </a:lnTo>
                <a:lnTo>
                  <a:pt x="293" y="333"/>
                </a:lnTo>
                <a:lnTo>
                  <a:pt x="298" y="347"/>
                </a:lnTo>
                <a:lnTo>
                  <a:pt x="305" y="361"/>
                </a:lnTo>
                <a:lnTo>
                  <a:pt x="313" y="374"/>
                </a:lnTo>
                <a:lnTo>
                  <a:pt x="322" y="387"/>
                </a:lnTo>
                <a:lnTo>
                  <a:pt x="332" y="398"/>
                </a:lnTo>
                <a:lnTo>
                  <a:pt x="343" y="408"/>
                </a:lnTo>
                <a:lnTo>
                  <a:pt x="356" y="417"/>
                </a:lnTo>
                <a:lnTo>
                  <a:pt x="369" y="426"/>
                </a:lnTo>
                <a:lnTo>
                  <a:pt x="383" y="432"/>
                </a:lnTo>
                <a:lnTo>
                  <a:pt x="398" y="437"/>
                </a:lnTo>
                <a:lnTo>
                  <a:pt x="413" y="442"/>
                </a:lnTo>
                <a:lnTo>
                  <a:pt x="428" y="444"/>
                </a:lnTo>
                <a:lnTo>
                  <a:pt x="445" y="445"/>
                </a:lnTo>
                <a:lnTo>
                  <a:pt x="445" y="445"/>
                </a:lnTo>
                <a:lnTo>
                  <a:pt x="452" y="444"/>
                </a:lnTo>
                <a:lnTo>
                  <a:pt x="457" y="442"/>
                </a:lnTo>
                <a:lnTo>
                  <a:pt x="462" y="439"/>
                </a:lnTo>
                <a:lnTo>
                  <a:pt x="468" y="435"/>
                </a:lnTo>
                <a:lnTo>
                  <a:pt x="471" y="431"/>
                </a:lnTo>
                <a:lnTo>
                  <a:pt x="474" y="426"/>
                </a:lnTo>
                <a:lnTo>
                  <a:pt x="476" y="419"/>
                </a:lnTo>
                <a:lnTo>
                  <a:pt x="476" y="413"/>
                </a:lnTo>
                <a:lnTo>
                  <a:pt x="476" y="413"/>
                </a:lnTo>
                <a:lnTo>
                  <a:pt x="476" y="406"/>
                </a:lnTo>
                <a:lnTo>
                  <a:pt x="474" y="401"/>
                </a:lnTo>
                <a:lnTo>
                  <a:pt x="471" y="394"/>
                </a:lnTo>
                <a:lnTo>
                  <a:pt x="468" y="390"/>
                </a:lnTo>
                <a:lnTo>
                  <a:pt x="462" y="386"/>
                </a:lnTo>
                <a:lnTo>
                  <a:pt x="457" y="384"/>
                </a:lnTo>
                <a:lnTo>
                  <a:pt x="452" y="382"/>
                </a:lnTo>
                <a:lnTo>
                  <a:pt x="445" y="380"/>
                </a:lnTo>
                <a:lnTo>
                  <a:pt x="445" y="380"/>
                </a:lnTo>
                <a:close/>
                <a:moveTo>
                  <a:pt x="842" y="492"/>
                </a:moveTo>
                <a:lnTo>
                  <a:pt x="842" y="492"/>
                </a:lnTo>
                <a:lnTo>
                  <a:pt x="836" y="493"/>
                </a:lnTo>
                <a:lnTo>
                  <a:pt x="830" y="494"/>
                </a:lnTo>
                <a:lnTo>
                  <a:pt x="825" y="497"/>
                </a:lnTo>
                <a:lnTo>
                  <a:pt x="820" y="502"/>
                </a:lnTo>
                <a:lnTo>
                  <a:pt x="816" y="506"/>
                </a:lnTo>
                <a:lnTo>
                  <a:pt x="813" y="511"/>
                </a:lnTo>
                <a:lnTo>
                  <a:pt x="811" y="518"/>
                </a:lnTo>
                <a:lnTo>
                  <a:pt x="811" y="524"/>
                </a:lnTo>
                <a:lnTo>
                  <a:pt x="811" y="524"/>
                </a:lnTo>
                <a:lnTo>
                  <a:pt x="810" y="538"/>
                </a:lnTo>
                <a:lnTo>
                  <a:pt x="808" y="553"/>
                </a:lnTo>
                <a:lnTo>
                  <a:pt x="805" y="566"/>
                </a:lnTo>
                <a:lnTo>
                  <a:pt x="799" y="580"/>
                </a:lnTo>
                <a:lnTo>
                  <a:pt x="793" y="592"/>
                </a:lnTo>
                <a:lnTo>
                  <a:pt x="786" y="604"/>
                </a:lnTo>
                <a:lnTo>
                  <a:pt x="778" y="615"/>
                </a:lnTo>
                <a:lnTo>
                  <a:pt x="768" y="625"/>
                </a:lnTo>
                <a:lnTo>
                  <a:pt x="758" y="635"/>
                </a:lnTo>
                <a:lnTo>
                  <a:pt x="748" y="642"/>
                </a:lnTo>
                <a:lnTo>
                  <a:pt x="736" y="650"/>
                </a:lnTo>
                <a:lnTo>
                  <a:pt x="723" y="656"/>
                </a:lnTo>
                <a:lnTo>
                  <a:pt x="710" y="660"/>
                </a:lnTo>
                <a:lnTo>
                  <a:pt x="696" y="664"/>
                </a:lnTo>
                <a:lnTo>
                  <a:pt x="682" y="667"/>
                </a:lnTo>
                <a:lnTo>
                  <a:pt x="667" y="667"/>
                </a:lnTo>
                <a:lnTo>
                  <a:pt x="667" y="667"/>
                </a:lnTo>
                <a:lnTo>
                  <a:pt x="661" y="668"/>
                </a:lnTo>
                <a:lnTo>
                  <a:pt x="655" y="670"/>
                </a:lnTo>
                <a:lnTo>
                  <a:pt x="650" y="672"/>
                </a:lnTo>
                <a:lnTo>
                  <a:pt x="645" y="677"/>
                </a:lnTo>
                <a:lnTo>
                  <a:pt x="642" y="681"/>
                </a:lnTo>
                <a:lnTo>
                  <a:pt x="638" y="686"/>
                </a:lnTo>
                <a:lnTo>
                  <a:pt x="636" y="693"/>
                </a:lnTo>
                <a:lnTo>
                  <a:pt x="635" y="699"/>
                </a:lnTo>
                <a:lnTo>
                  <a:pt x="635" y="699"/>
                </a:lnTo>
                <a:lnTo>
                  <a:pt x="636" y="706"/>
                </a:lnTo>
                <a:lnTo>
                  <a:pt x="638" y="711"/>
                </a:lnTo>
                <a:lnTo>
                  <a:pt x="642" y="716"/>
                </a:lnTo>
                <a:lnTo>
                  <a:pt x="645" y="722"/>
                </a:lnTo>
                <a:lnTo>
                  <a:pt x="650" y="725"/>
                </a:lnTo>
                <a:lnTo>
                  <a:pt x="655" y="728"/>
                </a:lnTo>
                <a:lnTo>
                  <a:pt x="661" y="730"/>
                </a:lnTo>
                <a:lnTo>
                  <a:pt x="667" y="730"/>
                </a:lnTo>
                <a:lnTo>
                  <a:pt x="667" y="730"/>
                </a:lnTo>
                <a:lnTo>
                  <a:pt x="689" y="729"/>
                </a:lnTo>
                <a:lnTo>
                  <a:pt x="709" y="727"/>
                </a:lnTo>
                <a:lnTo>
                  <a:pt x="728" y="722"/>
                </a:lnTo>
                <a:lnTo>
                  <a:pt x="748" y="714"/>
                </a:lnTo>
                <a:lnTo>
                  <a:pt x="766" y="706"/>
                </a:lnTo>
                <a:lnTo>
                  <a:pt x="783" y="696"/>
                </a:lnTo>
                <a:lnTo>
                  <a:pt x="799" y="683"/>
                </a:lnTo>
                <a:lnTo>
                  <a:pt x="813" y="670"/>
                </a:lnTo>
                <a:lnTo>
                  <a:pt x="827" y="655"/>
                </a:lnTo>
                <a:lnTo>
                  <a:pt x="839" y="639"/>
                </a:lnTo>
                <a:lnTo>
                  <a:pt x="850" y="623"/>
                </a:lnTo>
                <a:lnTo>
                  <a:pt x="858" y="605"/>
                </a:lnTo>
                <a:lnTo>
                  <a:pt x="865" y="585"/>
                </a:lnTo>
                <a:lnTo>
                  <a:pt x="870" y="566"/>
                </a:lnTo>
                <a:lnTo>
                  <a:pt x="873" y="545"/>
                </a:lnTo>
                <a:lnTo>
                  <a:pt x="874" y="524"/>
                </a:lnTo>
                <a:lnTo>
                  <a:pt x="874" y="524"/>
                </a:lnTo>
                <a:lnTo>
                  <a:pt x="873" y="518"/>
                </a:lnTo>
                <a:lnTo>
                  <a:pt x="871" y="511"/>
                </a:lnTo>
                <a:lnTo>
                  <a:pt x="869" y="506"/>
                </a:lnTo>
                <a:lnTo>
                  <a:pt x="865" y="502"/>
                </a:lnTo>
                <a:lnTo>
                  <a:pt x="860" y="497"/>
                </a:lnTo>
                <a:lnTo>
                  <a:pt x="855" y="494"/>
                </a:lnTo>
                <a:lnTo>
                  <a:pt x="849" y="493"/>
                </a:lnTo>
                <a:lnTo>
                  <a:pt x="842" y="492"/>
                </a:lnTo>
                <a:lnTo>
                  <a:pt x="842" y="492"/>
                </a:lnTo>
                <a:close/>
                <a:moveTo>
                  <a:pt x="716" y="192"/>
                </a:moveTo>
                <a:lnTo>
                  <a:pt x="716" y="192"/>
                </a:lnTo>
                <a:lnTo>
                  <a:pt x="707" y="171"/>
                </a:lnTo>
                <a:lnTo>
                  <a:pt x="697" y="151"/>
                </a:lnTo>
                <a:lnTo>
                  <a:pt x="686" y="132"/>
                </a:lnTo>
                <a:lnTo>
                  <a:pt x="674" y="113"/>
                </a:lnTo>
                <a:lnTo>
                  <a:pt x="660" y="96"/>
                </a:lnTo>
                <a:lnTo>
                  <a:pt x="645" y="81"/>
                </a:lnTo>
                <a:lnTo>
                  <a:pt x="629" y="66"/>
                </a:lnTo>
                <a:lnTo>
                  <a:pt x="611" y="52"/>
                </a:lnTo>
                <a:lnTo>
                  <a:pt x="593" y="40"/>
                </a:lnTo>
                <a:lnTo>
                  <a:pt x="574" y="30"/>
                </a:lnTo>
                <a:lnTo>
                  <a:pt x="554" y="21"/>
                </a:lnTo>
                <a:lnTo>
                  <a:pt x="533" y="14"/>
                </a:lnTo>
                <a:lnTo>
                  <a:pt x="512" y="7"/>
                </a:lnTo>
                <a:lnTo>
                  <a:pt x="490" y="3"/>
                </a:lnTo>
                <a:lnTo>
                  <a:pt x="468" y="1"/>
                </a:lnTo>
                <a:lnTo>
                  <a:pt x="445" y="0"/>
                </a:lnTo>
                <a:lnTo>
                  <a:pt x="445" y="0"/>
                </a:lnTo>
                <a:lnTo>
                  <a:pt x="430" y="0"/>
                </a:lnTo>
                <a:lnTo>
                  <a:pt x="415" y="1"/>
                </a:lnTo>
                <a:lnTo>
                  <a:pt x="401" y="3"/>
                </a:lnTo>
                <a:lnTo>
                  <a:pt x="387" y="5"/>
                </a:lnTo>
                <a:lnTo>
                  <a:pt x="373" y="8"/>
                </a:lnTo>
                <a:lnTo>
                  <a:pt x="359" y="12"/>
                </a:lnTo>
                <a:lnTo>
                  <a:pt x="346" y="17"/>
                </a:lnTo>
                <a:lnTo>
                  <a:pt x="334" y="22"/>
                </a:lnTo>
                <a:lnTo>
                  <a:pt x="321" y="27"/>
                </a:lnTo>
                <a:lnTo>
                  <a:pt x="309" y="34"/>
                </a:lnTo>
                <a:lnTo>
                  <a:pt x="296" y="40"/>
                </a:lnTo>
                <a:lnTo>
                  <a:pt x="285" y="48"/>
                </a:lnTo>
                <a:lnTo>
                  <a:pt x="273" y="56"/>
                </a:lnTo>
                <a:lnTo>
                  <a:pt x="263" y="65"/>
                </a:lnTo>
                <a:lnTo>
                  <a:pt x="252" y="74"/>
                </a:lnTo>
                <a:lnTo>
                  <a:pt x="242" y="83"/>
                </a:lnTo>
                <a:lnTo>
                  <a:pt x="233" y="93"/>
                </a:lnTo>
                <a:lnTo>
                  <a:pt x="224" y="104"/>
                </a:lnTo>
                <a:lnTo>
                  <a:pt x="216" y="114"/>
                </a:lnTo>
                <a:lnTo>
                  <a:pt x="207" y="125"/>
                </a:lnTo>
                <a:lnTo>
                  <a:pt x="201" y="137"/>
                </a:lnTo>
                <a:lnTo>
                  <a:pt x="193" y="149"/>
                </a:lnTo>
                <a:lnTo>
                  <a:pt x="187" y="162"/>
                </a:lnTo>
                <a:lnTo>
                  <a:pt x="181" y="174"/>
                </a:lnTo>
                <a:lnTo>
                  <a:pt x="176" y="187"/>
                </a:lnTo>
                <a:lnTo>
                  <a:pt x="172" y="200"/>
                </a:lnTo>
                <a:lnTo>
                  <a:pt x="167" y="214"/>
                </a:lnTo>
                <a:lnTo>
                  <a:pt x="164" y="228"/>
                </a:lnTo>
                <a:lnTo>
                  <a:pt x="162" y="242"/>
                </a:lnTo>
                <a:lnTo>
                  <a:pt x="160" y="256"/>
                </a:lnTo>
                <a:lnTo>
                  <a:pt x="159" y="271"/>
                </a:lnTo>
                <a:lnTo>
                  <a:pt x="159" y="285"/>
                </a:lnTo>
                <a:lnTo>
                  <a:pt x="159" y="285"/>
                </a:lnTo>
                <a:lnTo>
                  <a:pt x="159" y="305"/>
                </a:lnTo>
                <a:lnTo>
                  <a:pt x="161" y="325"/>
                </a:lnTo>
                <a:lnTo>
                  <a:pt x="165" y="344"/>
                </a:lnTo>
                <a:lnTo>
                  <a:pt x="169" y="363"/>
                </a:lnTo>
                <a:lnTo>
                  <a:pt x="169" y="363"/>
                </a:lnTo>
                <a:lnTo>
                  <a:pt x="151" y="371"/>
                </a:lnTo>
                <a:lnTo>
                  <a:pt x="133" y="379"/>
                </a:lnTo>
                <a:lnTo>
                  <a:pt x="117" y="389"/>
                </a:lnTo>
                <a:lnTo>
                  <a:pt x="101" y="401"/>
                </a:lnTo>
                <a:lnTo>
                  <a:pt x="86" y="413"/>
                </a:lnTo>
                <a:lnTo>
                  <a:pt x="72" y="427"/>
                </a:lnTo>
                <a:lnTo>
                  <a:pt x="59" y="441"/>
                </a:lnTo>
                <a:lnTo>
                  <a:pt x="47" y="456"/>
                </a:lnTo>
                <a:lnTo>
                  <a:pt x="36" y="472"/>
                </a:lnTo>
                <a:lnTo>
                  <a:pt x="27" y="489"/>
                </a:lnTo>
                <a:lnTo>
                  <a:pt x="19" y="507"/>
                </a:lnTo>
                <a:lnTo>
                  <a:pt x="12" y="525"/>
                </a:lnTo>
                <a:lnTo>
                  <a:pt x="6" y="544"/>
                </a:lnTo>
                <a:lnTo>
                  <a:pt x="3" y="564"/>
                </a:lnTo>
                <a:lnTo>
                  <a:pt x="0" y="583"/>
                </a:lnTo>
                <a:lnTo>
                  <a:pt x="0" y="604"/>
                </a:lnTo>
                <a:lnTo>
                  <a:pt x="0" y="604"/>
                </a:lnTo>
                <a:lnTo>
                  <a:pt x="0" y="617"/>
                </a:lnTo>
                <a:lnTo>
                  <a:pt x="1" y="629"/>
                </a:lnTo>
                <a:lnTo>
                  <a:pt x="2" y="642"/>
                </a:lnTo>
                <a:lnTo>
                  <a:pt x="4" y="655"/>
                </a:lnTo>
                <a:lnTo>
                  <a:pt x="11" y="679"/>
                </a:lnTo>
                <a:lnTo>
                  <a:pt x="19" y="702"/>
                </a:lnTo>
                <a:lnTo>
                  <a:pt x="30" y="725"/>
                </a:lnTo>
                <a:lnTo>
                  <a:pt x="43" y="745"/>
                </a:lnTo>
                <a:lnTo>
                  <a:pt x="58" y="766"/>
                </a:lnTo>
                <a:lnTo>
                  <a:pt x="74" y="784"/>
                </a:lnTo>
                <a:lnTo>
                  <a:pt x="92" y="800"/>
                </a:lnTo>
                <a:lnTo>
                  <a:pt x="111" y="815"/>
                </a:lnTo>
                <a:lnTo>
                  <a:pt x="133" y="827"/>
                </a:lnTo>
                <a:lnTo>
                  <a:pt x="155" y="838"/>
                </a:lnTo>
                <a:lnTo>
                  <a:pt x="178" y="846"/>
                </a:lnTo>
                <a:lnTo>
                  <a:pt x="203" y="853"/>
                </a:lnTo>
                <a:lnTo>
                  <a:pt x="216" y="855"/>
                </a:lnTo>
                <a:lnTo>
                  <a:pt x="228" y="857"/>
                </a:lnTo>
                <a:lnTo>
                  <a:pt x="241" y="858"/>
                </a:lnTo>
                <a:lnTo>
                  <a:pt x="254" y="858"/>
                </a:lnTo>
                <a:lnTo>
                  <a:pt x="699" y="858"/>
                </a:lnTo>
                <a:lnTo>
                  <a:pt x="699" y="858"/>
                </a:lnTo>
                <a:lnTo>
                  <a:pt x="704" y="858"/>
                </a:lnTo>
                <a:lnTo>
                  <a:pt x="708" y="857"/>
                </a:lnTo>
                <a:lnTo>
                  <a:pt x="708" y="857"/>
                </a:lnTo>
                <a:lnTo>
                  <a:pt x="724" y="855"/>
                </a:lnTo>
                <a:lnTo>
                  <a:pt x="740" y="853"/>
                </a:lnTo>
                <a:lnTo>
                  <a:pt x="756" y="849"/>
                </a:lnTo>
                <a:lnTo>
                  <a:pt x="771" y="846"/>
                </a:lnTo>
                <a:lnTo>
                  <a:pt x="786" y="842"/>
                </a:lnTo>
                <a:lnTo>
                  <a:pt x="801" y="836"/>
                </a:lnTo>
                <a:lnTo>
                  <a:pt x="815" y="830"/>
                </a:lnTo>
                <a:lnTo>
                  <a:pt x="829" y="824"/>
                </a:lnTo>
                <a:lnTo>
                  <a:pt x="843" y="817"/>
                </a:lnTo>
                <a:lnTo>
                  <a:pt x="857" y="810"/>
                </a:lnTo>
                <a:lnTo>
                  <a:pt x="870" y="801"/>
                </a:lnTo>
                <a:lnTo>
                  <a:pt x="882" y="792"/>
                </a:lnTo>
                <a:lnTo>
                  <a:pt x="895" y="783"/>
                </a:lnTo>
                <a:lnTo>
                  <a:pt x="907" y="773"/>
                </a:lnTo>
                <a:lnTo>
                  <a:pt x="917" y="762"/>
                </a:lnTo>
                <a:lnTo>
                  <a:pt x="928" y="752"/>
                </a:lnTo>
                <a:lnTo>
                  <a:pt x="938" y="740"/>
                </a:lnTo>
                <a:lnTo>
                  <a:pt x="947" y="728"/>
                </a:lnTo>
                <a:lnTo>
                  <a:pt x="957" y="715"/>
                </a:lnTo>
                <a:lnTo>
                  <a:pt x="966" y="702"/>
                </a:lnTo>
                <a:lnTo>
                  <a:pt x="973" y="689"/>
                </a:lnTo>
                <a:lnTo>
                  <a:pt x="981" y="677"/>
                </a:lnTo>
                <a:lnTo>
                  <a:pt x="987" y="663"/>
                </a:lnTo>
                <a:lnTo>
                  <a:pt x="993" y="648"/>
                </a:lnTo>
                <a:lnTo>
                  <a:pt x="999" y="634"/>
                </a:lnTo>
                <a:lnTo>
                  <a:pt x="1003" y="619"/>
                </a:lnTo>
                <a:lnTo>
                  <a:pt x="1007" y="604"/>
                </a:lnTo>
                <a:lnTo>
                  <a:pt x="1011" y="589"/>
                </a:lnTo>
                <a:lnTo>
                  <a:pt x="1014" y="573"/>
                </a:lnTo>
                <a:lnTo>
                  <a:pt x="1016" y="556"/>
                </a:lnTo>
                <a:lnTo>
                  <a:pt x="1017" y="540"/>
                </a:lnTo>
                <a:lnTo>
                  <a:pt x="1017" y="524"/>
                </a:lnTo>
                <a:lnTo>
                  <a:pt x="1017" y="524"/>
                </a:lnTo>
                <a:lnTo>
                  <a:pt x="1017" y="508"/>
                </a:lnTo>
                <a:lnTo>
                  <a:pt x="1016" y="492"/>
                </a:lnTo>
                <a:lnTo>
                  <a:pt x="1014" y="476"/>
                </a:lnTo>
                <a:lnTo>
                  <a:pt x="1012" y="460"/>
                </a:lnTo>
                <a:lnTo>
                  <a:pt x="1008" y="445"/>
                </a:lnTo>
                <a:lnTo>
                  <a:pt x="1004" y="430"/>
                </a:lnTo>
                <a:lnTo>
                  <a:pt x="1000" y="415"/>
                </a:lnTo>
                <a:lnTo>
                  <a:pt x="995" y="401"/>
                </a:lnTo>
                <a:lnTo>
                  <a:pt x="988" y="387"/>
                </a:lnTo>
                <a:lnTo>
                  <a:pt x="982" y="373"/>
                </a:lnTo>
                <a:lnTo>
                  <a:pt x="974" y="359"/>
                </a:lnTo>
                <a:lnTo>
                  <a:pt x="967" y="346"/>
                </a:lnTo>
                <a:lnTo>
                  <a:pt x="958" y="333"/>
                </a:lnTo>
                <a:lnTo>
                  <a:pt x="949" y="321"/>
                </a:lnTo>
                <a:lnTo>
                  <a:pt x="940" y="310"/>
                </a:lnTo>
                <a:lnTo>
                  <a:pt x="930" y="299"/>
                </a:lnTo>
                <a:lnTo>
                  <a:pt x="920" y="287"/>
                </a:lnTo>
                <a:lnTo>
                  <a:pt x="909" y="277"/>
                </a:lnTo>
                <a:lnTo>
                  <a:pt x="898" y="267"/>
                </a:lnTo>
                <a:lnTo>
                  <a:pt x="886" y="258"/>
                </a:lnTo>
                <a:lnTo>
                  <a:pt x="873" y="250"/>
                </a:lnTo>
                <a:lnTo>
                  <a:pt x="861" y="241"/>
                </a:lnTo>
                <a:lnTo>
                  <a:pt x="848" y="233"/>
                </a:lnTo>
                <a:lnTo>
                  <a:pt x="835" y="226"/>
                </a:lnTo>
                <a:lnTo>
                  <a:pt x="821" y="220"/>
                </a:lnTo>
                <a:lnTo>
                  <a:pt x="807" y="213"/>
                </a:lnTo>
                <a:lnTo>
                  <a:pt x="792" y="208"/>
                </a:lnTo>
                <a:lnTo>
                  <a:pt x="777" y="203"/>
                </a:lnTo>
                <a:lnTo>
                  <a:pt x="762" y="199"/>
                </a:lnTo>
                <a:lnTo>
                  <a:pt x="747" y="196"/>
                </a:lnTo>
                <a:lnTo>
                  <a:pt x="731" y="194"/>
                </a:lnTo>
                <a:lnTo>
                  <a:pt x="716" y="192"/>
                </a:lnTo>
                <a:lnTo>
                  <a:pt x="716" y="192"/>
                </a:lnTo>
                <a:close/>
                <a:moveTo>
                  <a:pt x="697" y="794"/>
                </a:moveTo>
                <a:lnTo>
                  <a:pt x="697" y="794"/>
                </a:lnTo>
                <a:lnTo>
                  <a:pt x="692" y="795"/>
                </a:lnTo>
                <a:lnTo>
                  <a:pt x="254" y="795"/>
                </a:lnTo>
                <a:lnTo>
                  <a:pt x="254" y="795"/>
                </a:lnTo>
                <a:lnTo>
                  <a:pt x="235" y="794"/>
                </a:lnTo>
                <a:lnTo>
                  <a:pt x="216" y="790"/>
                </a:lnTo>
                <a:lnTo>
                  <a:pt x="197" y="786"/>
                </a:lnTo>
                <a:lnTo>
                  <a:pt x="180" y="780"/>
                </a:lnTo>
                <a:lnTo>
                  <a:pt x="163" y="771"/>
                </a:lnTo>
                <a:lnTo>
                  <a:pt x="147" y="761"/>
                </a:lnTo>
                <a:lnTo>
                  <a:pt x="133" y="751"/>
                </a:lnTo>
                <a:lnTo>
                  <a:pt x="119" y="739"/>
                </a:lnTo>
                <a:lnTo>
                  <a:pt x="107" y="725"/>
                </a:lnTo>
                <a:lnTo>
                  <a:pt x="95" y="710"/>
                </a:lnTo>
                <a:lnTo>
                  <a:pt x="86" y="695"/>
                </a:lnTo>
                <a:lnTo>
                  <a:pt x="78" y="678"/>
                </a:lnTo>
                <a:lnTo>
                  <a:pt x="72" y="660"/>
                </a:lnTo>
                <a:lnTo>
                  <a:pt x="67" y="642"/>
                </a:lnTo>
                <a:lnTo>
                  <a:pt x="64" y="623"/>
                </a:lnTo>
                <a:lnTo>
                  <a:pt x="63" y="604"/>
                </a:lnTo>
                <a:lnTo>
                  <a:pt x="63" y="604"/>
                </a:lnTo>
                <a:lnTo>
                  <a:pt x="64" y="586"/>
                </a:lnTo>
                <a:lnTo>
                  <a:pt x="66" y="570"/>
                </a:lnTo>
                <a:lnTo>
                  <a:pt x="70" y="554"/>
                </a:lnTo>
                <a:lnTo>
                  <a:pt x="75" y="538"/>
                </a:lnTo>
                <a:lnTo>
                  <a:pt x="80" y="523"/>
                </a:lnTo>
                <a:lnTo>
                  <a:pt x="88" y="509"/>
                </a:lnTo>
                <a:lnTo>
                  <a:pt x="96" y="495"/>
                </a:lnTo>
                <a:lnTo>
                  <a:pt x="106" y="482"/>
                </a:lnTo>
                <a:lnTo>
                  <a:pt x="117" y="471"/>
                </a:lnTo>
                <a:lnTo>
                  <a:pt x="129" y="460"/>
                </a:lnTo>
                <a:lnTo>
                  <a:pt x="142" y="449"/>
                </a:lnTo>
                <a:lnTo>
                  <a:pt x="155" y="441"/>
                </a:lnTo>
                <a:lnTo>
                  <a:pt x="169" y="432"/>
                </a:lnTo>
                <a:lnTo>
                  <a:pt x="184" y="426"/>
                </a:lnTo>
                <a:lnTo>
                  <a:pt x="201" y="420"/>
                </a:lnTo>
                <a:lnTo>
                  <a:pt x="217" y="416"/>
                </a:lnTo>
                <a:lnTo>
                  <a:pt x="217" y="416"/>
                </a:lnTo>
                <a:lnTo>
                  <a:pt x="223" y="414"/>
                </a:lnTo>
                <a:lnTo>
                  <a:pt x="229" y="411"/>
                </a:lnTo>
                <a:lnTo>
                  <a:pt x="235" y="406"/>
                </a:lnTo>
                <a:lnTo>
                  <a:pt x="239" y="400"/>
                </a:lnTo>
                <a:lnTo>
                  <a:pt x="239" y="400"/>
                </a:lnTo>
                <a:lnTo>
                  <a:pt x="241" y="393"/>
                </a:lnTo>
                <a:lnTo>
                  <a:pt x="242" y="387"/>
                </a:lnTo>
                <a:lnTo>
                  <a:pt x="242" y="379"/>
                </a:lnTo>
                <a:lnTo>
                  <a:pt x="240" y="373"/>
                </a:lnTo>
                <a:lnTo>
                  <a:pt x="240" y="373"/>
                </a:lnTo>
                <a:lnTo>
                  <a:pt x="232" y="351"/>
                </a:lnTo>
                <a:lnTo>
                  <a:pt x="226" y="330"/>
                </a:lnTo>
                <a:lnTo>
                  <a:pt x="223" y="308"/>
                </a:lnTo>
                <a:lnTo>
                  <a:pt x="222" y="285"/>
                </a:lnTo>
                <a:lnTo>
                  <a:pt x="222" y="285"/>
                </a:lnTo>
                <a:lnTo>
                  <a:pt x="223" y="262"/>
                </a:lnTo>
                <a:lnTo>
                  <a:pt x="226" y="241"/>
                </a:lnTo>
                <a:lnTo>
                  <a:pt x="232" y="220"/>
                </a:lnTo>
                <a:lnTo>
                  <a:pt x="239" y="199"/>
                </a:lnTo>
                <a:lnTo>
                  <a:pt x="249" y="180"/>
                </a:lnTo>
                <a:lnTo>
                  <a:pt x="261" y="162"/>
                </a:lnTo>
                <a:lnTo>
                  <a:pt x="273" y="144"/>
                </a:lnTo>
                <a:lnTo>
                  <a:pt x="287" y="128"/>
                </a:lnTo>
                <a:lnTo>
                  <a:pt x="304" y="113"/>
                </a:lnTo>
                <a:lnTo>
                  <a:pt x="321" y="100"/>
                </a:lnTo>
                <a:lnTo>
                  <a:pt x="339" y="90"/>
                </a:lnTo>
                <a:lnTo>
                  <a:pt x="358" y="80"/>
                </a:lnTo>
                <a:lnTo>
                  <a:pt x="379" y="73"/>
                </a:lnTo>
                <a:lnTo>
                  <a:pt x="400" y="67"/>
                </a:lnTo>
                <a:lnTo>
                  <a:pt x="422" y="64"/>
                </a:lnTo>
                <a:lnTo>
                  <a:pt x="445" y="63"/>
                </a:lnTo>
                <a:lnTo>
                  <a:pt x="445" y="63"/>
                </a:lnTo>
                <a:lnTo>
                  <a:pt x="463" y="64"/>
                </a:lnTo>
                <a:lnTo>
                  <a:pt x="482" y="66"/>
                </a:lnTo>
                <a:lnTo>
                  <a:pt x="500" y="70"/>
                </a:lnTo>
                <a:lnTo>
                  <a:pt x="518" y="75"/>
                </a:lnTo>
                <a:lnTo>
                  <a:pt x="534" y="82"/>
                </a:lnTo>
                <a:lnTo>
                  <a:pt x="551" y="90"/>
                </a:lnTo>
                <a:lnTo>
                  <a:pt x="566" y="99"/>
                </a:lnTo>
                <a:lnTo>
                  <a:pt x="581" y="110"/>
                </a:lnTo>
                <a:lnTo>
                  <a:pt x="595" y="121"/>
                </a:lnTo>
                <a:lnTo>
                  <a:pt x="607" y="134"/>
                </a:lnTo>
                <a:lnTo>
                  <a:pt x="619" y="148"/>
                </a:lnTo>
                <a:lnTo>
                  <a:pt x="630" y="163"/>
                </a:lnTo>
                <a:lnTo>
                  <a:pt x="639" y="178"/>
                </a:lnTo>
                <a:lnTo>
                  <a:pt x="648" y="195"/>
                </a:lnTo>
                <a:lnTo>
                  <a:pt x="654" y="212"/>
                </a:lnTo>
                <a:lnTo>
                  <a:pt x="660" y="230"/>
                </a:lnTo>
                <a:lnTo>
                  <a:pt x="660" y="230"/>
                </a:lnTo>
                <a:lnTo>
                  <a:pt x="662" y="236"/>
                </a:lnTo>
                <a:lnTo>
                  <a:pt x="664" y="240"/>
                </a:lnTo>
                <a:lnTo>
                  <a:pt x="667" y="244"/>
                </a:lnTo>
                <a:lnTo>
                  <a:pt x="672" y="247"/>
                </a:lnTo>
                <a:lnTo>
                  <a:pt x="676" y="250"/>
                </a:lnTo>
                <a:lnTo>
                  <a:pt x="680" y="252"/>
                </a:lnTo>
                <a:lnTo>
                  <a:pt x="684" y="254"/>
                </a:lnTo>
                <a:lnTo>
                  <a:pt x="690" y="254"/>
                </a:lnTo>
                <a:lnTo>
                  <a:pt x="690" y="254"/>
                </a:lnTo>
                <a:lnTo>
                  <a:pt x="704" y="255"/>
                </a:lnTo>
                <a:lnTo>
                  <a:pt x="718" y="256"/>
                </a:lnTo>
                <a:lnTo>
                  <a:pt x="731" y="258"/>
                </a:lnTo>
                <a:lnTo>
                  <a:pt x="743" y="260"/>
                </a:lnTo>
                <a:lnTo>
                  <a:pt x="756" y="264"/>
                </a:lnTo>
                <a:lnTo>
                  <a:pt x="769" y="268"/>
                </a:lnTo>
                <a:lnTo>
                  <a:pt x="794" y="277"/>
                </a:lnTo>
                <a:lnTo>
                  <a:pt x="816" y="288"/>
                </a:lnTo>
                <a:lnTo>
                  <a:pt x="839" y="302"/>
                </a:lnTo>
                <a:lnTo>
                  <a:pt x="858" y="318"/>
                </a:lnTo>
                <a:lnTo>
                  <a:pt x="878" y="335"/>
                </a:lnTo>
                <a:lnTo>
                  <a:pt x="895" y="354"/>
                </a:lnTo>
                <a:lnTo>
                  <a:pt x="910" y="375"/>
                </a:lnTo>
                <a:lnTo>
                  <a:pt x="923" y="397"/>
                </a:lnTo>
                <a:lnTo>
                  <a:pt x="933" y="420"/>
                </a:lnTo>
                <a:lnTo>
                  <a:pt x="942" y="445"/>
                </a:lnTo>
                <a:lnTo>
                  <a:pt x="945" y="458"/>
                </a:lnTo>
                <a:lnTo>
                  <a:pt x="948" y="471"/>
                </a:lnTo>
                <a:lnTo>
                  <a:pt x="951" y="483"/>
                </a:lnTo>
                <a:lnTo>
                  <a:pt x="953" y="496"/>
                </a:lnTo>
                <a:lnTo>
                  <a:pt x="954" y="510"/>
                </a:lnTo>
                <a:lnTo>
                  <a:pt x="954" y="524"/>
                </a:lnTo>
                <a:lnTo>
                  <a:pt x="954" y="524"/>
                </a:lnTo>
                <a:lnTo>
                  <a:pt x="954" y="537"/>
                </a:lnTo>
                <a:lnTo>
                  <a:pt x="953" y="551"/>
                </a:lnTo>
                <a:lnTo>
                  <a:pt x="948" y="577"/>
                </a:lnTo>
                <a:lnTo>
                  <a:pt x="942" y="601"/>
                </a:lnTo>
                <a:lnTo>
                  <a:pt x="933" y="626"/>
                </a:lnTo>
                <a:lnTo>
                  <a:pt x="924" y="649"/>
                </a:lnTo>
                <a:lnTo>
                  <a:pt x="911" y="670"/>
                </a:lnTo>
                <a:lnTo>
                  <a:pt x="896" y="691"/>
                </a:lnTo>
                <a:lnTo>
                  <a:pt x="880" y="710"/>
                </a:lnTo>
                <a:lnTo>
                  <a:pt x="861" y="727"/>
                </a:lnTo>
                <a:lnTo>
                  <a:pt x="842" y="743"/>
                </a:lnTo>
                <a:lnTo>
                  <a:pt x="821" y="757"/>
                </a:lnTo>
                <a:lnTo>
                  <a:pt x="798" y="769"/>
                </a:lnTo>
                <a:lnTo>
                  <a:pt x="775" y="779"/>
                </a:lnTo>
                <a:lnTo>
                  <a:pt x="750" y="786"/>
                </a:lnTo>
                <a:lnTo>
                  <a:pt x="724" y="791"/>
                </a:lnTo>
                <a:lnTo>
                  <a:pt x="711" y="792"/>
                </a:lnTo>
                <a:lnTo>
                  <a:pt x="697" y="794"/>
                </a:lnTo>
                <a:lnTo>
                  <a:pt x="697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19418F2-59D6-C374-089A-E8E1A535E342}"/>
              </a:ext>
            </a:extLst>
          </p:cNvPr>
          <p:cNvSpPr/>
          <p:nvPr/>
        </p:nvSpPr>
        <p:spPr>
          <a:xfrm>
            <a:off x="2072660" y="3571616"/>
            <a:ext cx="828000" cy="828000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9" name="Freeform 98" descr="D:\51PPT模板网\51pptmoban.com\图片.jpg">
            <a:extLst>
              <a:ext uri="{FF2B5EF4-FFF2-40B4-BE49-F238E27FC236}">
                <a16:creationId xmlns:a16="http://schemas.microsoft.com/office/drawing/2014/main" id="{316B02DB-5407-17A4-0C00-529E8E6BEE96}"/>
              </a:ext>
            </a:extLst>
          </p:cNvPr>
          <p:cNvSpPr>
            <a:spLocks noEditPoints="1"/>
          </p:cNvSpPr>
          <p:nvPr/>
        </p:nvSpPr>
        <p:spPr bwMode="auto">
          <a:xfrm>
            <a:off x="2325529" y="3823691"/>
            <a:ext cx="322263" cy="323850"/>
          </a:xfrm>
          <a:custGeom>
            <a:avLst/>
            <a:gdLst>
              <a:gd name="T0" fmla="*/ 580 w 1017"/>
              <a:gd name="T1" fmla="*/ 688 h 1018"/>
              <a:gd name="T2" fmla="*/ 668 w 1017"/>
              <a:gd name="T3" fmla="*/ 640 h 1018"/>
              <a:gd name="T4" fmla="*/ 738 w 1017"/>
              <a:gd name="T5" fmla="*/ 559 h 1018"/>
              <a:gd name="T6" fmla="*/ 782 w 1017"/>
              <a:gd name="T7" fmla="*/ 453 h 1018"/>
              <a:gd name="T8" fmla="*/ 795 w 1017"/>
              <a:gd name="T9" fmla="*/ 349 h 1018"/>
              <a:gd name="T10" fmla="*/ 778 w 1017"/>
              <a:gd name="T11" fmla="*/ 229 h 1018"/>
              <a:gd name="T12" fmla="*/ 730 w 1017"/>
              <a:gd name="T13" fmla="*/ 127 h 1018"/>
              <a:gd name="T14" fmla="*/ 657 w 1017"/>
              <a:gd name="T15" fmla="*/ 51 h 1018"/>
              <a:gd name="T16" fmla="*/ 567 w 1017"/>
              <a:gd name="T17" fmla="*/ 7 h 1018"/>
              <a:gd name="T18" fmla="*/ 480 w 1017"/>
              <a:gd name="T19" fmla="*/ 2 h 1018"/>
              <a:gd name="T20" fmla="*/ 384 w 1017"/>
              <a:gd name="T21" fmla="*/ 34 h 1018"/>
              <a:gd name="T22" fmla="*/ 304 w 1017"/>
              <a:gd name="T23" fmla="*/ 105 h 1018"/>
              <a:gd name="T24" fmla="*/ 255 w 1017"/>
              <a:gd name="T25" fmla="*/ 187 h 1018"/>
              <a:gd name="T26" fmla="*/ 225 w 1017"/>
              <a:gd name="T27" fmla="*/ 299 h 1018"/>
              <a:gd name="T28" fmla="*/ 225 w 1017"/>
              <a:gd name="T29" fmla="*/ 403 h 1018"/>
              <a:gd name="T30" fmla="*/ 256 w 1017"/>
              <a:gd name="T31" fmla="*/ 517 h 1018"/>
              <a:gd name="T32" fmla="*/ 317 w 1017"/>
              <a:gd name="T33" fmla="*/ 609 h 1018"/>
              <a:gd name="T34" fmla="*/ 397 w 1017"/>
              <a:gd name="T35" fmla="*/ 672 h 1018"/>
              <a:gd name="T36" fmla="*/ 494 w 1017"/>
              <a:gd name="T37" fmla="*/ 699 h 1018"/>
              <a:gd name="T38" fmla="*/ 543 w 1017"/>
              <a:gd name="T39" fmla="*/ 67 h 1018"/>
              <a:gd name="T40" fmla="*/ 633 w 1017"/>
              <a:gd name="T41" fmla="*/ 112 h 1018"/>
              <a:gd name="T42" fmla="*/ 721 w 1017"/>
              <a:gd name="T43" fmla="*/ 265 h 1018"/>
              <a:gd name="T44" fmla="*/ 721 w 1017"/>
              <a:gd name="T45" fmla="*/ 435 h 1018"/>
              <a:gd name="T46" fmla="*/ 633 w 1017"/>
              <a:gd name="T47" fmla="*/ 588 h 1018"/>
              <a:gd name="T48" fmla="*/ 543 w 1017"/>
              <a:gd name="T49" fmla="*/ 633 h 1018"/>
              <a:gd name="T50" fmla="*/ 474 w 1017"/>
              <a:gd name="T51" fmla="*/ 633 h 1018"/>
              <a:gd name="T52" fmla="*/ 384 w 1017"/>
              <a:gd name="T53" fmla="*/ 588 h 1018"/>
              <a:gd name="T54" fmla="*/ 296 w 1017"/>
              <a:gd name="T55" fmla="*/ 435 h 1018"/>
              <a:gd name="T56" fmla="*/ 296 w 1017"/>
              <a:gd name="T57" fmla="*/ 265 h 1018"/>
              <a:gd name="T58" fmla="*/ 384 w 1017"/>
              <a:gd name="T59" fmla="*/ 112 h 1018"/>
              <a:gd name="T60" fmla="*/ 474 w 1017"/>
              <a:gd name="T61" fmla="*/ 67 h 1018"/>
              <a:gd name="T62" fmla="*/ 725 w 1017"/>
              <a:gd name="T63" fmla="*/ 637 h 1018"/>
              <a:gd name="T64" fmla="*/ 700 w 1017"/>
              <a:gd name="T65" fmla="*/ 668 h 1018"/>
              <a:gd name="T66" fmla="*/ 719 w 1017"/>
              <a:gd name="T67" fmla="*/ 697 h 1018"/>
              <a:gd name="T68" fmla="*/ 818 w 1017"/>
              <a:gd name="T69" fmla="*/ 717 h 1018"/>
              <a:gd name="T70" fmla="*/ 927 w 1017"/>
              <a:gd name="T71" fmla="*/ 816 h 1018"/>
              <a:gd name="T72" fmla="*/ 953 w 1017"/>
              <a:gd name="T73" fmla="*/ 929 h 1018"/>
              <a:gd name="T74" fmla="*/ 922 w 1017"/>
              <a:gd name="T75" fmla="*/ 954 h 1018"/>
              <a:gd name="T76" fmla="*/ 69 w 1017"/>
              <a:gd name="T77" fmla="*/ 941 h 1018"/>
              <a:gd name="T78" fmla="*/ 73 w 1017"/>
              <a:gd name="T79" fmla="*/ 856 h 1018"/>
              <a:gd name="T80" fmla="*/ 162 w 1017"/>
              <a:gd name="T81" fmla="*/ 738 h 1018"/>
              <a:gd name="T82" fmla="*/ 285 w 1017"/>
              <a:gd name="T83" fmla="*/ 700 h 1018"/>
              <a:gd name="T84" fmla="*/ 318 w 1017"/>
              <a:gd name="T85" fmla="*/ 674 h 1018"/>
              <a:gd name="T86" fmla="*/ 304 w 1017"/>
              <a:gd name="T87" fmla="*/ 641 h 1018"/>
              <a:gd name="T88" fmla="*/ 243 w 1017"/>
              <a:gd name="T89" fmla="*/ 639 h 1018"/>
              <a:gd name="T90" fmla="*/ 149 w 1017"/>
              <a:gd name="T91" fmla="*/ 670 h 1018"/>
              <a:gd name="T92" fmla="*/ 74 w 1017"/>
              <a:gd name="T93" fmla="*/ 730 h 1018"/>
              <a:gd name="T94" fmla="*/ 23 w 1017"/>
              <a:gd name="T95" fmla="*/ 811 h 1018"/>
              <a:gd name="T96" fmla="*/ 0 w 1017"/>
              <a:gd name="T97" fmla="*/ 907 h 1018"/>
              <a:gd name="T98" fmla="*/ 11 w 1017"/>
              <a:gd name="T99" fmla="*/ 967 h 1018"/>
              <a:gd name="T100" fmla="*/ 58 w 1017"/>
              <a:gd name="T101" fmla="*/ 1010 h 1018"/>
              <a:gd name="T102" fmla="*/ 931 w 1017"/>
              <a:gd name="T103" fmla="*/ 1017 h 1018"/>
              <a:gd name="T104" fmla="*/ 989 w 1017"/>
              <a:gd name="T105" fmla="*/ 990 h 1018"/>
              <a:gd name="T106" fmla="*/ 1017 w 1017"/>
              <a:gd name="T107" fmla="*/ 932 h 1018"/>
              <a:gd name="T108" fmla="*/ 1009 w 1017"/>
              <a:gd name="T109" fmla="*/ 850 h 1018"/>
              <a:gd name="T110" fmla="*/ 969 w 1017"/>
              <a:gd name="T111" fmla="*/ 762 h 1018"/>
              <a:gd name="T112" fmla="*/ 902 w 1017"/>
              <a:gd name="T113" fmla="*/ 693 h 1018"/>
              <a:gd name="T114" fmla="*/ 817 w 1017"/>
              <a:gd name="T115" fmla="*/ 649 h 1018"/>
              <a:gd name="T116" fmla="*/ 731 w 1017"/>
              <a:gd name="T117" fmla="*/ 636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7" h="1018">
                <a:moveTo>
                  <a:pt x="509" y="700"/>
                </a:moveTo>
                <a:lnTo>
                  <a:pt x="509" y="700"/>
                </a:lnTo>
                <a:lnTo>
                  <a:pt x="524" y="699"/>
                </a:lnTo>
                <a:lnTo>
                  <a:pt x="538" y="698"/>
                </a:lnTo>
                <a:lnTo>
                  <a:pt x="553" y="696"/>
                </a:lnTo>
                <a:lnTo>
                  <a:pt x="567" y="693"/>
                </a:lnTo>
                <a:lnTo>
                  <a:pt x="580" y="688"/>
                </a:lnTo>
                <a:lnTo>
                  <a:pt x="593" y="684"/>
                </a:lnTo>
                <a:lnTo>
                  <a:pt x="607" y="679"/>
                </a:lnTo>
                <a:lnTo>
                  <a:pt x="620" y="672"/>
                </a:lnTo>
                <a:lnTo>
                  <a:pt x="633" y="665"/>
                </a:lnTo>
                <a:lnTo>
                  <a:pt x="645" y="657"/>
                </a:lnTo>
                <a:lnTo>
                  <a:pt x="657" y="649"/>
                </a:lnTo>
                <a:lnTo>
                  <a:pt x="668" y="640"/>
                </a:lnTo>
                <a:lnTo>
                  <a:pt x="680" y="630"/>
                </a:lnTo>
                <a:lnTo>
                  <a:pt x="691" y="620"/>
                </a:lnTo>
                <a:lnTo>
                  <a:pt x="701" y="609"/>
                </a:lnTo>
                <a:lnTo>
                  <a:pt x="711" y="597"/>
                </a:lnTo>
                <a:lnTo>
                  <a:pt x="720" y="585"/>
                </a:lnTo>
                <a:lnTo>
                  <a:pt x="730" y="573"/>
                </a:lnTo>
                <a:lnTo>
                  <a:pt x="738" y="559"/>
                </a:lnTo>
                <a:lnTo>
                  <a:pt x="746" y="546"/>
                </a:lnTo>
                <a:lnTo>
                  <a:pt x="753" y="531"/>
                </a:lnTo>
                <a:lnTo>
                  <a:pt x="761" y="517"/>
                </a:lnTo>
                <a:lnTo>
                  <a:pt x="766" y="502"/>
                </a:lnTo>
                <a:lnTo>
                  <a:pt x="773" y="486"/>
                </a:lnTo>
                <a:lnTo>
                  <a:pt x="778" y="470"/>
                </a:lnTo>
                <a:lnTo>
                  <a:pt x="782" y="453"/>
                </a:lnTo>
                <a:lnTo>
                  <a:pt x="785" y="437"/>
                </a:lnTo>
                <a:lnTo>
                  <a:pt x="789" y="420"/>
                </a:lnTo>
                <a:lnTo>
                  <a:pt x="792" y="403"/>
                </a:lnTo>
                <a:lnTo>
                  <a:pt x="793" y="386"/>
                </a:lnTo>
                <a:lnTo>
                  <a:pt x="794" y="368"/>
                </a:lnTo>
                <a:lnTo>
                  <a:pt x="795" y="349"/>
                </a:lnTo>
                <a:lnTo>
                  <a:pt x="795" y="349"/>
                </a:lnTo>
                <a:lnTo>
                  <a:pt x="794" y="332"/>
                </a:lnTo>
                <a:lnTo>
                  <a:pt x="793" y="314"/>
                </a:lnTo>
                <a:lnTo>
                  <a:pt x="792" y="297"/>
                </a:lnTo>
                <a:lnTo>
                  <a:pt x="789" y="280"/>
                </a:lnTo>
                <a:lnTo>
                  <a:pt x="785" y="262"/>
                </a:lnTo>
                <a:lnTo>
                  <a:pt x="782" y="246"/>
                </a:lnTo>
                <a:lnTo>
                  <a:pt x="778" y="229"/>
                </a:lnTo>
                <a:lnTo>
                  <a:pt x="773" y="214"/>
                </a:lnTo>
                <a:lnTo>
                  <a:pt x="766" y="198"/>
                </a:lnTo>
                <a:lnTo>
                  <a:pt x="761" y="183"/>
                </a:lnTo>
                <a:lnTo>
                  <a:pt x="753" y="168"/>
                </a:lnTo>
                <a:lnTo>
                  <a:pt x="746" y="154"/>
                </a:lnTo>
                <a:lnTo>
                  <a:pt x="738" y="140"/>
                </a:lnTo>
                <a:lnTo>
                  <a:pt x="730" y="127"/>
                </a:lnTo>
                <a:lnTo>
                  <a:pt x="720" y="114"/>
                </a:lnTo>
                <a:lnTo>
                  <a:pt x="711" y="103"/>
                </a:lnTo>
                <a:lnTo>
                  <a:pt x="701" y="91"/>
                </a:lnTo>
                <a:lnTo>
                  <a:pt x="691" y="80"/>
                </a:lnTo>
                <a:lnTo>
                  <a:pt x="679" y="69"/>
                </a:lnTo>
                <a:lnTo>
                  <a:pt x="668" y="60"/>
                </a:lnTo>
                <a:lnTo>
                  <a:pt x="657" y="51"/>
                </a:lnTo>
                <a:lnTo>
                  <a:pt x="645" y="43"/>
                </a:lnTo>
                <a:lnTo>
                  <a:pt x="633" y="35"/>
                </a:lnTo>
                <a:lnTo>
                  <a:pt x="620" y="27"/>
                </a:lnTo>
                <a:lnTo>
                  <a:pt x="607" y="21"/>
                </a:lnTo>
                <a:lnTo>
                  <a:pt x="593" y="16"/>
                </a:lnTo>
                <a:lnTo>
                  <a:pt x="580" y="11"/>
                </a:lnTo>
                <a:lnTo>
                  <a:pt x="567" y="7"/>
                </a:lnTo>
                <a:lnTo>
                  <a:pt x="553" y="4"/>
                </a:lnTo>
                <a:lnTo>
                  <a:pt x="538" y="2"/>
                </a:lnTo>
                <a:lnTo>
                  <a:pt x="524" y="1"/>
                </a:lnTo>
                <a:lnTo>
                  <a:pt x="509" y="0"/>
                </a:lnTo>
                <a:lnTo>
                  <a:pt x="509" y="0"/>
                </a:lnTo>
                <a:lnTo>
                  <a:pt x="494" y="1"/>
                </a:lnTo>
                <a:lnTo>
                  <a:pt x="480" y="2"/>
                </a:lnTo>
                <a:lnTo>
                  <a:pt x="466" y="4"/>
                </a:lnTo>
                <a:lnTo>
                  <a:pt x="452" y="7"/>
                </a:lnTo>
                <a:lnTo>
                  <a:pt x="438" y="10"/>
                </a:lnTo>
                <a:lnTo>
                  <a:pt x="424" y="16"/>
                </a:lnTo>
                <a:lnTo>
                  <a:pt x="411" y="21"/>
                </a:lnTo>
                <a:lnTo>
                  <a:pt x="397" y="27"/>
                </a:lnTo>
                <a:lnTo>
                  <a:pt x="384" y="34"/>
                </a:lnTo>
                <a:lnTo>
                  <a:pt x="372" y="43"/>
                </a:lnTo>
                <a:lnTo>
                  <a:pt x="359" y="51"/>
                </a:lnTo>
                <a:lnTo>
                  <a:pt x="348" y="60"/>
                </a:lnTo>
                <a:lnTo>
                  <a:pt x="336" y="70"/>
                </a:lnTo>
                <a:lnTo>
                  <a:pt x="325" y="81"/>
                </a:lnTo>
                <a:lnTo>
                  <a:pt x="314" y="93"/>
                </a:lnTo>
                <a:lnTo>
                  <a:pt x="304" y="105"/>
                </a:lnTo>
                <a:lnTo>
                  <a:pt x="304" y="105"/>
                </a:lnTo>
                <a:lnTo>
                  <a:pt x="294" y="118"/>
                </a:lnTo>
                <a:lnTo>
                  <a:pt x="285" y="130"/>
                </a:lnTo>
                <a:lnTo>
                  <a:pt x="277" y="144"/>
                </a:lnTo>
                <a:lnTo>
                  <a:pt x="269" y="158"/>
                </a:lnTo>
                <a:lnTo>
                  <a:pt x="262" y="172"/>
                </a:lnTo>
                <a:lnTo>
                  <a:pt x="255" y="187"/>
                </a:lnTo>
                <a:lnTo>
                  <a:pt x="249" y="202"/>
                </a:lnTo>
                <a:lnTo>
                  <a:pt x="244" y="217"/>
                </a:lnTo>
                <a:lnTo>
                  <a:pt x="238" y="233"/>
                </a:lnTo>
                <a:lnTo>
                  <a:pt x="234" y="250"/>
                </a:lnTo>
                <a:lnTo>
                  <a:pt x="231" y="266"/>
                </a:lnTo>
                <a:lnTo>
                  <a:pt x="227" y="282"/>
                </a:lnTo>
                <a:lnTo>
                  <a:pt x="225" y="299"/>
                </a:lnTo>
                <a:lnTo>
                  <a:pt x="223" y="315"/>
                </a:lnTo>
                <a:lnTo>
                  <a:pt x="223" y="332"/>
                </a:lnTo>
                <a:lnTo>
                  <a:pt x="222" y="349"/>
                </a:lnTo>
                <a:lnTo>
                  <a:pt x="222" y="349"/>
                </a:lnTo>
                <a:lnTo>
                  <a:pt x="223" y="368"/>
                </a:lnTo>
                <a:lnTo>
                  <a:pt x="224" y="386"/>
                </a:lnTo>
                <a:lnTo>
                  <a:pt x="225" y="403"/>
                </a:lnTo>
                <a:lnTo>
                  <a:pt x="229" y="420"/>
                </a:lnTo>
                <a:lnTo>
                  <a:pt x="232" y="437"/>
                </a:lnTo>
                <a:lnTo>
                  <a:pt x="235" y="453"/>
                </a:lnTo>
                <a:lnTo>
                  <a:pt x="239" y="470"/>
                </a:lnTo>
                <a:lnTo>
                  <a:pt x="245" y="486"/>
                </a:lnTo>
                <a:lnTo>
                  <a:pt x="251" y="502"/>
                </a:lnTo>
                <a:lnTo>
                  <a:pt x="256" y="517"/>
                </a:lnTo>
                <a:lnTo>
                  <a:pt x="264" y="531"/>
                </a:lnTo>
                <a:lnTo>
                  <a:pt x="271" y="546"/>
                </a:lnTo>
                <a:lnTo>
                  <a:pt x="279" y="559"/>
                </a:lnTo>
                <a:lnTo>
                  <a:pt x="288" y="573"/>
                </a:lnTo>
                <a:lnTo>
                  <a:pt x="297" y="585"/>
                </a:lnTo>
                <a:lnTo>
                  <a:pt x="306" y="597"/>
                </a:lnTo>
                <a:lnTo>
                  <a:pt x="317" y="609"/>
                </a:lnTo>
                <a:lnTo>
                  <a:pt x="326" y="620"/>
                </a:lnTo>
                <a:lnTo>
                  <a:pt x="337" y="630"/>
                </a:lnTo>
                <a:lnTo>
                  <a:pt x="349" y="640"/>
                </a:lnTo>
                <a:lnTo>
                  <a:pt x="361" y="649"/>
                </a:lnTo>
                <a:lnTo>
                  <a:pt x="372" y="657"/>
                </a:lnTo>
                <a:lnTo>
                  <a:pt x="384" y="665"/>
                </a:lnTo>
                <a:lnTo>
                  <a:pt x="397" y="672"/>
                </a:lnTo>
                <a:lnTo>
                  <a:pt x="410" y="679"/>
                </a:lnTo>
                <a:lnTo>
                  <a:pt x="424" y="684"/>
                </a:lnTo>
                <a:lnTo>
                  <a:pt x="437" y="688"/>
                </a:lnTo>
                <a:lnTo>
                  <a:pt x="451" y="693"/>
                </a:lnTo>
                <a:lnTo>
                  <a:pt x="465" y="696"/>
                </a:lnTo>
                <a:lnTo>
                  <a:pt x="480" y="698"/>
                </a:lnTo>
                <a:lnTo>
                  <a:pt x="494" y="699"/>
                </a:lnTo>
                <a:lnTo>
                  <a:pt x="509" y="700"/>
                </a:lnTo>
                <a:lnTo>
                  <a:pt x="509" y="700"/>
                </a:lnTo>
                <a:close/>
                <a:moveTo>
                  <a:pt x="509" y="64"/>
                </a:moveTo>
                <a:lnTo>
                  <a:pt x="509" y="64"/>
                </a:lnTo>
                <a:lnTo>
                  <a:pt x="520" y="64"/>
                </a:lnTo>
                <a:lnTo>
                  <a:pt x="531" y="65"/>
                </a:lnTo>
                <a:lnTo>
                  <a:pt x="543" y="67"/>
                </a:lnTo>
                <a:lnTo>
                  <a:pt x="554" y="69"/>
                </a:lnTo>
                <a:lnTo>
                  <a:pt x="564" y="73"/>
                </a:lnTo>
                <a:lnTo>
                  <a:pt x="575" y="77"/>
                </a:lnTo>
                <a:lnTo>
                  <a:pt x="585" y="81"/>
                </a:lnTo>
                <a:lnTo>
                  <a:pt x="596" y="87"/>
                </a:lnTo>
                <a:lnTo>
                  <a:pt x="615" y="98"/>
                </a:lnTo>
                <a:lnTo>
                  <a:pt x="633" y="112"/>
                </a:lnTo>
                <a:lnTo>
                  <a:pt x="650" y="129"/>
                </a:lnTo>
                <a:lnTo>
                  <a:pt x="666" y="148"/>
                </a:lnTo>
                <a:lnTo>
                  <a:pt x="680" y="168"/>
                </a:lnTo>
                <a:lnTo>
                  <a:pt x="693" y="190"/>
                </a:lnTo>
                <a:lnTo>
                  <a:pt x="704" y="213"/>
                </a:lnTo>
                <a:lnTo>
                  <a:pt x="714" y="239"/>
                </a:lnTo>
                <a:lnTo>
                  <a:pt x="721" y="265"/>
                </a:lnTo>
                <a:lnTo>
                  <a:pt x="726" y="293"/>
                </a:lnTo>
                <a:lnTo>
                  <a:pt x="730" y="320"/>
                </a:lnTo>
                <a:lnTo>
                  <a:pt x="731" y="349"/>
                </a:lnTo>
                <a:lnTo>
                  <a:pt x="731" y="349"/>
                </a:lnTo>
                <a:lnTo>
                  <a:pt x="730" y="379"/>
                </a:lnTo>
                <a:lnTo>
                  <a:pt x="726" y="407"/>
                </a:lnTo>
                <a:lnTo>
                  <a:pt x="721" y="435"/>
                </a:lnTo>
                <a:lnTo>
                  <a:pt x="714" y="461"/>
                </a:lnTo>
                <a:lnTo>
                  <a:pt x="704" y="486"/>
                </a:lnTo>
                <a:lnTo>
                  <a:pt x="693" y="509"/>
                </a:lnTo>
                <a:lnTo>
                  <a:pt x="680" y="532"/>
                </a:lnTo>
                <a:lnTo>
                  <a:pt x="666" y="552"/>
                </a:lnTo>
                <a:lnTo>
                  <a:pt x="650" y="570"/>
                </a:lnTo>
                <a:lnTo>
                  <a:pt x="633" y="588"/>
                </a:lnTo>
                <a:lnTo>
                  <a:pt x="615" y="602"/>
                </a:lnTo>
                <a:lnTo>
                  <a:pt x="596" y="613"/>
                </a:lnTo>
                <a:lnTo>
                  <a:pt x="585" y="619"/>
                </a:lnTo>
                <a:lnTo>
                  <a:pt x="575" y="623"/>
                </a:lnTo>
                <a:lnTo>
                  <a:pt x="564" y="627"/>
                </a:lnTo>
                <a:lnTo>
                  <a:pt x="554" y="630"/>
                </a:lnTo>
                <a:lnTo>
                  <a:pt x="543" y="633"/>
                </a:lnTo>
                <a:lnTo>
                  <a:pt x="531" y="635"/>
                </a:lnTo>
                <a:lnTo>
                  <a:pt x="520" y="636"/>
                </a:lnTo>
                <a:lnTo>
                  <a:pt x="509" y="636"/>
                </a:lnTo>
                <a:lnTo>
                  <a:pt x="509" y="636"/>
                </a:lnTo>
                <a:lnTo>
                  <a:pt x="497" y="636"/>
                </a:lnTo>
                <a:lnTo>
                  <a:pt x="486" y="635"/>
                </a:lnTo>
                <a:lnTo>
                  <a:pt x="474" y="633"/>
                </a:lnTo>
                <a:lnTo>
                  <a:pt x="464" y="630"/>
                </a:lnTo>
                <a:lnTo>
                  <a:pt x="453" y="627"/>
                </a:lnTo>
                <a:lnTo>
                  <a:pt x="442" y="623"/>
                </a:lnTo>
                <a:lnTo>
                  <a:pt x="432" y="619"/>
                </a:lnTo>
                <a:lnTo>
                  <a:pt x="422" y="613"/>
                </a:lnTo>
                <a:lnTo>
                  <a:pt x="402" y="602"/>
                </a:lnTo>
                <a:lnTo>
                  <a:pt x="384" y="588"/>
                </a:lnTo>
                <a:lnTo>
                  <a:pt x="367" y="570"/>
                </a:lnTo>
                <a:lnTo>
                  <a:pt x="351" y="552"/>
                </a:lnTo>
                <a:lnTo>
                  <a:pt x="337" y="532"/>
                </a:lnTo>
                <a:lnTo>
                  <a:pt x="324" y="509"/>
                </a:lnTo>
                <a:lnTo>
                  <a:pt x="313" y="486"/>
                </a:lnTo>
                <a:lnTo>
                  <a:pt x="304" y="461"/>
                </a:lnTo>
                <a:lnTo>
                  <a:pt x="296" y="435"/>
                </a:lnTo>
                <a:lnTo>
                  <a:pt x="291" y="407"/>
                </a:lnTo>
                <a:lnTo>
                  <a:pt x="288" y="379"/>
                </a:lnTo>
                <a:lnTo>
                  <a:pt x="285" y="349"/>
                </a:lnTo>
                <a:lnTo>
                  <a:pt x="285" y="349"/>
                </a:lnTo>
                <a:lnTo>
                  <a:pt x="288" y="320"/>
                </a:lnTo>
                <a:lnTo>
                  <a:pt x="291" y="293"/>
                </a:lnTo>
                <a:lnTo>
                  <a:pt x="296" y="265"/>
                </a:lnTo>
                <a:lnTo>
                  <a:pt x="304" y="239"/>
                </a:lnTo>
                <a:lnTo>
                  <a:pt x="313" y="213"/>
                </a:lnTo>
                <a:lnTo>
                  <a:pt x="324" y="190"/>
                </a:lnTo>
                <a:lnTo>
                  <a:pt x="337" y="168"/>
                </a:lnTo>
                <a:lnTo>
                  <a:pt x="351" y="148"/>
                </a:lnTo>
                <a:lnTo>
                  <a:pt x="367" y="129"/>
                </a:lnTo>
                <a:lnTo>
                  <a:pt x="384" y="112"/>
                </a:lnTo>
                <a:lnTo>
                  <a:pt x="402" y="98"/>
                </a:lnTo>
                <a:lnTo>
                  <a:pt x="422" y="87"/>
                </a:lnTo>
                <a:lnTo>
                  <a:pt x="432" y="81"/>
                </a:lnTo>
                <a:lnTo>
                  <a:pt x="442" y="77"/>
                </a:lnTo>
                <a:lnTo>
                  <a:pt x="453" y="73"/>
                </a:lnTo>
                <a:lnTo>
                  <a:pt x="464" y="69"/>
                </a:lnTo>
                <a:lnTo>
                  <a:pt x="474" y="67"/>
                </a:lnTo>
                <a:lnTo>
                  <a:pt x="486" y="65"/>
                </a:lnTo>
                <a:lnTo>
                  <a:pt x="497" y="64"/>
                </a:lnTo>
                <a:lnTo>
                  <a:pt x="509" y="64"/>
                </a:lnTo>
                <a:lnTo>
                  <a:pt x="509" y="64"/>
                </a:lnTo>
                <a:close/>
                <a:moveTo>
                  <a:pt x="731" y="636"/>
                </a:moveTo>
                <a:lnTo>
                  <a:pt x="731" y="636"/>
                </a:lnTo>
                <a:lnTo>
                  <a:pt x="725" y="637"/>
                </a:lnTo>
                <a:lnTo>
                  <a:pt x="719" y="639"/>
                </a:lnTo>
                <a:lnTo>
                  <a:pt x="714" y="641"/>
                </a:lnTo>
                <a:lnTo>
                  <a:pt x="709" y="645"/>
                </a:lnTo>
                <a:lnTo>
                  <a:pt x="705" y="650"/>
                </a:lnTo>
                <a:lnTo>
                  <a:pt x="702" y="655"/>
                </a:lnTo>
                <a:lnTo>
                  <a:pt x="700" y="662"/>
                </a:lnTo>
                <a:lnTo>
                  <a:pt x="700" y="668"/>
                </a:lnTo>
                <a:lnTo>
                  <a:pt x="700" y="668"/>
                </a:lnTo>
                <a:lnTo>
                  <a:pt x="700" y="674"/>
                </a:lnTo>
                <a:lnTo>
                  <a:pt x="702" y="680"/>
                </a:lnTo>
                <a:lnTo>
                  <a:pt x="705" y="685"/>
                </a:lnTo>
                <a:lnTo>
                  <a:pt x="709" y="691"/>
                </a:lnTo>
                <a:lnTo>
                  <a:pt x="714" y="694"/>
                </a:lnTo>
                <a:lnTo>
                  <a:pt x="719" y="697"/>
                </a:lnTo>
                <a:lnTo>
                  <a:pt x="725" y="699"/>
                </a:lnTo>
                <a:lnTo>
                  <a:pt x="731" y="700"/>
                </a:lnTo>
                <a:lnTo>
                  <a:pt x="731" y="700"/>
                </a:lnTo>
                <a:lnTo>
                  <a:pt x="754" y="701"/>
                </a:lnTo>
                <a:lnTo>
                  <a:pt x="776" y="705"/>
                </a:lnTo>
                <a:lnTo>
                  <a:pt x="797" y="710"/>
                </a:lnTo>
                <a:lnTo>
                  <a:pt x="818" y="717"/>
                </a:lnTo>
                <a:lnTo>
                  <a:pt x="837" y="727"/>
                </a:lnTo>
                <a:lnTo>
                  <a:pt x="855" y="738"/>
                </a:lnTo>
                <a:lnTo>
                  <a:pt x="872" y="751"/>
                </a:lnTo>
                <a:lnTo>
                  <a:pt x="888" y="765"/>
                </a:lnTo>
                <a:lnTo>
                  <a:pt x="903" y="781"/>
                </a:lnTo>
                <a:lnTo>
                  <a:pt x="915" y="798"/>
                </a:lnTo>
                <a:lnTo>
                  <a:pt x="927" y="816"/>
                </a:lnTo>
                <a:lnTo>
                  <a:pt x="937" y="835"/>
                </a:lnTo>
                <a:lnTo>
                  <a:pt x="944" y="856"/>
                </a:lnTo>
                <a:lnTo>
                  <a:pt x="950" y="877"/>
                </a:lnTo>
                <a:lnTo>
                  <a:pt x="953" y="900"/>
                </a:lnTo>
                <a:lnTo>
                  <a:pt x="954" y="922"/>
                </a:lnTo>
                <a:lnTo>
                  <a:pt x="954" y="922"/>
                </a:lnTo>
                <a:lnTo>
                  <a:pt x="953" y="929"/>
                </a:lnTo>
                <a:lnTo>
                  <a:pt x="952" y="935"/>
                </a:lnTo>
                <a:lnTo>
                  <a:pt x="949" y="941"/>
                </a:lnTo>
                <a:lnTo>
                  <a:pt x="944" y="945"/>
                </a:lnTo>
                <a:lnTo>
                  <a:pt x="940" y="949"/>
                </a:lnTo>
                <a:lnTo>
                  <a:pt x="935" y="951"/>
                </a:lnTo>
                <a:lnTo>
                  <a:pt x="928" y="953"/>
                </a:lnTo>
                <a:lnTo>
                  <a:pt x="922" y="954"/>
                </a:lnTo>
                <a:lnTo>
                  <a:pt x="96" y="954"/>
                </a:lnTo>
                <a:lnTo>
                  <a:pt x="96" y="954"/>
                </a:lnTo>
                <a:lnTo>
                  <a:pt x="89" y="953"/>
                </a:lnTo>
                <a:lnTo>
                  <a:pt x="83" y="951"/>
                </a:lnTo>
                <a:lnTo>
                  <a:pt x="77" y="949"/>
                </a:lnTo>
                <a:lnTo>
                  <a:pt x="73" y="945"/>
                </a:lnTo>
                <a:lnTo>
                  <a:pt x="69" y="941"/>
                </a:lnTo>
                <a:lnTo>
                  <a:pt x="65" y="935"/>
                </a:lnTo>
                <a:lnTo>
                  <a:pt x="64" y="929"/>
                </a:lnTo>
                <a:lnTo>
                  <a:pt x="63" y="922"/>
                </a:lnTo>
                <a:lnTo>
                  <a:pt x="63" y="922"/>
                </a:lnTo>
                <a:lnTo>
                  <a:pt x="64" y="900"/>
                </a:lnTo>
                <a:lnTo>
                  <a:pt x="68" y="877"/>
                </a:lnTo>
                <a:lnTo>
                  <a:pt x="73" y="856"/>
                </a:lnTo>
                <a:lnTo>
                  <a:pt x="81" y="835"/>
                </a:lnTo>
                <a:lnTo>
                  <a:pt x="90" y="816"/>
                </a:lnTo>
                <a:lnTo>
                  <a:pt x="101" y="798"/>
                </a:lnTo>
                <a:lnTo>
                  <a:pt x="114" y="781"/>
                </a:lnTo>
                <a:lnTo>
                  <a:pt x="129" y="765"/>
                </a:lnTo>
                <a:lnTo>
                  <a:pt x="145" y="751"/>
                </a:lnTo>
                <a:lnTo>
                  <a:pt x="162" y="738"/>
                </a:lnTo>
                <a:lnTo>
                  <a:pt x="180" y="727"/>
                </a:lnTo>
                <a:lnTo>
                  <a:pt x="200" y="717"/>
                </a:lnTo>
                <a:lnTo>
                  <a:pt x="220" y="710"/>
                </a:lnTo>
                <a:lnTo>
                  <a:pt x="241" y="705"/>
                </a:lnTo>
                <a:lnTo>
                  <a:pt x="263" y="701"/>
                </a:lnTo>
                <a:lnTo>
                  <a:pt x="285" y="700"/>
                </a:lnTo>
                <a:lnTo>
                  <a:pt x="285" y="700"/>
                </a:lnTo>
                <a:lnTo>
                  <a:pt x="292" y="699"/>
                </a:lnTo>
                <a:lnTo>
                  <a:pt x="298" y="697"/>
                </a:lnTo>
                <a:lnTo>
                  <a:pt x="304" y="694"/>
                </a:lnTo>
                <a:lnTo>
                  <a:pt x="308" y="691"/>
                </a:lnTo>
                <a:lnTo>
                  <a:pt x="312" y="685"/>
                </a:lnTo>
                <a:lnTo>
                  <a:pt x="315" y="680"/>
                </a:lnTo>
                <a:lnTo>
                  <a:pt x="318" y="674"/>
                </a:lnTo>
                <a:lnTo>
                  <a:pt x="318" y="668"/>
                </a:lnTo>
                <a:lnTo>
                  <a:pt x="318" y="668"/>
                </a:lnTo>
                <a:lnTo>
                  <a:pt x="318" y="662"/>
                </a:lnTo>
                <a:lnTo>
                  <a:pt x="315" y="655"/>
                </a:lnTo>
                <a:lnTo>
                  <a:pt x="312" y="650"/>
                </a:lnTo>
                <a:lnTo>
                  <a:pt x="308" y="645"/>
                </a:lnTo>
                <a:lnTo>
                  <a:pt x="304" y="641"/>
                </a:lnTo>
                <a:lnTo>
                  <a:pt x="298" y="639"/>
                </a:lnTo>
                <a:lnTo>
                  <a:pt x="292" y="637"/>
                </a:lnTo>
                <a:lnTo>
                  <a:pt x="285" y="636"/>
                </a:lnTo>
                <a:lnTo>
                  <a:pt x="285" y="636"/>
                </a:lnTo>
                <a:lnTo>
                  <a:pt x="271" y="637"/>
                </a:lnTo>
                <a:lnTo>
                  <a:pt x="256" y="638"/>
                </a:lnTo>
                <a:lnTo>
                  <a:pt x="243" y="639"/>
                </a:lnTo>
                <a:lnTo>
                  <a:pt x="229" y="642"/>
                </a:lnTo>
                <a:lnTo>
                  <a:pt x="215" y="645"/>
                </a:lnTo>
                <a:lnTo>
                  <a:pt x="201" y="649"/>
                </a:lnTo>
                <a:lnTo>
                  <a:pt x="188" y="653"/>
                </a:lnTo>
                <a:lnTo>
                  <a:pt x="175" y="658"/>
                </a:lnTo>
                <a:lnTo>
                  <a:pt x="162" y="665"/>
                </a:lnTo>
                <a:lnTo>
                  <a:pt x="149" y="670"/>
                </a:lnTo>
                <a:lnTo>
                  <a:pt x="137" y="678"/>
                </a:lnTo>
                <a:lnTo>
                  <a:pt x="126" y="685"/>
                </a:lnTo>
                <a:lnTo>
                  <a:pt x="115" y="693"/>
                </a:lnTo>
                <a:lnTo>
                  <a:pt x="104" y="701"/>
                </a:lnTo>
                <a:lnTo>
                  <a:pt x="93" y="711"/>
                </a:lnTo>
                <a:lnTo>
                  <a:pt x="84" y="720"/>
                </a:lnTo>
                <a:lnTo>
                  <a:pt x="74" y="730"/>
                </a:lnTo>
                <a:lnTo>
                  <a:pt x="65" y="740"/>
                </a:lnTo>
                <a:lnTo>
                  <a:pt x="57" y="751"/>
                </a:lnTo>
                <a:lnTo>
                  <a:pt x="48" y="762"/>
                </a:lnTo>
                <a:lnTo>
                  <a:pt x="41" y="774"/>
                </a:lnTo>
                <a:lnTo>
                  <a:pt x="34" y="786"/>
                </a:lnTo>
                <a:lnTo>
                  <a:pt x="28" y="798"/>
                </a:lnTo>
                <a:lnTo>
                  <a:pt x="23" y="811"/>
                </a:lnTo>
                <a:lnTo>
                  <a:pt x="17" y="824"/>
                </a:lnTo>
                <a:lnTo>
                  <a:pt x="13" y="838"/>
                </a:lnTo>
                <a:lnTo>
                  <a:pt x="9" y="850"/>
                </a:lnTo>
                <a:lnTo>
                  <a:pt x="5" y="864"/>
                </a:lnTo>
                <a:lnTo>
                  <a:pt x="3" y="878"/>
                </a:lnTo>
                <a:lnTo>
                  <a:pt x="1" y="893"/>
                </a:lnTo>
                <a:lnTo>
                  <a:pt x="0" y="907"/>
                </a:lnTo>
                <a:lnTo>
                  <a:pt x="0" y="922"/>
                </a:lnTo>
                <a:lnTo>
                  <a:pt x="0" y="922"/>
                </a:lnTo>
                <a:lnTo>
                  <a:pt x="0" y="932"/>
                </a:lnTo>
                <a:lnTo>
                  <a:pt x="2" y="942"/>
                </a:lnTo>
                <a:lnTo>
                  <a:pt x="4" y="950"/>
                </a:lnTo>
                <a:lnTo>
                  <a:pt x="8" y="960"/>
                </a:lnTo>
                <a:lnTo>
                  <a:pt x="11" y="967"/>
                </a:lnTo>
                <a:lnTo>
                  <a:pt x="16" y="976"/>
                </a:lnTo>
                <a:lnTo>
                  <a:pt x="21" y="983"/>
                </a:lnTo>
                <a:lnTo>
                  <a:pt x="28" y="990"/>
                </a:lnTo>
                <a:lnTo>
                  <a:pt x="34" y="996"/>
                </a:lnTo>
                <a:lnTo>
                  <a:pt x="42" y="1002"/>
                </a:lnTo>
                <a:lnTo>
                  <a:pt x="49" y="1006"/>
                </a:lnTo>
                <a:lnTo>
                  <a:pt x="58" y="1010"/>
                </a:lnTo>
                <a:lnTo>
                  <a:pt x="67" y="1014"/>
                </a:lnTo>
                <a:lnTo>
                  <a:pt x="76" y="1016"/>
                </a:lnTo>
                <a:lnTo>
                  <a:pt x="86" y="1017"/>
                </a:lnTo>
                <a:lnTo>
                  <a:pt x="96" y="1018"/>
                </a:lnTo>
                <a:lnTo>
                  <a:pt x="922" y="1018"/>
                </a:lnTo>
                <a:lnTo>
                  <a:pt x="922" y="1018"/>
                </a:lnTo>
                <a:lnTo>
                  <a:pt x="931" y="1017"/>
                </a:lnTo>
                <a:lnTo>
                  <a:pt x="941" y="1016"/>
                </a:lnTo>
                <a:lnTo>
                  <a:pt x="951" y="1014"/>
                </a:lnTo>
                <a:lnTo>
                  <a:pt x="959" y="1010"/>
                </a:lnTo>
                <a:lnTo>
                  <a:pt x="968" y="1006"/>
                </a:lnTo>
                <a:lnTo>
                  <a:pt x="975" y="1002"/>
                </a:lnTo>
                <a:lnTo>
                  <a:pt x="983" y="996"/>
                </a:lnTo>
                <a:lnTo>
                  <a:pt x="989" y="990"/>
                </a:lnTo>
                <a:lnTo>
                  <a:pt x="996" y="983"/>
                </a:lnTo>
                <a:lnTo>
                  <a:pt x="1001" y="976"/>
                </a:lnTo>
                <a:lnTo>
                  <a:pt x="1006" y="967"/>
                </a:lnTo>
                <a:lnTo>
                  <a:pt x="1010" y="960"/>
                </a:lnTo>
                <a:lnTo>
                  <a:pt x="1013" y="950"/>
                </a:lnTo>
                <a:lnTo>
                  <a:pt x="1015" y="942"/>
                </a:lnTo>
                <a:lnTo>
                  <a:pt x="1017" y="932"/>
                </a:lnTo>
                <a:lnTo>
                  <a:pt x="1017" y="922"/>
                </a:lnTo>
                <a:lnTo>
                  <a:pt x="1017" y="922"/>
                </a:lnTo>
                <a:lnTo>
                  <a:pt x="1017" y="907"/>
                </a:lnTo>
                <a:lnTo>
                  <a:pt x="1016" y="893"/>
                </a:lnTo>
                <a:lnTo>
                  <a:pt x="1014" y="878"/>
                </a:lnTo>
                <a:lnTo>
                  <a:pt x="1012" y="864"/>
                </a:lnTo>
                <a:lnTo>
                  <a:pt x="1009" y="850"/>
                </a:lnTo>
                <a:lnTo>
                  <a:pt x="1004" y="838"/>
                </a:lnTo>
                <a:lnTo>
                  <a:pt x="1000" y="824"/>
                </a:lnTo>
                <a:lnTo>
                  <a:pt x="995" y="811"/>
                </a:lnTo>
                <a:lnTo>
                  <a:pt x="989" y="798"/>
                </a:lnTo>
                <a:lnTo>
                  <a:pt x="983" y="786"/>
                </a:lnTo>
                <a:lnTo>
                  <a:pt x="976" y="774"/>
                </a:lnTo>
                <a:lnTo>
                  <a:pt x="969" y="762"/>
                </a:lnTo>
                <a:lnTo>
                  <a:pt x="960" y="751"/>
                </a:lnTo>
                <a:lnTo>
                  <a:pt x="952" y="740"/>
                </a:lnTo>
                <a:lnTo>
                  <a:pt x="943" y="730"/>
                </a:lnTo>
                <a:lnTo>
                  <a:pt x="933" y="720"/>
                </a:lnTo>
                <a:lnTo>
                  <a:pt x="924" y="711"/>
                </a:lnTo>
                <a:lnTo>
                  <a:pt x="913" y="701"/>
                </a:lnTo>
                <a:lnTo>
                  <a:pt x="902" y="693"/>
                </a:lnTo>
                <a:lnTo>
                  <a:pt x="892" y="685"/>
                </a:lnTo>
                <a:lnTo>
                  <a:pt x="880" y="678"/>
                </a:lnTo>
                <a:lnTo>
                  <a:pt x="868" y="670"/>
                </a:lnTo>
                <a:lnTo>
                  <a:pt x="855" y="665"/>
                </a:lnTo>
                <a:lnTo>
                  <a:pt x="842" y="658"/>
                </a:lnTo>
                <a:lnTo>
                  <a:pt x="829" y="653"/>
                </a:lnTo>
                <a:lnTo>
                  <a:pt x="817" y="649"/>
                </a:lnTo>
                <a:lnTo>
                  <a:pt x="803" y="645"/>
                </a:lnTo>
                <a:lnTo>
                  <a:pt x="789" y="642"/>
                </a:lnTo>
                <a:lnTo>
                  <a:pt x="775" y="639"/>
                </a:lnTo>
                <a:lnTo>
                  <a:pt x="761" y="638"/>
                </a:lnTo>
                <a:lnTo>
                  <a:pt x="746" y="637"/>
                </a:lnTo>
                <a:lnTo>
                  <a:pt x="731" y="636"/>
                </a:lnTo>
                <a:lnTo>
                  <a:pt x="731" y="63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D4AE47D-8062-CE91-218E-AA8219A6F7E4}"/>
              </a:ext>
            </a:extLst>
          </p:cNvPr>
          <p:cNvSpPr/>
          <p:nvPr/>
        </p:nvSpPr>
        <p:spPr>
          <a:xfrm>
            <a:off x="9291340" y="3571616"/>
            <a:ext cx="828000" cy="828000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1" name="Freeform 110">
            <a:extLst>
              <a:ext uri="{FF2B5EF4-FFF2-40B4-BE49-F238E27FC236}">
                <a16:creationId xmlns:a16="http://schemas.microsoft.com/office/drawing/2014/main" id="{30E534A1-01D2-EEF4-7EBA-720D18C2FFE8}"/>
              </a:ext>
            </a:extLst>
          </p:cNvPr>
          <p:cNvSpPr>
            <a:spLocks noEditPoints="1"/>
          </p:cNvSpPr>
          <p:nvPr/>
        </p:nvSpPr>
        <p:spPr bwMode="auto">
          <a:xfrm>
            <a:off x="9543415" y="3823691"/>
            <a:ext cx="323850" cy="323850"/>
          </a:xfrm>
          <a:custGeom>
            <a:avLst/>
            <a:gdLst>
              <a:gd name="T0" fmla="*/ 279 w 1017"/>
              <a:gd name="T1" fmla="*/ 354 h 1017"/>
              <a:gd name="T2" fmla="*/ 241 w 1017"/>
              <a:gd name="T3" fmla="*/ 577 h 1017"/>
              <a:gd name="T4" fmla="*/ 453 w 1017"/>
              <a:gd name="T5" fmla="*/ 779 h 1017"/>
              <a:gd name="T6" fmla="*/ 703 w 1017"/>
              <a:gd name="T7" fmla="*/ 702 h 1017"/>
              <a:gd name="T8" fmla="*/ 779 w 1017"/>
              <a:gd name="T9" fmla="*/ 452 h 1017"/>
              <a:gd name="T10" fmla="*/ 563 w 1017"/>
              <a:gd name="T11" fmla="*/ 238 h 1017"/>
              <a:gd name="T12" fmla="*/ 322 w 1017"/>
              <a:gd name="T13" fmla="*/ 609 h 1017"/>
              <a:gd name="T14" fmla="*/ 426 w 1017"/>
              <a:gd name="T15" fmla="*/ 312 h 1017"/>
              <a:gd name="T16" fmla="*/ 711 w 1017"/>
              <a:gd name="T17" fmla="*/ 445 h 1017"/>
              <a:gd name="T18" fmla="*/ 550 w 1017"/>
              <a:gd name="T19" fmla="*/ 716 h 1017"/>
              <a:gd name="T20" fmla="*/ 913 w 1017"/>
              <a:gd name="T21" fmla="*/ 533 h 1017"/>
              <a:gd name="T22" fmla="*/ 972 w 1017"/>
              <a:gd name="T23" fmla="*/ 421 h 1017"/>
              <a:gd name="T24" fmla="*/ 985 w 1017"/>
              <a:gd name="T25" fmla="*/ 290 h 1017"/>
              <a:gd name="T26" fmla="*/ 883 w 1017"/>
              <a:gd name="T27" fmla="*/ 246 h 1017"/>
              <a:gd name="T28" fmla="*/ 770 w 1017"/>
              <a:gd name="T29" fmla="*/ 190 h 1017"/>
              <a:gd name="T30" fmla="*/ 788 w 1017"/>
              <a:gd name="T31" fmla="*/ 73 h 1017"/>
              <a:gd name="T32" fmla="*/ 611 w 1017"/>
              <a:gd name="T33" fmla="*/ 5 h 1017"/>
              <a:gd name="T34" fmla="*/ 533 w 1017"/>
              <a:gd name="T35" fmla="*/ 104 h 1017"/>
              <a:gd name="T36" fmla="*/ 422 w 1017"/>
              <a:gd name="T37" fmla="*/ 44 h 1017"/>
              <a:gd name="T38" fmla="*/ 291 w 1017"/>
              <a:gd name="T39" fmla="*/ 32 h 1017"/>
              <a:gd name="T40" fmla="*/ 247 w 1017"/>
              <a:gd name="T41" fmla="*/ 134 h 1017"/>
              <a:gd name="T42" fmla="*/ 190 w 1017"/>
              <a:gd name="T43" fmla="*/ 245 h 1017"/>
              <a:gd name="T44" fmla="*/ 73 w 1017"/>
              <a:gd name="T45" fmla="*/ 227 h 1017"/>
              <a:gd name="T46" fmla="*/ 5 w 1017"/>
              <a:gd name="T47" fmla="*/ 404 h 1017"/>
              <a:gd name="T48" fmla="*/ 104 w 1017"/>
              <a:gd name="T49" fmla="*/ 484 h 1017"/>
              <a:gd name="T50" fmla="*/ 44 w 1017"/>
              <a:gd name="T51" fmla="*/ 594 h 1017"/>
              <a:gd name="T52" fmla="*/ 32 w 1017"/>
              <a:gd name="T53" fmla="*/ 725 h 1017"/>
              <a:gd name="T54" fmla="*/ 134 w 1017"/>
              <a:gd name="T55" fmla="*/ 770 h 1017"/>
              <a:gd name="T56" fmla="*/ 246 w 1017"/>
              <a:gd name="T57" fmla="*/ 826 h 1017"/>
              <a:gd name="T58" fmla="*/ 227 w 1017"/>
              <a:gd name="T59" fmla="*/ 943 h 1017"/>
              <a:gd name="T60" fmla="*/ 400 w 1017"/>
              <a:gd name="T61" fmla="*/ 1014 h 1017"/>
              <a:gd name="T62" fmla="*/ 468 w 1017"/>
              <a:gd name="T63" fmla="*/ 918 h 1017"/>
              <a:gd name="T64" fmla="*/ 588 w 1017"/>
              <a:gd name="T65" fmla="*/ 957 h 1017"/>
              <a:gd name="T66" fmla="*/ 691 w 1017"/>
              <a:gd name="T67" fmla="*/ 999 h 1017"/>
              <a:gd name="T68" fmla="*/ 776 w 1017"/>
              <a:gd name="T69" fmla="*/ 898 h 1017"/>
              <a:gd name="T70" fmla="*/ 811 w 1017"/>
              <a:gd name="T71" fmla="*/ 776 h 1017"/>
              <a:gd name="T72" fmla="*/ 937 w 1017"/>
              <a:gd name="T73" fmla="*/ 790 h 1017"/>
              <a:gd name="T74" fmla="*/ 1014 w 1017"/>
              <a:gd name="T75" fmla="*/ 618 h 1017"/>
              <a:gd name="T76" fmla="*/ 816 w 1017"/>
              <a:gd name="T77" fmla="*/ 707 h 1017"/>
              <a:gd name="T78" fmla="*/ 702 w 1017"/>
              <a:gd name="T79" fmla="*/ 852 h 1017"/>
              <a:gd name="T80" fmla="*/ 596 w 1017"/>
              <a:gd name="T81" fmla="*/ 873 h 1017"/>
              <a:gd name="T82" fmla="*/ 411 w 1017"/>
              <a:gd name="T83" fmla="*/ 881 h 1017"/>
              <a:gd name="T84" fmla="*/ 313 w 1017"/>
              <a:gd name="T85" fmla="*/ 840 h 1017"/>
              <a:gd name="T86" fmla="*/ 161 w 1017"/>
              <a:gd name="T87" fmla="*/ 701 h 1017"/>
              <a:gd name="T88" fmla="*/ 143 w 1017"/>
              <a:gd name="T89" fmla="*/ 596 h 1017"/>
              <a:gd name="T90" fmla="*/ 136 w 1017"/>
              <a:gd name="T91" fmla="*/ 411 h 1017"/>
              <a:gd name="T92" fmla="*/ 176 w 1017"/>
              <a:gd name="T93" fmla="*/ 314 h 1017"/>
              <a:gd name="T94" fmla="*/ 314 w 1017"/>
              <a:gd name="T95" fmla="*/ 165 h 1017"/>
              <a:gd name="T96" fmla="*/ 420 w 1017"/>
              <a:gd name="T97" fmla="*/ 142 h 1017"/>
              <a:gd name="T98" fmla="*/ 605 w 1017"/>
              <a:gd name="T99" fmla="*/ 136 h 1017"/>
              <a:gd name="T100" fmla="*/ 703 w 1017"/>
              <a:gd name="T101" fmla="*/ 176 h 1017"/>
              <a:gd name="T102" fmla="*/ 855 w 1017"/>
              <a:gd name="T103" fmla="*/ 314 h 1017"/>
              <a:gd name="T104" fmla="*/ 873 w 1017"/>
              <a:gd name="T105" fmla="*/ 420 h 1017"/>
              <a:gd name="T106" fmla="*/ 881 w 1017"/>
              <a:gd name="T107" fmla="*/ 605 h 1017"/>
              <a:gd name="T108" fmla="*/ 449 w 1017"/>
              <a:gd name="T109" fmla="*/ 369 h 1017"/>
              <a:gd name="T110" fmla="*/ 375 w 1017"/>
              <a:gd name="T111" fmla="*/ 580 h 1017"/>
              <a:gd name="T112" fmla="*/ 592 w 1017"/>
              <a:gd name="T113" fmla="*/ 633 h 1017"/>
              <a:gd name="T114" fmla="*/ 624 w 1017"/>
              <a:gd name="T115" fmla="*/ 412 h 1017"/>
              <a:gd name="T116" fmla="*/ 454 w 1017"/>
              <a:gd name="T117" fmla="*/ 531 h 1017"/>
              <a:gd name="T118" fmla="*/ 563 w 1017"/>
              <a:gd name="T119" fmla="*/ 48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17" h="1017">
                <a:moveTo>
                  <a:pt x="508" y="231"/>
                </a:moveTo>
                <a:lnTo>
                  <a:pt x="508" y="231"/>
                </a:lnTo>
                <a:lnTo>
                  <a:pt x="493" y="232"/>
                </a:lnTo>
                <a:lnTo>
                  <a:pt x="479" y="234"/>
                </a:lnTo>
                <a:lnTo>
                  <a:pt x="466" y="235"/>
                </a:lnTo>
                <a:lnTo>
                  <a:pt x="453" y="238"/>
                </a:lnTo>
                <a:lnTo>
                  <a:pt x="439" y="241"/>
                </a:lnTo>
                <a:lnTo>
                  <a:pt x="426" y="244"/>
                </a:lnTo>
                <a:lnTo>
                  <a:pt x="413" y="249"/>
                </a:lnTo>
                <a:lnTo>
                  <a:pt x="401" y="254"/>
                </a:lnTo>
                <a:lnTo>
                  <a:pt x="388" y="259"/>
                </a:lnTo>
                <a:lnTo>
                  <a:pt x="376" y="266"/>
                </a:lnTo>
                <a:lnTo>
                  <a:pt x="365" y="272"/>
                </a:lnTo>
                <a:lnTo>
                  <a:pt x="354" y="279"/>
                </a:lnTo>
                <a:lnTo>
                  <a:pt x="332" y="295"/>
                </a:lnTo>
                <a:lnTo>
                  <a:pt x="313" y="313"/>
                </a:lnTo>
                <a:lnTo>
                  <a:pt x="295" y="332"/>
                </a:lnTo>
                <a:lnTo>
                  <a:pt x="279" y="354"/>
                </a:lnTo>
                <a:lnTo>
                  <a:pt x="272" y="364"/>
                </a:lnTo>
                <a:lnTo>
                  <a:pt x="266" y="376"/>
                </a:lnTo>
                <a:lnTo>
                  <a:pt x="260" y="388"/>
                </a:lnTo>
                <a:lnTo>
                  <a:pt x="254" y="401"/>
                </a:lnTo>
                <a:lnTo>
                  <a:pt x="249" y="413"/>
                </a:lnTo>
                <a:lnTo>
                  <a:pt x="244" y="426"/>
                </a:lnTo>
                <a:lnTo>
                  <a:pt x="241" y="438"/>
                </a:lnTo>
                <a:lnTo>
                  <a:pt x="238" y="452"/>
                </a:lnTo>
                <a:lnTo>
                  <a:pt x="235" y="466"/>
                </a:lnTo>
                <a:lnTo>
                  <a:pt x="234" y="479"/>
                </a:lnTo>
                <a:lnTo>
                  <a:pt x="233" y="493"/>
                </a:lnTo>
                <a:lnTo>
                  <a:pt x="232" y="508"/>
                </a:lnTo>
                <a:lnTo>
                  <a:pt x="232" y="508"/>
                </a:lnTo>
                <a:lnTo>
                  <a:pt x="233" y="522"/>
                </a:lnTo>
                <a:lnTo>
                  <a:pt x="234" y="536"/>
                </a:lnTo>
                <a:lnTo>
                  <a:pt x="235" y="550"/>
                </a:lnTo>
                <a:lnTo>
                  <a:pt x="238" y="563"/>
                </a:lnTo>
                <a:lnTo>
                  <a:pt x="241" y="577"/>
                </a:lnTo>
                <a:lnTo>
                  <a:pt x="244" y="590"/>
                </a:lnTo>
                <a:lnTo>
                  <a:pt x="249" y="603"/>
                </a:lnTo>
                <a:lnTo>
                  <a:pt x="254" y="616"/>
                </a:lnTo>
                <a:lnTo>
                  <a:pt x="260" y="627"/>
                </a:lnTo>
                <a:lnTo>
                  <a:pt x="266" y="639"/>
                </a:lnTo>
                <a:lnTo>
                  <a:pt x="272" y="651"/>
                </a:lnTo>
                <a:lnTo>
                  <a:pt x="279" y="662"/>
                </a:lnTo>
                <a:lnTo>
                  <a:pt x="295" y="683"/>
                </a:lnTo>
                <a:lnTo>
                  <a:pt x="313" y="702"/>
                </a:lnTo>
                <a:lnTo>
                  <a:pt x="332" y="721"/>
                </a:lnTo>
                <a:lnTo>
                  <a:pt x="354" y="737"/>
                </a:lnTo>
                <a:lnTo>
                  <a:pt x="376" y="751"/>
                </a:lnTo>
                <a:lnTo>
                  <a:pt x="388" y="756"/>
                </a:lnTo>
                <a:lnTo>
                  <a:pt x="401" y="763"/>
                </a:lnTo>
                <a:lnTo>
                  <a:pt x="413" y="767"/>
                </a:lnTo>
                <a:lnTo>
                  <a:pt x="426" y="771"/>
                </a:lnTo>
                <a:lnTo>
                  <a:pt x="439" y="775"/>
                </a:lnTo>
                <a:lnTo>
                  <a:pt x="453" y="779"/>
                </a:lnTo>
                <a:lnTo>
                  <a:pt x="466" y="781"/>
                </a:lnTo>
                <a:lnTo>
                  <a:pt x="479" y="783"/>
                </a:lnTo>
                <a:lnTo>
                  <a:pt x="493" y="784"/>
                </a:lnTo>
                <a:lnTo>
                  <a:pt x="508" y="784"/>
                </a:lnTo>
                <a:lnTo>
                  <a:pt x="508" y="784"/>
                </a:lnTo>
                <a:lnTo>
                  <a:pt x="522" y="784"/>
                </a:lnTo>
                <a:lnTo>
                  <a:pt x="536" y="783"/>
                </a:lnTo>
                <a:lnTo>
                  <a:pt x="550" y="781"/>
                </a:lnTo>
                <a:lnTo>
                  <a:pt x="563" y="779"/>
                </a:lnTo>
                <a:lnTo>
                  <a:pt x="577" y="775"/>
                </a:lnTo>
                <a:lnTo>
                  <a:pt x="590" y="771"/>
                </a:lnTo>
                <a:lnTo>
                  <a:pt x="603" y="767"/>
                </a:lnTo>
                <a:lnTo>
                  <a:pt x="616" y="763"/>
                </a:lnTo>
                <a:lnTo>
                  <a:pt x="628" y="756"/>
                </a:lnTo>
                <a:lnTo>
                  <a:pt x="639" y="751"/>
                </a:lnTo>
                <a:lnTo>
                  <a:pt x="662" y="737"/>
                </a:lnTo>
                <a:lnTo>
                  <a:pt x="683" y="721"/>
                </a:lnTo>
                <a:lnTo>
                  <a:pt x="703" y="702"/>
                </a:lnTo>
                <a:lnTo>
                  <a:pt x="721" y="683"/>
                </a:lnTo>
                <a:lnTo>
                  <a:pt x="737" y="662"/>
                </a:lnTo>
                <a:lnTo>
                  <a:pt x="751" y="639"/>
                </a:lnTo>
                <a:lnTo>
                  <a:pt x="756" y="627"/>
                </a:lnTo>
                <a:lnTo>
                  <a:pt x="763" y="616"/>
                </a:lnTo>
                <a:lnTo>
                  <a:pt x="767" y="603"/>
                </a:lnTo>
                <a:lnTo>
                  <a:pt x="771" y="590"/>
                </a:lnTo>
                <a:lnTo>
                  <a:pt x="776" y="577"/>
                </a:lnTo>
                <a:lnTo>
                  <a:pt x="779" y="563"/>
                </a:lnTo>
                <a:lnTo>
                  <a:pt x="781" y="550"/>
                </a:lnTo>
                <a:lnTo>
                  <a:pt x="782" y="536"/>
                </a:lnTo>
                <a:lnTo>
                  <a:pt x="783" y="522"/>
                </a:lnTo>
                <a:lnTo>
                  <a:pt x="784" y="508"/>
                </a:lnTo>
                <a:lnTo>
                  <a:pt x="784" y="508"/>
                </a:lnTo>
                <a:lnTo>
                  <a:pt x="783" y="493"/>
                </a:lnTo>
                <a:lnTo>
                  <a:pt x="782" y="479"/>
                </a:lnTo>
                <a:lnTo>
                  <a:pt x="781" y="466"/>
                </a:lnTo>
                <a:lnTo>
                  <a:pt x="779" y="452"/>
                </a:lnTo>
                <a:lnTo>
                  <a:pt x="776" y="438"/>
                </a:lnTo>
                <a:lnTo>
                  <a:pt x="771" y="426"/>
                </a:lnTo>
                <a:lnTo>
                  <a:pt x="767" y="413"/>
                </a:lnTo>
                <a:lnTo>
                  <a:pt x="763" y="401"/>
                </a:lnTo>
                <a:lnTo>
                  <a:pt x="756" y="388"/>
                </a:lnTo>
                <a:lnTo>
                  <a:pt x="751" y="376"/>
                </a:lnTo>
                <a:lnTo>
                  <a:pt x="737" y="354"/>
                </a:lnTo>
                <a:lnTo>
                  <a:pt x="721" y="332"/>
                </a:lnTo>
                <a:lnTo>
                  <a:pt x="703" y="313"/>
                </a:lnTo>
                <a:lnTo>
                  <a:pt x="683" y="295"/>
                </a:lnTo>
                <a:lnTo>
                  <a:pt x="662" y="279"/>
                </a:lnTo>
                <a:lnTo>
                  <a:pt x="639" y="266"/>
                </a:lnTo>
                <a:lnTo>
                  <a:pt x="628" y="259"/>
                </a:lnTo>
                <a:lnTo>
                  <a:pt x="616" y="254"/>
                </a:lnTo>
                <a:lnTo>
                  <a:pt x="603" y="249"/>
                </a:lnTo>
                <a:lnTo>
                  <a:pt x="590" y="244"/>
                </a:lnTo>
                <a:lnTo>
                  <a:pt x="577" y="241"/>
                </a:lnTo>
                <a:lnTo>
                  <a:pt x="563" y="238"/>
                </a:lnTo>
                <a:lnTo>
                  <a:pt x="550" y="235"/>
                </a:lnTo>
                <a:lnTo>
                  <a:pt x="536" y="234"/>
                </a:lnTo>
                <a:lnTo>
                  <a:pt x="522" y="232"/>
                </a:lnTo>
                <a:lnTo>
                  <a:pt x="508" y="231"/>
                </a:lnTo>
                <a:lnTo>
                  <a:pt x="508" y="231"/>
                </a:lnTo>
                <a:close/>
                <a:moveTo>
                  <a:pt x="508" y="721"/>
                </a:moveTo>
                <a:lnTo>
                  <a:pt x="508" y="721"/>
                </a:lnTo>
                <a:lnTo>
                  <a:pt x="486" y="720"/>
                </a:lnTo>
                <a:lnTo>
                  <a:pt x="466" y="716"/>
                </a:lnTo>
                <a:lnTo>
                  <a:pt x="445" y="711"/>
                </a:lnTo>
                <a:lnTo>
                  <a:pt x="426" y="704"/>
                </a:lnTo>
                <a:lnTo>
                  <a:pt x="407" y="695"/>
                </a:lnTo>
                <a:lnTo>
                  <a:pt x="389" y="684"/>
                </a:lnTo>
                <a:lnTo>
                  <a:pt x="373" y="671"/>
                </a:lnTo>
                <a:lnTo>
                  <a:pt x="358" y="658"/>
                </a:lnTo>
                <a:lnTo>
                  <a:pt x="344" y="642"/>
                </a:lnTo>
                <a:lnTo>
                  <a:pt x="332" y="626"/>
                </a:lnTo>
                <a:lnTo>
                  <a:pt x="322" y="609"/>
                </a:lnTo>
                <a:lnTo>
                  <a:pt x="312" y="591"/>
                </a:lnTo>
                <a:lnTo>
                  <a:pt x="306" y="570"/>
                </a:lnTo>
                <a:lnTo>
                  <a:pt x="300" y="550"/>
                </a:lnTo>
                <a:lnTo>
                  <a:pt x="297" y="530"/>
                </a:lnTo>
                <a:lnTo>
                  <a:pt x="296" y="508"/>
                </a:lnTo>
                <a:lnTo>
                  <a:pt x="296" y="508"/>
                </a:lnTo>
                <a:lnTo>
                  <a:pt x="297" y="486"/>
                </a:lnTo>
                <a:lnTo>
                  <a:pt x="300" y="465"/>
                </a:lnTo>
                <a:lnTo>
                  <a:pt x="306" y="445"/>
                </a:lnTo>
                <a:lnTo>
                  <a:pt x="312" y="426"/>
                </a:lnTo>
                <a:lnTo>
                  <a:pt x="322" y="406"/>
                </a:lnTo>
                <a:lnTo>
                  <a:pt x="332" y="389"/>
                </a:lnTo>
                <a:lnTo>
                  <a:pt x="344" y="373"/>
                </a:lnTo>
                <a:lnTo>
                  <a:pt x="358" y="358"/>
                </a:lnTo>
                <a:lnTo>
                  <a:pt x="373" y="344"/>
                </a:lnTo>
                <a:lnTo>
                  <a:pt x="389" y="332"/>
                </a:lnTo>
                <a:lnTo>
                  <a:pt x="407" y="322"/>
                </a:lnTo>
                <a:lnTo>
                  <a:pt x="426" y="312"/>
                </a:lnTo>
                <a:lnTo>
                  <a:pt x="445" y="305"/>
                </a:lnTo>
                <a:lnTo>
                  <a:pt x="466" y="300"/>
                </a:lnTo>
                <a:lnTo>
                  <a:pt x="486" y="297"/>
                </a:lnTo>
                <a:lnTo>
                  <a:pt x="508" y="296"/>
                </a:lnTo>
                <a:lnTo>
                  <a:pt x="508" y="296"/>
                </a:lnTo>
                <a:lnTo>
                  <a:pt x="530" y="297"/>
                </a:lnTo>
                <a:lnTo>
                  <a:pt x="550" y="300"/>
                </a:lnTo>
                <a:lnTo>
                  <a:pt x="571" y="305"/>
                </a:lnTo>
                <a:lnTo>
                  <a:pt x="591" y="312"/>
                </a:lnTo>
                <a:lnTo>
                  <a:pt x="609" y="322"/>
                </a:lnTo>
                <a:lnTo>
                  <a:pt x="626" y="332"/>
                </a:lnTo>
                <a:lnTo>
                  <a:pt x="643" y="344"/>
                </a:lnTo>
                <a:lnTo>
                  <a:pt x="658" y="358"/>
                </a:lnTo>
                <a:lnTo>
                  <a:pt x="672" y="373"/>
                </a:lnTo>
                <a:lnTo>
                  <a:pt x="684" y="389"/>
                </a:lnTo>
                <a:lnTo>
                  <a:pt x="695" y="406"/>
                </a:lnTo>
                <a:lnTo>
                  <a:pt x="704" y="426"/>
                </a:lnTo>
                <a:lnTo>
                  <a:pt x="711" y="445"/>
                </a:lnTo>
                <a:lnTo>
                  <a:pt x="717" y="465"/>
                </a:lnTo>
                <a:lnTo>
                  <a:pt x="720" y="486"/>
                </a:lnTo>
                <a:lnTo>
                  <a:pt x="721" y="508"/>
                </a:lnTo>
                <a:lnTo>
                  <a:pt x="721" y="508"/>
                </a:lnTo>
                <a:lnTo>
                  <a:pt x="720" y="530"/>
                </a:lnTo>
                <a:lnTo>
                  <a:pt x="717" y="550"/>
                </a:lnTo>
                <a:lnTo>
                  <a:pt x="711" y="570"/>
                </a:lnTo>
                <a:lnTo>
                  <a:pt x="704" y="591"/>
                </a:lnTo>
                <a:lnTo>
                  <a:pt x="695" y="609"/>
                </a:lnTo>
                <a:lnTo>
                  <a:pt x="684" y="626"/>
                </a:lnTo>
                <a:lnTo>
                  <a:pt x="672" y="642"/>
                </a:lnTo>
                <a:lnTo>
                  <a:pt x="658" y="658"/>
                </a:lnTo>
                <a:lnTo>
                  <a:pt x="643" y="671"/>
                </a:lnTo>
                <a:lnTo>
                  <a:pt x="626" y="684"/>
                </a:lnTo>
                <a:lnTo>
                  <a:pt x="609" y="695"/>
                </a:lnTo>
                <a:lnTo>
                  <a:pt x="591" y="704"/>
                </a:lnTo>
                <a:lnTo>
                  <a:pt x="571" y="711"/>
                </a:lnTo>
                <a:lnTo>
                  <a:pt x="550" y="716"/>
                </a:lnTo>
                <a:lnTo>
                  <a:pt x="530" y="720"/>
                </a:lnTo>
                <a:lnTo>
                  <a:pt x="508" y="721"/>
                </a:lnTo>
                <a:lnTo>
                  <a:pt x="508" y="721"/>
                </a:lnTo>
                <a:close/>
                <a:moveTo>
                  <a:pt x="989" y="598"/>
                </a:moveTo>
                <a:lnTo>
                  <a:pt x="989" y="598"/>
                </a:lnTo>
                <a:lnTo>
                  <a:pt x="981" y="596"/>
                </a:lnTo>
                <a:lnTo>
                  <a:pt x="972" y="594"/>
                </a:lnTo>
                <a:lnTo>
                  <a:pt x="964" y="591"/>
                </a:lnTo>
                <a:lnTo>
                  <a:pt x="957" y="588"/>
                </a:lnTo>
                <a:lnTo>
                  <a:pt x="950" y="583"/>
                </a:lnTo>
                <a:lnTo>
                  <a:pt x="944" y="579"/>
                </a:lnTo>
                <a:lnTo>
                  <a:pt x="938" y="574"/>
                </a:lnTo>
                <a:lnTo>
                  <a:pt x="932" y="567"/>
                </a:lnTo>
                <a:lnTo>
                  <a:pt x="927" y="562"/>
                </a:lnTo>
                <a:lnTo>
                  <a:pt x="923" y="554"/>
                </a:lnTo>
                <a:lnTo>
                  <a:pt x="918" y="548"/>
                </a:lnTo>
                <a:lnTo>
                  <a:pt x="915" y="540"/>
                </a:lnTo>
                <a:lnTo>
                  <a:pt x="913" y="533"/>
                </a:lnTo>
                <a:lnTo>
                  <a:pt x="911" y="524"/>
                </a:lnTo>
                <a:lnTo>
                  <a:pt x="910" y="517"/>
                </a:lnTo>
                <a:lnTo>
                  <a:pt x="909" y="508"/>
                </a:lnTo>
                <a:lnTo>
                  <a:pt x="909" y="508"/>
                </a:lnTo>
                <a:lnTo>
                  <a:pt x="910" y="500"/>
                </a:lnTo>
                <a:lnTo>
                  <a:pt x="911" y="491"/>
                </a:lnTo>
                <a:lnTo>
                  <a:pt x="913" y="484"/>
                </a:lnTo>
                <a:lnTo>
                  <a:pt x="915" y="475"/>
                </a:lnTo>
                <a:lnTo>
                  <a:pt x="918" y="469"/>
                </a:lnTo>
                <a:lnTo>
                  <a:pt x="923" y="461"/>
                </a:lnTo>
                <a:lnTo>
                  <a:pt x="927" y="455"/>
                </a:lnTo>
                <a:lnTo>
                  <a:pt x="932" y="448"/>
                </a:lnTo>
                <a:lnTo>
                  <a:pt x="938" y="442"/>
                </a:lnTo>
                <a:lnTo>
                  <a:pt x="944" y="437"/>
                </a:lnTo>
                <a:lnTo>
                  <a:pt x="950" y="432"/>
                </a:lnTo>
                <a:lnTo>
                  <a:pt x="957" y="428"/>
                </a:lnTo>
                <a:lnTo>
                  <a:pt x="964" y="425"/>
                </a:lnTo>
                <a:lnTo>
                  <a:pt x="972" y="421"/>
                </a:lnTo>
                <a:lnTo>
                  <a:pt x="981" y="419"/>
                </a:lnTo>
                <a:lnTo>
                  <a:pt x="989" y="418"/>
                </a:lnTo>
                <a:lnTo>
                  <a:pt x="989" y="418"/>
                </a:lnTo>
                <a:lnTo>
                  <a:pt x="996" y="416"/>
                </a:lnTo>
                <a:lnTo>
                  <a:pt x="1001" y="414"/>
                </a:lnTo>
                <a:lnTo>
                  <a:pt x="1006" y="410"/>
                </a:lnTo>
                <a:lnTo>
                  <a:pt x="1011" y="404"/>
                </a:lnTo>
                <a:lnTo>
                  <a:pt x="1011" y="404"/>
                </a:lnTo>
                <a:lnTo>
                  <a:pt x="1014" y="399"/>
                </a:lnTo>
                <a:lnTo>
                  <a:pt x="1016" y="392"/>
                </a:lnTo>
                <a:lnTo>
                  <a:pt x="1017" y="385"/>
                </a:lnTo>
                <a:lnTo>
                  <a:pt x="1016" y="378"/>
                </a:lnTo>
                <a:lnTo>
                  <a:pt x="1016" y="378"/>
                </a:lnTo>
                <a:lnTo>
                  <a:pt x="1011" y="360"/>
                </a:lnTo>
                <a:lnTo>
                  <a:pt x="1005" y="343"/>
                </a:lnTo>
                <a:lnTo>
                  <a:pt x="999" y="325"/>
                </a:lnTo>
                <a:lnTo>
                  <a:pt x="992" y="308"/>
                </a:lnTo>
                <a:lnTo>
                  <a:pt x="985" y="290"/>
                </a:lnTo>
                <a:lnTo>
                  <a:pt x="976" y="273"/>
                </a:lnTo>
                <a:lnTo>
                  <a:pt x="968" y="257"/>
                </a:lnTo>
                <a:lnTo>
                  <a:pt x="958" y="240"/>
                </a:lnTo>
                <a:lnTo>
                  <a:pt x="958" y="240"/>
                </a:lnTo>
                <a:lnTo>
                  <a:pt x="955" y="235"/>
                </a:lnTo>
                <a:lnTo>
                  <a:pt x="949" y="230"/>
                </a:lnTo>
                <a:lnTo>
                  <a:pt x="943" y="227"/>
                </a:lnTo>
                <a:lnTo>
                  <a:pt x="937" y="225"/>
                </a:lnTo>
                <a:lnTo>
                  <a:pt x="937" y="225"/>
                </a:lnTo>
                <a:lnTo>
                  <a:pt x="930" y="225"/>
                </a:lnTo>
                <a:lnTo>
                  <a:pt x="924" y="226"/>
                </a:lnTo>
                <a:lnTo>
                  <a:pt x="917" y="228"/>
                </a:lnTo>
                <a:lnTo>
                  <a:pt x="912" y="231"/>
                </a:lnTo>
                <a:lnTo>
                  <a:pt x="912" y="231"/>
                </a:lnTo>
                <a:lnTo>
                  <a:pt x="904" y="237"/>
                </a:lnTo>
                <a:lnTo>
                  <a:pt x="898" y="240"/>
                </a:lnTo>
                <a:lnTo>
                  <a:pt x="890" y="243"/>
                </a:lnTo>
                <a:lnTo>
                  <a:pt x="883" y="246"/>
                </a:lnTo>
                <a:lnTo>
                  <a:pt x="874" y="249"/>
                </a:lnTo>
                <a:lnTo>
                  <a:pt x="867" y="250"/>
                </a:lnTo>
                <a:lnTo>
                  <a:pt x="858" y="250"/>
                </a:lnTo>
                <a:lnTo>
                  <a:pt x="851" y="250"/>
                </a:lnTo>
                <a:lnTo>
                  <a:pt x="842" y="249"/>
                </a:lnTo>
                <a:lnTo>
                  <a:pt x="835" y="248"/>
                </a:lnTo>
                <a:lnTo>
                  <a:pt x="826" y="245"/>
                </a:lnTo>
                <a:lnTo>
                  <a:pt x="819" y="242"/>
                </a:lnTo>
                <a:lnTo>
                  <a:pt x="811" y="239"/>
                </a:lnTo>
                <a:lnTo>
                  <a:pt x="805" y="235"/>
                </a:lnTo>
                <a:lnTo>
                  <a:pt x="798" y="229"/>
                </a:lnTo>
                <a:lnTo>
                  <a:pt x="792" y="224"/>
                </a:lnTo>
                <a:lnTo>
                  <a:pt x="792" y="224"/>
                </a:lnTo>
                <a:lnTo>
                  <a:pt x="786" y="217"/>
                </a:lnTo>
                <a:lnTo>
                  <a:pt x="781" y="211"/>
                </a:lnTo>
                <a:lnTo>
                  <a:pt x="777" y="205"/>
                </a:lnTo>
                <a:lnTo>
                  <a:pt x="773" y="197"/>
                </a:lnTo>
                <a:lnTo>
                  <a:pt x="770" y="190"/>
                </a:lnTo>
                <a:lnTo>
                  <a:pt x="768" y="182"/>
                </a:lnTo>
                <a:lnTo>
                  <a:pt x="766" y="173"/>
                </a:lnTo>
                <a:lnTo>
                  <a:pt x="766" y="166"/>
                </a:lnTo>
                <a:lnTo>
                  <a:pt x="765" y="157"/>
                </a:lnTo>
                <a:lnTo>
                  <a:pt x="766" y="150"/>
                </a:lnTo>
                <a:lnTo>
                  <a:pt x="767" y="141"/>
                </a:lnTo>
                <a:lnTo>
                  <a:pt x="769" y="134"/>
                </a:lnTo>
                <a:lnTo>
                  <a:pt x="772" y="126"/>
                </a:lnTo>
                <a:lnTo>
                  <a:pt x="776" y="119"/>
                </a:lnTo>
                <a:lnTo>
                  <a:pt x="780" y="111"/>
                </a:lnTo>
                <a:lnTo>
                  <a:pt x="784" y="105"/>
                </a:lnTo>
                <a:lnTo>
                  <a:pt x="784" y="105"/>
                </a:lnTo>
                <a:lnTo>
                  <a:pt x="787" y="98"/>
                </a:lnTo>
                <a:lnTo>
                  <a:pt x="791" y="92"/>
                </a:lnTo>
                <a:lnTo>
                  <a:pt x="791" y="86"/>
                </a:lnTo>
                <a:lnTo>
                  <a:pt x="791" y="79"/>
                </a:lnTo>
                <a:lnTo>
                  <a:pt x="791" y="79"/>
                </a:lnTo>
                <a:lnTo>
                  <a:pt x="788" y="73"/>
                </a:lnTo>
                <a:lnTo>
                  <a:pt x="785" y="66"/>
                </a:lnTo>
                <a:lnTo>
                  <a:pt x="781" y="62"/>
                </a:lnTo>
                <a:lnTo>
                  <a:pt x="776" y="58"/>
                </a:lnTo>
                <a:lnTo>
                  <a:pt x="776" y="58"/>
                </a:lnTo>
                <a:lnTo>
                  <a:pt x="760" y="48"/>
                </a:lnTo>
                <a:lnTo>
                  <a:pt x="742" y="39"/>
                </a:lnTo>
                <a:lnTo>
                  <a:pt x="726" y="32"/>
                </a:lnTo>
                <a:lnTo>
                  <a:pt x="709" y="24"/>
                </a:lnTo>
                <a:lnTo>
                  <a:pt x="691" y="17"/>
                </a:lnTo>
                <a:lnTo>
                  <a:pt x="674" y="10"/>
                </a:lnTo>
                <a:lnTo>
                  <a:pt x="655" y="5"/>
                </a:lnTo>
                <a:lnTo>
                  <a:pt x="637" y="1"/>
                </a:lnTo>
                <a:lnTo>
                  <a:pt x="637" y="1"/>
                </a:lnTo>
                <a:lnTo>
                  <a:pt x="631" y="0"/>
                </a:lnTo>
                <a:lnTo>
                  <a:pt x="624" y="0"/>
                </a:lnTo>
                <a:lnTo>
                  <a:pt x="618" y="2"/>
                </a:lnTo>
                <a:lnTo>
                  <a:pt x="611" y="5"/>
                </a:lnTo>
                <a:lnTo>
                  <a:pt x="611" y="5"/>
                </a:lnTo>
                <a:lnTo>
                  <a:pt x="606" y="9"/>
                </a:lnTo>
                <a:lnTo>
                  <a:pt x="603" y="15"/>
                </a:lnTo>
                <a:lnTo>
                  <a:pt x="600" y="20"/>
                </a:lnTo>
                <a:lnTo>
                  <a:pt x="597" y="28"/>
                </a:lnTo>
                <a:lnTo>
                  <a:pt x="597" y="28"/>
                </a:lnTo>
                <a:lnTo>
                  <a:pt x="596" y="35"/>
                </a:lnTo>
                <a:lnTo>
                  <a:pt x="594" y="44"/>
                </a:lnTo>
                <a:lnTo>
                  <a:pt x="591" y="51"/>
                </a:lnTo>
                <a:lnTo>
                  <a:pt x="588" y="59"/>
                </a:lnTo>
                <a:lnTo>
                  <a:pt x="584" y="66"/>
                </a:lnTo>
                <a:lnTo>
                  <a:pt x="579" y="73"/>
                </a:lnTo>
                <a:lnTo>
                  <a:pt x="574" y="78"/>
                </a:lnTo>
                <a:lnTo>
                  <a:pt x="567" y="84"/>
                </a:lnTo>
                <a:lnTo>
                  <a:pt x="562" y="89"/>
                </a:lnTo>
                <a:lnTo>
                  <a:pt x="555" y="93"/>
                </a:lnTo>
                <a:lnTo>
                  <a:pt x="548" y="97"/>
                </a:lnTo>
                <a:lnTo>
                  <a:pt x="541" y="101"/>
                </a:lnTo>
                <a:lnTo>
                  <a:pt x="533" y="104"/>
                </a:lnTo>
                <a:lnTo>
                  <a:pt x="525" y="105"/>
                </a:lnTo>
                <a:lnTo>
                  <a:pt x="516" y="106"/>
                </a:lnTo>
                <a:lnTo>
                  <a:pt x="508" y="107"/>
                </a:lnTo>
                <a:lnTo>
                  <a:pt x="508" y="107"/>
                </a:lnTo>
                <a:lnTo>
                  <a:pt x="500" y="106"/>
                </a:lnTo>
                <a:lnTo>
                  <a:pt x="491" y="105"/>
                </a:lnTo>
                <a:lnTo>
                  <a:pt x="484" y="104"/>
                </a:lnTo>
                <a:lnTo>
                  <a:pt x="475" y="101"/>
                </a:lnTo>
                <a:lnTo>
                  <a:pt x="468" y="97"/>
                </a:lnTo>
                <a:lnTo>
                  <a:pt x="461" y="93"/>
                </a:lnTo>
                <a:lnTo>
                  <a:pt x="455" y="89"/>
                </a:lnTo>
                <a:lnTo>
                  <a:pt x="448" y="84"/>
                </a:lnTo>
                <a:lnTo>
                  <a:pt x="442" y="78"/>
                </a:lnTo>
                <a:lnTo>
                  <a:pt x="438" y="73"/>
                </a:lnTo>
                <a:lnTo>
                  <a:pt x="432" y="66"/>
                </a:lnTo>
                <a:lnTo>
                  <a:pt x="428" y="59"/>
                </a:lnTo>
                <a:lnTo>
                  <a:pt x="425" y="51"/>
                </a:lnTo>
                <a:lnTo>
                  <a:pt x="422" y="44"/>
                </a:lnTo>
                <a:lnTo>
                  <a:pt x="419" y="35"/>
                </a:lnTo>
                <a:lnTo>
                  <a:pt x="418" y="28"/>
                </a:lnTo>
                <a:lnTo>
                  <a:pt x="418" y="28"/>
                </a:lnTo>
                <a:lnTo>
                  <a:pt x="416" y="20"/>
                </a:lnTo>
                <a:lnTo>
                  <a:pt x="414" y="15"/>
                </a:lnTo>
                <a:lnTo>
                  <a:pt x="410" y="9"/>
                </a:lnTo>
                <a:lnTo>
                  <a:pt x="404" y="5"/>
                </a:lnTo>
                <a:lnTo>
                  <a:pt x="404" y="5"/>
                </a:lnTo>
                <a:lnTo>
                  <a:pt x="398" y="2"/>
                </a:lnTo>
                <a:lnTo>
                  <a:pt x="393" y="0"/>
                </a:lnTo>
                <a:lnTo>
                  <a:pt x="385" y="0"/>
                </a:lnTo>
                <a:lnTo>
                  <a:pt x="379" y="1"/>
                </a:lnTo>
                <a:lnTo>
                  <a:pt x="379" y="1"/>
                </a:lnTo>
                <a:lnTo>
                  <a:pt x="360" y="5"/>
                </a:lnTo>
                <a:lnTo>
                  <a:pt x="342" y="10"/>
                </a:lnTo>
                <a:lnTo>
                  <a:pt x="325" y="17"/>
                </a:lnTo>
                <a:lnTo>
                  <a:pt x="308" y="24"/>
                </a:lnTo>
                <a:lnTo>
                  <a:pt x="291" y="32"/>
                </a:lnTo>
                <a:lnTo>
                  <a:pt x="273" y="39"/>
                </a:lnTo>
                <a:lnTo>
                  <a:pt x="257" y="48"/>
                </a:lnTo>
                <a:lnTo>
                  <a:pt x="240" y="58"/>
                </a:lnTo>
                <a:lnTo>
                  <a:pt x="240" y="58"/>
                </a:lnTo>
                <a:lnTo>
                  <a:pt x="235" y="62"/>
                </a:lnTo>
                <a:lnTo>
                  <a:pt x="231" y="66"/>
                </a:lnTo>
                <a:lnTo>
                  <a:pt x="227" y="73"/>
                </a:lnTo>
                <a:lnTo>
                  <a:pt x="225" y="79"/>
                </a:lnTo>
                <a:lnTo>
                  <a:pt x="225" y="79"/>
                </a:lnTo>
                <a:lnTo>
                  <a:pt x="225" y="86"/>
                </a:lnTo>
                <a:lnTo>
                  <a:pt x="226" y="92"/>
                </a:lnTo>
                <a:lnTo>
                  <a:pt x="228" y="98"/>
                </a:lnTo>
                <a:lnTo>
                  <a:pt x="232" y="105"/>
                </a:lnTo>
                <a:lnTo>
                  <a:pt x="232" y="105"/>
                </a:lnTo>
                <a:lnTo>
                  <a:pt x="237" y="111"/>
                </a:lnTo>
                <a:lnTo>
                  <a:pt x="240" y="119"/>
                </a:lnTo>
                <a:lnTo>
                  <a:pt x="244" y="126"/>
                </a:lnTo>
                <a:lnTo>
                  <a:pt x="247" y="134"/>
                </a:lnTo>
                <a:lnTo>
                  <a:pt x="249" y="141"/>
                </a:lnTo>
                <a:lnTo>
                  <a:pt x="250" y="150"/>
                </a:lnTo>
                <a:lnTo>
                  <a:pt x="251" y="157"/>
                </a:lnTo>
                <a:lnTo>
                  <a:pt x="251" y="166"/>
                </a:lnTo>
                <a:lnTo>
                  <a:pt x="250" y="173"/>
                </a:lnTo>
                <a:lnTo>
                  <a:pt x="248" y="182"/>
                </a:lnTo>
                <a:lnTo>
                  <a:pt x="246" y="190"/>
                </a:lnTo>
                <a:lnTo>
                  <a:pt x="243" y="197"/>
                </a:lnTo>
                <a:lnTo>
                  <a:pt x="239" y="205"/>
                </a:lnTo>
                <a:lnTo>
                  <a:pt x="235" y="211"/>
                </a:lnTo>
                <a:lnTo>
                  <a:pt x="231" y="217"/>
                </a:lnTo>
                <a:lnTo>
                  <a:pt x="224" y="224"/>
                </a:lnTo>
                <a:lnTo>
                  <a:pt x="224" y="224"/>
                </a:lnTo>
                <a:lnTo>
                  <a:pt x="219" y="229"/>
                </a:lnTo>
                <a:lnTo>
                  <a:pt x="211" y="235"/>
                </a:lnTo>
                <a:lnTo>
                  <a:pt x="205" y="239"/>
                </a:lnTo>
                <a:lnTo>
                  <a:pt x="197" y="242"/>
                </a:lnTo>
                <a:lnTo>
                  <a:pt x="190" y="245"/>
                </a:lnTo>
                <a:lnTo>
                  <a:pt x="182" y="248"/>
                </a:lnTo>
                <a:lnTo>
                  <a:pt x="174" y="249"/>
                </a:lnTo>
                <a:lnTo>
                  <a:pt x="166" y="250"/>
                </a:lnTo>
                <a:lnTo>
                  <a:pt x="158" y="250"/>
                </a:lnTo>
                <a:lnTo>
                  <a:pt x="150" y="250"/>
                </a:lnTo>
                <a:lnTo>
                  <a:pt x="141" y="249"/>
                </a:lnTo>
                <a:lnTo>
                  <a:pt x="134" y="246"/>
                </a:lnTo>
                <a:lnTo>
                  <a:pt x="125" y="243"/>
                </a:lnTo>
                <a:lnTo>
                  <a:pt x="118" y="240"/>
                </a:lnTo>
                <a:lnTo>
                  <a:pt x="111" y="237"/>
                </a:lnTo>
                <a:lnTo>
                  <a:pt x="104" y="231"/>
                </a:lnTo>
                <a:lnTo>
                  <a:pt x="104" y="231"/>
                </a:lnTo>
                <a:lnTo>
                  <a:pt x="99" y="228"/>
                </a:lnTo>
                <a:lnTo>
                  <a:pt x="92" y="226"/>
                </a:lnTo>
                <a:lnTo>
                  <a:pt x="86" y="225"/>
                </a:lnTo>
                <a:lnTo>
                  <a:pt x="79" y="225"/>
                </a:lnTo>
                <a:lnTo>
                  <a:pt x="79" y="225"/>
                </a:lnTo>
                <a:lnTo>
                  <a:pt x="73" y="227"/>
                </a:lnTo>
                <a:lnTo>
                  <a:pt x="66" y="230"/>
                </a:lnTo>
                <a:lnTo>
                  <a:pt x="62" y="235"/>
                </a:lnTo>
                <a:lnTo>
                  <a:pt x="58" y="240"/>
                </a:lnTo>
                <a:lnTo>
                  <a:pt x="58" y="240"/>
                </a:lnTo>
                <a:lnTo>
                  <a:pt x="48" y="257"/>
                </a:lnTo>
                <a:lnTo>
                  <a:pt x="40" y="273"/>
                </a:lnTo>
                <a:lnTo>
                  <a:pt x="32" y="290"/>
                </a:lnTo>
                <a:lnTo>
                  <a:pt x="25" y="308"/>
                </a:lnTo>
                <a:lnTo>
                  <a:pt x="17" y="325"/>
                </a:lnTo>
                <a:lnTo>
                  <a:pt x="11" y="343"/>
                </a:lnTo>
                <a:lnTo>
                  <a:pt x="5" y="360"/>
                </a:lnTo>
                <a:lnTo>
                  <a:pt x="1" y="378"/>
                </a:lnTo>
                <a:lnTo>
                  <a:pt x="1" y="378"/>
                </a:lnTo>
                <a:lnTo>
                  <a:pt x="0" y="385"/>
                </a:lnTo>
                <a:lnTo>
                  <a:pt x="0" y="392"/>
                </a:lnTo>
                <a:lnTo>
                  <a:pt x="2" y="399"/>
                </a:lnTo>
                <a:lnTo>
                  <a:pt x="5" y="404"/>
                </a:lnTo>
                <a:lnTo>
                  <a:pt x="5" y="404"/>
                </a:lnTo>
                <a:lnTo>
                  <a:pt x="10" y="410"/>
                </a:lnTo>
                <a:lnTo>
                  <a:pt x="15" y="414"/>
                </a:lnTo>
                <a:lnTo>
                  <a:pt x="20" y="416"/>
                </a:lnTo>
                <a:lnTo>
                  <a:pt x="28" y="418"/>
                </a:lnTo>
                <a:lnTo>
                  <a:pt x="28" y="418"/>
                </a:lnTo>
                <a:lnTo>
                  <a:pt x="35" y="419"/>
                </a:lnTo>
                <a:lnTo>
                  <a:pt x="44" y="421"/>
                </a:lnTo>
                <a:lnTo>
                  <a:pt x="51" y="425"/>
                </a:lnTo>
                <a:lnTo>
                  <a:pt x="59" y="428"/>
                </a:lnTo>
                <a:lnTo>
                  <a:pt x="66" y="432"/>
                </a:lnTo>
                <a:lnTo>
                  <a:pt x="73" y="437"/>
                </a:lnTo>
                <a:lnTo>
                  <a:pt x="78" y="442"/>
                </a:lnTo>
                <a:lnTo>
                  <a:pt x="85" y="448"/>
                </a:lnTo>
                <a:lnTo>
                  <a:pt x="89" y="455"/>
                </a:lnTo>
                <a:lnTo>
                  <a:pt x="93" y="461"/>
                </a:lnTo>
                <a:lnTo>
                  <a:pt x="97" y="469"/>
                </a:lnTo>
                <a:lnTo>
                  <a:pt x="101" y="475"/>
                </a:lnTo>
                <a:lnTo>
                  <a:pt x="104" y="484"/>
                </a:lnTo>
                <a:lnTo>
                  <a:pt x="105" y="491"/>
                </a:lnTo>
                <a:lnTo>
                  <a:pt x="106" y="500"/>
                </a:lnTo>
                <a:lnTo>
                  <a:pt x="107" y="508"/>
                </a:lnTo>
                <a:lnTo>
                  <a:pt x="107" y="508"/>
                </a:lnTo>
                <a:lnTo>
                  <a:pt x="106" y="517"/>
                </a:lnTo>
                <a:lnTo>
                  <a:pt x="105" y="524"/>
                </a:lnTo>
                <a:lnTo>
                  <a:pt x="104" y="533"/>
                </a:lnTo>
                <a:lnTo>
                  <a:pt x="101" y="540"/>
                </a:lnTo>
                <a:lnTo>
                  <a:pt x="97" y="548"/>
                </a:lnTo>
                <a:lnTo>
                  <a:pt x="93" y="554"/>
                </a:lnTo>
                <a:lnTo>
                  <a:pt x="89" y="562"/>
                </a:lnTo>
                <a:lnTo>
                  <a:pt x="85" y="567"/>
                </a:lnTo>
                <a:lnTo>
                  <a:pt x="78" y="574"/>
                </a:lnTo>
                <a:lnTo>
                  <a:pt x="73" y="579"/>
                </a:lnTo>
                <a:lnTo>
                  <a:pt x="66" y="583"/>
                </a:lnTo>
                <a:lnTo>
                  <a:pt x="59" y="588"/>
                </a:lnTo>
                <a:lnTo>
                  <a:pt x="51" y="591"/>
                </a:lnTo>
                <a:lnTo>
                  <a:pt x="44" y="594"/>
                </a:lnTo>
                <a:lnTo>
                  <a:pt x="35" y="596"/>
                </a:lnTo>
                <a:lnTo>
                  <a:pt x="28" y="598"/>
                </a:lnTo>
                <a:lnTo>
                  <a:pt x="28" y="598"/>
                </a:lnTo>
                <a:lnTo>
                  <a:pt x="20" y="599"/>
                </a:lnTo>
                <a:lnTo>
                  <a:pt x="15" y="603"/>
                </a:lnTo>
                <a:lnTo>
                  <a:pt x="10" y="606"/>
                </a:lnTo>
                <a:lnTo>
                  <a:pt x="5" y="611"/>
                </a:lnTo>
                <a:lnTo>
                  <a:pt x="5" y="611"/>
                </a:lnTo>
                <a:lnTo>
                  <a:pt x="2" y="618"/>
                </a:lnTo>
                <a:lnTo>
                  <a:pt x="0" y="624"/>
                </a:lnTo>
                <a:lnTo>
                  <a:pt x="0" y="631"/>
                </a:lnTo>
                <a:lnTo>
                  <a:pt x="1" y="637"/>
                </a:lnTo>
                <a:lnTo>
                  <a:pt x="1" y="637"/>
                </a:lnTo>
                <a:lnTo>
                  <a:pt x="5" y="655"/>
                </a:lnTo>
                <a:lnTo>
                  <a:pt x="11" y="673"/>
                </a:lnTo>
                <a:lnTo>
                  <a:pt x="17" y="691"/>
                </a:lnTo>
                <a:lnTo>
                  <a:pt x="25" y="708"/>
                </a:lnTo>
                <a:lnTo>
                  <a:pt x="32" y="725"/>
                </a:lnTo>
                <a:lnTo>
                  <a:pt x="40" y="742"/>
                </a:lnTo>
                <a:lnTo>
                  <a:pt x="48" y="759"/>
                </a:lnTo>
                <a:lnTo>
                  <a:pt x="58" y="775"/>
                </a:lnTo>
                <a:lnTo>
                  <a:pt x="58" y="775"/>
                </a:lnTo>
                <a:lnTo>
                  <a:pt x="62" y="781"/>
                </a:lnTo>
                <a:lnTo>
                  <a:pt x="66" y="785"/>
                </a:lnTo>
                <a:lnTo>
                  <a:pt x="73" y="788"/>
                </a:lnTo>
                <a:lnTo>
                  <a:pt x="79" y="790"/>
                </a:lnTo>
                <a:lnTo>
                  <a:pt x="79" y="790"/>
                </a:lnTo>
                <a:lnTo>
                  <a:pt x="86" y="790"/>
                </a:lnTo>
                <a:lnTo>
                  <a:pt x="92" y="790"/>
                </a:lnTo>
                <a:lnTo>
                  <a:pt x="99" y="788"/>
                </a:lnTo>
                <a:lnTo>
                  <a:pt x="104" y="784"/>
                </a:lnTo>
                <a:lnTo>
                  <a:pt x="104" y="784"/>
                </a:lnTo>
                <a:lnTo>
                  <a:pt x="111" y="780"/>
                </a:lnTo>
                <a:lnTo>
                  <a:pt x="118" y="775"/>
                </a:lnTo>
                <a:lnTo>
                  <a:pt x="125" y="772"/>
                </a:lnTo>
                <a:lnTo>
                  <a:pt x="134" y="770"/>
                </a:lnTo>
                <a:lnTo>
                  <a:pt x="141" y="768"/>
                </a:lnTo>
                <a:lnTo>
                  <a:pt x="150" y="767"/>
                </a:lnTo>
                <a:lnTo>
                  <a:pt x="158" y="766"/>
                </a:lnTo>
                <a:lnTo>
                  <a:pt x="166" y="766"/>
                </a:lnTo>
                <a:lnTo>
                  <a:pt x="174" y="767"/>
                </a:lnTo>
                <a:lnTo>
                  <a:pt x="182" y="768"/>
                </a:lnTo>
                <a:lnTo>
                  <a:pt x="190" y="770"/>
                </a:lnTo>
                <a:lnTo>
                  <a:pt x="197" y="773"/>
                </a:lnTo>
                <a:lnTo>
                  <a:pt x="205" y="776"/>
                </a:lnTo>
                <a:lnTo>
                  <a:pt x="211" y="781"/>
                </a:lnTo>
                <a:lnTo>
                  <a:pt x="219" y="786"/>
                </a:lnTo>
                <a:lnTo>
                  <a:pt x="224" y="791"/>
                </a:lnTo>
                <a:lnTo>
                  <a:pt x="224" y="791"/>
                </a:lnTo>
                <a:lnTo>
                  <a:pt x="231" y="798"/>
                </a:lnTo>
                <a:lnTo>
                  <a:pt x="235" y="804"/>
                </a:lnTo>
                <a:lnTo>
                  <a:pt x="239" y="812"/>
                </a:lnTo>
                <a:lnTo>
                  <a:pt x="243" y="818"/>
                </a:lnTo>
                <a:lnTo>
                  <a:pt x="246" y="826"/>
                </a:lnTo>
                <a:lnTo>
                  <a:pt x="248" y="834"/>
                </a:lnTo>
                <a:lnTo>
                  <a:pt x="250" y="842"/>
                </a:lnTo>
                <a:lnTo>
                  <a:pt x="251" y="849"/>
                </a:lnTo>
                <a:lnTo>
                  <a:pt x="251" y="858"/>
                </a:lnTo>
                <a:lnTo>
                  <a:pt x="250" y="866"/>
                </a:lnTo>
                <a:lnTo>
                  <a:pt x="249" y="874"/>
                </a:lnTo>
                <a:lnTo>
                  <a:pt x="247" y="882"/>
                </a:lnTo>
                <a:lnTo>
                  <a:pt x="244" y="890"/>
                </a:lnTo>
                <a:lnTo>
                  <a:pt x="240" y="898"/>
                </a:lnTo>
                <a:lnTo>
                  <a:pt x="237" y="904"/>
                </a:lnTo>
                <a:lnTo>
                  <a:pt x="232" y="912"/>
                </a:lnTo>
                <a:lnTo>
                  <a:pt x="232" y="912"/>
                </a:lnTo>
                <a:lnTo>
                  <a:pt x="228" y="917"/>
                </a:lnTo>
                <a:lnTo>
                  <a:pt x="226" y="923"/>
                </a:lnTo>
                <a:lnTo>
                  <a:pt x="225" y="930"/>
                </a:lnTo>
                <a:lnTo>
                  <a:pt x="225" y="936"/>
                </a:lnTo>
                <a:lnTo>
                  <a:pt x="225" y="936"/>
                </a:lnTo>
                <a:lnTo>
                  <a:pt x="227" y="943"/>
                </a:lnTo>
                <a:lnTo>
                  <a:pt x="231" y="949"/>
                </a:lnTo>
                <a:lnTo>
                  <a:pt x="235" y="955"/>
                </a:lnTo>
                <a:lnTo>
                  <a:pt x="240" y="958"/>
                </a:lnTo>
                <a:lnTo>
                  <a:pt x="240" y="958"/>
                </a:lnTo>
                <a:lnTo>
                  <a:pt x="257" y="967"/>
                </a:lnTo>
                <a:lnTo>
                  <a:pt x="273" y="976"/>
                </a:lnTo>
                <a:lnTo>
                  <a:pt x="291" y="985"/>
                </a:lnTo>
                <a:lnTo>
                  <a:pt x="308" y="992"/>
                </a:lnTo>
                <a:lnTo>
                  <a:pt x="325" y="999"/>
                </a:lnTo>
                <a:lnTo>
                  <a:pt x="342" y="1005"/>
                </a:lnTo>
                <a:lnTo>
                  <a:pt x="360" y="1010"/>
                </a:lnTo>
                <a:lnTo>
                  <a:pt x="379" y="1016"/>
                </a:lnTo>
                <a:lnTo>
                  <a:pt x="379" y="1016"/>
                </a:lnTo>
                <a:lnTo>
                  <a:pt x="386" y="1017"/>
                </a:lnTo>
                <a:lnTo>
                  <a:pt x="386" y="1017"/>
                </a:lnTo>
                <a:lnTo>
                  <a:pt x="391" y="1016"/>
                </a:lnTo>
                <a:lnTo>
                  <a:pt x="396" y="1015"/>
                </a:lnTo>
                <a:lnTo>
                  <a:pt x="400" y="1014"/>
                </a:lnTo>
                <a:lnTo>
                  <a:pt x="404" y="1010"/>
                </a:lnTo>
                <a:lnTo>
                  <a:pt x="404" y="1010"/>
                </a:lnTo>
                <a:lnTo>
                  <a:pt x="410" y="1006"/>
                </a:lnTo>
                <a:lnTo>
                  <a:pt x="414" y="1001"/>
                </a:lnTo>
                <a:lnTo>
                  <a:pt x="416" y="995"/>
                </a:lnTo>
                <a:lnTo>
                  <a:pt x="418" y="989"/>
                </a:lnTo>
                <a:lnTo>
                  <a:pt x="418" y="989"/>
                </a:lnTo>
                <a:lnTo>
                  <a:pt x="419" y="980"/>
                </a:lnTo>
                <a:lnTo>
                  <a:pt x="422" y="972"/>
                </a:lnTo>
                <a:lnTo>
                  <a:pt x="425" y="964"/>
                </a:lnTo>
                <a:lnTo>
                  <a:pt x="428" y="957"/>
                </a:lnTo>
                <a:lnTo>
                  <a:pt x="432" y="950"/>
                </a:lnTo>
                <a:lnTo>
                  <a:pt x="438" y="944"/>
                </a:lnTo>
                <a:lnTo>
                  <a:pt x="442" y="937"/>
                </a:lnTo>
                <a:lnTo>
                  <a:pt x="448" y="932"/>
                </a:lnTo>
                <a:lnTo>
                  <a:pt x="455" y="927"/>
                </a:lnTo>
                <a:lnTo>
                  <a:pt x="461" y="922"/>
                </a:lnTo>
                <a:lnTo>
                  <a:pt x="468" y="918"/>
                </a:lnTo>
                <a:lnTo>
                  <a:pt x="475" y="915"/>
                </a:lnTo>
                <a:lnTo>
                  <a:pt x="484" y="913"/>
                </a:lnTo>
                <a:lnTo>
                  <a:pt x="491" y="911"/>
                </a:lnTo>
                <a:lnTo>
                  <a:pt x="500" y="910"/>
                </a:lnTo>
                <a:lnTo>
                  <a:pt x="508" y="910"/>
                </a:lnTo>
                <a:lnTo>
                  <a:pt x="508" y="910"/>
                </a:lnTo>
                <a:lnTo>
                  <a:pt x="516" y="910"/>
                </a:lnTo>
                <a:lnTo>
                  <a:pt x="525" y="911"/>
                </a:lnTo>
                <a:lnTo>
                  <a:pt x="533" y="913"/>
                </a:lnTo>
                <a:lnTo>
                  <a:pt x="541" y="915"/>
                </a:lnTo>
                <a:lnTo>
                  <a:pt x="548" y="918"/>
                </a:lnTo>
                <a:lnTo>
                  <a:pt x="555" y="922"/>
                </a:lnTo>
                <a:lnTo>
                  <a:pt x="562" y="927"/>
                </a:lnTo>
                <a:lnTo>
                  <a:pt x="567" y="932"/>
                </a:lnTo>
                <a:lnTo>
                  <a:pt x="574" y="937"/>
                </a:lnTo>
                <a:lnTo>
                  <a:pt x="579" y="944"/>
                </a:lnTo>
                <a:lnTo>
                  <a:pt x="584" y="950"/>
                </a:lnTo>
                <a:lnTo>
                  <a:pt x="588" y="957"/>
                </a:lnTo>
                <a:lnTo>
                  <a:pt x="591" y="964"/>
                </a:lnTo>
                <a:lnTo>
                  <a:pt x="594" y="972"/>
                </a:lnTo>
                <a:lnTo>
                  <a:pt x="596" y="980"/>
                </a:lnTo>
                <a:lnTo>
                  <a:pt x="597" y="989"/>
                </a:lnTo>
                <a:lnTo>
                  <a:pt x="597" y="989"/>
                </a:lnTo>
                <a:lnTo>
                  <a:pt x="600" y="995"/>
                </a:lnTo>
                <a:lnTo>
                  <a:pt x="603" y="1001"/>
                </a:lnTo>
                <a:lnTo>
                  <a:pt x="606" y="1006"/>
                </a:lnTo>
                <a:lnTo>
                  <a:pt x="611" y="1010"/>
                </a:lnTo>
                <a:lnTo>
                  <a:pt x="611" y="1010"/>
                </a:lnTo>
                <a:lnTo>
                  <a:pt x="618" y="1014"/>
                </a:lnTo>
                <a:lnTo>
                  <a:pt x="624" y="1016"/>
                </a:lnTo>
                <a:lnTo>
                  <a:pt x="631" y="1017"/>
                </a:lnTo>
                <a:lnTo>
                  <a:pt x="637" y="1016"/>
                </a:lnTo>
                <a:lnTo>
                  <a:pt x="637" y="1016"/>
                </a:lnTo>
                <a:lnTo>
                  <a:pt x="655" y="1010"/>
                </a:lnTo>
                <a:lnTo>
                  <a:pt x="674" y="1005"/>
                </a:lnTo>
                <a:lnTo>
                  <a:pt x="691" y="999"/>
                </a:lnTo>
                <a:lnTo>
                  <a:pt x="708" y="992"/>
                </a:lnTo>
                <a:lnTo>
                  <a:pt x="725" y="985"/>
                </a:lnTo>
                <a:lnTo>
                  <a:pt x="742" y="976"/>
                </a:lnTo>
                <a:lnTo>
                  <a:pt x="760" y="967"/>
                </a:lnTo>
                <a:lnTo>
                  <a:pt x="776" y="958"/>
                </a:lnTo>
                <a:lnTo>
                  <a:pt x="776" y="958"/>
                </a:lnTo>
                <a:lnTo>
                  <a:pt x="781" y="955"/>
                </a:lnTo>
                <a:lnTo>
                  <a:pt x="785" y="949"/>
                </a:lnTo>
                <a:lnTo>
                  <a:pt x="788" y="944"/>
                </a:lnTo>
                <a:lnTo>
                  <a:pt x="791" y="936"/>
                </a:lnTo>
                <a:lnTo>
                  <a:pt x="791" y="936"/>
                </a:lnTo>
                <a:lnTo>
                  <a:pt x="791" y="930"/>
                </a:lnTo>
                <a:lnTo>
                  <a:pt x="791" y="923"/>
                </a:lnTo>
                <a:lnTo>
                  <a:pt x="787" y="917"/>
                </a:lnTo>
                <a:lnTo>
                  <a:pt x="784" y="912"/>
                </a:lnTo>
                <a:lnTo>
                  <a:pt x="784" y="912"/>
                </a:lnTo>
                <a:lnTo>
                  <a:pt x="780" y="904"/>
                </a:lnTo>
                <a:lnTo>
                  <a:pt x="776" y="898"/>
                </a:lnTo>
                <a:lnTo>
                  <a:pt x="772" y="890"/>
                </a:lnTo>
                <a:lnTo>
                  <a:pt x="769" y="882"/>
                </a:lnTo>
                <a:lnTo>
                  <a:pt x="767" y="874"/>
                </a:lnTo>
                <a:lnTo>
                  <a:pt x="766" y="866"/>
                </a:lnTo>
                <a:lnTo>
                  <a:pt x="765" y="858"/>
                </a:lnTo>
                <a:lnTo>
                  <a:pt x="766" y="849"/>
                </a:lnTo>
                <a:lnTo>
                  <a:pt x="766" y="842"/>
                </a:lnTo>
                <a:lnTo>
                  <a:pt x="768" y="834"/>
                </a:lnTo>
                <a:lnTo>
                  <a:pt x="770" y="826"/>
                </a:lnTo>
                <a:lnTo>
                  <a:pt x="773" y="818"/>
                </a:lnTo>
                <a:lnTo>
                  <a:pt x="777" y="812"/>
                </a:lnTo>
                <a:lnTo>
                  <a:pt x="781" y="804"/>
                </a:lnTo>
                <a:lnTo>
                  <a:pt x="786" y="798"/>
                </a:lnTo>
                <a:lnTo>
                  <a:pt x="792" y="791"/>
                </a:lnTo>
                <a:lnTo>
                  <a:pt x="792" y="791"/>
                </a:lnTo>
                <a:lnTo>
                  <a:pt x="798" y="786"/>
                </a:lnTo>
                <a:lnTo>
                  <a:pt x="805" y="781"/>
                </a:lnTo>
                <a:lnTo>
                  <a:pt x="811" y="776"/>
                </a:lnTo>
                <a:lnTo>
                  <a:pt x="819" y="773"/>
                </a:lnTo>
                <a:lnTo>
                  <a:pt x="826" y="770"/>
                </a:lnTo>
                <a:lnTo>
                  <a:pt x="835" y="768"/>
                </a:lnTo>
                <a:lnTo>
                  <a:pt x="842" y="767"/>
                </a:lnTo>
                <a:lnTo>
                  <a:pt x="851" y="766"/>
                </a:lnTo>
                <a:lnTo>
                  <a:pt x="858" y="766"/>
                </a:lnTo>
                <a:lnTo>
                  <a:pt x="867" y="767"/>
                </a:lnTo>
                <a:lnTo>
                  <a:pt x="874" y="768"/>
                </a:lnTo>
                <a:lnTo>
                  <a:pt x="883" y="770"/>
                </a:lnTo>
                <a:lnTo>
                  <a:pt x="890" y="772"/>
                </a:lnTo>
                <a:lnTo>
                  <a:pt x="898" y="775"/>
                </a:lnTo>
                <a:lnTo>
                  <a:pt x="904" y="780"/>
                </a:lnTo>
                <a:lnTo>
                  <a:pt x="912" y="784"/>
                </a:lnTo>
                <a:lnTo>
                  <a:pt x="912" y="784"/>
                </a:lnTo>
                <a:lnTo>
                  <a:pt x="917" y="788"/>
                </a:lnTo>
                <a:lnTo>
                  <a:pt x="924" y="790"/>
                </a:lnTo>
                <a:lnTo>
                  <a:pt x="930" y="790"/>
                </a:lnTo>
                <a:lnTo>
                  <a:pt x="937" y="790"/>
                </a:lnTo>
                <a:lnTo>
                  <a:pt x="937" y="790"/>
                </a:lnTo>
                <a:lnTo>
                  <a:pt x="943" y="788"/>
                </a:lnTo>
                <a:lnTo>
                  <a:pt x="949" y="785"/>
                </a:lnTo>
                <a:lnTo>
                  <a:pt x="955" y="781"/>
                </a:lnTo>
                <a:lnTo>
                  <a:pt x="958" y="775"/>
                </a:lnTo>
                <a:lnTo>
                  <a:pt x="958" y="775"/>
                </a:lnTo>
                <a:lnTo>
                  <a:pt x="968" y="759"/>
                </a:lnTo>
                <a:lnTo>
                  <a:pt x="976" y="742"/>
                </a:lnTo>
                <a:lnTo>
                  <a:pt x="985" y="725"/>
                </a:lnTo>
                <a:lnTo>
                  <a:pt x="992" y="708"/>
                </a:lnTo>
                <a:lnTo>
                  <a:pt x="999" y="691"/>
                </a:lnTo>
                <a:lnTo>
                  <a:pt x="1005" y="673"/>
                </a:lnTo>
                <a:lnTo>
                  <a:pt x="1011" y="655"/>
                </a:lnTo>
                <a:lnTo>
                  <a:pt x="1016" y="637"/>
                </a:lnTo>
                <a:lnTo>
                  <a:pt x="1016" y="637"/>
                </a:lnTo>
                <a:lnTo>
                  <a:pt x="1017" y="631"/>
                </a:lnTo>
                <a:lnTo>
                  <a:pt x="1016" y="624"/>
                </a:lnTo>
                <a:lnTo>
                  <a:pt x="1014" y="618"/>
                </a:lnTo>
                <a:lnTo>
                  <a:pt x="1011" y="611"/>
                </a:lnTo>
                <a:lnTo>
                  <a:pt x="1011" y="611"/>
                </a:lnTo>
                <a:lnTo>
                  <a:pt x="1006" y="606"/>
                </a:lnTo>
                <a:lnTo>
                  <a:pt x="1001" y="603"/>
                </a:lnTo>
                <a:lnTo>
                  <a:pt x="996" y="599"/>
                </a:lnTo>
                <a:lnTo>
                  <a:pt x="989" y="598"/>
                </a:lnTo>
                <a:lnTo>
                  <a:pt x="989" y="598"/>
                </a:lnTo>
                <a:close/>
                <a:moveTo>
                  <a:pt x="919" y="715"/>
                </a:moveTo>
                <a:lnTo>
                  <a:pt x="919" y="715"/>
                </a:lnTo>
                <a:lnTo>
                  <a:pt x="908" y="711"/>
                </a:lnTo>
                <a:lnTo>
                  <a:pt x="897" y="707"/>
                </a:lnTo>
                <a:lnTo>
                  <a:pt x="885" y="705"/>
                </a:lnTo>
                <a:lnTo>
                  <a:pt x="874" y="702"/>
                </a:lnTo>
                <a:lnTo>
                  <a:pt x="863" y="702"/>
                </a:lnTo>
                <a:lnTo>
                  <a:pt x="851" y="702"/>
                </a:lnTo>
                <a:lnTo>
                  <a:pt x="840" y="702"/>
                </a:lnTo>
                <a:lnTo>
                  <a:pt x="828" y="705"/>
                </a:lnTo>
                <a:lnTo>
                  <a:pt x="816" y="707"/>
                </a:lnTo>
                <a:lnTo>
                  <a:pt x="806" y="710"/>
                </a:lnTo>
                <a:lnTo>
                  <a:pt x="795" y="714"/>
                </a:lnTo>
                <a:lnTo>
                  <a:pt x="784" y="720"/>
                </a:lnTo>
                <a:lnTo>
                  <a:pt x="775" y="725"/>
                </a:lnTo>
                <a:lnTo>
                  <a:pt x="765" y="731"/>
                </a:lnTo>
                <a:lnTo>
                  <a:pt x="755" y="739"/>
                </a:lnTo>
                <a:lnTo>
                  <a:pt x="747" y="746"/>
                </a:lnTo>
                <a:lnTo>
                  <a:pt x="747" y="746"/>
                </a:lnTo>
                <a:lnTo>
                  <a:pt x="738" y="755"/>
                </a:lnTo>
                <a:lnTo>
                  <a:pt x="732" y="765"/>
                </a:lnTo>
                <a:lnTo>
                  <a:pt x="724" y="774"/>
                </a:lnTo>
                <a:lnTo>
                  <a:pt x="719" y="785"/>
                </a:lnTo>
                <a:lnTo>
                  <a:pt x="714" y="796"/>
                </a:lnTo>
                <a:lnTo>
                  <a:pt x="710" y="807"/>
                </a:lnTo>
                <a:lnTo>
                  <a:pt x="707" y="817"/>
                </a:lnTo>
                <a:lnTo>
                  <a:pt x="704" y="828"/>
                </a:lnTo>
                <a:lnTo>
                  <a:pt x="703" y="840"/>
                </a:lnTo>
                <a:lnTo>
                  <a:pt x="702" y="852"/>
                </a:lnTo>
                <a:lnTo>
                  <a:pt x="702" y="862"/>
                </a:lnTo>
                <a:lnTo>
                  <a:pt x="703" y="874"/>
                </a:lnTo>
                <a:lnTo>
                  <a:pt x="705" y="886"/>
                </a:lnTo>
                <a:lnTo>
                  <a:pt x="707" y="897"/>
                </a:lnTo>
                <a:lnTo>
                  <a:pt x="711" y="907"/>
                </a:lnTo>
                <a:lnTo>
                  <a:pt x="716" y="919"/>
                </a:lnTo>
                <a:lnTo>
                  <a:pt x="716" y="919"/>
                </a:lnTo>
                <a:lnTo>
                  <a:pt x="684" y="933"/>
                </a:lnTo>
                <a:lnTo>
                  <a:pt x="652" y="945"/>
                </a:lnTo>
                <a:lnTo>
                  <a:pt x="652" y="945"/>
                </a:lnTo>
                <a:lnTo>
                  <a:pt x="648" y="934"/>
                </a:lnTo>
                <a:lnTo>
                  <a:pt x="643" y="923"/>
                </a:lnTo>
                <a:lnTo>
                  <a:pt x="636" y="914"/>
                </a:lnTo>
                <a:lnTo>
                  <a:pt x="630" y="904"/>
                </a:lnTo>
                <a:lnTo>
                  <a:pt x="622" y="896"/>
                </a:lnTo>
                <a:lnTo>
                  <a:pt x="614" y="888"/>
                </a:lnTo>
                <a:lnTo>
                  <a:pt x="605" y="881"/>
                </a:lnTo>
                <a:lnTo>
                  <a:pt x="596" y="873"/>
                </a:lnTo>
                <a:lnTo>
                  <a:pt x="587" y="867"/>
                </a:lnTo>
                <a:lnTo>
                  <a:pt x="576" y="861"/>
                </a:lnTo>
                <a:lnTo>
                  <a:pt x="565" y="857"/>
                </a:lnTo>
                <a:lnTo>
                  <a:pt x="555" y="853"/>
                </a:lnTo>
                <a:lnTo>
                  <a:pt x="544" y="849"/>
                </a:lnTo>
                <a:lnTo>
                  <a:pt x="532" y="847"/>
                </a:lnTo>
                <a:lnTo>
                  <a:pt x="520" y="846"/>
                </a:lnTo>
                <a:lnTo>
                  <a:pt x="508" y="845"/>
                </a:lnTo>
                <a:lnTo>
                  <a:pt x="508" y="845"/>
                </a:lnTo>
                <a:lnTo>
                  <a:pt x="496" y="846"/>
                </a:lnTo>
                <a:lnTo>
                  <a:pt x="484" y="847"/>
                </a:lnTo>
                <a:lnTo>
                  <a:pt x="473" y="849"/>
                </a:lnTo>
                <a:lnTo>
                  <a:pt x="461" y="853"/>
                </a:lnTo>
                <a:lnTo>
                  <a:pt x="450" y="857"/>
                </a:lnTo>
                <a:lnTo>
                  <a:pt x="440" y="861"/>
                </a:lnTo>
                <a:lnTo>
                  <a:pt x="430" y="867"/>
                </a:lnTo>
                <a:lnTo>
                  <a:pt x="420" y="873"/>
                </a:lnTo>
                <a:lnTo>
                  <a:pt x="411" y="881"/>
                </a:lnTo>
                <a:lnTo>
                  <a:pt x="402" y="888"/>
                </a:lnTo>
                <a:lnTo>
                  <a:pt x="395" y="896"/>
                </a:lnTo>
                <a:lnTo>
                  <a:pt x="387" y="904"/>
                </a:lnTo>
                <a:lnTo>
                  <a:pt x="380" y="914"/>
                </a:lnTo>
                <a:lnTo>
                  <a:pt x="374" y="923"/>
                </a:lnTo>
                <a:lnTo>
                  <a:pt x="369" y="934"/>
                </a:lnTo>
                <a:lnTo>
                  <a:pt x="364" y="945"/>
                </a:lnTo>
                <a:lnTo>
                  <a:pt x="364" y="945"/>
                </a:lnTo>
                <a:lnTo>
                  <a:pt x="331" y="933"/>
                </a:lnTo>
                <a:lnTo>
                  <a:pt x="301" y="919"/>
                </a:lnTo>
                <a:lnTo>
                  <a:pt x="301" y="919"/>
                </a:lnTo>
                <a:lnTo>
                  <a:pt x="306" y="907"/>
                </a:lnTo>
                <a:lnTo>
                  <a:pt x="309" y="897"/>
                </a:lnTo>
                <a:lnTo>
                  <a:pt x="311" y="886"/>
                </a:lnTo>
                <a:lnTo>
                  <a:pt x="313" y="874"/>
                </a:lnTo>
                <a:lnTo>
                  <a:pt x="314" y="862"/>
                </a:lnTo>
                <a:lnTo>
                  <a:pt x="314" y="852"/>
                </a:lnTo>
                <a:lnTo>
                  <a:pt x="313" y="840"/>
                </a:lnTo>
                <a:lnTo>
                  <a:pt x="312" y="828"/>
                </a:lnTo>
                <a:lnTo>
                  <a:pt x="310" y="817"/>
                </a:lnTo>
                <a:lnTo>
                  <a:pt x="307" y="807"/>
                </a:lnTo>
                <a:lnTo>
                  <a:pt x="302" y="796"/>
                </a:lnTo>
                <a:lnTo>
                  <a:pt x="297" y="785"/>
                </a:lnTo>
                <a:lnTo>
                  <a:pt x="292" y="774"/>
                </a:lnTo>
                <a:lnTo>
                  <a:pt x="285" y="765"/>
                </a:lnTo>
                <a:lnTo>
                  <a:pt x="278" y="755"/>
                </a:lnTo>
                <a:lnTo>
                  <a:pt x="269" y="746"/>
                </a:lnTo>
                <a:lnTo>
                  <a:pt x="269" y="746"/>
                </a:lnTo>
                <a:lnTo>
                  <a:pt x="258" y="737"/>
                </a:lnTo>
                <a:lnTo>
                  <a:pt x="246" y="727"/>
                </a:lnTo>
                <a:lnTo>
                  <a:pt x="233" y="720"/>
                </a:lnTo>
                <a:lnTo>
                  <a:pt x="220" y="713"/>
                </a:lnTo>
                <a:lnTo>
                  <a:pt x="206" y="708"/>
                </a:lnTo>
                <a:lnTo>
                  <a:pt x="191" y="705"/>
                </a:lnTo>
                <a:lnTo>
                  <a:pt x="176" y="702"/>
                </a:lnTo>
                <a:lnTo>
                  <a:pt x="161" y="701"/>
                </a:lnTo>
                <a:lnTo>
                  <a:pt x="161" y="701"/>
                </a:lnTo>
                <a:lnTo>
                  <a:pt x="145" y="702"/>
                </a:lnTo>
                <a:lnTo>
                  <a:pt x="128" y="705"/>
                </a:lnTo>
                <a:lnTo>
                  <a:pt x="113" y="709"/>
                </a:lnTo>
                <a:lnTo>
                  <a:pt x="97" y="715"/>
                </a:lnTo>
                <a:lnTo>
                  <a:pt x="97" y="715"/>
                </a:lnTo>
                <a:lnTo>
                  <a:pt x="90" y="699"/>
                </a:lnTo>
                <a:lnTo>
                  <a:pt x="82" y="684"/>
                </a:lnTo>
                <a:lnTo>
                  <a:pt x="71" y="652"/>
                </a:lnTo>
                <a:lnTo>
                  <a:pt x="71" y="652"/>
                </a:lnTo>
                <a:lnTo>
                  <a:pt x="81" y="648"/>
                </a:lnTo>
                <a:lnTo>
                  <a:pt x="92" y="642"/>
                </a:lnTo>
                <a:lnTo>
                  <a:pt x="102" y="636"/>
                </a:lnTo>
                <a:lnTo>
                  <a:pt x="111" y="629"/>
                </a:lnTo>
                <a:lnTo>
                  <a:pt x="120" y="622"/>
                </a:lnTo>
                <a:lnTo>
                  <a:pt x="129" y="613"/>
                </a:lnTo>
                <a:lnTo>
                  <a:pt x="136" y="605"/>
                </a:lnTo>
                <a:lnTo>
                  <a:pt x="143" y="596"/>
                </a:lnTo>
                <a:lnTo>
                  <a:pt x="149" y="587"/>
                </a:lnTo>
                <a:lnTo>
                  <a:pt x="154" y="576"/>
                </a:lnTo>
                <a:lnTo>
                  <a:pt x="160" y="565"/>
                </a:lnTo>
                <a:lnTo>
                  <a:pt x="163" y="554"/>
                </a:lnTo>
                <a:lnTo>
                  <a:pt x="166" y="544"/>
                </a:lnTo>
                <a:lnTo>
                  <a:pt x="168" y="532"/>
                </a:lnTo>
                <a:lnTo>
                  <a:pt x="170" y="520"/>
                </a:lnTo>
                <a:lnTo>
                  <a:pt x="170" y="508"/>
                </a:lnTo>
                <a:lnTo>
                  <a:pt x="170" y="508"/>
                </a:lnTo>
                <a:lnTo>
                  <a:pt x="170" y="495"/>
                </a:lnTo>
                <a:lnTo>
                  <a:pt x="168" y="484"/>
                </a:lnTo>
                <a:lnTo>
                  <a:pt x="166" y="473"/>
                </a:lnTo>
                <a:lnTo>
                  <a:pt x="163" y="461"/>
                </a:lnTo>
                <a:lnTo>
                  <a:pt x="160" y="450"/>
                </a:lnTo>
                <a:lnTo>
                  <a:pt x="154" y="440"/>
                </a:lnTo>
                <a:lnTo>
                  <a:pt x="149" y="430"/>
                </a:lnTo>
                <a:lnTo>
                  <a:pt x="143" y="420"/>
                </a:lnTo>
                <a:lnTo>
                  <a:pt x="136" y="411"/>
                </a:lnTo>
                <a:lnTo>
                  <a:pt x="129" y="402"/>
                </a:lnTo>
                <a:lnTo>
                  <a:pt x="120" y="395"/>
                </a:lnTo>
                <a:lnTo>
                  <a:pt x="111" y="387"/>
                </a:lnTo>
                <a:lnTo>
                  <a:pt x="102" y="379"/>
                </a:lnTo>
                <a:lnTo>
                  <a:pt x="92" y="374"/>
                </a:lnTo>
                <a:lnTo>
                  <a:pt x="81" y="369"/>
                </a:lnTo>
                <a:lnTo>
                  <a:pt x="71" y="363"/>
                </a:lnTo>
                <a:lnTo>
                  <a:pt x="71" y="363"/>
                </a:lnTo>
                <a:lnTo>
                  <a:pt x="82" y="332"/>
                </a:lnTo>
                <a:lnTo>
                  <a:pt x="90" y="316"/>
                </a:lnTo>
                <a:lnTo>
                  <a:pt x="97" y="301"/>
                </a:lnTo>
                <a:lnTo>
                  <a:pt x="97" y="301"/>
                </a:lnTo>
                <a:lnTo>
                  <a:pt x="113" y="307"/>
                </a:lnTo>
                <a:lnTo>
                  <a:pt x="129" y="311"/>
                </a:lnTo>
                <a:lnTo>
                  <a:pt x="145" y="313"/>
                </a:lnTo>
                <a:lnTo>
                  <a:pt x="161" y="314"/>
                </a:lnTo>
                <a:lnTo>
                  <a:pt x="161" y="314"/>
                </a:lnTo>
                <a:lnTo>
                  <a:pt x="176" y="314"/>
                </a:lnTo>
                <a:lnTo>
                  <a:pt x="191" y="311"/>
                </a:lnTo>
                <a:lnTo>
                  <a:pt x="206" y="308"/>
                </a:lnTo>
                <a:lnTo>
                  <a:pt x="220" y="302"/>
                </a:lnTo>
                <a:lnTo>
                  <a:pt x="233" y="296"/>
                </a:lnTo>
                <a:lnTo>
                  <a:pt x="246" y="288"/>
                </a:lnTo>
                <a:lnTo>
                  <a:pt x="258" y="280"/>
                </a:lnTo>
                <a:lnTo>
                  <a:pt x="269" y="269"/>
                </a:lnTo>
                <a:lnTo>
                  <a:pt x="269" y="269"/>
                </a:lnTo>
                <a:lnTo>
                  <a:pt x="278" y="260"/>
                </a:lnTo>
                <a:lnTo>
                  <a:pt x="285" y="251"/>
                </a:lnTo>
                <a:lnTo>
                  <a:pt x="292" y="241"/>
                </a:lnTo>
                <a:lnTo>
                  <a:pt x="297" y="231"/>
                </a:lnTo>
                <a:lnTo>
                  <a:pt x="302" y="221"/>
                </a:lnTo>
                <a:lnTo>
                  <a:pt x="307" y="210"/>
                </a:lnTo>
                <a:lnTo>
                  <a:pt x="310" y="198"/>
                </a:lnTo>
                <a:lnTo>
                  <a:pt x="312" y="187"/>
                </a:lnTo>
                <a:lnTo>
                  <a:pt x="313" y="176"/>
                </a:lnTo>
                <a:lnTo>
                  <a:pt x="314" y="165"/>
                </a:lnTo>
                <a:lnTo>
                  <a:pt x="314" y="153"/>
                </a:lnTo>
                <a:lnTo>
                  <a:pt x="313" y="141"/>
                </a:lnTo>
                <a:lnTo>
                  <a:pt x="311" y="131"/>
                </a:lnTo>
                <a:lnTo>
                  <a:pt x="309" y="119"/>
                </a:lnTo>
                <a:lnTo>
                  <a:pt x="306" y="108"/>
                </a:lnTo>
                <a:lnTo>
                  <a:pt x="301" y="97"/>
                </a:lnTo>
                <a:lnTo>
                  <a:pt x="301" y="97"/>
                </a:lnTo>
                <a:lnTo>
                  <a:pt x="331" y="82"/>
                </a:lnTo>
                <a:lnTo>
                  <a:pt x="364" y="70"/>
                </a:lnTo>
                <a:lnTo>
                  <a:pt x="364" y="70"/>
                </a:lnTo>
                <a:lnTo>
                  <a:pt x="369" y="81"/>
                </a:lnTo>
                <a:lnTo>
                  <a:pt x="374" y="92"/>
                </a:lnTo>
                <a:lnTo>
                  <a:pt x="380" y="102"/>
                </a:lnTo>
                <a:lnTo>
                  <a:pt x="387" y="111"/>
                </a:lnTo>
                <a:lnTo>
                  <a:pt x="395" y="120"/>
                </a:lnTo>
                <a:lnTo>
                  <a:pt x="402" y="128"/>
                </a:lnTo>
                <a:lnTo>
                  <a:pt x="411" y="136"/>
                </a:lnTo>
                <a:lnTo>
                  <a:pt x="420" y="142"/>
                </a:lnTo>
                <a:lnTo>
                  <a:pt x="430" y="149"/>
                </a:lnTo>
                <a:lnTo>
                  <a:pt x="440" y="154"/>
                </a:lnTo>
                <a:lnTo>
                  <a:pt x="450" y="160"/>
                </a:lnTo>
                <a:lnTo>
                  <a:pt x="461" y="163"/>
                </a:lnTo>
                <a:lnTo>
                  <a:pt x="473" y="166"/>
                </a:lnTo>
                <a:lnTo>
                  <a:pt x="484" y="168"/>
                </a:lnTo>
                <a:lnTo>
                  <a:pt x="496" y="170"/>
                </a:lnTo>
                <a:lnTo>
                  <a:pt x="508" y="170"/>
                </a:lnTo>
                <a:lnTo>
                  <a:pt x="508" y="170"/>
                </a:lnTo>
                <a:lnTo>
                  <a:pt x="520" y="170"/>
                </a:lnTo>
                <a:lnTo>
                  <a:pt x="532" y="168"/>
                </a:lnTo>
                <a:lnTo>
                  <a:pt x="544" y="166"/>
                </a:lnTo>
                <a:lnTo>
                  <a:pt x="555" y="163"/>
                </a:lnTo>
                <a:lnTo>
                  <a:pt x="565" y="160"/>
                </a:lnTo>
                <a:lnTo>
                  <a:pt x="576" y="154"/>
                </a:lnTo>
                <a:lnTo>
                  <a:pt x="587" y="149"/>
                </a:lnTo>
                <a:lnTo>
                  <a:pt x="596" y="142"/>
                </a:lnTo>
                <a:lnTo>
                  <a:pt x="605" y="136"/>
                </a:lnTo>
                <a:lnTo>
                  <a:pt x="614" y="128"/>
                </a:lnTo>
                <a:lnTo>
                  <a:pt x="622" y="120"/>
                </a:lnTo>
                <a:lnTo>
                  <a:pt x="630" y="111"/>
                </a:lnTo>
                <a:lnTo>
                  <a:pt x="636" y="102"/>
                </a:lnTo>
                <a:lnTo>
                  <a:pt x="643" y="92"/>
                </a:lnTo>
                <a:lnTo>
                  <a:pt x="648" y="81"/>
                </a:lnTo>
                <a:lnTo>
                  <a:pt x="652" y="70"/>
                </a:lnTo>
                <a:lnTo>
                  <a:pt x="652" y="70"/>
                </a:lnTo>
                <a:lnTo>
                  <a:pt x="684" y="82"/>
                </a:lnTo>
                <a:lnTo>
                  <a:pt x="716" y="97"/>
                </a:lnTo>
                <a:lnTo>
                  <a:pt x="716" y="97"/>
                </a:lnTo>
                <a:lnTo>
                  <a:pt x="711" y="108"/>
                </a:lnTo>
                <a:lnTo>
                  <a:pt x="707" y="119"/>
                </a:lnTo>
                <a:lnTo>
                  <a:pt x="705" y="131"/>
                </a:lnTo>
                <a:lnTo>
                  <a:pt x="703" y="141"/>
                </a:lnTo>
                <a:lnTo>
                  <a:pt x="702" y="153"/>
                </a:lnTo>
                <a:lnTo>
                  <a:pt x="702" y="165"/>
                </a:lnTo>
                <a:lnTo>
                  <a:pt x="703" y="176"/>
                </a:lnTo>
                <a:lnTo>
                  <a:pt x="704" y="187"/>
                </a:lnTo>
                <a:lnTo>
                  <a:pt x="707" y="198"/>
                </a:lnTo>
                <a:lnTo>
                  <a:pt x="710" y="210"/>
                </a:lnTo>
                <a:lnTo>
                  <a:pt x="713" y="221"/>
                </a:lnTo>
                <a:lnTo>
                  <a:pt x="719" y="231"/>
                </a:lnTo>
                <a:lnTo>
                  <a:pt x="724" y="241"/>
                </a:lnTo>
                <a:lnTo>
                  <a:pt x="732" y="251"/>
                </a:lnTo>
                <a:lnTo>
                  <a:pt x="738" y="260"/>
                </a:lnTo>
                <a:lnTo>
                  <a:pt x="747" y="269"/>
                </a:lnTo>
                <a:lnTo>
                  <a:pt x="747" y="269"/>
                </a:lnTo>
                <a:lnTo>
                  <a:pt x="758" y="280"/>
                </a:lnTo>
                <a:lnTo>
                  <a:pt x="770" y="288"/>
                </a:lnTo>
                <a:lnTo>
                  <a:pt x="783" y="296"/>
                </a:lnTo>
                <a:lnTo>
                  <a:pt x="797" y="302"/>
                </a:lnTo>
                <a:lnTo>
                  <a:pt x="811" y="308"/>
                </a:lnTo>
                <a:lnTo>
                  <a:pt x="825" y="311"/>
                </a:lnTo>
                <a:lnTo>
                  <a:pt x="840" y="314"/>
                </a:lnTo>
                <a:lnTo>
                  <a:pt x="855" y="314"/>
                </a:lnTo>
                <a:lnTo>
                  <a:pt x="855" y="314"/>
                </a:lnTo>
                <a:lnTo>
                  <a:pt x="872" y="313"/>
                </a:lnTo>
                <a:lnTo>
                  <a:pt x="888" y="311"/>
                </a:lnTo>
                <a:lnTo>
                  <a:pt x="903" y="307"/>
                </a:lnTo>
                <a:lnTo>
                  <a:pt x="919" y="301"/>
                </a:lnTo>
                <a:lnTo>
                  <a:pt x="919" y="301"/>
                </a:lnTo>
                <a:lnTo>
                  <a:pt x="933" y="332"/>
                </a:lnTo>
                <a:lnTo>
                  <a:pt x="940" y="347"/>
                </a:lnTo>
                <a:lnTo>
                  <a:pt x="945" y="363"/>
                </a:lnTo>
                <a:lnTo>
                  <a:pt x="945" y="363"/>
                </a:lnTo>
                <a:lnTo>
                  <a:pt x="934" y="369"/>
                </a:lnTo>
                <a:lnTo>
                  <a:pt x="924" y="374"/>
                </a:lnTo>
                <a:lnTo>
                  <a:pt x="914" y="379"/>
                </a:lnTo>
                <a:lnTo>
                  <a:pt x="904" y="387"/>
                </a:lnTo>
                <a:lnTo>
                  <a:pt x="896" y="395"/>
                </a:lnTo>
                <a:lnTo>
                  <a:pt x="888" y="402"/>
                </a:lnTo>
                <a:lnTo>
                  <a:pt x="881" y="411"/>
                </a:lnTo>
                <a:lnTo>
                  <a:pt x="873" y="420"/>
                </a:lnTo>
                <a:lnTo>
                  <a:pt x="867" y="430"/>
                </a:lnTo>
                <a:lnTo>
                  <a:pt x="861" y="440"/>
                </a:lnTo>
                <a:lnTo>
                  <a:pt x="857" y="450"/>
                </a:lnTo>
                <a:lnTo>
                  <a:pt x="853" y="461"/>
                </a:lnTo>
                <a:lnTo>
                  <a:pt x="850" y="473"/>
                </a:lnTo>
                <a:lnTo>
                  <a:pt x="847" y="484"/>
                </a:lnTo>
                <a:lnTo>
                  <a:pt x="846" y="495"/>
                </a:lnTo>
                <a:lnTo>
                  <a:pt x="845" y="508"/>
                </a:lnTo>
                <a:lnTo>
                  <a:pt x="845" y="508"/>
                </a:lnTo>
                <a:lnTo>
                  <a:pt x="846" y="520"/>
                </a:lnTo>
                <a:lnTo>
                  <a:pt x="847" y="532"/>
                </a:lnTo>
                <a:lnTo>
                  <a:pt x="850" y="544"/>
                </a:lnTo>
                <a:lnTo>
                  <a:pt x="853" y="554"/>
                </a:lnTo>
                <a:lnTo>
                  <a:pt x="857" y="565"/>
                </a:lnTo>
                <a:lnTo>
                  <a:pt x="861" y="576"/>
                </a:lnTo>
                <a:lnTo>
                  <a:pt x="867" y="587"/>
                </a:lnTo>
                <a:lnTo>
                  <a:pt x="873" y="596"/>
                </a:lnTo>
                <a:lnTo>
                  <a:pt x="881" y="605"/>
                </a:lnTo>
                <a:lnTo>
                  <a:pt x="888" y="613"/>
                </a:lnTo>
                <a:lnTo>
                  <a:pt x="896" y="622"/>
                </a:lnTo>
                <a:lnTo>
                  <a:pt x="904" y="629"/>
                </a:lnTo>
                <a:lnTo>
                  <a:pt x="914" y="636"/>
                </a:lnTo>
                <a:lnTo>
                  <a:pt x="924" y="642"/>
                </a:lnTo>
                <a:lnTo>
                  <a:pt x="934" y="648"/>
                </a:lnTo>
                <a:lnTo>
                  <a:pt x="945" y="652"/>
                </a:lnTo>
                <a:lnTo>
                  <a:pt x="945" y="652"/>
                </a:lnTo>
                <a:lnTo>
                  <a:pt x="933" y="684"/>
                </a:lnTo>
                <a:lnTo>
                  <a:pt x="927" y="699"/>
                </a:lnTo>
                <a:lnTo>
                  <a:pt x="919" y="715"/>
                </a:lnTo>
                <a:lnTo>
                  <a:pt x="919" y="715"/>
                </a:lnTo>
                <a:close/>
                <a:moveTo>
                  <a:pt x="508" y="357"/>
                </a:moveTo>
                <a:lnTo>
                  <a:pt x="508" y="357"/>
                </a:lnTo>
                <a:lnTo>
                  <a:pt x="492" y="358"/>
                </a:lnTo>
                <a:lnTo>
                  <a:pt x="477" y="360"/>
                </a:lnTo>
                <a:lnTo>
                  <a:pt x="463" y="363"/>
                </a:lnTo>
                <a:lnTo>
                  <a:pt x="449" y="369"/>
                </a:lnTo>
                <a:lnTo>
                  <a:pt x="437" y="375"/>
                </a:lnTo>
                <a:lnTo>
                  <a:pt x="424" y="383"/>
                </a:lnTo>
                <a:lnTo>
                  <a:pt x="412" y="391"/>
                </a:lnTo>
                <a:lnTo>
                  <a:pt x="401" y="401"/>
                </a:lnTo>
                <a:lnTo>
                  <a:pt x="391" y="412"/>
                </a:lnTo>
                <a:lnTo>
                  <a:pt x="383" y="423"/>
                </a:lnTo>
                <a:lnTo>
                  <a:pt x="375" y="436"/>
                </a:lnTo>
                <a:lnTo>
                  <a:pt x="369" y="449"/>
                </a:lnTo>
                <a:lnTo>
                  <a:pt x="364" y="463"/>
                </a:lnTo>
                <a:lnTo>
                  <a:pt x="360" y="477"/>
                </a:lnTo>
                <a:lnTo>
                  <a:pt x="358" y="492"/>
                </a:lnTo>
                <a:lnTo>
                  <a:pt x="357" y="508"/>
                </a:lnTo>
                <a:lnTo>
                  <a:pt x="357" y="508"/>
                </a:lnTo>
                <a:lnTo>
                  <a:pt x="358" y="523"/>
                </a:lnTo>
                <a:lnTo>
                  <a:pt x="360" y="538"/>
                </a:lnTo>
                <a:lnTo>
                  <a:pt x="364" y="552"/>
                </a:lnTo>
                <a:lnTo>
                  <a:pt x="369" y="566"/>
                </a:lnTo>
                <a:lnTo>
                  <a:pt x="375" y="580"/>
                </a:lnTo>
                <a:lnTo>
                  <a:pt x="383" y="592"/>
                </a:lnTo>
                <a:lnTo>
                  <a:pt x="391" y="604"/>
                </a:lnTo>
                <a:lnTo>
                  <a:pt x="401" y="614"/>
                </a:lnTo>
                <a:lnTo>
                  <a:pt x="412" y="624"/>
                </a:lnTo>
                <a:lnTo>
                  <a:pt x="424" y="633"/>
                </a:lnTo>
                <a:lnTo>
                  <a:pt x="437" y="640"/>
                </a:lnTo>
                <a:lnTo>
                  <a:pt x="449" y="647"/>
                </a:lnTo>
                <a:lnTo>
                  <a:pt x="463" y="652"/>
                </a:lnTo>
                <a:lnTo>
                  <a:pt x="477" y="655"/>
                </a:lnTo>
                <a:lnTo>
                  <a:pt x="492" y="657"/>
                </a:lnTo>
                <a:lnTo>
                  <a:pt x="508" y="658"/>
                </a:lnTo>
                <a:lnTo>
                  <a:pt x="508" y="658"/>
                </a:lnTo>
                <a:lnTo>
                  <a:pt x="523" y="657"/>
                </a:lnTo>
                <a:lnTo>
                  <a:pt x="538" y="655"/>
                </a:lnTo>
                <a:lnTo>
                  <a:pt x="552" y="652"/>
                </a:lnTo>
                <a:lnTo>
                  <a:pt x="566" y="647"/>
                </a:lnTo>
                <a:lnTo>
                  <a:pt x="580" y="640"/>
                </a:lnTo>
                <a:lnTo>
                  <a:pt x="592" y="633"/>
                </a:lnTo>
                <a:lnTo>
                  <a:pt x="604" y="624"/>
                </a:lnTo>
                <a:lnTo>
                  <a:pt x="615" y="614"/>
                </a:lnTo>
                <a:lnTo>
                  <a:pt x="624" y="604"/>
                </a:lnTo>
                <a:lnTo>
                  <a:pt x="633" y="592"/>
                </a:lnTo>
                <a:lnTo>
                  <a:pt x="640" y="580"/>
                </a:lnTo>
                <a:lnTo>
                  <a:pt x="647" y="566"/>
                </a:lnTo>
                <a:lnTo>
                  <a:pt x="652" y="552"/>
                </a:lnTo>
                <a:lnTo>
                  <a:pt x="655" y="538"/>
                </a:lnTo>
                <a:lnTo>
                  <a:pt x="658" y="523"/>
                </a:lnTo>
                <a:lnTo>
                  <a:pt x="659" y="508"/>
                </a:lnTo>
                <a:lnTo>
                  <a:pt x="659" y="508"/>
                </a:lnTo>
                <a:lnTo>
                  <a:pt x="658" y="492"/>
                </a:lnTo>
                <a:lnTo>
                  <a:pt x="655" y="477"/>
                </a:lnTo>
                <a:lnTo>
                  <a:pt x="652" y="463"/>
                </a:lnTo>
                <a:lnTo>
                  <a:pt x="647" y="449"/>
                </a:lnTo>
                <a:lnTo>
                  <a:pt x="640" y="436"/>
                </a:lnTo>
                <a:lnTo>
                  <a:pt x="633" y="423"/>
                </a:lnTo>
                <a:lnTo>
                  <a:pt x="624" y="412"/>
                </a:lnTo>
                <a:lnTo>
                  <a:pt x="615" y="401"/>
                </a:lnTo>
                <a:lnTo>
                  <a:pt x="604" y="391"/>
                </a:lnTo>
                <a:lnTo>
                  <a:pt x="592" y="383"/>
                </a:lnTo>
                <a:lnTo>
                  <a:pt x="580" y="375"/>
                </a:lnTo>
                <a:lnTo>
                  <a:pt x="566" y="369"/>
                </a:lnTo>
                <a:lnTo>
                  <a:pt x="552" y="363"/>
                </a:lnTo>
                <a:lnTo>
                  <a:pt x="538" y="360"/>
                </a:lnTo>
                <a:lnTo>
                  <a:pt x="523" y="358"/>
                </a:lnTo>
                <a:lnTo>
                  <a:pt x="508" y="357"/>
                </a:lnTo>
                <a:lnTo>
                  <a:pt x="508" y="357"/>
                </a:lnTo>
                <a:close/>
                <a:moveTo>
                  <a:pt x="508" y="567"/>
                </a:moveTo>
                <a:lnTo>
                  <a:pt x="508" y="567"/>
                </a:lnTo>
                <a:lnTo>
                  <a:pt x="496" y="566"/>
                </a:lnTo>
                <a:lnTo>
                  <a:pt x="485" y="563"/>
                </a:lnTo>
                <a:lnTo>
                  <a:pt x="475" y="558"/>
                </a:lnTo>
                <a:lnTo>
                  <a:pt x="466" y="550"/>
                </a:lnTo>
                <a:lnTo>
                  <a:pt x="459" y="541"/>
                </a:lnTo>
                <a:lnTo>
                  <a:pt x="454" y="531"/>
                </a:lnTo>
                <a:lnTo>
                  <a:pt x="449" y="520"/>
                </a:lnTo>
                <a:lnTo>
                  <a:pt x="448" y="508"/>
                </a:lnTo>
                <a:lnTo>
                  <a:pt x="448" y="508"/>
                </a:lnTo>
                <a:lnTo>
                  <a:pt x="449" y="495"/>
                </a:lnTo>
                <a:lnTo>
                  <a:pt x="454" y="485"/>
                </a:lnTo>
                <a:lnTo>
                  <a:pt x="459" y="475"/>
                </a:lnTo>
                <a:lnTo>
                  <a:pt x="466" y="465"/>
                </a:lnTo>
                <a:lnTo>
                  <a:pt x="475" y="459"/>
                </a:lnTo>
                <a:lnTo>
                  <a:pt x="485" y="454"/>
                </a:lnTo>
                <a:lnTo>
                  <a:pt x="496" y="449"/>
                </a:lnTo>
                <a:lnTo>
                  <a:pt x="508" y="448"/>
                </a:lnTo>
                <a:lnTo>
                  <a:pt x="508" y="448"/>
                </a:lnTo>
                <a:lnTo>
                  <a:pt x="520" y="449"/>
                </a:lnTo>
                <a:lnTo>
                  <a:pt x="531" y="454"/>
                </a:lnTo>
                <a:lnTo>
                  <a:pt x="542" y="459"/>
                </a:lnTo>
                <a:lnTo>
                  <a:pt x="550" y="465"/>
                </a:lnTo>
                <a:lnTo>
                  <a:pt x="558" y="475"/>
                </a:lnTo>
                <a:lnTo>
                  <a:pt x="563" y="485"/>
                </a:lnTo>
                <a:lnTo>
                  <a:pt x="566" y="495"/>
                </a:lnTo>
                <a:lnTo>
                  <a:pt x="567" y="508"/>
                </a:lnTo>
                <a:lnTo>
                  <a:pt x="567" y="508"/>
                </a:lnTo>
                <a:lnTo>
                  <a:pt x="566" y="520"/>
                </a:lnTo>
                <a:lnTo>
                  <a:pt x="563" y="531"/>
                </a:lnTo>
                <a:lnTo>
                  <a:pt x="558" y="541"/>
                </a:lnTo>
                <a:lnTo>
                  <a:pt x="550" y="550"/>
                </a:lnTo>
                <a:lnTo>
                  <a:pt x="542" y="558"/>
                </a:lnTo>
                <a:lnTo>
                  <a:pt x="531" y="563"/>
                </a:lnTo>
                <a:lnTo>
                  <a:pt x="520" y="566"/>
                </a:lnTo>
                <a:lnTo>
                  <a:pt x="508" y="567"/>
                </a:lnTo>
                <a:lnTo>
                  <a:pt x="508" y="567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BBBAA6E-6BF7-CE0E-DE6B-1FE5DF11D7F8}"/>
              </a:ext>
            </a:extLst>
          </p:cNvPr>
          <p:cNvSpPr/>
          <p:nvPr/>
        </p:nvSpPr>
        <p:spPr>
          <a:xfrm>
            <a:off x="2072660" y="1338916"/>
            <a:ext cx="828000" cy="828000"/>
          </a:xfrm>
          <a:prstGeom prst="ellipse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5" descr="D:\51PPT模板网\51pptmoban.com\图片.jpg">
            <a:extLst>
              <a:ext uri="{FF2B5EF4-FFF2-40B4-BE49-F238E27FC236}">
                <a16:creationId xmlns:a16="http://schemas.microsoft.com/office/drawing/2014/main" id="{6ED9246A-4B81-51A2-626F-426E9D7D9BAC}"/>
              </a:ext>
            </a:extLst>
          </p:cNvPr>
          <p:cNvSpPr>
            <a:spLocks noEditPoints="1"/>
          </p:cNvSpPr>
          <p:nvPr/>
        </p:nvSpPr>
        <p:spPr bwMode="auto">
          <a:xfrm>
            <a:off x="2324735" y="1591785"/>
            <a:ext cx="323850" cy="322263"/>
          </a:xfrm>
          <a:custGeom>
            <a:avLst/>
            <a:gdLst>
              <a:gd name="T0" fmla="*/ 789 w 1018"/>
              <a:gd name="T1" fmla="*/ 69 h 1017"/>
              <a:gd name="T2" fmla="*/ 765 w 1018"/>
              <a:gd name="T3" fmla="*/ 25 h 1017"/>
              <a:gd name="T4" fmla="*/ 719 w 1018"/>
              <a:gd name="T5" fmla="*/ 1 h 1017"/>
              <a:gd name="T6" fmla="*/ 73 w 1018"/>
              <a:gd name="T7" fmla="*/ 1 h 1017"/>
              <a:gd name="T8" fmla="*/ 27 w 1018"/>
              <a:gd name="T9" fmla="*/ 25 h 1017"/>
              <a:gd name="T10" fmla="*/ 2 w 1018"/>
              <a:gd name="T11" fmla="*/ 69 h 1017"/>
              <a:gd name="T12" fmla="*/ 2 w 1018"/>
              <a:gd name="T13" fmla="*/ 716 h 1017"/>
              <a:gd name="T14" fmla="*/ 28 w 1018"/>
              <a:gd name="T15" fmla="*/ 766 h 1017"/>
              <a:gd name="T16" fmla="*/ 67 w 1018"/>
              <a:gd name="T17" fmla="*/ 789 h 1017"/>
              <a:gd name="T18" fmla="*/ 115 w 1018"/>
              <a:gd name="T19" fmla="*/ 791 h 1017"/>
              <a:gd name="T20" fmla="*/ 163 w 1018"/>
              <a:gd name="T21" fmla="*/ 766 h 1017"/>
              <a:gd name="T22" fmla="*/ 263 w 1018"/>
              <a:gd name="T23" fmla="*/ 745 h 1017"/>
              <a:gd name="T24" fmla="*/ 589 w 1018"/>
              <a:gd name="T25" fmla="*/ 763 h 1017"/>
              <a:gd name="T26" fmla="*/ 634 w 1018"/>
              <a:gd name="T27" fmla="*/ 777 h 1017"/>
              <a:gd name="T28" fmla="*/ 870 w 1018"/>
              <a:gd name="T29" fmla="*/ 1001 h 1017"/>
              <a:gd name="T30" fmla="*/ 923 w 1018"/>
              <a:gd name="T31" fmla="*/ 1017 h 1017"/>
              <a:gd name="T32" fmla="*/ 968 w 1018"/>
              <a:gd name="T33" fmla="*/ 1006 h 1017"/>
              <a:gd name="T34" fmla="*/ 1002 w 1018"/>
              <a:gd name="T35" fmla="*/ 975 h 1017"/>
              <a:gd name="T36" fmla="*/ 1018 w 1018"/>
              <a:gd name="T37" fmla="*/ 921 h 1017"/>
              <a:gd name="T38" fmla="*/ 1011 w 1018"/>
              <a:gd name="T39" fmla="*/ 276 h 1017"/>
              <a:gd name="T40" fmla="*/ 977 w 1018"/>
              <a:gd name="T41" fmla="*/ 238 h 1017"/>
              <a:gd name="T42" fmla="*/ 927 w 1018"/>
              <a:gd name="T43" fmla="*/ 223 h 1017"/>
              <a:gd name="T44" fmla="*/ 102 w 1018"/>
              <a:gd name="T45" fmla="*/ 729 h 1017"/>
              <a:gd name="T46" fmla="*/ 73 w 1018"/>
              <a:gd name="T47" fmla="*/ 721 h 1017"/>
              <a:gd name="T48" fmla="*/ 64 w 1018"/>
              <a:gd name="T49" fmla="*/ 86 h 1017"/>
              <a:gd name="T50" fmla="*/ 80 w 1018"/>
              <a:gd name="T51" fmla="*/ 65 h 1017"/>
              <a:gd name="T52" fmla="*/ 711 w 1018"/>
              <a:gd name="T53" fmla="*/ 65 h 1017"/>
              <a:gd name="T54" fmla="*/ 727 w 1018"/>
              <a:gd name="T55" fmla="*/ 86 h 1017"/>
              <a:gd name="T56" fmla="*/ 720 w 1018"/>
              <a:gd name="T57" fmla="*/ 470 h 1017"/>
              <a:gd name="T58" fmla="*/ 429 w 1018"/>
              <a:gd name="T59" fmla="*/ 476 h 1017"/>
              <a:gd name="T60" fmla="*/ 350 w 1018"/>
              <a:gd name="T61" fmla="*/ 501 h 1017"/>
              <a:gd name="T62" fmla="*/ 954 w 1018"/>
              <a:gd name="T63" fmla="*/ 928 h 1017"/>
              <a:gd name="T64" fmla="*/ 934 w 1018"/>
              <a:gd name="T65" fmla="*/ 951 h 1017"/>
              <a:gd name="T66" fmla="*/ 900 w 1018"/>
              <a:gd name="T67" fmla="*/ 944 h 1017"/>
              <a:gd name="T68" fmla="*/ 645 w 1018"/>
              <a:gd name="T69" fmla="*/ 711 h 1017"/>
              <a:gd name="T70" fmla="*/ 318 w 1018"/>
              <a:gd name="T71" fmla="*/ 700 h 1017"/>
              <a:gd name="T72" fmla="*/ 293 w 1018"/>
              <a:gd name="T73" fmla="*/ 685 h 1017"/>
              <a:gd name="T74" fmla="*/ 379 w 1018"/>
              <a:gd name="T75" fmla="*/ 557 h 1017"/>
              <a:gd name="T76" fmla="*/ 420 w 1018"/>
              <a:gd name="T77" fmla="*/ 540 h 1017"/>
              <a:gd name="T78" fmla="*/ 727 w 1018"/>
              <a:gd name="T79" fmla="*/ 536 h 1017"/>
              <a:gd name="T80" fmla="*/ 770 w 1018"/>
              <a:gd name="T81" fmla="*/ 508 h 1017"/>
              <a:gd name="T82" fmla="*/ 791 w 1018"/>
              <a:gd name="T83" fmla="*/ 461 h 1017"/>
              <a:gd name="T84" fmla="*/ 938 w 1018"/>
              <a:gd name="T85" fmla="*/ 288 h 1017"/>
              <a:gd name="T86" fmla="*/ 955 w 1018"/>
              <a:gd name="T87" fmla="*/ 311 h 1017"/>
              <a:gd name="T88" fmla="*/ 425 w 1018"/>
              <a:gd name="T89" fmla="*/ 373 h 1017"/>
              <a:gd name="T90" fmla="*/ 445 w 1018"/>
              <a:gd name="T91" fmla="*/ 333 h 1017"/>
              <a:gd name="T92" fmla="*/ 416 w 1018"/>
              <a:gd name="T93" fmla="*/ 289 h 1017"/>
              <a:gd name="T94" fmla="*/ 371 w 1018"/>
              <a:gd name="T95" fmla="*/ 294 h 1017"/>
              <a:gd name="T96" fmla="*/ 350 w 1018"/>
              <a:gd name="T97" fmla="*/ 333 h 1017"/>
              <a:gd name="T98" fmla="*/ 380 w 1018"/>
              <a:gd name="T99" fmla="*/ 377 h 1017"/>
              <a:gd name="T100" fmla="*/ 197 w 1018"/>
              <a:gd name="T101" fmla="*/ 286 h 1017"/>
              <a:gd name="T102" fmla="*/ 160 w 1018"/>
              <a:gd name="T103" fmla="*/ 324 h 1017"/>
              <a:gd name="T104" fmla="*/ 174 w 1018"/>
              <a:gd name="T105" fmla="*/ 367 h 1017"/>
              <a:gd name="T106" fmla="*/ 217 w 1018"/>
              <a:gd name="T107" fmla="*/ 380 h 1017"/>
              <a:gd name="T108" fmla="*/ 254 w 1018"/>
              <a:gd name="T109" fmla="*/ 343 h 1017"/>
              <a:gd name="T110" fmla="*/ 240 w 1018"/>
              <a:gd name="T111" fmla="*/ 300 h 1017"/>
              <a:gd name="T112" fmla="*/ 589 w 1018"/>
              <a:gd name="T113" fmla="*/ 380 h 1017"/>
              <a:gd name="T114" fmla="*/ 629 w 1018"/>
              <a:gd name="T115" fmla="*/ 360 h 1017"/>
              <a:gd name="T116" fmla="*/ 633 w 1018"/>
              <a:gd name="T117" fmla="*/ 315 h 1017"/>
              <a:gd name="T118" fmla="*/ 589 w 1018"/>
              <a:gd name="T119" fmla="*/ 286 h 1017"/>
              <a:gd name="T120" fmla="*/ 549 w 1018"/>
              <a:gd name="T121" fmla="*/ 306 h 1017"/>
              <a:gd name="T122" fmla="*/ 545 w 1018"/>
              <a:gd name="T123" fmla="*/ 351 h 1017"/>
              <a:gd name="T124" fmla="*/ 589 w 1018"/>
              <a:gd name="T125" fmla="*/ 38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927" y="223"/>
                </a:moveTo>
                <a:lnTo>
                  <a:pt x="792" y="223"/>
                </a:lnTo>
                <a:lnTo>
                  <a:pt x="792" y="86"/>
                </a:lnTo>
                <a:lnTo>
                  <a:pt x="792" y="86"/>
                </a:lnTo>
                <a:lnTo>
                  <a:pt x="791" y="78"/>
                </a:lnTo>
                <a:lnTo>
                  <a:pt x="789" y="69"/>
                </a:lnTo>
                <a:lnTo>
                  <a:pt x="787" y="61"/>
                </a:lnTo>
                <a:lnTo>
                  <a:pt x="784" y="53"/>
                </a:lnTo>
                <a:lnTo>
                  <a:pt x="780" y="45"/>
                </a:lnTo>
                <a:lnTo>
                  <a:pt x="776" y="38"/>
                </a:lnTo>
                <a:lnTo>
                  <a:pt x="770" y="31"/>
                </a:lnTo>
                <a:lnTo>
                  <a:pt x="765" y="25"/>
                </a:lnTo>
                <a:lnTo>
                  <a:pt x="758" y="19"/>
                </a:lnTo>
                <a:lnTo>
                  <a:pt x="751" y="15"/>
                </a:lnTo>
                <a:lnTo>
                  <a:pt x="743" y="10"/>
                </a:lnTo>
                <a:lnTo>
                  <a:pt x="736" y="6"/>
                </a:lnTo>
                <a:lnTo>
                  <a:pt x="727" y="3"/>
                </a:lnTo>
                <a:lnTo>
                  <a:pt x="719" y="1"/>
                </a:lnTo>
                <a:lnTo>
                  <a:pt x="709" y="0"/>
                </a:lnTo>
                <a:lnTo>
                  <a:pt x="699" y="0"/>
                </a:lnTo>
                <a:lnTo>
                  <a:pt x="92" y="0"/>
                </a:lnTo>
                <a:lnTo>
                  <a:pt x="92" y="0"/>
                </a:lnTo>
                <a:lnTo>
                  <a:pt x="82" y="0"/>
                </a:lnTo>
                <a:lnTo>
                  <a:pt x="73" y="1"/>
                </a:lnTo>
                <a:lnTo>
                  <a:pt x="64" y="3"/>
                </a:lnTo>
                <a:lnTo>
                  <a:pt x="56" y="6"/>
                </a:lnTo>
                <a:lnTo>
                  <a:pt x="48" y="10"/>
                </a:lnTo>
                <a:lnTo>
                  <a:pt x="41" y="15"/>
                </a:lnTo>
                <a:lnTo>
                  <a:pt x="33" y="19"/>
                </a:lnTo>
                <a:lnTo>
                  <a:pt x="27" y="25"/>
                </a:lnTo>
                <a:lnTo>
                  <a:pt x="21" y="31"/>
                </a:lnTo>
                <a:lnTo>
                  <a:pt x="16" y="38"/>
                </a:lnTo>
                <a:lnTo>
                  <a:pt x="12" y="45"/>
                </a:lnTo>
                <a:lnTo>
                  <a:pt x="7" y="53"/>
                </a:lnTo>
                <a:lnTo>
                  <a:pt x="4" y="61"/>
                </a:lnTo>
                <a:lnTo>
                  <a:pt x="2" y="69"/>
                </a:lnTo>
                <a:lnTo>
                  <a:pt x="1" y="78"/>
                </a:lnTo>
                <a:lnTo>
                  <a:pt x="0" y="86"/>
                </a:lnTo>
                <a:lnTo>
                  <a:pt x="0" y="698"/>
                </a:lnTo>
                <a:lnTo>
                  <a:pt x="0" y="698"/>
                </a:lnTo>
                <a:lnTo>
                  <a:pt x="1" y="708"/>
                </a:lnTo>
                <a:lnTo>
                  <a:pt x="2" y="716"/>
                </a:lnTo>
                <a:lnTo>
                  <a:pt x="4" y="726"/>
                </a:lnTo>
                <a:lnTo>
                  <a:pt x="7" y="735"/>
                </a:lnTo>
                <a:lnTo>
                  <a:pt x="12" y="743"/>
                </a:lnTo>
                <a:lnTo>
                  <a:pt x="16" y="751"/>
                </a:lnTo>
                <a:lnTo>
                  <a:pt x="21" y="758"/>
                </a:lnTo>
                <a:lnTo>
                  <a:pt x="28" y="766"/>
                </a:lnTo>
                <a:lnTo>
                  <a:pt x="28" y="766"/>
                </a:lnTo>
                <a:lnTo>
                  <a:pt x="35" y="772"/>
                </a:lnTo>
                <a:lnTo>
                  <a:pt x="43" y="777"/>
                </a:lnTo>
                <a:lnTo>
                  <a:pt x="51" y="782"/>
                </a:lnTo>
                <a:lnTo>
                  <a:pt x="59" y="786"/>
                </a:lnTo>
                <a:lnTo>
                  <a:pt x="67" y="789"/>
                </a:lnTo>
                <a:lnTo>
                  <a:pt x="77" y="791"/>
                </a:lnTo>
                <a:lnTo>
                  <a:pt x="87" y="792"/>
                </a:lnTo>
                <a:lnTo>
                  <a:pt x="95" y="794"/>
                </a:lnTo>
                <a:lnTo>
                  <a:pt x="95" y="794"/>
                </a:lnTo>
                <a:lnTo>
                  <a:pt x="105" y="792"/>
                </a:lnTo>
                <a:lnTo>
                  <a:pt x="115" y="791"/>
                </a:lnTo>
                <a:lnTo>
                  <a:pt x="123" y="789"/>
                </a:lnTo>
                <a:lnTo>
                  <a:pt x="132" y="786"/>
                </a:lnTo>
                <a:lnTo>
                  <a:pt x="140" y="783"/>
                </a:lnTo>
                <a:lnTo>
                  <a:pt x="148" y="777"/>
                </a:lnTo>
                <a:lnTo>
                  <a:pt x="155" y="772"/>
                </a:lnTo>
                <a:lnTo>
                  <a:pt x="163" y="766"/>
                </a:lnTo>
                <a:lnTo>
                  <a:pt x="230" y="700"/>
                </a:lnTo>
                <a:lnTo>
                  <a:pt x="230" y="700"/>
                </a:lnTo>
                <a:lnTo>
                  <a:pt x="236" y="713"/>
                </a:lnTo>
                <a:lnTo>
                  <a:pt x="243" y="726"/>
                </a:lnTo>
                <a:lnTo>
                  <a:pt x="252" y="737"/>
                </a:lnTo>
                <a:lnTo>
                  <a:pt x="263" y="745"/>
                </a:lnTo>
                <a:lnTo>
                  <a:pt x="276" y="753"/>
                </a:lnTo>
                <a:lnTo>
                  <a:pt x="288" y="759"/>
                </a:lnTo>
                <a:lnTo>
                  <a:pt x="303" y="762"/>
                </a:lnTo>
                <a:lnTo>
                  <a:pt x="318" y="763"/>
                </a:lnTo>
                <a:lnTo>
                  <a:pt x="589" y="763"/>
                </a:lnTo>
                <a:lnTo>
                  <a:pt x="589" y="763"/>
                </a:lnTo>
                <a:lnTo>
                  <a:pt x="597" y="763"/>
                </a:lnTo>
                <a:lnTo>
                  <a:pt x="605" y="765"/>
                </a:lnTo>
                <a:lnTo>
                  <a:pt x="612" y="767"/>
                </a:lnTo>
                <a:lnTo>
                  <a:pt x="620" y="770"/>
                </a:lnTo>
                <a:lnTo>
                  <a:pt x="626" y="773"/>
                </a:lnTo>
                <a:lnTo>
                  <a:pt x="634" y="777"/>
                </a:lnTo>
                <a:lnTo>
                  <a:pt x="640" y="782"/>
                </a:lnTo>
                <a:lnTo>
                  <a:pt x="646" y="787"/>
                </a:lnTo>
                <a:lnTo>
                  <a:pt x="855" y="989"/>
                </a:lnTo>
                <a:lnTo>
                  <a:pt x="855" y="989"/>
                </a:lnTo>
                <a:lnTo>
                  <a:pt x="862" y="995"/>
                </a:lnTo>
                <a:lnTo>
                  <a:pt x="870" y="1001"/>
                </a:lnTo>
                <a:lnTo>
                  <a:pt x="877" y="1006"/>
                </a:lnTo>
                <a:lnTo>
                  <a:pt x="886" y="1010"/>
                </a:lnTo>
                <a:lnTo>
                  <a:pt x="895" y="1012"/>
                </a:lnTo>
                <a:lnTo>
                  <a:pt x="903" y="1016"/>
                </a:lnTo>
                <a:lnTo>
                  <a:pt x="913" y="1017"/>
                </a:lnTo>
                <a:lnTo>
                  <a:pt x="923" y="1017"/>
                </a:lnTo>
                <a:lnTo>
                  <a:pt x="923" y="1017"/>
                </a:lnTo>
                <a:lnTo>
                  <a:pt x="932" y="1017"/>
                </a:lnTo>
                <a:lnTo>
                  <a:pt x="941" y="1016"/>
                </a:lnTo>
                <a:lnTo>
                  <a:pt x="950" y="1012"/>
                </a:lnTo>
                <a:lnTo>
                  <a:pt x="959" y="1010"/>
                </a:lnTo>
                <a:lnTo>
                  <a:pt x="968" y="1006"/>
                </a:lnTo>
                <a:lnTo>
                  <a:pt x="975" y="1001"/>
                </a:lnTo>
                <a:lnTo>
                  <a:pt x="983" y="995"/>
                </a:lnTo>
                <a:lnTo>
                  <a:pt x="990" y="989"/>
                </a:lnTo>
                <a:lnTo>
                  <a:pt x="990" y="989"/>
                </a:lnTo>
                <a:lnTo>
                  <a:pt x="997" y="982"/>
                </a:lnTo>
                <a:lnTo>
                  <a:pt x="1002" y="975"/>
                </a:lnTo>
                <a:lnTo>
                  <a:pt x="1006" y="966"/>
                </a:lnTo>
                <a:lnTo>
                  <a:pt x="1011" y="958"/>
                </a:lnTo>
                <a:lnTo>
                  <a:pt x="1014" y="949"/>
                </a:lnTo>
                <a:lnTo>
                  <a:pt x="1016" y="941"/>
                </a:lnTo>
                <a:lnTo>
                  <a:pt x="1017" y="931"/>
                </a:lnTo>
                <a:lnTo>
                  <a:pt x="1018" y="921"/>
                </a:lnTo>
                <a:lnTo>
                  <a:pt x="1018" y="311"/>
                </a:lnTo>
                <a:lnTo>
                  <a:pt x="1018" y="311"/>
                </a:lnTo>
                <a:lnTo>
                  <a:pt x="1017" y="301"/>
                </a:lnTo>
                <a:lnTo>
                  <a:pt x="1016" y="292"/>
                </a:lnTo>
                <a:lnTo>
                  <a:pt x="1014" y="284"/>
                </a:lnTo>
                <a:lnTo>
                  <a:pt x="1011" y="276"/>
                </a:lnTo>
                <a:lnTo>
                  <a:pt x="1007" y="269"/>
                </a:lnTo>
                <a:lnTo>
                  <a:pt x="1002" y="261"/>
                </a:lnTo>
                <a:lnTo>
                  <a:pt x="997" y="255"/>
                </a:lnTo>
                <a:lnTo>
                  <a:pt x="991" y="248"/>
                </a:lnTo>
                <a:lnTo>
                  <a:pt x="985" y="243"/>
                </a:lnTo>
                <a:lnTo>
                  <a:pt x="977" y="238"/>
                </a:lnTo>
                <a:lnTo>
                  <a:pt x="970" y="233"/>
                </a:lnTo>
                <a:lnTo>
                  <a:pt x="962" y="230"/>
                </a:lnTo>
                <a:lnTo>
                  <a:pt x="954" y="227"/>
                </a:lnTo>
                <a:lnTo>
                  <a:pt x="945" y="225"/>
                </a:lnTo>
                <a:lnTo>
                  <a:pt x="935" y="224"/>
                </a:lnTo>
                <a:lnTo>
                  <a:pt x="927" y="223"/>
                </a:lnTo>
                <a:lnTo>
                  <a:pt x="927" y="223"/>
                </a:lnTo>
                <a:close/>
                <a:moveTo>
                  <a:pt x="118" y="721"/>
                </a:moveTo>
                <a:lnTo>
                  <a:pt x="118" y="721"/>
                </a:lnTo>
                <a:lnTo>
                  <a:pt x="114" y="725"/>
                </a:lnTo>
                <a:lnTo>
                  <a:pt x="108" y="727"/>
                </a:lnTo>
                <a:lnTo>
                  <a:pt x="102" y="729"/>
                </a:lnTo>
                <a:lnTo>
                  <a:pt x="95" y="729"/>
                </a:lnTo>
                <a:lnTo>
                  <a:pt x="90" y="729"/>
                </a:lnTo>
                <a:lnTo>
                  <a:pt x="83" y="727"/>
                </a:lnTo>
                <a:lnTo>
                  <a:pt x="78" y="725"/>
                </a:lnTo>
                <a:lnTo>
                  <a:pt x="73" y="721"/>
                </a:lnTo>
                <a:lnTo>
                  <a:pt x="73" y="721"/>
                </a:lnTo>
                <a:lnTo>
                  <a:pt x="70" y="715"/>
                </a:lnTo>
                <a:lnTo>
                  <a:pt x="66" y="710"/>
                </a:lnTo>
                <a:lnTo>
                  <a:pt x="64" y="704"/>
                </a:lnTo>
                <a:lnTo>
                  <a:pt x="64" y="698"/>
                </a:lnTo>
                <a:lnTo>
                  <a:pt x="64" y="86"/>
                </a:lnTo>
                <a:lnTo>
                  <a:pt x="64" y="86"/>
                </a:lnTo>
                <a:lnTo>
                  <a:pt x="64" y="82"/>
                </a:lnTo>
                <a:lnTo>
                  <a:pt x="66" y="78"/>
                </a:lnTo>
                <a:lnTo>
                  <a:pt x="68" y="74"/>
                </a:lnTo>
                <a:lnTo>
                  <a:pt x="72" y="70"/>
                </a:lnTo>
                <a:lnTo>
                  <a:pt x="76" y="67"/>
                </a:lnTo>
                <a:lnTo>
                  <a:pt x="80" y="65"/>
                </a:lnTo>
                <a:lnTo>
                  <a:pt x="86" y="63"/>
                </a:lnTo>
                <a:lnTo>
                  <a:pt x="92" y="63"/>
                </a:lnTo>
                <a:lnTo>
                  <a:pt x="699" y="63"/>
                </a:lnTo>
                <a:lnTo>
                  <a:pt x="699" y="63"/>
                </a:lnTo>
                <a:lnTo>
                  <a:pt x="706" y="63"/>
                </a:lnTo>
                <a:lnTo>
                  <a:pt x="711" y="65"/>
                </a:lnTo>
                <a:lnTo>
                  <a:pt x="715" y="67"/>
                </a:lnTo>
                <a:lnTo>
                  <a:pt x="720" y="70"/>
                </a:lnTo>
                <a:lnTo>
                  <a:pt x="723" y="74"/>
                </a:lnTo>
                <a:lnTo>
                  <a:pt x="725" y="78"/>
                </a:lnTo>
                <a:lnTo>
                  <a:pt x="727" y="82"/>
                </a:lnTo>
                <a:lnTo>
                  <a:pt x="727" y="86"/>
                </a:lnTo>
                <a:lnTo>
                  <a:pt x="727" y="452"/>
                </a:lnTo>
                <a:lnTo>
                  <a:pt x="727" y="452"/>
                </a:lnTo>
                <a:lnTo>
                  <a:pt x="727" y="458"/>
                </a:lnTo>
                <a:lnTo>
                  <a:pt x="725" y="462"/>
                </a:lnTo>
                <a:lnTo>
                  <a:pt x="723" y="466"/>
                </a:lnTo>
                <a:lnTo>
                  <a:pt x="720" y="470"/>
                </a:lnTo>
                <a:lnTo>
                  <a:pt x="715" y="473"/>
                </a:lnTo>
                <a:lnTo>
                  <a:pt x="711" y="475"/>
                </a:lnTo>
                <a:lnTo>
                  <a:pt x="706" y="476"/>
                </a:lnTo>
                <a:lnTo>
                  <a:pt x="699" y="476"/>
                </a:lnTo>
                <a:lnTo>
                  <a:pt x="429" y="476"/>
                </a:lnTo>
                <a:lnTo>
                  <a:pt x="429" y="476"/>
                </a:lnTo>
                <a:lnTo>
                  <a:pt x="415" y="477"/>
                </a:lnTo>
                <a:lnTo>
                  <a:pt x="401" y="479"/>
                </a:lnTo>
                <a:lnTo>
                  <a:pt x="387" y="482"/>
                </a:lnTo>
                <a:lnTo>
                  <a:pt x="374" y="487"/>
                </a:lnTo>
                <a:lnTo>
                  <a:pt x="361" y="493"/>
                </a:lnTo>
                <a:lnTo>
                  <a:pt x="350" y="501"/>
                </a:lnTo>
                <a:lnTo>
                  <a:pt x="339" y="508"/>
                </a:lnTo>
                <a:lnTo>
                  <a:pt x="328" y="518"/>
                </a:lnTo>
                <a:lnTo>
                  <a:pt x="118" y="721"/>
                </a:lnTo>
                <a:close/>
                <a:moveTo>
                  <a:pt x="955" y="921"/>
                </a:moveTo>
                <a:lnTo>
                  <a:pt x="955" y="921"/>
                </a:lnTo>
                <a:lnTo>
                  <a:pt x="954" y="928"/>
                </a:lnTo>
                <a:lnTo>
                  <a:pt x="951" y="934"/>
                </a:lnTo>
                <a:lnTo>
                  <a:pt x="949" y="939"/>
                </a:lnTo>
                <a:lnTo>
                  <a:pt x="945" y="944"/>
                </a:lnTo>
                <a:lnTo>
                  <a:pt x="945" y="944"/>
                </a:lnTo>
                <a:lnTo>
                  <a:pt x="940" y="948"/>
                </a:lnTo>
                <a:lnTo>
                  <a:pt x="934" y="951"/>
                </a:lnTo>
                <a:lnTo>
                  <a:pt x="929" y="952"/>
                </a:lnTo>
                <a:lnTo>
                  <a:pt x="923" y="953"/>
                </a:lnTo>
                <a:lnTo>
                  <a:pt x="916" y="952"/>
                </a:lnTo>
                <a:lnTo>
                  <a:pt x="911" y="951"/>
                </a:lnTo>
                <a:lnTo>
                  <a:pt x="904" y="948"/>
                </a:lnTo>
                <a:lnTo>
                  <a:pt x="900" y="944"/>
                </a:lnTo>
                <a:lnTo>
                  <a:pt x="691" y="742"/>
                </a:lnTo>
                <a:lnTo>
                  <a:pt x="691" y="742"/>
                </a:lnTo>
                <a:lnTo>
                  <a:pt x="680" y="732"/>
                </a:lnTo>
                <a:lnTo>
                  <a:pt x="668" y="724"/>
                </a:lnTo>
                <a:lnTo>
                  <a:pt x="656" y="716"/>
                </a:lnTo>
                <a:lnTo>
                  <a:pt x="645" y="711"/>
                </a:lnTo>
                <a:lnTo>
                  <a:pt x="631" y="706"/>
                </a:lnTo>
                <a:lnTo>
                  <a:pt x="618" y="702"/>
                </a:lnTo>
                <a:lnTo>
                  <a:pt x="604" y="700"/>
                </a:lnTo>
                <a:lnTo>
                  <a:pt x="589" y="700"/>
                </a:lnTo>
                <a:lnTo>
                  <a:pt x="318" y="700"/>
                </a:lnTo>
                <a:lnTo>
                  <a:pt x="318" y="700"/>
                </a:lnTo>
                <a:lnTo>
                  <a:pt x="313" y="699"/>
                </a:lnTo>
                <a:lnTo>
                  <a:pt x="308" y="698"/>
                </a:lnTo>
                <a:lnTo>
                  <a:pt x="302" y="696"/>
                </a:lnTo>
                <a:lnTo>
                  <a:pt x="298" y="693"/>
                </a:lnTo>
                <a:lnTo>
                  <a:pt x="295" y="689"/>
                </a:lnTo>
                <a:lnTo>
                  <a:pt x="293" y="685"/>
                </a:lnTo>
                <a:lnTo>
                  <a:pt x="291" y="681"/>
                </a:lnTo>
                <a:lnTo>
                  <a:pt x="291" y="677"/>
                </a:lnTo>
                <a:lnTo>
                  <a:pt x="291" y="642"/>
                </a:lnTo>
                <a:lnTo>
                  <a:pt x="372" y="563"/>
                </a:lnTo>
                <a:lnTo>
                  <a:pt x="372" y="563"/>
                </a:lnTo>
                <a:lnTo>
                  <a:pt x="379" y="557"/>
                </a:lnTo>
                <a:lnTo>
                  <a:pt x="385" y="553"/>
                </a:lnTo>
                <a:lnTo>
                  <a:pt x="391" y="549"/>
                </a:lnTo>
                <a:lnTo>
                  <a:pt x="398" y="546"/>
                </a:lnTo>
                <a:lnTo>
                  <a:pt x="405" y="544"/>
                </a:lnTo>
                <a:lnTo>
                  <a:pt x="413" y="541"/>
                </a:lnTo>
                <a:lnTo>
                  <a:pt x="420" y="540"/>
                </a:lnTo>
                <a:lnTo>
                  <a:pt x="429" y="540"/>
                </a:lnTo>
                <a:lnTo>
                  <a:pt x="699" y="540"/>
                </a:lnTo>
                <a:lnTo>
                  <a:pt x="699" y="540"/>
                </a:lnTo>
                <a:lnTo>
                  <a:pt x="709" y="539"/>
                </a:lnTo>
                <a:lnTo>
                  <a:pt x="719" y="538"/>
                </a:lnTo>
                <a:lnTo>
                  <a:pt x="727" y="536"/>
                </a:lnTo>
                <a:lnTo>
                  <a:pt x="736" y="533"/>
                </a:lnTo>
                <a:lnTo>
                  <a:pt x="743" y="530"/>
                </a:lnTo>
                <a:lnTo>
                  <a:pt x="751" y="525"/>
                </a:lnTo>
                <a:lnTo>
                  <a:pt x="758" y="520"/>
                </a:lnTo>
                <a:lnTo>
                  <a:pt x="765" y="515"/>
                </a:lnTo>
                <a:lnTo>
                  <a:pt x="770" y="508"/>
                </a:lnTo>
                <a:lnTo>
                  <a:pt x="776" y="502"/>
                </a:lnTo>
                <a:lnTo>
                  <a:pt x="780" y="494"/>
                </a:lnTo>
                <a:lnTo>
                  <a:pt x="784" y="487"/>
                </a:lnTo>
                <a:lnTo>
                  <a:pt x="787" y="478"/>
                </a:lnTo>
                <a:lnTo>
                  <a:pt x="789" y="471"/>
                </a:lnTo>
                <a:lnTo>
                  <a:pt x="791" y="461"/>
                </a:lnTo>
                <a:lnTo>
                  <a:pt x="792" y="452"/>
                </a:lnTo>
                <a:lnTo>
                  <a:pt x="792" y="286"/>
                </a:lnTo>
                <a:lnTo>
                  <a:pt x="927" y="286"/>
                </a:lnTo>
                <a:lnTo>
                  <a:pt x="927" y="286"/>
                </a:lnTo>
                <a:lnTo>
                  <a:pt x="932" y="287"/>
                </a:lnTo>
                <a:lnTo>
                  <a:pt x="938" y="288"/>
                </a:lnTo>
                <a:lnTo>
                  <a:pt x="942" y="290"/>
                </a:lnTo>
                <a:lnTo>
                  <a:pt x="946" y="294"/>
                </a:lnTo>
                <a:lnTo>
                  <a:pt x="949" y="297"/>
                </a:lnTo>
                <a:lnTo>
                  <a:pt x="953" y="301"/>
                </a:lnTo>
                <a:lnTo>
                  <a:pt x="954" y="305"/>
                </a:lnTo>
                <a:lnTo>
                  <a:pt x="955" y="311"/>
                </a:lnTo>
                <a:lnTo>
                  <a:pt x="955" y="921"/>
                </a:lnTo>
                <a:close/>
                <a:moveTo>
                  <a:pt x="398" y="380"/>
                </a:moveTo>
                <a:lnTo>
                  <a:pt x="398" y="380"/>
                </a:lnTo>
                <a:lnTo>
                  <a:pt x="408" y="380"/>
                </a:lnTo>
                <a:lnTo>
                  <a:pt x="416" y="377"/>
                </a:lnTo>
                <a:lnTo>
                  <a:pt x="425" y="373"/>
                </a:lnTo>
                <a:lnTo>
                  <a:pt x="431" y="367"/>
                </a:lnTo>
                <a:lnTo>
                  <a:pt x="438" y="360"/>
                </a:lnTo>
                <a:lnTo>
                  <a:pt x="442" y="351"/>
                </a:lnTo>
                <a:lnTo>
                  <a:pt x="444" y="343"/>
                </a:lnTo>
                <a:lnTo>
                  <a:pt x="445" y="333"/>
                </a:lnTo>
                <a:lnTo>
                  <a:pt x="445" y="333"/>
                </a:lnTo>
                <a:lnTo>
                  <a:pt x="444" y="324"/>
                </a:lnTo>
                <a:lnTo>
                  <a:pt x="442" y="315"/>
                </a:lnTo>
                <a:lnTo>
                  <a:pt x="438" y="306"/>
                </a:lnTo>
                <a:lnTo>
                  <a:pt x="431" y="300"/>
                </a:lnTo>
                <a:lnTo>
                  <a:pt x="425" y="294"/>
                </a:lnTo>
                <a:lnTo>
                  <a:pt x="416" y="289"/>
                </a:lnTo>
                <a:lnTo>
                  <a:pt x="408" y="286"/>
                </a:lnTo>
                <a:lnTo>
                  <a:pt x="398" y="286"/>
                </a:lnTo>
                <a:lnTo>
                  <a:pt x="398" y="286"/>
                </a:lnTo>
                <a:lnTo>
                  <a:pt x="388" y="286"/>
                </a:lnTo>
                <a:lnTo>
                  <a:pt x="380" y="289"/>
                </a:lnTo>
                <a:lnTo>
                  <a:pt x="371" y="294"/>
                </a:lnTo>
                <a:lnTo>
                  <a:pt x="364" y="300"/>
                </a:lnTo>
                <a:lnTo>
                  <a:pt x="358" y="306"/>
                </a:lnTo>
                <a:lnTo>
                  <a:pt x="354" y="315"/>
                </a:lnTo>
                <a:lnTo>
                  <a:pt x="351" y="324"/>
                </a:lnTo>
                <a:lnTo>
                  <a:pt x="350" y="333"/>
                </a:lnTo>
                <a:lnTo>
                  <a:pt x="350" y="333"/>
                </a:lnTo>
                <a:lnTo>
                  <a:pt x="351" y="343"/>
                </a:lnTo>
                <a:lnTo>
                  <a:pt x="354" y="351"/>
                </a:lnTo>
                <a:lnTo>
                  <a:pt x="358" y="360"/>
                </a:lnTo>
                <a:lnTo>
                  <a:pt x="364" y="367"/>
                </a:lnTo>
                <a:lnTo>
                  <a:pt x="371" y="373"/>
                </a:lnTo>
                <a:lnTo>
                  <a:pt x="380" y="377"/>
                </a:lnTo>
                <a:lnTo>
                  <a:pt x="388" y="380"/>
                </a:lnTo>
                <a:lnTo>
                  <a:pt x="398" y="380"/>
                </a:lnTo>
                <a:lnTo>
                  <a:pt x="398" y="380"/>
                </a:lnTo>
                <a:close/>
                <a:moveTo>
                  <a:pt x="207" y="286"/>
                </a:moveTo>
                <a:lnTo>
                  <a:pt x="207" y="286"/>
                </a:lnTo>
                <a:lnTo>
                  <a:pt x="197" y="286"/>
                </a:lnTo>
                <a:lnTo>
                  <a:pt x="189" y="289"/>
                </a:lnTo>
                <a:lnTo>
                  <a:pt x="180" y="294"/>
                </a:lnTo>
                <a:lnTo>
                  <a:pt x="174" y="300"/>
                </a:lnTo>
                <a:lnTo>
                  <a:pt x="167" y="306"/>
                </a:lnTo>
                <a:lnTo>
                  <a:pt x="163" y="315"/>
                </a:lnTo>
                <a:lnTo>
                  <a:pt x="160" y="324"/>
                </a:lnTo>
                <a:lnTo>
                  <a:pt x="160" y="333"/>
                </a:lnTo>
                <a:lnTo>
                  <a:pt x="160" y="333"/>
                </a:lnTo>
                <a:lnTo>
                  <a:pt x="160" y="343"/>
                </a:lnTo>
                <a:lnTo>
                  <a:pt x="163" y="351"/>
                </a:lnTo>
                <a:lnTo>
                  <a:pt x="167" y="360"/>
                </a:lnTo>
                <a:lnTo>
                  <a:pt x="174" y="367"/>
                </a:lnTo>
                <a:lnTo>
                  <a:pt x="180" y="373"/>
                </a:lnTo>
                <a:lnTo>
                  <a:pt x="189" y="377"/>
                </a:lnTo>
                <a:lnTo>
                  <a:pt x="197" y="380"/>
                </a:lnTo>
                <a:lnTo>
                  <a:pt x="207" y="380"/>
                </a:lnTo>
                <a:lnTo>
                  <a:pt x="207" y="380"/>
                </a:lnTo>
                <a:lnTo>
                  <a:pt x="217" y="380"/>
                </a:lnTo>
                <a:lnTo>
                  <a:pt x="225" y="377"/>
                </a:lnTo>
                <a:lnTo>
                  <a:pt x="234" y="373"/>
                </a:lnTo>
                <a:lnTo>
                  <a:pt x="240" y="367"/>
                </a:lnTo>
                <a:lnTo>
                  <a:pt x="247" y="360"/>
                </a:lnTo>
                <a:lnTo>
                  <a:pt x="251" y="351"/>
                </a:lnTo>
                <a:lnTo>
                  <a:pt x="254" y="343"/>
                </a:lnTo>
                <a:lnTo>
                  <a:pt x="254" y="333"/>
                </a:lnTo>
                <a:lnTo>
                  <a:pt x="254" y="333"/>
                </a:lnTo>
                <a:lnTo>
                  <a:pt x="254" y="324"/>
                </a:lnTo>
                <a:lnTo>
                  <a:pt x="251" y="315"/>
                </a:lnTo>
                <a:lnTo>
                  <a:pt x="247" y="306"/>
                </a:lnTo>
                <a:lnTo>
                  <a:pt x="240" y="300"/>
                </a:lnTo>
                <a:lnTo>
                  <a:pt x="234" y="294"/>
                </a:lnTo>
                <a:lnTo>
                  <a:pt x="225" y="289"/>
                </a:lnTo>
                <a:lnTo>
                  <a:pt x="217" y="286"/>
                </a:lnTo>
                <a:lnTo>
                  <a:pt x="207" y="286"/>
                </a:lnTo>
                <a:lnTo>
                  <a:pt x="207" y="286"/>
                </a:lnTo>
                <a:close/>
                <a:moveTo>
                  <a:pt x="589" y="380"/>
                </a:moveTo>
                <a:lnTo>
                  <a:pt x="589" y="380"/>
                </a:lnTo>
                <a:lnTo>
                  <a:pt x="598" y="380"/>
                </a:lnTo>
                <a:lnTo>
                  <a:pt x="607" y="377"/>
                </a:lnTo>
                <a:lnTo>
                  <a:pt x="616" y="373"/>
                </a:lnTo>
                <a:lnTo>
                  <a:pt x="622" y="367"/>
                </a:lnTo>
                <a:lnTo>
                  <a:pt x="629" y="360"/>
                </a:lnTo>
                <a:lnTo>
                  <a:pt x="633" y="351"/>
                </a:lnTo>
                <a:lnTo>
                  <a:pt x="635" y="343"/>
                </a:lnTo>
                <a:lnTo>
                  <a:pt x="636" y="333"/>
                </a:lnTo>
                <a:lnTo>
                  <a:pt x="636" y="333"/>
                </a:lnTo>
                <a:lnTo>
                  <a:pt x="635" y="324"/>
                </a:lnTo>
                <a:lnTo>
                  <a:pt x="633" y="315"/>
                </a:lnTo>
                <a:lnTo>
                  <a:pt x="629" y="306"/>
                </a:lnTo>
                <a:lnTo>
                  <a:pt x="622" y="300"/>
                </a:lnTo>
                <a:lnTo>
                  <a:pt x="616" y="294"/>
                </a:lnTo>
                <a:lnTo>
                  <a:pt x="607" y="289"/>
                </a:lnTo>
                <a:lnTo>
                  <a:pt x="598" y="286"/>
                </a:lnTo>
                <a:lnTo>
                  <a:pt x="589" y="286"/>
                </a:lnTo>
                <a:lnTo>
                  <a:pt x="589" y="286"/>
                </a:lnTo>
                <a:lnTo>
                  <a:pt x="579" y="286"/>
                </a:lnTo>
                <a:lnTo>
                  <a:pt x="570" y="289"/>
                </a:lnTo>
                <a:lnTo>
                  <a:pt x="562" y="294"/>
                </a:lnTo>
                <a:lnTo>
                  <a:pt x="554" y="300"/>
                </a:lnTo>
                <a:lnTo>
                  <a:pt x="549" y="306"/>
                </a:lnTo>
                <a:lnTo>
                  <a:pt x="545" y="315"/>
                </a:lnTo>
                <a:lnTo>
                  <a:pt x="542" y="324"/>
                </a:lnTo>
                <a:lnTo>
                  <a:pt x="541" y="333"/>
                </a:lnTo>
                <a:lnTo>
                  <a:pt x="541" y="333"/>
                </a:lnTo>
                <a:lnTo>
                  <a:pt x="542" y="343"/>
                </a:lnTo>
                <a:lnTo>
                  <a:pt x="545" y="351"/>
                </a:lnTo>
                <a:lnTo>
                  <a:pt x="549" y="360"/>
                </a:lnTo>
                <a:lnTo>
                  <a:pt x="554" y="367"/>
                </a:lnTo>
                <a:lnTo>
                  <a:pt x="562" y="373"/>
                </a:lnTo>
                <a:lnTo>
                  <a:pt x="570" y="377"/>
                </a:lnTo>
                <a:lnTo>
                  <a:pt x="579" y="380"/>
                </a:lnTo>
                <a:lnTo>
                  <a:pt x="589" y="380"/>
                </a:lnTo>
                <a:lnTo>
                  <a:pt x="589" y="3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1AD526C-8067-D750-B1C4-36C2F7397769}"/>
              </a:ext>
            </a:extLst>
          </p:cNvPr>
          <p:cNvGrpSpPr/>
          <p:nvPr/>
        </p:nvGrpSpPr>
        <p:grpSpPr>
          <a:xfrm>
            <a:off x="1362220" y="2271393"/>
            <a:ext cx="2248879" cy="1047355"/>
            <a:chOff x="649028" y="1906534"/>
            <a:chExt cx="2248879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9829FE-39E9-1721-C73C-A72101CA7111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6ED21F0-66C3-B801-3718-1D1CB9A1BA8F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857F36-155B-3B96-49C1-3112F7F509BC}"/>
              </a:ext>
            </a:extLst>
          </p:cNvPr>
          <p:cNvGrpSpPr/>
          <p:nvPr/>
        </p:nvGrpSpPr>
        <p:grpSpPr>
          <a:xfrm>
            <a:off x="4971560" y="2271393"/>
            <a:ext cx="2248879" cy="1047355"/>
            <a:chOff x="649028" y="1906534"/>
            <a:chExt cx="2248879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894B43E-5FFA-C10C-1FC7-FB37C10000E5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51F6435-B38D-A13A-6465-475CD114AAAC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00983A2-2077-2779-FB67-FDF83B54BF94}"/>
              </a:ext>
            </a:extLst>
          </p:cNvPr>
          <p:cNvGrpSpPr/>
          <p:nvPr/>
        </p:nvGrpSpPr>
        <p:grpSpPr>
          <a:xfrm>
            <a:off x="8580903" y="2271393"/>
            <a:ext cx="2248879" cy="1047355"/>
            <a:chOff x="649028" y="1906534"/>
            <a:chExt cx="2248879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C0C12A4-6B6F-2CC6-4C1D-196F16C69E92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F8703B7-D2FE-1F79-2BA8-FF6752EB168F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E3B43DD-695C-66A9-78DF-EF5D23B2B624}"/>
              </a:ext>
            </a:extLst>
          </p:cNvPr>
          <p:cNvGrpSpPr/>
          <p:nvPr/>
        </p:nvGrpSpPr>
        <p:grpSpPr>
          <a:xfrm>
            <a:off x="1362220" y="4509768"/>
            <a:ext cx="2248879" cy="1047355"/>
            <a:chOff x="649028" y="1906534"/>
            <a:chExt cx="2248879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FD2FCC3-EDF8-924C-0744-CEAE82E96E36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D5F658-643B-0C9A-B6A2-56D885C602B9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9F4ADC6-8842-4028-1BD5-4C837B9C2597}"/>
              </a:ext>
            </a:extLst>
          </p:cNvPr>
          <p:cNvGrpSpPr/>
          <p:nvPr/>
        </p:nvGrpSpPr>
        <p:grpSpPr>
          <a:xfrm>
            <a:off x="4971560" y="4509768"/>
            <a:ext cx="2248879" cy="1047355"/>
            <a:chOff x="649028" y="1906534"/>
            <a:chExt cx="2248879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0D6B484-11C9-68E0-E72E-4A6638278400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3F3BF67-2594-C0E8-C38E-46A8B7F57FA9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A9804B5-0A78-83B7-0CD2-EFA521475B4E}"/>
              </a:ext>
            </a:extLst>
          </p:cNvPr>
          <p:cNvGrpSpPr/>
          <p:nvPr/>
        </p:nvGrpSpPr>
        <p:grpSpPr>
          <a:xfrm>
            <a:off x="8580903" y="4509768"/>
            <a:ext cx="2248879" cy="1047355"/>
            <a:chOff x="649028" y="1906534"/>
            <a:chExt cx="2248879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260C5CF-09BA-1923-69FF-1761AAF48D3B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3C920CA-28DF-E678-DBFC-772E2713870B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73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2" name="iS1ide-Freeform: Shape 2">
            <a:extLst>
              <a:ext uri="{FF2B5EF4-FFF2-40B4-BE49-F238E27FC236}">
                <a16:creationId xmlns:a16="http://schemas.microsoft.com/office/drawing/2014/main" id="{15B24338-070E-C8BF-7223-6E1E8794E76B}"/>
              </a:ext>
            </a:extLst>
          </p:cNvPr>
          <p:cNvSpPr>
            <a:spLocks/>
          </p:cNvSpPr>
          <p:nvPr/>
        </p:nvSpPr>
        <p:spPr bwMode="auto">
          <a:xfrm>
            <a:off x="1019304" y="2959621"/>
            <a:ext cx="2555951" cy="509329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iS1ide-TextBox 7">
            <a:extLst>
              <a:ext uri="{FF2B5EF4-FFF2-40B4-BE49-F238E27FC236}">
                <a16:creationId xmlns:a16="http://schemas.microsoft.com/office/drawing/2014/main" id="{190B63EF-798E-B4E9-BA58-DD8A08343C28}"/>
              </a:ext>
            </a:extLst>
          </p:cNvPr>
          <p:cNvSpPr txBox="1">
            <a:spLocks/>
          </p:cNvSpPr>
          <p:nvPr/>
        </p:nvSpPr>
        <p:spPr bwMode="auto">
          <a:xfrm>
            <a:off x="2088916" y="2547819"/>
            <a:ext cx="416727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4" name="iS1ide-Freeform: Shape 3">
            <a:extLst>
              <a:ext uri="{FF2B5EF4-FFF2-40B4-BE49-F238E27FC236}">
                <a16:creationId xmlns:a16="http://schemas.microsoft.com/office/drawing/2014/main" id="{195877BB-07DF-75AB-2761-C6E3C96369C0}"/>
              </a:ext>
            </a:extLst>
          </p:cNvPr>
          <p:cNvSpPr>
            <a:spLocks/>
          </p:cNvSpPr>
          <p:nvPr/>
        </p:nvSpPr>
        <p:spPr bwMode="auto">
          <a:xfrm>
            <a:off x="2898336" y="1931436"/>
            <a:ext cx="2555951" cy="1527992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iS1ide-TextBox 8">
            <a:extLst>
              <a:ext uri="{FF2B5EF4-FFF2-40B4-BE49-F238E27FC236}">
                <a16:creationId xmlns:a16="http://schemas.microsoft.com/office/drawing/2014/main" id="{2FAA2FA9-9378-D376-0AA2-9CEF4FC39FD9}"/>
              </a:ext>
            </a:extLst>
          </p:cNvPr>
          <p:cNvSpPr txBox="1">
            <a:spLocks/>
          </p:cNvSpPr>
          <p:nvPr/>
        </p:nvSpPr>
        <p:spPr bwMode="auto">
          <a:xfrm>
            <a:off x="3961538" y="1578849"/>
            <a:ext cx="429549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6" name="íṡľíḍè-Freeform: Shape 4">
            <a:extLst>
              <a:ext uri="{FF2B5EF4-FFF2-40B4-BE49-F238E27FC236}">
                <a16:creationId xmlns:a16="http://schemas.microsoft.com/office/drawing/2014/main" id="{CD2C8541-BC01-C29D-1C14-4B5C5D55EF06}"/>
              </a:ext>
            </a:extLst>
          </p:cNvPr>
          <p:cNvSpPr>
            <a:spLocks/>
          </p:cNvSpPr>
          <p:nvPr/>
        </p:nvSpPr>
        <p:spPr bwMode="auto">
          <a:xfrm>
            <a:off x="4777368" y="2192225"/>
            <a:ext cx="2555951" cy="1276725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íṡľíḍè-TextBox 9">
            <a:extLst>
              <a:ext uri="{FF2B5EF4-FFF2-40B4-BE49-F238E27FC236}">
                <a16:creationId xmlns:a16="http://schemas.microsoft.com/office/drawing/2014/main" id="{C9546EA5-02CD-6D3B-34A7-8702C7C60F5A}"/>
              </a:ext>
            </a:extLst>
          </p:cNvPr>
          <p:cNvSpPr txBox="1">
            <a:spLocks/>
          </p:cNvSpPr>
          <p:nvPr/>
        </p:nvSpPr>
        <p:spPr bwMode="auto">
          <a:xfrm>
            <a:off x="5841369" y="1853181"/>
            <a:ext cx="427945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8" name="íṡľíḍè-Freeform: Shape 5">
            <a:extLst>
              <a:ext uri="{FF2B5EF4-FFF2-40B4-BE49-F238E27FC236}">
                <a16:creationId xmlns:a16="http://schemas.microsoft.com/office/drawing/2014/main" id="{2082C0DB-C1D0-2E81-B937-1EB2AF73CD9D}"/>
              </a:ext>
            </a:extLst>
          </p:cNvPr>
          <p:cNvSpPr>
            <a:spLocks/>
          </p:cNvSpPr>
          <p:nvPr/>
        </p:nvSpPr>
        <p:spPr bwMode="auto">
          <a:xfrm>
            <a:off x="6656400" y="1188140"/>
            <a:ext cx="2555951" cy="2271287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íṡľíḍè-TextBox 10">
            <a:extLst>
              <a:ext uri="{FF2B5EF4-FFF2-40B4-BE49-F238E27FC236}">
                <a16:creationId xmlns:a16="http://schemas.microsoft.com/office/drawing/2014/main" id="{5AE760C3-1ECA-3865-0678-BFA519C47CB6}"/>
              </a:ext>
            </a:extLst>
          </p:cNvPr>
          <p:cNvSpPr txBox="1">
            <a:spLocks/>
          </p:cNvSpPr>
          <p:nvPr/>
        </p:nvSpPr>
        <p:spPr bwMode="auto">
          <a:xfrm>
            <a:off x="7719601" y="875448"/>
            <a:ext cx="429549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10" name="íṡľíḍè-Freeform: Shape 6">
            <a:extLst>
              <a:ext uri="{FF2B5EF4-FFF2-40B4-BE49-F238E27FC236}">
                <a16:creationId xmlns:a16="http://schemas.microsoft.com/office/drawing/2014/main" id="{5958DA3B-AE09-1FEA-3A5C-9D05CBA2E9DE}"/>
              </a:ext>
            </a:extLst>
          </p:cNvPr>
          <p:cNvSpPr>
            <a:spLocks/>
          </p:cNvSpPr>
          <p:nvPr/>
        </p:nvSpPr>
        <p:spPr bwMode="auto">
          <a:xfrm>
            <a:off x="8535431" y="1689158"/>
            <a:ext cx="2555951" cy="1779793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íṡľíḍè-TextBox 11">
            <a:extLst>
              <a:ext uri="{FF2B5EF4-FFF2-40B4-BE49-F238E27FC236}">
                <a16:creationId xmlns:a16="http://schemas.microsoft.com/office/drawing/2014/main" id="{F2AB7A91-BC55-8B4C-D731-92BDC060AE86}"/>
              </a:ext>
            </a:extLst>
          </p:cNvPr>
          <p:cNvSpPr txBox="1">
            <a:spLocks/>
          </p:cNvSpPr>
          <p:nvPr/>
        </p:nvSpPr>
        <p:spPr bwMode="auto">
          <a:xfrm>
            <a:off x="9621873" y="1343849"/>
            <a:ext cx="383067" cy="36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3" name="íṡľíḍè-Freeform: Shape 47" descr="D:\51PPT模板网\51pptmoban.com\图片.jpg">
            <a:extLst>
              <a:ext uri="{FF2B5EF4-FFF2-40B4-BE49-F238E27FC236}">
                <a16:creationId xmlns:a16="http://schemas.microsoft.com/office/drawing/2014/main" id="{20DA0E64-6C4E-CA20-FFD0-F3A41C32F0EE}"/>
              </a:ext>
            </a:extLst>
          </p:cNvPr>
          <p:cNvSpPr>
            <a:spLocks/>
          </p:cNvSpPr>
          <p:nvPr/>
        </p:nvSpPr>
        <p:spPr bwMode="auto">
          <a:xfrm>
            <a:off x="5843601" y="3611087"/>
            <a:ext cx="380551" cy="380551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ṡľíḍè-Freeform: Shape 48">
            <a:extLst>
              <a:ext uri="{FF2B5EF4-FFF2-40B4-BE49-F238E27FC236}">
                <a16:creationId xmlns:a16="http://schemas.microsoft.com/office/drawing/2014/main" id="{096F9289-4BE3-7533-E768-61F476A3509A}"/>
              </a:ext>
            </a:extLst>
          </p:cNvPr>
          <p:cNvSpPr>
            <a:spLocks/>
          </p:cNvSpPr>
          <p:nvPr/>
        </p:nvSpPr>
        <p:spPr bwMode="auto">
          <a:xfrm>
            <a:off x="7733367" y="3611087"/>
            <a:ext cx="380551" cy="380551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íṡľíḍè-Freeform: Shape 49">
            <a:extLst>
              <a:ext uri="{FF2B5EF4-FFF2-40B4-BE49-F238E27FC236}">
                <a16:creationId xmlns:a16="http://schemas.microsoft.com/office/drawing/2014/main" id="{46E26611-0C80-17DE-076D-CFC978FCE376}"/>
              </a:ext>
            </a:extLst>
          </p:cNvPr>
          <p:cNvSpPr>
            <a:spLocks/>
          </p:cNvSpPr>
          <p:nvPr/>
        </p:nvSpPr>
        <p:spPr bwMode="auto">
          <a:xfrm>
            <a:off x="2064070" y="3611087"/>
            <a:ext cx="380551" cy="380551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íṡľíḍè-Freeform: Shape 50" descr="D:\51PPT模板网\51pptmoban.com\图片.jpg">
            <a:extLst>
              <a:ext uri="{FF2B5EF4-FFF2-40B4-BE49-F238E27FC236}">
                <a16:creationId xmlns:a16="http://schemas.microsoft.com/office/drawing/2014/main" id="{F704487D-6697-C673-811C-936FFF1E6188}"/>
              </a:ext>
            </a:extLst>
          </p:cNvPr>
          <p:cNvSpPr>
            <a:spLocks/>
          </p:cNvSpPr>
          <p:nvPr/>
        </p:nvSpPr>
        <p:spPr bwMode="auto">
          <a:xfrm>
            <a:off x="3953836" y="3611087"/>
            <a:ext cx="380551" cy="380551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18" name="íṡľíḍè-Straight Connector 54">
            <a:extLst>
              <a:ext uri="{FF2B5EF4-FFF2-40B4-BE49-F238E27FC236}">
                <a16:creationId xmlns:a16="http://schemas.microsoft.com/office/drawing/2014/main" id="{98C1040E-6A86-2C86-5C03-0E20E94D9289}"/>
              </a:ext>
            </a:extLst>
          </p:cNvPr>
          <p:cNvCxnSpPr/>
          <p:nvPr/>
        </p:nvCxnSpPr>
        <p:spPr>
          <a:xfrm>
            <a:off x="2551241" y="3797984"/>
            <a:ext cx="1295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íṡľíḍè-Straight Connector 55">
            <a:extLst>
              <a:ext uri="{FF2B5EF4-FFF2-40B4-BE49-F238E27FC236}">
                <a16:creationId xmlns:a16="http://schemas.microsoft.com/office/drawing/2014/main" id="{47885C42-3A04-EAE9-F7EF-A16BE549801A}"/>
              </a:ext>
            </a:extLst>
          </p:cNvPr>
          <p:cNvCxnSpPr/>
          <p:nvPr/>
        </p:nvCxnSpPr>
        <p:spPr>
          <a:xfrm>
            <a:off x="4441007" y="3798314"/>
            <a:ext cx="1295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íṡľíḍè-Straight Connector 56">
            <a:extLst>
              <a:ext uri="{FF2B5EF4-FFF2-40B4-BE49-F238E27FC236}">
                <a16:creationId xmlns:a16="http://schemas.microsoft.com/office/drawing/2014/main" id="{185CE8B8-CEA8-7C4B-157F-5064D5D0A30C}"/>
              </a:ext>
            </a:extLst>
          </p:cNvPr>
          <p:cNvCxnSpPr/>
          <p:nvPr/>
        </p:nvCxnSpPr>
        <p:spPr>
          <a:xfrm>
            <a:off x="6330772" y="3797984"/>
            <a:ext cx="1295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íṡľíḍè-Straight Connector 57">
            <a:extLst>
              <a:ext uri="{FF2B5EF4-FFF2-40B4-BE49-F238E27FC236}">
                <a16:creationId xmlns:a16="http://schemas.microsoft.com/office/drawing/2014/main" id="{8CF906A5-6D78-ADD3-F445-AC2ED11246FB}"/>
              </a:ext>
            </a:extLst>
          </p:cNvPr>
          <p:cNvCxnSpPr/>
          <p:nvPr/>
        </p:nvCxnSpPr>
        <p:spPr>
          <a:xfrm>
            <a:off x="8220538" y="3797984"/>
            <a:ext cx="1295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9E8E2951-4423-12E1-BACA-1A58EFE5FF90}"/>
              </a:ext>
            </a:extLst>
          </p:cNvPr>
          <p:cNvSpPr/>
          <p:nvPr/>
        </p:nvSpPr>
        <p:spPr>
          <a:xfrm>
            <a:off x="9621873" y="3604769"/>
            <a:ext cx="380551" cy="380551"/>
          </a:xfrm>
          <a:prstGeom prst="ellipse">
            <a:avLst/>
          </a:pr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80C7E5-DA00-AF49-B29C-B8CBE1BFC1E2}"/>
              </a:ext>
            </a:extLst>
          </p:cNvPr>
          <p:cNvGrpSpPr/>
          <p:nvPr/>
        </p:nvGrpSpPr>
        <p:grpSpPr>
          <a:xfrm>
            <a:off x="9705756" y="3685491"/>
            <a:ext cx="209769" cy="182190"/>
            <a:chOff x="9021763" y="5654676"/>
            <a:chExt cx="796925" cy="692150"/>
          </a:xfrm>
          <a:solidFill>
            <a:schemeClr val="bg1"/>
          </a:solidFill>
        </p:grpSpPr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1875E68C-3768-4153-1F4D-280ABBF6A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3051" y="5835651"/>
              <a:ext cx="514350" cy="511175"/>
            </a:xfrm>
            <a:custGeom>
              <a:avLst/>
              <a:gdLst>
                <a:gd name="T0" fmla="*/ 88 w 176"/>
                <a:gd name="T1" fmla="*/ 0 h 175"/>
                <a:gd name="T2" fmla="*/ 0 w 176"/>
                <a:gd name="T3" fmla="*/ 63 h 175"/>
                <a:gd name="T4" fmla="*/ 0 w 176"/>
                <a:gd name="T5" fmla="*/ 151 h 175"/>
                <a:gd name="T6" fmla="*/ 24 w 176"/>
                <a:gd name="T7" fmla="*/ 175 h 175"/>
                <a:gd name="T8" fmla="*/ 65 w 176"/>
                <a:gd name="T9" fmla="*/ 175 h 175"/>
                <a:gd name="T10" fmla="*/ 65 w 176"/>
                <a:gd name="T11" fmla="*/ 93 h 175"/>
                <a:gd name="T12" fmla="*/ 111 w 176"/>
                <a:gd name="T13" fmla="*/ 93 h 175"/>
                <a:gd name="T14" fmla="*/ 111 w 176"/>
                <a:gd name="T15" fmla="*/ 175 h 175"/>
                <a:gd name="T16" fmla="*/ 151 w 176"/>
                <a:gd name="T17" fmla="*/ 175 h 175"/>
                <a:gd name="T18" fmla="*/ 176 w 176"/>
                <a:gd name="T19" fmla="*/ 151 h 175"/>
                <a:gd name="T20" fmla="*/ 176 w 176"/>
                <a:gd name="T21" fmla="*/ 63 h 175"/>
                <a:gd name="T22" fmla="*/ 88 w 176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5">
                  <a:moveTo>
                    <a:pt x="88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4"/>
                    <a:pt x="11" y="175"/>
                    <a:pt x="24" y="175"/>
                  </a:cubicBezTo>
                  <a:cubicBezTo>
                    <a:pt x="65" y="175"/>
                    <a:pt x="65" y="175"/>
                    <a:pt x="65" y="175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65" y="175"/>
                    <a:pt x="176" y="164"/>
                    <a:pt x="176" y="151"/>
                  </a:cubicBezTo>
                  <a:cubicBezTo>
                    <a:pt x="176" y="63"/>
                    <a:pt x="176" y="63"/>
                    <a:pt x="176" y="63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AD2214B7-C590-D45A-E92D-CAF721971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763" y="5654676"/>
              <a:ext cx="796925" cy="354013"/>
            </a:xfrm>
            <a:custGeom>
              <a:avLst/>
              <a:gdLst>
                <a:gd name="T0" fmla="*/ 9 w 272"/>
                <a:gd name="T1" fmla="*/ 116 h 121"/>
                <a:gd name="T2" fmla="*/ 20 w 272"/>
                <a:gd name="T3" fmla="*/ 121 h 121"/>
                <a:gd name="T4" fmla="*/ 136 w 272"/>
                <a:gd name="T5" fmla="*/ 37 h 121"/>
                <a:gd name="T6" fmla="*/ 136 w 272"/>
                <a:gd name="T7" fmla="*/ 37 h 121"/>
                <a:gd name="T8" fmla="*/ 136 w 272"/>
                <a:gd name="T9" fmla="*/ 37 h 121"/>
                <a:gd name="T10" fmla="*/ 136 w 272"/>
                <a:gd name="T11" fmla="*/ 37 h 121"/>
                <a:gd name="T12" fmla="*/ 136 w 272"/>
                <a:gd name="T13" fmla="*/ 37 h 121"/>
                <a:gd name="T14" fmla="*/ 252 w 272"/>
                <a:gd name="T15" fmla="*/ 121 h 121"/>
                <a:gd name="T16" fmla="*/ 263 w 272"/>
                <a:gd name="T17" fmla="*/ 116 h 121"/>
                <a:gd name="T18" fmla="*/ 268 w 272"/>
                <a:gd name="T19" fmla="*/ 110 h 121"/>
                <a:gd name="T20" fmla="*/ 265 w 272"/>
                <a:gd name="T21" fmla="*/ 93 h 121"/>
                <a:gd name="T22" fmla="*/ 233 w 272"/>
                <a:gd name="T23" fmla="*/ 70 h 121"/>
                <a:gd name="T24" fmla="*/ 223 w 272"/>
                <a:gd name="T25" fmla="*/ 51 h 121"/>
                <a:gd name="T26" fmla="*/ 223 w 272"/>
                <a:gd name="T27" fmla="*/ 12 h 121"/>
                <a:gd name="T28" fmla="*/ 211 w 272"/>
                <a:gd name="T29" fmla="*/ 0 h 121"/>
                <a:gd name="T30" fmla="*/ 200 w 272"/>
                <a:gd name="T31" fmla="*/ 0 h 121"/>
                <a:gd name="T32" fmla="*/ 188 w 272"/>
                <a:gd name="T33" fmla="*/ 12 h 121"/>
                <a:gd name="T34" fmla="*/ 188 w 272"/>
                <a:gd name="T35" fmla="*/ 25 h 121"/>
                <a:gd name="T36" fmla="*/ 178 w 272"/>
                <a:gd name="T37" fmla="*/ 30 h 121"/>
                <a:gd name="T38" fmla="*/ 146 w 272"/>
                <a:gd name="T39" fmla="*/ 7 h 121"/>
                <a:gd name="T40" fmla="*/ 136 w 272"/>
                <a:gd name="T41" fmla="*/ 0 h 121"/>
                <a:gd name="T42" fmla="*/ 136 w 272"/>
                <a:gd name="T43" fmla="*/ 0 h 121"/>
                <a:gd name="T44" fmla="*/ 136 w 272"/>
                <a:gd name="T45" fmla="*/ 0 h 121"/>
                <a:gd name="T46" fmla="*/ 136 w 272"/>
                <a:gd name="T47" fmla="*/ 0 h 121"/>
                <a:gd name="T48" fmla="*/ 126 w 272"/>
                <a:gd name="T49" fmla="*/ 7 h 121"/>
                <a:gd name="T50" fmla="*/ 7 w 272"/>
                <a:gd name="T51" fmla="*/ 93 h 121"/>
                <a:gd name="T52" fmla="*/ 4 w 272"/>
                <a:gd name="T53" fmla="*/ 110 h 121"/>
                <a:gd name="T54" fmla="*/ 9 w 272"/>
                <a:gd name="T55" fmla="*/ 1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2" h="121">
                  <a:moveTo>
                    <a:pt x="9" y="116"/>
                  </a:moveTo>
                  <a:cubicBezTo>
                    <a:pt x="11" y="120"/>
                    <a:pt x="16" y="121"/>
                    <a:pt x="20" y="121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6" y="121"/>
                    <a:pt x="261" y="120"/>
                    <a:pt x="263" y="116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72" y="104"/>
                    <a:pt x="270" y="97"/>
                    <a:pt x="265" y="93"/>
                  </a:cubicBezTo>
                  <a:cubicBezTo>
                    <a:pt x="233" y="70"/>
                    <a:pt x="233" y="70"/>
                    <a:pt x="233" y="70"/>
                  </a:cubicBezTo>
                  <a:cubicBezTo>
                    <a:pt x="227" y="66"/>
                    <a:pt x="223" y="57"/>
                    <a:pt x="223" y="51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23" y="6"/>
                    <a:pt x="218" y="0"/>
                    <a:pt x="21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3" y="0"/>
                    <a:pt x="188" y="6"/>
                    <a:pt x="188" y="12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8" y="32"/>
                    <a:pt x="183" y="34"/>
                    <a:pt x="178" y="30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1" y="3"/>
                    <a:pt x="136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131" y="3"/>
                    <a:pt x="126" y="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2" y="97"/>
                    <a:pt x="0" y="104"/>
                    <a:pt x="4" y="110"/>
                  </a:cubicBezTo>
                  <a:lnTo>
                    <a:pt x="9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8C120E2-39C3-39D5-5810-3CC72627D4FF}"/>
              </a:ext>
            </a:extLst>
          </p:cNvPr>
          <p:cNvGrpSpPr/>
          <p:nvPr/>
        </p:nvGrpSpPr>
        <p:grpSpPr>
          <a:xfrm>
            <a:off x="1466426" y="4137934"/>
            <a:ext cx="1505374" cy="1278187"/>
            <a:chOff x="1014124" y="1906534"/>
            <a:chExt cx="1505374" cy="127818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2010090-0B88-74E5-910B-736AA932F1DA}"/>
                </a:ext>
              </a:extLst>
            </p:cNvPr>
            <p:cNvSpPr txBox="1"/>
            <p:nvPr/>
          </p:nvSpPr>
          <p:spPr>
            <a:xfrm>
              <a:off x="1014124" y="2190603"/>
              <a:ext cx="15053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985C8A1-B360-ED38-990B-EAE29D65C348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4F5C282-E84B-CF92-84A0-3B3F8F0A1BB9}"/>
              </a:ext>
            </a:extLst>
          </p:cNvPr>
          <p:cNvGrpSpPr/>
          <p:nvPr/>
        </p:nvGrpSpPr>
        <p:grpSpPr>
          <a:xfrm>
            <a:off x="3391424" y="4137934"/>
            <a:ext cx="1505374" cy="1278187"/>
            <a:chOff x="1014124" y="1906534"/>
            <a:chExt cx="1505374" cy="12781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DFD1710-90F9-1AD7-B272-FC83B225B82F}"/>
                </a:ext>
              </a:extLst>
            </p:cNvPr>
            <p:cNvSpPr txBox="1"/>
            <p:nvPr/>
          </p:nvSpPr>
          <p:spPr>
            <a:xfrm>
              <a:off x="1014124" y="2190603"/>
              <a:ext cx="15053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17F87BC-2677-9DD5-7165-B941A1941A8F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217EB49-5D1E-7220-FCE2-1A57D46D7D5F}"/>
              </a:ext>
            </a:extLst>
          </p:cNvPr>
          <p:cNvGrpSpPr/>
          <p:nvPr/>
        </p:nvGrpSpPr>
        <p:grpSpPr>
          <a:xfrm>
            <a:off x="5253667" y="4137934"/>
            <a:ext cx="1505374" cy="1278187"/>
            <a:chOff x="1014124" y="1906534"/>
            <a:chExt cx="1505374" cy="127818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C033609-64D7-CC63-D1EB-0EDC53AC53CC}"/>
                </a:ext>
              </a:extLst>
            </p:cNvPr>
            <p:cNvSpPr txBox="1"/>
            <p:nvPr/>
          </p:nvSpPr>
          <p:spPr>
            <a:xfrm>
              <a:off x="1014124" y="2190603"/>
              <a:ext cx="15053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F2932FB-10A8-877A-1500-81CCA454D503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D07C1C2-7408-E03F-A5A4-5386DECB6118}"/>
              </a:ext>
            </a:extLst>
          </p:cNvPr>
          <p:cNvGrpSpPr/>
          <p:nvPr/>
        </p:nvGrpSpPr>
        <p:grpSpPr>
          <a:xfrm>
            <a:off x="7181688" y="4137934"/>
            <a:ext cx="1505374" cy="1278187"/>
            <a:chOff x="1014124" y="1906534"/>
            <a:chExt cx="1505374" cy="127818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27A6CC3-DE47-1FFE-6034-E8910D1660C1}"/>
                </a:ext>
              </a:extLst>
            </p:cNvPr>
            <p:cNvSpPr txBox="1"/>
            <p:nvPr/>
          </p:nvSpPr>
          <p:spPr>
            <a:xfrm>
              <a:off x="1014124" y="2190603"/>
              <a:ext cx="15053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F7DEA27-B06A-E13C-5732-326518537415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665E8D3-6315-96BD-106C-3D9C9B947FFF}"/>
              </a:ext>
            </a:extLst>
          </p:cNvPr>
          <p:cNvGrpSpPr/>
          <p:nvPr/>
        </p:nvGrpSpPr>
        <p:grpSpPr>
          <a:xfrm>
            <a:off x="9057953" y="4137934"/>
            <a:ext cx="1505374" cy="1278187"/>
            <a:chOff x="1014124" y="1906534"/>
            <a:chExt cx="1505374" cy="127818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C86D67B-5824-03E0-0775-CAC542B36B4C}"/>
                </a:ext>
              </a:extLst>
            </p:cNvPr>
            <p:cNvSpPr txBox="1"/>
            <p:nvPr/>
          </p:nvSpPr>
          <p:spPr>
            <a:xfrm>
              <a:off x="1014124" y="2190603"/>
              <a:ext cx="15053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F4D1737-B386-343B-4893-05A4C2741778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71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18C1F029-406B-1DF3-F45E-FC3B4FB02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0630" y="0"/>
            <a:ext cx="4831370" cy="6858000"/>
          </a:xfrm>
          <a:custGeom>
            <a:avLst/>
            <a:gdLst>
              <a:gd name="connsiteX0" fmla="*/ 0 w 4831370"/>
              <a:gd name="connsiteY0" fmla="*/ 0 h 6858000"/>
              <a:gd name="connsiteX1" fmla="*/ 4831370 w 4831370"/>
              <a:gd name="connsiteY1" fmla="*/ 0 h 6858000"/>
              <a:gd name="connsiteX2" fmla="*/ 4831370 w 4831370"/>
              <a:gd name="connsiteY2" fmla="*/ 6858000 h 6858000"/>
              <a:gd name="connsiteX3" fmla="*/ 0 w 4831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1370" h="6858000">
                <a:moveTo>
                  <a:pt x="0" y="0"/>
                </a:moveTo>
                <a:lnTo>
                  <a:pt x="4831370" y="0"/>
                </a:lnTo>
                <a:lnTo>
                  <a:pt x="48313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2134118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BECE10-A7CF-E49C-0D16-8E0F0C2AB2FF}"/>
              </a:ext>
            </a:extLst>
          </p:cNvPr>
          <p:cNvSpPr/>
          <p:nvPr/>
        </p:nvSpPr>
        <p:spPr>
          <a:xfrm>
            <a:off x="-6019" y="0"/>
            <a:ext cx="9923111" cy="6858000"/>
          </a:xfrm>
          <a:custGeom>
            <a:avLst/>
            <a:gdLst>
              <a:gd name="connsiteX0" fmla="*/ 0 w 9923111"/>
              <a:gd name="connsiteY0" fmla="*/ 0 h 6858000"/>
              <a:gd name="connsiteX1" fmla="*/ 1987385 w 9923111"/>
              <a:gd name="connsiteY1" fmla="*/ 0 h 6858000"/>
              <a:gd name="connsiteX2" fmla="*/ 7935726 w 9923111"/>
              <a:gd name="connsiteY2" fmla="*/ 0 h 6858000"/>
              <a:gd name="connsiteX3" fmla="*/ 9923111 w 9923111"/>
              <a:gd name="connsiteY3" fmla="*/ 0 h 6858000"/>
              <a:gd name="connsiteX4" fmla="*/ 9911611 w 9923111"/>
              <a:gd name="connsiteY4" fmla="*/ 15426 h 6858000"/>
              <a:gd name="connsiteX5" fmla="*/ 7282644 w 9923111"/>
              <a:gd name="connsiteY5" fmla="*/ 4657092 h 6858000"/>
              <a:gd name="connsiteX6" fmla="*/ 9229263 w 9923111"/>
              <a:gd name="connsiteY6" fmla="*/ 6756053 h 6858000"/>
              <a:gd name="connsiteX7" fmla="*/ 9218970 w 9923111"/>
              <a:gd name="connsiteY7" fmla="*/ 6858000 h 6858000"/>
              <a:gd name="connsiteX8" fmla="*/ 7231585 w 9923111"/>
              <a:gd name="connsiteY8" fmla="*/ 6858000 h 6858000"/>
              <a:gd name="connsiteX9" fmla="*/ 1987385 w 9923111"/>
              <a:gd name="connsiteY9" fmla="*/ 6858000 h 6858000"/>
              <a:gd name="connsiteX10" fmla="*/ 0 w 9923111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23111" h="6858000">
                <a:moveTo>
                  <a:pt x="0" y="0"/>
                </a:moveTo>
                <a:lnTo>
                  <a:pt x="1987385" y="0"/>
                </a:lnTo>
                <a:lnTo>
                  <a:pt x="7935726" y="0"/>
                </a:lnTo>
                <a:lnTo>
                  <a:pt x="9923111" y="0"/>
                </a:lnTo>
                <a:lnTo>
                  <a:pt x="9911611" y="15426"/>
                </a:lnTo>
                <a:cubicBezTo>
                  <a:pt x="8934014" y="1456030"/>
                  <a:pt x="10226490" y="3610532"/>
                  <a:pt x="7282644" y="4657092"/>
                </a:cubicBezTo>
                <a:cubicBezTo>
                  <a:pt x="8143167" y="4657092"/>
                  <a:pt x="9277445" y="5503215"/>
                  <a:pt x="9229263" y="6756053"/>
                </a:cubicBezTo>
                <a:lnTo>
                  <a:pt x="9218970" y="6858000"/>
                </a:lnTo>
                <a:lnTo>
                  <a:pt x="7231585" y="6858000"/>
                </a:lnTo>
                <a:lnTo>
                  <a:pt x="19873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-6019" y="4633128"/>
            <a:ext cx="6153710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4622589" y="2318460"/>
            <a:ext cx="287771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16600" dirty="0">
              <a:solidFill>
                <a:srgbClr val="FFF8ED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4439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0A179B-A8B6-1D5A-87A3-89F55979D944}"/>
              </a:ext>
            </a:extLst>
          </p:cNvPr>
          <p:cNvGrpSpPr/>
          <p:nvPr/>
        </p:nvGrpSpPr>
        <p:grpSpPr>
          <a:xfrm>
            <a:off x="7857858" y="2461918"/>
            <a:ext cx="3699197" cy="1868537"/>
            <a:chOff x="1059810" y="1046558"/>
            <a:chExt cx="5799182" cy="2929280"/>
          </a:xfrm>
        </p:grpSpPr>
        <p:sp>
          <p:nvSpPr>
            <p:cNvPr id="33" name="图形 9">
              <a:extLst>
                <a:ext uri="{FF2B5EF4-FFF2-40B4-BE49-F238E27FC236}">
                  <a16:creationId xmlns:a16="http://schemas.microsoft.com/office/drawing/2014/main" id="{21D57E01-7664-042A-8243-ECA5E8E48DA5}"/>
                </a:ext>
              </a:extLst>
            </p:cNvPr>
            <p:cNvSpPr/>
            <p:nvPr/>
          </p:nvSpPr>
          <p:spPr>
            <a:xfrm>
              <a:off x="1739305" y="2747540"/>
              <a:ext cx="4790866" cy="1228298"/>
            </a:xfrm>
            <a:custGeom>
              <a:avLst/>
              <a:gdLst>
                <a:gd name="connsiteX0" fmla="*/ 1534909 w 12188791"/>
                <a:gd name="connsiteY0" fmla="*/ 802747 h 3125002"/>
                <a:gd name="connsiteX1" fmla="*/ 1554801 w 12188791"/>
                <a:gd name="connsiteY1" fmla="*/ 812372 h 3125002"/>
                <a:gd name="connsiteX2" fmla="*/ 1708805 w 12188791"/>
                <a:gd name="connsiteY2" fmla="*/ 755904 h 3125002"/>
                <a:gd name="connsiteX3" fmla="*/ 1707522 w 12188791"/>
                <a:gd name="connsiteY3" fmla="*/ 756225 h 3125002"/>
                <a:gd name="connsiteX4" fmla="*/ 1887835 w 12188791"/>
                <a:gd name="connsiteY4" fmla="*/ 689490 h 3125002"/>
                <a:gd name="connsiteX5" fmla="*/ 2003338 w 12188791"/>
                <a:gd name="connsiteY5" fmla="*/ 667673 h 3125002"/>
                <a:gd name="connsiteX6" fmla="*/ 1978633 w 12188791"/>
                <a:gd name="connsiteY6" fmla="*/ 714195 h 3125002"/>
                <a:gd name="connsiteX7" fmla="*/ 1879493 w 12188791"/>
                <a:gd name="connsiteY7" fmla="*/ 754621 h 3125002"/>
                <a:gd name="connsiteX8" fmla="*/ 1835538 w 12188791"/>
                <a:gd name="connsiteY8" fmla="*/ 868199 h 3125002"/>
                <a:gd name="connsiteX9" fmla="*/ 1845805 w 12188791"/>
                <a:gd name="connsiteY9" fmla="*/ 904454 h 3125002"/>
                <a:gd name="connsiteX10" fmla="*/ 1898744 w 12188791"/>
                <a:gd name="connsiteY10" fmla="*/ 890337 h 3125002"/>
                <a:gd name="connsiteX11" fmla="*/ 1932753 w 12188791"/>
                <a:gd name="connsiteY11" fmla="*/ 852478 h 3125002"/>
                <a:gd name="connsiteX12" fmla="*/ 1953608 w 12188791"/>
                <a:gd name="connsiteY12" fmla="*/ 785101 h 3125002"/>
                <a:gd name="connsiteX13" fmla="*/ 2068148 w 12188791"/>
                <a:gd name="connsiteY13" fmla="*/ 801785 h 3125002"/>
                <a:gd name="connsiteX14" fmla="*/ 2114670 w 12188791"/>
                <a:gd name="connsiteY14" fmla="*/ 677619 h 3125002"/>
                <a:gd name="connsiteX15" fmla="*/ 2018097 w 12188791"/>
                <a:gd name="connsiteY15" fmla="*/ 712911 h 3125002"/>
                <a:gd name="connsiteX16" fmla="*/ 2153172 w 12188791"/>
                <a:gd name="connsiteY16" fmla="*/ 606392 h 3125002"/>
                <a:gd name="connsiteX17" fmla="*/ 2185897 w 12188791"/>
                <a:gd name="connsiteY17" fmla="*/ 632701 h 3125002"/>
                <a:gd name="connsiteX18" fmla="*/ 2185256 w 12188791"/>
                <a:gd name="connsiteY18" fmla="*/ 616017 h 3125002"/>
                <a:gd name="connsiteX19" fmla="*/ 2268675 w 12188791"/>
                <a:gd name="connsiteY19" fmla="*/ 592275 h 3125002"/>
                <a:gd name="connsiteX20" fmla="*/ 2502889 w 12188791"/>
                <a:gd name="connsiteY20" fmla="*/ 520085 h 3125002"/>
                <a:gd name="connsiteX21" fmla="*/ 2581496 w 12188791"/>
                <a:gd name="connsiteY21" fmla="*/ 522331 h 3125002"/>
                <a:gd name="connsiteX22" fmla="*/ 2571229 w 12188791"/>
                <a:gd name="connsiteY22" fmla="*/ 504364 h 3125002"/>
                <a:gd name="connsiteX23" fmla="*/ 2612617 w 12188791"/>
                <a:gd name="connsiteY23" fmla="*/ 474205 h 3125002"/>
                <a:gd name="connsiteX24" fmla="*/ 2671652 w 12188791"/>
                <a:gd name="connsiteY24" fmla="*/ 458804 h 3125002"/>
                <a:gd name="connsiteX25" fmla="*/ 2778493 w 12188791"/>
                <a:gd name="connsiteY25" fmla="*/ 479338 h 3125002"/>
                <a:gd name="connsiteX26" fmla="*/ 2792610 w 12188791"/>
                <a:gd name="connsiteY26" fmla="*/ 437308 h 3125002"/>
                <a:gd name="connsiteX27" fmla="*/ 2851324 w 12188791"/>
                <a:gd name="connsiteY27" fmla="*/ 429608 h 3125002"/>
                <a:gd name="connsiteX28" fmla="*/ 2996024 w 12188791"/>
                <a:gd name="connsiteY28" fmla="*/ 445650 h 3125002"/>
                <a:gd name="connsiteX29" fmla="*/ 2939235 w 12188791"/>
                <a:gd name="connsiteY29" fmla="*/ 561795 h 3125002"/>
                <a:gd name="connsiteX30" fmla="*/ 3044150 w 12188791"/>
                <a:gd name="connsiteY30" fmla="*/ 463617 h 3125002"/>
                <a:gd name="connsiteX31" fmla="*/ 3012387 w 12188791"/>
                <a:gd name="connsiteY31" fmla="*/ 496022 h 3125002"/>
                <a:gd name="connsiteX32" fmla="*/ 2966827 w 12188791"/>
                <a:gd name="connsiteY32" fmla="*/ 418057 h 3125002"/>
                <a:gd name="connsiteX33" fmla="*/ 2984473 w 12188791"/>
                <a:gd name="connsiteY33" fmla="*/ 397523 h 3125002"/>
                <a:gd name="connsiteX34" fmla="*/ 3093881 w 12188791"/>
                <a:gd name="connsiteY34" fmla="*/ 411641 h 3125002"/>
                <a:gd name="connsiteX35" fmla="*/ 3096126 w 12188791"/>
                <a:gd name="connsiteY35" fmla="*/ 389502 h 3125002"/>
                <a:gd name="connsiteX36" fmla="*/ 3048963 w 12188791"/>
                <a:gd name="connsiteY36" fmla="*/ 392069 h 3125002"/>
                <a:gd name="connsiteX37" fmla="*/ 3039337 w 12188791"/>
                <a:gd name="connsiteY37" fmla="*/ 375385 h 3125002"/>
                <a:gd name="connsiteX38" fmla="*/ 3162220 w 12188791"/>
                <a:gd name="connsiteY38" fmla="*/ 312500 h 3125002"/>
                <a:gd name="connsiteX39" fmla="*/ 3356008 w 12188791"/>
                <a:gd name="connsiteY39" fmla="*/ 306083 h 3125002"/>
                <a:gd name="connsiteX40" fmla="*/ 3410231 w 12188791"/>
                <a:gd name="connsiteY40" fmla="*/ 316992 h 3125002"/>
                <a:gd name="connsiteX41" fmla="*/ 3495896 w 12188791"/>
                <a:gd name="connsiteY41" fmla="*/ 317634 h 3125002"/>
                <a:gd name="connsiteX42" fmla="*/ 3480175 w 12188791"/>
                <a:gd name="connsiteY42" fmla="*/ 286191 h 3125002"/>
                <a:gd name="connsiteX43" fmla="*/ 3488516 w 12188791"/>
                <a:gd name="connsiteY43" fmla="*/ 277208 h 3125002"/>
                <a:gd name="connsiteX44" fmla="*/ 3574502 w 12188791"/>
                <a:gd name="connsiteY44" fmla="*/ 343943 h 3125002"/>
                <a:gd name="connsiteX45" fmla="*/ 3413439 w 12188791"/>
                <a:gd name="connsiteY45" fmla="*/ 358381 h 3125002"/>
                <a:gd name="connsiteX46" fmla="*/ 3346062 w 12188791"/>
                <a:gd name="connsiteY46" fmla="*/ 405865 h 3125002"/>
                <a:gd name="connsiteX47" fmla="*/ 3423065 w 12188791"/>
                <a:gd name="connsiteY47" fmla="*/ 455596 h 3125002"/>
                <a:gd name="connsiteX48" fmla="*/ 3488196 w 12188791"/>
                <a:gd name="connsiteY48" fmla="*/ 457200 h 3125002"/>
                <a:gd name="connsiteX49" fmla="*/ 3599848 w 12188791"/>
                <a:gd name="connsiteY49" fmla="*/ 410357 h 3125002"/>
                <a:gd name="connsiteX50" fmla="*/ 3566481 w 12188791"/>
                <a:gd name="connsiteY50" fmla="*/ 369289 h 3125002"/>
                <a:gd name="connsiteX51" fmla="*/ 3699310 w 12188791"/>
                <a:gd name="connsiteY51" fmla="*/ 360627 h 3125002"/>
                <a:gd name="connsiteX52" fmla="*/ 3779199 w 12188791"/>
                <a:gd name="connsiteY52" fmla="*/ 340734 h 3125002"/>
                <a:gd name="connsiteX53" fmla="*/ 3918766 w 12188791"/>
                <a:gd name="connsiteY53" fmla="*/ 306404 h 3125002"/>
                <a:gd name="connsiteX54" fmla="*/ 3955662 w 12188791"/>
                <a:gd name="connsiteY54" fmla="*/ 297742 h 3125002"/>
                <a:gd name="connsiteX55" fmla="*/ 4042290 w 12188791"/>
                <a:gd name="connsiteY55" fmla="*/ 281058 h 3125002"/>
                <a:gd name="connsiteX56" fmla="*/ 4027210 w 12188791"/>
                <a:gd name="connsiteY56" fmla="*/ 342659 h 3125002"/>
                <a:gd name="connsiteX57" fmla="*/ 3939300 w 12188791"/>
                <a:gd name="connsiteY57" fmla="*/ 378273 h 3125002"/>
                <a:gd name="connsiteX58" fmla="*/ 3978763 w 12188791"/>
                <a:gd name="connsiteY58" fmla="*/ 393032 h 3125002"/>
                <a:gd name="connsiteX59" fmla="*/ 4148168 w 12188791"/>
                <a:gd name="connsiteY59" fmla="*/ 399449 h 3125002"/>
                <a:gd name="connsiteX60" fmla="*/ 4345486 w 12188791"/>
                <a:gd name="connsiteY60" fmla="*/ 373781 h 3125002"/>
                <a:gd name="connsiteX61" fmla="*/ 4408691 w 12188791"/>
                <a:gd name="connsiteY61" fmla="*/ 401694 h 3125002"/>
                <a:gd name="connsiteX62" fmla="*/ 4453609 w 12188791"/>
                <a:gd name="connsiteY62" fmla="*/ 283624 h 3125002"/>
                <a:gd name="connsiteX63" fmla="*/ 4391366 w 12188791"/>
                <a:gd name="connsiteY63" fmla="*/ 320842 h 3125002"/>
                <a:gd name="connsiteX64" fmla="*/ 4388799 w 12188791"/>
                <a:gd name="connsiteY64" fmla="*/ 268866 h 3125002"/>
                <a:gd name="connsiteX65" fmla="*/ 4506228 w 12188791"/>
                <a:gd name="connsiteY65" fmla="*/ 247369 h 3125002"/>
                <a:gd name="connsiteX66" fmla="*/ 4450080 w 12188791"/>
                <a:gd name="connsiteY66" fmla="*/ 403940 h 3125002"/>
                <a:gd name="connsiteX67" fmla="*/ 4539595 w 12188791"/>
                <a:gd name="connsiteY67" fmla="*/ 373460 h 3125002"/>
                <a:gd name="connsiteX68" fmla="*/ 4582588 w 12188791"/>
                <a:gd name="connsiteY68" fmla="*/ 248974 h 3125002"/>
                <a:gd name="connsiteX69" fmla="*/ 4560771 w 12188791"/>
                <a:gd name="connsiteY69" fmla="*/ 242557 h 3125002"/>
                <a:gd name="connsiteX70" fmla="*/ 4536387 w 12188791"/>
                <a:gd name="connsiteY70" fmla="*/ 288437 h 3125002"/>
                <a:gd name="connsiteX71" fmla="*/ 4497565 w 12188791"/>
                <a:gd name="connsiteY71" fmla="*/ 128337 h 3125002"/>
                <a:gd name="connsiteX72" fmla="*/ 4588042 w 12188791"/>
                <a:gd name="connsiteY72" fmla="*/ 196035 h 3125002"/>
                <a:gd name="connsiteX73" fmla="*/ 4655098 w 12188791"/>
                <a:gd name="connsiteY73" fmla="*/ 121920 h 3125002"/>
                <a:gd name="connsiteX74" fmla="*/ 4738197 w 12188791"/>
                <a:gd name="connsiteY74" fmla="*/ 136679 h 3125002"/>
                <a:gd name="connsiteX75" fmla="*/ 4680445 w 12188791"/>
                <a:gd name="connsiteY75" fmla="*/ 144379 h 3125002"/>
                <a:gd name="connsiteX76" fmla="*/ 4681407 w 12188791"/>
                <a:gd name="connsiteY76" fmla="*/ 161704 h 3125002"/>
                <a:gd name="connsiteX77" fmla="*/ 4934873 w 12188791"/>
                <a:gd name="connsiteY77" fmla="*/ 161704 h 3125002"/>
                <a:gd name="connsiteX78" fmla="*/ 4883538 w 12188791"/>
                <a:gd name="connsiteY78" fmla="*/ 92403 h 3125002"/>
                <a:gd name="connsiteX79" fmla="*/ 5172938 w 12188791"/>
                <a:gd name="connsiteY79" fmla="*/ 73473 h 3125002"/>
                <a:gd name="connsiteX80" fmla="*/ 5050376 w 12188791"/>
                <a:gd name="connsiteY80" fmla="*/ 132508 h 3125002"/>
                <a:gd name="connsiteX81" fmla="*/ 5143741 w 12188791"/>
                <a:gd name="connsiteY81" fmla="*/ 174859 h 3125002"/>
                <a:gd name="connsiteX82" fmla="*/ 5246089 w 12188791"/>
                <a:gd name="connsiteY82" fmla="*/ 117749 h 3125002"/>
                <a:gd name="connsiteX83" fmla="*/ 5303520 w 12188791"/>
                <a:gd name="connsiteY83" fmla="*/ 151117 h 3125002"/>
                <a:gd name="connsiteX84" fmla="*/ 5212080 w 12188791"/>
                <a:gd name="connsiteY84" fmla="*/ 208547 h 3125002"/>
                <a:gd name="connsiteX85" fmla="*/ 5111336 w 12188791"/>
                <a:gd name="connsiteY85" fmla="*/ 215285 h 3125002"/>
                <a:gd name="connsiteX86" fmla="*/ 5111657 w 12188791"/>
                <a:gd name="connsiteY86" fmla="*/ 232611 h 3125002"/>
                <a:gd name="connsiteX87" fmla="*/ 5046205 w 12188791"/>
                <a:gd name="connsiteY87" fmla="*/ 203093 h 3125002"/>
                <a:gd name="connsiteX88" fmla="*/ 5143741 w 12188791"/>
                <a:gd name="connsiteY88" fmla="*/ 258599 h 3125002"/>
                <a:gd name="connsiteX89" fmla="*/ 5276891 w 12188791"/>
                <a:gd name="connsiteY89" fmla="*/ 212398 h 3125002"/>
                <a:gd name="connsiteX90" fmla="*/ 5261811 w 12188791"/>
                <a:gd name="connsiteY90" fmla="*/ 249936 h 3125002"/>
                <a:gd name="connsiteX91" fmla="*/ 5315392 w 12188791"/>
                <a:gd name="connsiteY91" fmla="*/ 335280 h 3125002"/>
                <a:gd name="connsiteX92" fmla="*/ 5328867 w 12188791"/>
                <a:gd name="connsiteY92" fmla="*/ 344905 h 3125002"/>
                <a:gd name="connsiteX93" fmla="*/ 5382768 w 12188791"/>
                <a:gd name="connsiteY93" fmla="*/ 268224 h 3125002"/>
                <a:gd name="connsiteX94" fmla="*/ 5315070 w 12188791"/>
                <a:gd name="connsiteY94" fmla="*/ 247690 h 3125002"/>
                <a:gd name="connsiteX95" fmla="*/ 5345872 w 12188791"/>
                <a:gd name="connsiteY95" fmla="*/ 216248 h 3125002"/>
                <a:gd name="connsiteX96" fmla="*/ 5306408 w 12188791"/>
                <a:gd name="connsiteY96" fmla="*/ 191864 h 3125002"/>
                <a:gd name="connsiteX97" fmla="*/ 5340738 w 12188791"/>
                <a:gd name="connsiteY97" fmla="*/ 141812 h 3125002"/>
                <a:gd name="connsiteX98" fmla="*/ 5456883 w 12188791"/>
                <a:gd name="connsiteY98" fmla="*/ 117428 h 3125002"/>
                <a:gd name="connsiteX99" fmla="*/ 5660297 w 12188791"/>
                <a:gd name="connsiteY99" fmla="*/ 134754 h 3125002"/>
                <a:gd name="connsiteX100" fmla="*/ 5679868 w 12188791"/>
                <a:gd name="connsiteY100" fmla="*/ 108765 h 3125002"/>
                <a:gd name="connsiteX101" fmla="*/ 5648105 w 12188791"/>
                <a:gd name="connsiteY101" fmla="*/ 98499 h 3125002"/>
                <a:gd name="connsiteX102" fmla="*/ 5574632 w 12188791"/>
                <a:gd name="connsiteY102" fmla="*/ 90477 h 3125002"/>
                <a:gd name="connsiteX103" fmla="*/ 5959642 w 12188791"/>
                <a:gd name="connsiteY103" fmla="*/ 0 h 3125002"/>
                <a:gd name="connsiteX104" fmla="*/ 5967343 w 12188791"/>
                <a:gd name="connsiteY104" fmla="*/ 15400 h 3125002"/>
                <a:gd name="connsiteX105" fmla="*/ 5941675 w 12188791"/>
                <a:gd name="connsiteY105" fmla="*/ 49731 h 3125002"/>
                <a:gd name="connsiteX106" fmla="*/ 6006164 w 12188791"/>
                <a:gd name="connsiteY106" fmla="*/ 79569 h 3125002"/>
                <a:gd name="connsiteX107" fmla="*/ 5712915 w 12188791"/>
                <a:gd name="connsiteY107" fmla="*/ 135716 h 3125002"/>
                <a:gd name="connsiteX108" fmla="*/ 5776121 w 12188791"/>
                <a:gd name="connsiteY108" fmla="*/ 174538 h 3125002"/>
                <a:gd name="connsiteX109" fmla="*/ 5703611 w 12188791"/>
                <a:gd name="connsiteY109" fmla="*/ 280416 h 3125002"/>
                <a:gd name="connsiteX110" fmla="*/ 5770345 w 12188791"/>
                <a:gd name="connsiteY110" fmla="*/ 344264 h 3125002"/>
                <a:gd name="connsiteX111" fmla="*/ 5818793 w 12188791"/>
                <a:gd name="connsiteY111" fmla="*/ 247048 h 3125002"/>
                <a:gd name="connsiteX112" fmla="*/ 5869486 w 12188791"/>
                <a:gd name="connsiteY112" fmla="*/ 216248 h 3125002"/>
                <a:gd name="connsiteX113" fmla="*/ 5940071 w 12188791"/>
                <a:gd name="connsiteY113" fmla="*/ 211114 h 3125002"/>
                <a:gd name="connsiteX114" fmla="*/ 5936863 w 12188791"/>
                <a:gd name="connsiteY114" fmla="*/ 185768 h 3125002"/>
                <a:gd name="connsiteX115" fmla="*/ 5803392 w 12188791"/>
                <a:gd name="connsiteY115" fmla="*/ 210793 h 3125002"/>
                <a:gd name="connsiteX116" fmla="*/ 5940392 w 12188791"/>
                <a:gd name="connsiteY116" fmla="*/ 113578 h 3125002"/>
                <a:gd name="connsiteX117" fmla="*/ 5929804 w 12188791"/>
                <a:gd name="connsiteY117" fmla="*/ 133791 h 3125002"/>
                <a:gd name="connsiteX118" fmla="*/ 5987235 w 12188791"/>
                <a:gd name="connsiteY118" fmla="*/ 193147 h 3125002"/>
                <a:gd name="connsiteX119" fmla="*/ 5940392 w 12188791"/>
                <a:gd name="connsiteY119" fmla="*/ 257957 h 3125002"/>
                <a:gd name="connsiteX120" fmla="*/ 5924029 w 12188791"/>
                <a:gd name="connsiteY120" fmla="*/ 319559 h 3125002"/>
                <a:gd name="connsiteX121" fmla="*/ 5986272 w 12188791"/>
                <a:gd name="connsiteY121" fmla="*/ 311859 h 3125002"/>
                <a:gd name="connsiteX122" fmla="*/ 5990122 w 12188791"/>
                <a:gd name="connsiteY122" fmla="*/ 321163 h 3125002"/>
                <a:gd name="connsiteX123" fmla="*/ 5956113 w 12188791"/>
                <a:gd name="connsiteY123" fmla="*/ 341697 h 3125002"/>
                <a:gd name="connsiteX124" fmla="*/ 5959963 w 12188791"/>
                <a:gd name="connsiteY124" fmla="*/ 353247 h 3125002"/>
                <a:gd name="connsiteX125" fmla="*/ 6079637 w 12188791"/>
                <a:gd name="connsiteY125" fmla="*/ 319238 h 3125002"/>
                <a:gd name="connsiteX126" fmla="*/ 6086054 w 12188791"/>
                <a:gd name="connsiteY126" fmla="*/ 318596 h 3125002"/>
                <a:gd name="connsiteX127" fmla="*/ 6164340 w 12188791"/>
                <a:gd name="connsiteY127" fmla="*/ 328542 h 3125002"/>
                <a:gd name="connsiteX128" fmla="*/ 6246475 w 12188791"/>
                <a:gd name="connsiteY128" fmla="*/ 279774 h 3125002"/>
                <a:gd name="connsiteX129" fmla="*/ 6260913 w 12188791"/>
                <a:gd name="connsiteY129" fmla="*/ 298383 h 3125002"/>
                <a:gd name="connsiteX130" fmla="*/ 6152789 w 12188791"/>
                <a:gd name="connsiteY130" fmla="*/ 394957 h 3125002"/>
                <a:gd name="connsiteX131" fmla="*/ 6280164 w 12188791"/>
                <a:gd name="connsiteY131" fmla="*/ 344264 h 3125002"/>
                <a:gd name="connsiteX132" fmla="*/ 6272463 w 12188791"/>
                <a:gd name="connsiteY132" fmla="*/ 280416 h 3125002"/>
                <a:gd name="connsiteX133" fmla="*/ 6306794 w 12188791"/>
                <a:gd name="connsiteY133" fmla="*/ 222023 h 3125002"/>
                <a:gd name="connsiteX134" fmla="*/ 6472990 w 12188791"/>
                <a:gd name="connsiteY134" fmla="*/ 174538 h 3125002"/>
                <a:gd name="connsiteX135" fmla="*/ 6406575 w 12188791"/>
                <a:gd name="connsiteY135" fmla="*/ 127054 h 3125002"/>
                <a:gd name="connsiteX136" fmla="*/ 6412672 w 12188791"/>
                <a:gd name="connsiteY136" fmla="*/ 108765 h 3125002"/>
                <a:gd name="connsiteX137" fmla="*/ 6514699 w 12188791"/>
                <a:gd name="connsiteY137" fmla="*/ 129299 h 3125002"/>
                <a:gd name="connsiteX138" fmla="*/ 6519833 w 12188791"/>
                <a:gd name="connsiteY138" fmla="*/ 89515 h 3125002"/>
                <a:gd name="connsiteX139" fmla="*/ 6659078 w 12188791"/>
                <a:gd name="connsiteY139" fmla="*/ 68981 h 3125002"/>
                <a:gd name="connsiteX140" fmla="*/ 6658757 w 12188791"/>
                <a:gd name="connsiteY140" fmla="*/ 82456 h 3125002"/>
                <a:gd name="connsiteX141" fmla="*/ 6605177 w 12188791"/>
                <a:gd name="connsiteY141" fmla="*/ 123845 h 3125002"/>
                <a:gd name="connsiteX142" fmla="*/ 6687633 w 12188791"/>
                <a:gd name="connsiteY142" fmla="*/ 133470 h 3125002"/>
                <a:gd name="connsiteX143" fmla="*/ 6786773 w 12188791"/>
                <a:gd name="connsiteY143" fmla="*/ 122562 h 3125002"/>
                <a:gd name="connsiteX144" fmla="*/ 6481331 w 12188791"/>
                <a:gd name="connsiteY144" fmla="*/ 198280 h 3125002"/>
                <a:gd name="connsiteX145" fmla="*/ 6349465 w 12188791"/>
                <a:gd name="connsiteY145" fmla="*/ 315067 h 3125002"/>
                <a:gd name="connsiteX146" fmla="*/ 6497053 w 12188791"/>
                <a:gd name="connsiteY146" fmla="*/ 326938 h 3125002"/>
                <a:gd name="connsiteX147" fmla="*/ 6669024 w 12188791"/>
                <a:gd name="connsiteY147" fmla="*/ 266299 h 3125002"/>
                <a:gd name="connsiteX148" fmla="*/ 6632127 w 12188791"/>
                <a:gd name="connsiteY148" fmla="*/ 320200 h 3125002"/>
                <a:gd name="connsiteX149" fmla="*/ 6792228 w 12188791"/>
                <a:gd name="connsiteY149" fmla="*/ 263411 h 3125002"/>
                <a:gd name="connsiteX150" fmla="*/ 6921206 w 12188791"/>
                <a:gd name="connsiteY150" fmla="*/ 339130 h 3125002"/>
                <a:gd name="connsiteX151" fmla="*/ 6960349 w 12188791"/>
                <a:gd name="connsiteY151" fmla="*/ 183522 h 3125002"/>
                <a:gd name="connsiteX152" fmla="*/ 6822708 w 12188791"/>
                <a:gd name="connsiteY152" fmla="*/ 175501 h 3125002"/>
                <a:gd name="connsiteX153" fmla="*/ 6838108 w 12188791"/>
                <a:gd name="connsiteY153" fmla="*/ 117749 h 3125002"/>
                <a:gd name="connsiteX154" fmla="*/ 6945269 w 12188791"/>
                <a:gd name="connsiteY154" fmla="*/ 123845 h 3125002"/>
                <a:gd name="connsiteX155" fmla="*/ 6905164 w 12188791"/>
                <a:gd name="connsiteY155" fmla="*/ 101707 h 3125002"/>
                <a:gd name="connsiteX156" fmla="*/ 6940457 w 12188791"/>
                <a:gd name="connsiteY156" fmla="*/ 72189 h 3125002"/>
                <a:gd name="connsiteX157" fmla="*/ 6877571 w 12188791"/>
                <a:gd name="connsiteY157" fmla="*/ 72189 h 3125002"/>
                <a:gd name="connsiteX158" fmla="*/ 6918318 w 12188791"/>
                <a:gd name="connsiteY158" fmla="*/ 29517 h 3125002"/>
                <a:gd name="connsiteX159" fmla="*/ 7076494 w 12188791"/>
                <a:gd name="connsiteY159" fmla="*/ 94007 h 3125002"/>
                <a:gd name="connsiteX160" fmla="*/ 7021309 w 12188791"/>
                <a:gd name="connsiteY160" fmla="*/ 116145 h 3125002"/>
                <a:gd name="connsiteX161" fmla="*/ 7222156 w 12188791"/>
                <a:gd name="connsiteY161" fmla="*/ 202772 h 3125002"/>
                <a:gd name="connsiteX162" fmla="*/ 6986979 w 12188791"/>
                <a:gd name="connsiteY162" fmla="*/ 187051 h 3125002"/>
                <a:gd name="connsiteX163" fmla="*/ 7051468 w 12188791"/>
                <a:gd name="connsiteY163" fmla="*/ 236782 h 3125002"/>
                <a:gd name="connsiteX164" fmla="*/ 7215740 w 12188791"/>
                <a:gd name="connsiteY164" fmla="*/ 232290 h 3125002"/>
                <a:gd name="connsiteX165" fmla="*/ 7257769 w 12188791"/>
                <a:gd name="connsiteY165" fmla="*/ 265657 h 3125002"/>
                <a:gd name="connsiteX166" fmla="*/ 7204830 w 12188791"/>
                <a:gd name="connsiteY166" fmla="*/ 265657 h 3125002"/>
                <a:gd name="connsiteX167" fmla="*/ 7210927 w 12188791"/>
                <a:gd name="connsiteY167" fmla="*/ 286512 h 3125002"/>
                <a:gd name="connsiteX168" fmla="*/ 7284078 w 12188791"/>
                <a:gd name="connsiteY168" fmla="*/ 258920 h 3125002"/>
                <a:gd name="connsiteX169" fmla="*/ 7297875 w 12188791"/>
                <a:gd name="connsiteY169" fmla="*/ 230365 h 3125002"/>
                <a:gd name="connsiteX170" fmla="*/ 7400544 w 12188791"/>
                <a:gd name="connsiteY170" fmla="*/ 265336 h 3125002"/>
                <a:gd name="connsiteX171" fmla="*/ 7383860 w 12188791"/>
                <a:gd name="connsiteY171" fmla="*/ 300629 h 3125002"/>
                <a:gd name="connsiteX172" fmla="*/ 7454125 w 12188791"/>
                <a:gd name="connsiteY172" fmla="*/ 329505 h 3125002"/>
                <a:gd name="connsiteX173" fmla="*/ 7487813 w 12188791"/>
                <a:gd name="connsiteY173" fmla="*/ 263732 h 3125002"/>
                <a:gd name="connsiteX174" fmla="*/ 7500326 w 12188791"/>
                <a:gd name="connsiteY174" fmla="*/ 220098 h 3125002"/>
                <a:gd name="connsiteX175" fmla="*/ 7691227 w 12188791"/>
                <a:gd name="connsiteY175" fmla="*/ 276566 h 3125002"/>
                <a:gd name="connsiteX176" fmla="*/ 7689623 w 12188791"/>
                <a:gd name="connsiteY176" fmla="*/ 216889 h 3125002"/>
                <a:gd name="connsiteX177" fmla="*/ 7624171 w 12188791"/>
                <a:gd name="connsiteY177" fmla="*/ 202451 h 3125002"/>
                <a:gd name="connsiteX178" fmla="*/ 7559682 w 12188791"/>
                <a:gd name="connsiteY178" fmla="*/ 195393 h 3125002"/>
                <a:gd name="connsiteX179" fmla="*/ 7566419 w 12188791"/>
                <a:gd name="connsiteY179" fmla="*/ 153683 h 3125002"/>
                <a:gd name="connsiteX180" fmla="*/ 7745771 w 12188791"/>
                <a:gd name="connsiteY180" fmla="*/ 171330 h 3125002"/>
                <a:gd name="connsiteX181" fmla="*/ 7753470 w 12188791"/>
                <a:gd name="connsiteY181" fmla="*/ 152721 h 3125002"/>
                <a:gd name="connsiteX182" fmla="*/ 7666843 w 12188791"/>
                <a:gd name="connsiteY182" fmla="*/ 113899 h 3125002"/>
                <a:gd name="connsiteX183" fmla="*/ 7899133 w 12188791"/>
                <a:gd name="connsiteY183" fmla="*/ 115182 h 3125002"/>
                <a:gd name="connsiteX184" fmla="*/ 7928009 w 12188791"/>
                <a:gd name="connsiteY184" fmla="*/ 153683 h 3125002"/>
                <a:gd name="connsiteX185" fmla="*/ 7755716 w 12188791"/>
                <a:gd name="connsiteY185" fmla="*/ 180955 h 3125002"/>
                <a:gd name="connsiteX186" fmla="*/ 7906512 w 12188791"/>
                <a:gd name="connsiteY186" fmla="*/ 191222 h 3125002"/>
                <a:gd name="connsiteX187" fmla="*/ 7910042 w 12188791"/>
                <a:gd name="connsiteY187" fmla="*/ 217531 h 3125002"/>
                <a:gd name="connsiteX188" fmla="*/ 7798388 w 12188791"/>
                <a:gd name="connsiteY188" fmla="*/ 239348 h 3125002"/>
                <a:gd name="connsiteX189" fmla="*/ 7715611 w 12188791"/>
                <a:gd name="connsiteY189" fmla="*/ 286512 h 3125002"/>
                <a:gd name="connsiteX190" fmla="*/ 7780100 w 12188791"/>
                <a:gd name="connsiteY190" fmla="*/ 255711 h 3125002"/>
                <a:gd name="connsiteX191" fmla="*/ 7850686 w 12188791"/>
                <a:gd name="connsiteY191" fmla="*/ 247690 h 3125002"/>
                <a:gd name="connsiteX192" fmla="*/ 7868653 w 12188791"/>
                <a:gd name="connsiteY192" fmla="*/ 321805 h 3125002"/>
                <a:gd name="connsiteX193" fmla="*/ 7987365 w 12188791"/>
                <a:gd name="connsiteY193" fmla="*/ 330147 h 3125002"/>
                <a:gd name="connsiteX194" fmla="*/ 7958168 w 12188791"/>
                <a:gd name="connsiteY194" fmla="*/ 260203 h 3125002"/>
                <a:gd name="connsiteX195" fmla="*/ 8042549 w 12188791"/>
                <a:gd name="connsiteY195" fmla="*/ 295816 h 3125002"/>
                <a:gd name="connsiteX196" fmla="*/ 7908758 w 12188791"/>
                <a:gd name="connsiteY196" fmla="*/ 218494 h 3125002"/>
                <a:gd name="connsiteX197" fmla="*/ 8105755 w 12188791"/>
                <a:gd name="connsiteY197" fmla="*/ 211435 h 3125002"/>
                <a:gd name="connsiteX198" fmla="*/ 8141048 w 12188791"/>
                <a:gd name="connsiteY198" fmla="*/ 301271 h 3125002"/>
                <a:gd name="connsiteX199" fmla="*/ 8030999 w 12188791"/>
                <a:gd name="connsiteY199" fmla="*/ 316671 h 3125002"/>
                <a:gd name="connsiteX200" fmla="*/ 8044474 w 12188791"/>
                <a:gd name="connsiteY200" fmla="*/ 395278 h 3125002"/>
                <a:gd name="connsiteX201" fmla="*/ 8097093 w 12188791"/>
                <a:gd name="connsiteY201" fmla="*/ 398165 h 3125002"/>
                <a:gd name="connsiteX202" fmla="*/ 8231205 w 12188791"/>
                <a:gd name="connsiteY202" fmla="*/ 370573 h 3125002"/>
                <a:gd name="connsiteX203" fmla="*/ 8269064 w 12188791"/>
                <a:gd name="connsiteY203" fmla="*/ 348114 h 3125002"/>
                <a:gd name="connsiteX204" fmla="*/ 8188211 w 12188791"/>
                <a:gd name="connsiteY204" fmla="*/ 348755 h 3125002"/>
                <a:gd name="connsiteX205" fmla="*/ 8139444 w 12188791"/>
                <a:gd name="connsiteY205" fmla="*/ 300950 h 3125002"/>
                <a:gd name="connsiteX206" fmla="*/ 8184362 w 12188791"/>
                <a:gd name="connsiteY206" fmla="*/ 285870 h 3125002"/>
                <a:gd name="connsiteX207" fmla="*/ 8113776 w 12188791"/>
                <a:gd name="connsiteY207" fmla="*/ 237102 h 3125002"/>
                <a:gd name="connsiteX208" fmla="*/ 8147786 w 12188791"/>
                <a:gd name="connsiteY208" fmla="*/ 222344 h 3125002"/>
                <a:gd name="connsiteX209" fmla="*/ 8227034 w 12188791"/>
                <a:gd name="connsiteY209" fmla="*/ 244803 h 3125002"/>
                <a:gd name="connsiteX210" fmla="*/ 8284144 w 12188791"/>
                <a:gd name="connsiteY210" fmla="*/ 241594 h 3125002"/>
                <a:gd name="connsiteX211" fmla="*/ 8355049 w 12188791"/>
                <a:gd name="connsiteY211" fmla="*/ 226835 h 3125002"/>
                <a:gd name="connsiteX212" fmla="*/ 8457719 w 12188791"/>
                <a:gd name="connsiteY212" fmla="*/ 227477 h 3125002"/>
                <a:gd name="connsiteX213" fmla="*/ 8498465 w 12188791"/>
                <a:gd name="connsiteY213" fmla="*/ 233894 h 3125002"/>
                <a:gd name="connsiteX214" fmla="*/ 8584451 w 12188791"/>
                <a:gd name="connsiteY214" fmla="*/ 306725 h 3125002"/>
                <a:gd name="connsiteX215" fmla="*/ 8515470 w 12188791"/>
                <a:gd name="connsiteY215" fmla="*/ 299346 h 3125002"/>
                <a:gd name="connsiteX216" fmla="*/ 8476969 w 12188791"/>
                <a:gd name="connsiteY216" fmla="*/ 322446 h 3125002"/>
                <a:gd name="connsiteX217" fmla="*/ 8484670 w 12188791"/>
                <a:gd name="connsiteY217" fmla="*/ 354531 h 3125002"/>
                <a:gd name="connsiteX218" fmla="*/ 8582205 w 12188791"/>
                <a:gd name="connsiteY218" fmla="*/ 304479 h 3125002"/>
                <a:gd name="connsiteX219" fmla="*/ 8589264 w 12188791"/>
                <a:gd name="connsiteY219" fmla="*/ 231969 h 3125002"/>
                <a:gd name="connsiteX220" fmla="*/ 8597926 w 12188791"/>
                <a:gd name="connsiteY220" fmla="*/ 139887 h 3125002"/>
                <a:gd name="connsiteX221" fmla="*/ 8620707 w 12188791"/>
                <a:gd name="connsiteY221" fmla="*/ 142775 h 3125002"/>
                <a:gd name="connsiteX222" fmla="*/ 8614931 w 12188791"/>
                <a:gd name="connsiteY222" fmla="*/ 177105 h 3125002"/>
                <a:gd name="connsiteX223" fmla="*/ 8718242 w 12188791"/>
                <a:gd name="connsiteY223" fmla="*/ 206622 h 3125002"/>
                <a:gd name="connsiteX224" fmla="*/ 8718242 w 12188791"/>
                <a:gd name="connsiteY224" fmla="*/ 221381 h 3125002"/>
                <a:gd name="connsiteX225" fmla="*/ 8636427 w 12188791"/>
                <a:gd name="connsiteY225" fmla="*/ 249936 h 3125002"/>
                <a:gd name="connsiteX226" fmla="*/ 8634503 w 12188791"/>
                <a:gd name="connsiteY226" fmla="*/ 268545 h 3125002"/>
                <a:gd name="connsiteX227" fmla="*/ 8698992 w 12188791"/>
                <a:gd name="connsiteY227" fmla="*/ 275283 h 3125002"/>
                <a:gd name="connsiteX228" fmla="*/ 8760273 w 12188791"/>
                <a:gd name="connsiteY228" fmla="*/ 259882 h 3125002"/>
                <a:gd name="connsiteX229" fmla="*/ 8758669 w 12188791"/>
                <a:gd name="connsiteY229" fmla="*/ 258278 h 3125002"/>
                <a:gd name="connsiteX230" fmla="*/ 8750326 w 12188791"/>
                <a:gd name="connsiteY230" fmla="*/ 291325 h 3125002"/>
                <a:gd name="connsiteX231" fmla="*/ 8810003 w 12188791"/>
                <a:gd name="connsiteY231" fmla="*/ 298062 h 3125002"/>
                <a:gd name="connsiteX232" fmla="*/ 8906898 w 12188791"/>
                <a:gd name="connsiteY232" fmla="*/ 288758 h 3125002"/>
                <a:gd name="connsiteX233" fmla="*/ 8913956 w 12188791"/>
                <a:gd name="connsiteY233" fmla="*/ 316350 h 3125002"/>
                <a:gd name="connsiteX234" fmla="*/ 8797491 w 12188791"/>
                <a:gd name="connsiteY234" fmla="*/ 362231 h 3125002"/>
                <a:gd name="connsiteX235" fmla="*/ 8913636 w 12188791"/>
                <a:gd name="connsiteY235" fmla="*/ 332713 h 3125002"/>
                <a:gd name="connsiteX236" fmla="*/ 8976520 w 12188791"/>
                <a:gd name="connsiteY236" fmla="*/ 305121 h 3125002"/>
                <a:gd name="connsiteX237" fmla="*/ 9021438 w 12188791"/>
                <a:gd name="connsiteY237" fmla="*/ 346189 h 3125002"/>
                <a:gd name="connsiteX238" fmla="*/ 9166459 w 12188791"/>
                <a:gd name="connsiteY238" fmla="*/ 316992 h 3125002"/>
                <a:gd name="connsiteX239" fmla="*/ 9169347 w 12188791"/>
                <a:gd name="connsiteY239" fmla="*/ 305442 h 3125002"/>
                <a:gd name="connsiteX240" fmla="*/ 9043577 w 12188791"/>
                <a:gd name="connsiteY240" fmla="*/ 278812 h 3125002"/>
                <a:gd name="connsiteX241" fmla="*/ 9043897 w 12188791"/>
                <a:gd name="connsiteY241" fmla="*/ 260524 h 3125002"/>
                <a:gd name="connsiteX242" fmla="*/ 9134375 w 12188791"/>
                <a:gd name="connsiteY242" fmla="*/ 260845 h 3125002"/>
                <a:gd name="connsiteX243" fmla="*/ 9172876 w 12188791"/>
                <a:gd name="connsiteY243" fmla="*/ 268224 h 3125002"/>
                <a:gd name="connsiteX244" fmla="*/ 9149775 w 12188791"/>
                <a:gd name="connsiteY244" fmla="*/ 229081 h 3125002"/>
                <a:gd name="connsiteX245" fmla="*/ 9248594 w 12188791"/>
                <a:gd name="connsiteY245" fmla="*/ 229081 h 3125002"/>
                <a:gd name="connsiteX246" fmla="*/ 9252124 w 12188791"/>
                <a:gd name="connsiteY246" fmla="*/ 240632 h 3125002"/>
                <a:gd name="connsiteX247" fmla="*/ 9213943 w 12188791"/>
                <a:gd name="connsiteY247" fmla="*/ 266299 h 3125002"/>
                <a:gd name="connsiteX248" fmla="*/ 9308592 w 12188791"/>
                <a:gd name="connsiteY248" fmla="*/ 272395 h 3125002"/>
                <a:gd name="connsiteX249" fmla="*/ 9307309 w 12188791"/>
                <a:gd name="connsiteY249" fmla="*/ 271432 h 3125002"/>
                <a:gd name="connsiteX250" fmla="*/ 9369873 w 12188791"/>
                <a:gd name="connsiteY250" fmla="*/ 299987 h 3125002"/>
                <a:gd name="connsiteX251" fmla="*/ 9301854 w 12188791"/>
                <a:gd name="connsiteY251" fmla="*/ 328222 h 3125002"/>
                <a:gd name="connsiteX252" fmla="*/ 9179934 w 12188791"/>
                <a:gd name="connsiteY252" fmla="*/ 350039 h 3125002"/>
                <a:gd name="connsiteX253" fmla="*/ 9122503 w 12188791"/>
                <a:gd name="connsiteY253" fmla="*/ 366723 h 3125002"/>
                <a:gd name="connsiteX254" fmla="*/ 9048710 w 12188791"/>
                <a:gd name="connsiteY254" fmla="*/ 373460 h 3125002"/>
                <a:gd name="connsiteX255" fmla="*/ 9016305 w 12188791"/>
                <a:gd name="connsiteY255" fmla="*/ 404903 h 3125002"/>
                <a:gd name="connsiteX256" fmla="*/ 9031706 w 12188791"/>
                <a:gd name="connsiteY256" fmla="*/ 426720 h 3125002"/>
                <a:gd name="connsiteX257" fmla="*/ 9078548 w 12188791"/>
                <a:gd name="connsiteY257" fmla="*/ 423512 h 3125002"/>
                <a:gd name="connsiteX258" fmla="*/ 9280037 w 12188791"/>
                <a:gd name="connsiteY258" fmla="*/ 413566 h 3125002"/>
                <a:gd name="connsiteX259" fmla="*/ 9187956 w 12188791"/>
                <a:gd name="connsiteY259" fmla="*/ 464259 h 3125002"/>
                <a:gd name="connsiteX260" fmla="*/ 9331372 w 12188791"/>
                <a:gd name="connsiteY260" fmla="*/ 488322 h 3125002"/>
                <a:gd name="connsiteX261" fmla="*/ 9451366 w 12188791"/>
                <a:gd name="connsiteY261" fmla="*/ 456238 h 3125002"/>
                <a:gd name="connsiteX262" fmla="*/ 9451366 w 12188791"/>
                <a:gd name="connsiteY262" fmla="*/ 500193 h 3125002"/>
                <a:gd name="connsiteX263" fmla="*/ 9557244 w 12188791"/>
                <a:gd name="connsiteY263" fmla="*/ 479659 h 3125002"/>
                <a:gd name="connsiteX264" fmla="*/ 9611467 w 12188791"/>
                <a:gd name="connsiteY264" fmla="*/ 518481 h 3125002"/>
                <a:gd name="connsiteX265" fmla="*/ 9702586 w 12188791"/>
                <a:gd name="connsiteY265" fmla="*/ 538694 h 3125002"/>
                <a:gd name="connsiteX266" fmla="*/ 9638739 w 12188791"/>
                <a:gd name="connsiteY266" fmla="*/ 525219 h 3125002"/>
                <a:gd name="connsiteX267" fmla="*/ 9643872 w 12188791"/>
                <a:gd name="connsiteY267" fmla="*/ 499872 h 3125002"/>
                <a:gd name="connsiteX268" fmla="*/ 9747183 w 12188791"/>
                <a:gd name="connsiteY268" fmla="*/ 522010 h 3125002"/>
                <a:gd name="connsiteX269" fmla="*/ 9696169 w 12188791"/>
                <a:gd name="connsiteY269" fmla="*/ 474526 h 3125002"/>
                <a:gd name="connsiteX270" fmla="*/ 9698736 w 12188791"/>
                <a:gd name="connsiteY270" fmla="*/ 468430 h 3125002"/>
                <a:gd name="connsiteX271" fmla="*/ 9858194 w 12188791"/>
                <a:gd name="connsiteY271" fmla="*/ 415170 h 3125002"/>
                <a:gd name="connsiteX272" fmla="*/ 9989740 w 12188791"/>
                <a:gd name="connsiteY272" fmla="*/ 438912 h 3125002"/>
                <a:gd name="connsiteX273" fmla="*/ 9853382 w 12188791"/>
                <a:gd name="connsiteY273" fmla="*/ 497626 h 3125002"/>
                <a:gd name="connsiteX274" fmla="*/ 9882579 w 12188791"/>
                <a:gd name="connsiteY274" fmla="*/ 449500 h 3125002"/>
                <a:gd name="connsiteX275" fmla="*/ 9875520 w 12188791"/>
                <a:gd name="connsiteY275" fmla="*/ 441158 h 3125002"/>
                <a:gd name="connsiteX276" fmla="*/ 9821619 w 12188791"/>
                <a:gd name="connsiteY276" fmla="*/ 489926 h 3125002"/>
                <a:gd name="connsiteX277" fmla="*/ 10017974 w 12188791"/>
                <a:gd name="connsiteY277" fmla="*/ 539977 h 3125002"/>
                <a:gd name="connsiteX278" fmla="*/ 10015407 w 12188791"/>
                <a:gd name="connsiteY278" fmla="*/ 559549 h 3125002"/>
                <a:gd name="connsiteX279" fmla="*/ 9914342 w 12188791"/>
                <a:gd name="connsiteY279" fmla="*/ 559549 h 3125002"/>
                <a:gd name="connsiteX280" fmla="*/ 10055512 w 12188791"/>
                <a:gd name="connsiteY280" fmla="*/ 632701 h 3125002"/>
                <a:gd name="connsiteX281" fmla="*/ 10188662 w 12188791"/>
                <a:gd name="connsiteY281" fmla="*/ 655801 h 3125002"/>
                <a:gd name="connsiteX282" fmla="*/ 10276893 w 12188791"/>
                <a:gd name="connsiteY282" fmla="*/ 649064 h 3125002"/>
                <a:gd name="connsiteX283" fmla="*/ 10408118 w 12188791"/>
                <a:gd name="connsiteY283" fmla="*/ 678581 h 3125002"/>
                <a:gd name="connsiteX284" fmla="*/ 10276252 w 12188791"/>
                <a:gd name="connsiteY284" fmla="*/ 678581 h 3125002"/>
                <a:gd name="connsiteX285" fmla="*/ 10370259 w 12188791"/>
                <a:gd name="connsiteY285" fmla="*/ 766492 h 3125002"/>
                <a:gd name="connsiteX286" fmla="*/ 10455282 w 12188791"/>
                <a:gd name="connsiteY286" fmla="*/ 730558 h 3125002"/>
                <a:gd name="connsiteX287" fmla="*/ 10455282 w 12188791"/>
                <a:gd name="connsiteY287" fmla="*/ 771946 h 3125002"/>
                <a:gd name="connsiteX288" fmla="*/ 10540947 w 12188791"/>
                <a:gd name="connsiteY288" fmla="*/ 752054 h 3125002"/>
                <a:gd name="connsiteX289" fmla="*/ 10535813 w 12188791"/>
                <a:gd name="connsiteY289" fmla="*/ 764567 h 3125002"/>
                <a:gd name="connsiteX290" fmla="*/ 10686288 w 12188791"/>
                <a:gd name="connsiteY290" fmla="*/ 825527 h 3125002"/>
                <a:gd name="connsiteX291" fmla="*/ 10742436 w 12188791"/>
                <a:gd name="connsiteY291" fmla="*/ 842852 h 3125002"/>
                <a:gd name="connsiteX292" fmla="*/ 10862751 w 12188791"/>
                <a:gd name="connsiteY292" fmla="*/ 834831 h 3125002"/>
                <a:gd name="connsiteX293" fmla="*/ 10874301 w 12188791"/>
                <a:gd name="connsiteY293" fmla="*/ 830019 h 3125002"/>
                <a:gd name="connsiteX294" fmla="*/ 10891947 w 12188791"/>
                <a:gd name="connsiteY294" fmla="*/ 834190 h 3125002"/>
                <a:gd name="connsiteX295" fmla="*/ 10867564 w 12188791"/>
                <a:gd name="connsiteY295" fmla="*/ 893545 h 3125002"/>
                <a:gd name="connsiteX296" fmla="*/ 10930770 w 12188791"/>
                <a:gd name="connsiteY296" fmla="*/ 896433 h 3125002"/>
                <a:gd name="connsiteX297" fmla="*/ 10919861 w 12188791"/>
                <a:gd name="connsiteY297" fmla="*/ 839965 h 3125002"/>
                <a:gd name="connsiteX298" fmla="*/ 11072582 w 12188791"/>
                <a:gd name="connsiteY298" fmla="*/ 879749 h 3125002"/>
                <a:gd name="connsiteX299" fmla="*/ 11071299 w 12188791"/>
                <a:gd name="connsiteY299" fmla="*/ 899641 h 3125002"/>
                <a:gd name="connsiteX300" fmla="*/ 10987880 w 12188791"/>
                <a:gd name="connsiteY300" fmla="*/ 909267 h 3125002"/>
                <a:gd name="connsiteX301" fmla="*/ 11071619 w 12188791"/>
                <a:gd name="connsiteY301" fmla="*/ 950014 h 3125002"/>
                <a:gd name="connsiteX302" fmla="*/ 11105307 w 12188791"/>
                <a:gd name="connsiteY302" fmla="*/ 825848 h 3125002"/>
                <a:gd name="connsiteX303" fmla="*/ 11235570 w 12188791"/>
                <a:gd name="connsiteY303" fmla="*/ 864670 h 3125002"/>
                <a:gd name="connsiteX304" fmla="*/ 11299097 w 12188791"/>
                <a:gd name="connsiteY304" fmla="*/ 852478 h 3125002"/>
                <a:gd name="connsiteX305" fmla="*/ 11301984 w 12188791"/>
                <a:gd name="connsiteY305" fmla="*/ 760396 h 3125002"/>
                <a:gd name="connsiteX306" fmla="*/ 11436417 w 12188791"/>
                <a:gd name="connsiteY306" fmla="*/ 806918 h 3125002"/>
                <a:gd name="connsiteX307" fmla="*/ 11508285 w 12188791"/>
                <a:gd name="connsiteY307" fmla="*/ 830340 h 3125002"/>
                <a:gd name="connsiteX308" fmla="*/ 11527857 w 12188791"/>
                <a:gd name="connsiteY308" fmla="*/ 852478 h 3125002"/>
                <a:gd name="connsiteX309" fmla="*/ 11500586 w 12188791"/>
                <a:gd name="connsiteY309" fmla="*/ 861461 h 3125002"/>
                <a:gd name="connsiteX310" fmla="*/ 11399841 w 12188791"/>
                <a:gd name="connsiteY310" fmla="*/ 829698 h 3125002"/>
                <a:gd name="connsiteX311" fmla="*/ 11409787 w 12188791"/>
                <a:gd name="connsiteY311" fmla="*/ 884562 h 3125002"/>
                <a:gd name="connsiteX312" fmla="*/ 11379307 w 12188791"/>
                <a:gd name="connsiteY312" fmla="*/ 886166 h 3125002"/>
                <a:gd name="connsiteX313" fmla="*/ 11378666 w 12188791"/>
                <a:gd name="connsiteY313" fmla="*/ 899000 h 3125002"/>
                <a:gd name="connsiteX314" fmla="*/ 11448609 w 12188791"/>
                <a:gd name="connsiteY314" fmla="*/ 909267 h 3125002"/>
                <a:gd name="connsiteX315" fmla="*/ 11501869 w 12188791"/>
                <a:gd name="connsiteY315" fmla="*/ 861461 h 3125002"/>
                <a:gd name="connsiteX316" fmla="*/ 11538124 w 12188791"/>
                <a:gd name="connsiteY316" fmla="*/ 958676 h 3125002"/>
                <a:gd name="connsiteX317" fmla="*/ 11601651 w 12188791"/>
                <a:gd name="connsiteY317" fmla="*/ 821356 h 3125002"/>
                <a:gd name="connsiteX318" fmla="*/ 11622826 w 12188791"/>
                <a:gd name="connsiteY318" fmla="*/ 830981 h 3125002"/>
                <a:gd name="connsiteX319" fmla="*/ 11608388 w 12188791"/>
                <a:gd name="connsiteY319" fmla="*/ 872691 h 3125002"/>
                <a:gd name="connsiteX320" fmla="*/ 11623147 w 12188791"/>
                <a:gd name="connsiteY320" fmla="*/ 877824 h 3125002"/>
                <a:gd name="connsiteX321" fmla="*/ 11840357 w 12188791"/>
                <a:gd name="connsiteY321" fmla="*/ 930442 h 3125002"/>
                <a:gd name="connsiteX322" fmla="*/ 11920889 w 12188791"/>
                <a:gd name="connsiteY322" fmla="*/ 972152 h 3125002"/>
                <a:gd name="connsiteX323" fmla="*/ 11987303 w 12188791"/>
                <a:gd name="connsiteY323" fmla="*/ 977927 h 3125002"/>
                <a:gd name="connsiteX324" fmla="*/ 12046017 w 12188791"/>
                <a:gd name="connsiteY324" fmla="*/ 1046908 h 3125002"/>
                <a:gd name="connsiteX325" fmla="*/ 12024841 w 12188791"/>
                <a:gd name="connsiteY325" fmla="*/ 1103055 h 3125002"/>
                <a:gd name="connsiteX326" fmla="*/ 11852228 w 12188791"/>
                <a:gd name="connsiteY326" fmla="*/ 1057817 h 3125002"/>
                <a:gd name="connsiteX327" fmla="*/ 11847737 w 12188791"/>
                <a:gd name="connsiteY327" fmla="*/ 1073538 h 3125002"/>
                <a:gd name="connsiteX328" fmla="*/ 12061738 w 12188791"/>
                <a:gd name="connsiteY328" fmla="*/ 1149578 h 3125002"/>
                <a:gd name="connsiteX329" fmla="*/ 12134569 w 12188791"/>
                <a:gd name="connsiteY329" fmla="*/ 1241018 h 3125002"/>
                <a:gd name="connsiteX330" fmla="*/ 12066551 w 12188791"/>
                <a:gd name="connsiteY330" fmla="*/ 1232355 h 3125002"/>
                <a:gd name="connsiteX331" fmla="*/ 11946556 w 12188791"/>
                <a:gd name="connsiteY331" fmla="*/ 1246472 h 3125002"/>
                <a:gd name="connsiteX332" fmla="*/ 11948802 w 12188791"/>
                <a:gd name="connsiteY332" fmla="*/ 1244868 h 3125002"/>
                <a:gd name="connsiteX333" fmla="*/ 11772659 w 12188791"/>
                <a:gd name="connsiteY333" fmla="*/ 1215350 h 3125002"/>
                <a:gd name="connsiteX334" fmla="*/ 11768809 w 12188791"/>
                <a:gd name="connsiteY334" fmla="*/ 1232676 h 3125002"/>
                <a:gd name="connsiteX335" fmla="*/ 11842924 w 12188791"/>
                <a:gd name="connsiteY335" fmla="*/ 1272460 h 3125002"/>
                <a:gd name="connsiteX336" fmla="*/ 11844849 w 12188791"/>
                <a:gd name="connsiteY336" fmla="*/ 1271498 h 3125002"/>
                <a:gd name="connsiteX337" fmla="*/ 11798326 w 12188791"/>
                <a:gd name="connsiteY337" fmla="*/ 1291390 h 3125002"/>
                <a:gd name="connsiteX338" fmla="*/ 11794798 w 12188791"/>
                <a:gd name="connsiteY338" fmla="*/ 1306790 h 3125002"/>
                <a:gd name="connsiteX339" fmla="*/ 12188792 w 12188791"/>
                <a:gd name="connsiteY339" fmla="*/ 1443148 h 3125002"/>
                <a:gd name="connsiteX340" fmla="*/ 12184300 w 12188791"/>
                <a:gd name="connsiteY340" fmla="*/ 1463682 h 3125002"/>
                <a:gd name="connsiteX341" fmla="*/ 12052754 w 12188791"/>
                <a:gd name="connsiteY341" fmla="*/ 1438335 h 3125002"/>
                <a:gd name="connsiteX342" fmla="*/ 12058530 w 12188791"/>
                <a:gd name="connsiteY342" fmla="*/ 1482291 h 3125002"/>
                <a:gd name="connsiteX343" fmla="*/ 11968373 w 12188791"/>
                <a:gd name="connsiteY343" fmla="*/ 1451811 h 3125002"/>
                <a:gd name="connsiteX344" fmla="*/ 11893296 w 12188791"/>
                <a:gd name="connsiteY344" fmla="*/ 1452132 h 3125002"/>
                <a:gd name="connsiteX345" fmla="*/ 11819823 w 12188791"/>
                <a:gd name="connsiteY345" fmla="*/ 1458228 h 3125002"/>
                <a:gd name="connsiteX346" fmla="*/ 11816294 w 12188791"/>
                <a:gd name="connsiteY346" fmla="*/ 1474591 h 3125002"/>
                <a:gd name="connsiteX347" fmla="*/ 11652664 w 12188791"/>
                <a:gd name="connsiteY347" fmla="*/ 1446677 h 3125002"/>
                <a:gd name="connsiteX348" fmla="*/ 11517590 w 12188791"/>
                <a:gd name="connsiteY348" fmla="*/ 1538117 h 3125002"/>
                <a:gd name="connsiteX349" fmla="*/ 11534274 w 12188791"/>
                <a:gd name="connsiteY349" fmla="*/ 1571806 h 3125002"/>
                <a:gd name="connsiteX350" fmla="*/ 11444117 w 12188791"/>
                <a:gd name="connsiteY350" fmla="*/ 1680250 h 3125002"/>
                <a:gd name="connsiteX351" fmla="*/ 11388611 w 12188791"/>
                <a:gd name="connsiteY351" fmla="*/ 1729660 h 3125002"/>
                <a:gd name="connsiteX352" fmla="*/ 11341448 w 12188791"/>
                <a:gd name="connsiteY352" fmla="*/ 1746986 h 3125002"/>
                <a:gd name="connsiteX353" fmla="*/ 11333427 w 12188791"/>
                <a:gd name="connsiteY353" fmla="*/ 1676721 h 3125002"/>
                <a:gd name="connsiteX354" fmla="*/ 11269900 w 12188791"/>
                <a:gd name="connsiteY354" fmla="*/ 1841634 h 3125002"/>
                <a:gd name="connsiteX355" fmla="*/ 11239741 w 12188791"/>
                <a:gd name="connsiteY355" fmla="*/ 1785808 h 3125002"/>
                <a:gd name="connsiteX356" fmla="*/ 11146055 w 12188791"/>
                <a:gd name="connsiteY356" fmla="*/ 1729018 h 3125002"/>
                <a:gd name="connsiteX357" fmla="*/ 11185839 w 12188791"/>
                <a:gd name="connsiteY357" fmla="*/ 1725810 h 3125002"/>
                <a:gd name="connsiteX358" fmla="*/ 11188726 w 12188791"/>
                <a:gd name="connsiteY358" fmla="*/ 1716185 h 3125002"/>
                <a:gd name="connsiteX359" fmla="*/ 11097608 w 12188791"/>
                <a:gd name="connsiteY359" fmla="*/ 1683780 h 3125002"/>
                <a:gd name="connsiteX360" fmla="*/ 11130975 w 12188791"/>
                <a:gd name="connsiteY360" fmla="*/ 1655866 h 3125002"/>
                <a:gd name="connsiteX361" fmla="*/ 11054294 w 12188791"/>
                <a:gd name="connsiteY361" fmla="*/ 1643033 h 3125002"/>
                <a:gd name="connsiteX362" fmla="*/ 10980821 w 12188791"/>
                <a:gd name="connsiteY362" fmla="*/ 1572768 h 3125002"/>
                <a:gd name="connsiteX363" fmla="*/ 10905744 w 12188791"/>
                <a:gd name="connsiteY363" fmla="*/ 1615440 h 3125002"/>
                <a:gd name="connsiteX364" fmla="*/ 10776444 w 12188791"/>
                <a:gd name="connsiteY364" fmla="*/ 1632445 h 3125002"/>
                <a:gd name="connsiteX365" fmla="*/ 10662867 w 12188791"/>
                <a:gd name="connsiteY365" fmla="*/ 1772332 h 3125002"/>
                <a:gd name="connsiteX366" fmla="*/ 10727035 w 12188791"/>
                <a:gd name="connsiteY366" fmla="*/ 1738964 h 3125002"/>
                <a:gd name="connsiteX367" fmla="*/ 10751740 w 12188791"/>
                <a:gd name="connsiteY367" fmla="*/ 1791903 h 3125002"/>
                <a:gd name="connsiteX368" fmla="*/ 10765215 w 12188791"/>
                <a:gd name="connsiteY368" fmla="*/ 1725168 h 3125002"/>
                <a:gd name="connsiteX369" fmla="*/ 10805641 w 12188791"/>
                <a:gd name="connsiteY369" fmla="*/ 1697576 h 3125002"/>
                <a:gd name="connsiteX370" fmla="*/ 10778370 w 12188791"/>
                <a:gd name="connsiteY370" fmla="*/ 1678325 h 3125002"/>
                <a:gd name="connsiteX371" fmla="*/ 10783824 w 12188791"/>
                <a:gd name="connsiteY371" fmla="*/ 1664208 h 3125002"/>
                <a:gd name="connsiteX372" fmla="*/ 10853768 w 12188791"/>
                <a:gd name="connsiteY372" fmla="*/ 1678325 h 3125002"/>
                <a:gd name="connsiteX373" fmla="*/ 10819438 w 12188791"/>
                <a:gd name="connsiteY373" fmla="*/ 1736398 h 3125002"/>
                <a:gd name="connsiteX374" fmla="*/ 10917936 w 12188791"/>
                <a:gd name="connsiteY374" fmla="*/ 1728056 h 3125002"/>
                <a:gd name="connsiteX375" fmla="*/ 10793129 w 12188791"/>
                <a:gd name="connsiteY375" fmla="*/ 1821742 h 3125002"/>
                <a:gd name="connsiteX376" fmla="*/ 10902535 w 12188791"/>
                <a:gd name="connsiteY376" fmla="*/ 1865697 h 3125002"/>
                <a:gd name="connsiteX377" fmla="*/ 10842538 w 12188791"/>
                <a:gd name="connsiteY377" fmla="*/ 1870831 h 3125002"/>
                <a:gd name="connsiteX378" fmla="*/ 10705539 w 12188791"/>
                <a:gd name="connsiteY378" fmla="*/ 1905482 h 3125002"/>
                <a:gd name="connsiteX379" fmla="*/ 10643616 w 12188791"/>
                <a:gd name="connsiteY379" fmla="*/ 1928582 h 3125002"/>
                <a:gd name="connsiteX380" fmla="*/ 10549930 w 12188791"/>
                <a:gd name="connsiteY380" fmla="*/ 1994034 h 3125002"/>
                <a:gd name="connsiteX381" fmla="*/ 10479345 w 12188791"/>
                <a:gd name="connsiteY381" fmla="*/ 2044086 h 3125002"/>
                <a:gd name="connsiteX382" fmla="*/ 10429293 w 12188791"/>
                <a:gd name="connsiteY382" fmla="*/ 2123013 h 3125002"/>
                <a:gd name="connsiteX383" fmla="*/ 10320849 w 12188791"/>
                <a:gd name="connsiteY383" fmla="*/ 2102479 h 3125002"/>
                <a:gd name="connsiteX384" fmla="*/ 10316357 w 12188791"/>
                <a:gd name="connsiteY384" fmla="*/ 2116275 h 3125002"/>
                <a:gd name="connsiteX385" fmla="*/ 10410043 w 12188791"/>
                <a:gd name="connsiteY385" fmla="*/ 2154776 h 3125002"/>
                <a:gd name="connsiteX386" fmla="*/ 10485120 w 12188791"/>
                <a:gd name="connsiteY386" fmla="*/ 2255841 h 3125002"/>
                <a:gd name="connsiteX387" fmla="*/ 10517525 w 12188791"/>
                <a:gd name="connsiteY387" fmla="*/ 2335089 h 3125002"/>
                <a:gd name="connsiteX388" fmla="*/ 10618911 w 12188791"/>
                <a:gd name="connsiteY388" fmla="*/ 2343752 h 3125002"/>
                <a:gd name="connsiteX389" fmla="*/ 10617627 w 12188791"/>
                <a:gd name="connsiteY389" fmla="*/ 2336052 h 3125002"/>
                <a:gd name="connsiteX390" fmla="*/ 10729922 w 12188791"/>
                <a:gd name="connsiteY390" fmla="*/ 2363644 h 3125002"/>
                <a:gd name="connsiteX391" fmla="*/ 10791525 w 12188791"/>
                <a:gd name="connsiteY391" fmla="*/ 2428775 h 3125002"/>
                <a:gd name="connsiteX392" fmla="*/ 10893873 w 12188791"/>
                <a:gd name="connsiteY392" fmla="*/ 2481072 h 3125002"/>
                <a:gd name="connsiteX393" fmla="*/ 10920823 w 12188791"/>
                <a:gd name="connsiteY393" fmla="*/ 2518932 h 3125002"/>
                <a:gd name="connsiteX394" fmla="*/ 10797941 w 12188791"/>
                <a:gd name="connsiteY394" fmla="*/ 2569625 h 3125002"/>
                <a:gd name="connsiteX395" fmla="*/ 10750457 w 12188791"/>
                <a:gd name="connsiteY395" fmla="*/ 2563529 h 3125002"/>
                <a:gd name="connsiteX396" fmla="*/ 10467794 w 12188791"/>
                <a:gd name="connsiteY396" fmla="*/ 2461180 h 3125002"/>
                <a:gd name="connsiteX397" fmla="*/ 10399776 w 12188791"/>
                <a:gd name="connsiteY397" fmla="*/ 2463426 h 3125002"/>
                <a:gd name="connsiteX398" fmla="*/ 10308336 w 12188791"/>
                <a:gd name="connsiteY398" fmla="*/ 2462785 h 3125002"/>
                <a:gd name="connsiteX399" fmla="*/ 10086634 w 12188791"/>
                <a:gd name="connsiteY399" fmla="*/ 2361398 h 3125002"/>
                <a:gd name="connsiteX400" fmla="*/ 9981719 w 12188791"/>
                <a:gd name="connsiteY400" fmla="*/ 2359473 h 3125002"/>
                <a:gd name="connsiteX401" fmla="*/ 10018295 w 12188791"/>
                <a:gd name="connsiteY401" fmla="*/ 2329314 h 3125002"/>
                <a:gd name="connsiteX402" fmla="*/ 9590612 w 12188791"/>
                <a:gd name="connsiteY402" fmla="*/ 2194240 h 3125002"/>
                <a:gd name="connsiteX403" fmla="*/ 9701623 w 12188791"/>
                <a:gd name="connsiteY403" fmla="*/ 2303326 h 3125002"/>
                <a:gd name="connsiteX404" fmla="*/ 9605050 w 12188791"/>
                <a:gd name="connsiteY404" fmla="*/ 2392199 h 3125002"/>
                <a:gd name="connsiteX405" fmla="*/ 9549866 w 12188791"/>
                <a:gd name="connsiteY405" fmla="*/ 2403108 h 3125002"/>
                <a:gd name="connsiteX406" fmla="*/ 9416395 w 12188791"/>
                <a:gd name="connsiteY406" fmla="*/ 2356586 h 3125002"/>
                <a:gd name="connsiteX407" fmla="*/ 9356076 w 12188791"/>
                <a:gd name="connsiteY407" fmla="*/ 2290813 h 3125002"/>
                <a:gd name="connsiteX408" fmla="*/ 9420245 w 12188791"/>
                <a:gd name="connsiteY408" fmla="*/ 2247179 h 3125002"/>
                <a:gd name="connsiteX409" fmla="*/ 9257578 w 12188791"/>
                <a:gd name="connsiteY409" fmla="*/ 2230495 h 3125002"/>
                <a:gd name="connsiteX410" fmla="*/ 9314047 w 12188791"/>
                <a:gd name="connsiteY410" fmla="*/ 2278621 h 3125002"/>
                <a:gd name="connsiteX411" fmla="*/ 9309554 w 12188791"/>
                <a:gd name="connsiteY411" fmla="*/ 2293380 h 3125002"/>
                <a:gd name="connsiteX412" fmla="*/ 9134695 w 12188791"/>
                <a:gd name="connsiteY412" fmla="*/ 2261937 h 3125002"/>
                <a:gd name="connsiteX413" fmla="*/ 9063147 w 12188791"/>
                <a:gd name="connsiteY413" fmla="*/ 2206752 h 3125002"/>
                <a:gd name="connsiteX414" fmla="*/ 8922619 w 12188791"/>
                <a:gd name="connsiteY414" fmla="*/ 2199694 h 3125002"/>
                <a:gd name="connsiteX415" fmla="*/ 8889251 w 12188791"/>
                <a:gd name="connsiteY415" fmla="*/ 2140338 h 3125002"/>
                <a:gd name="connsiteX416" fmla="*/ 8928715 w 12188791"/>
                <a:gd name="connsiteY416" fmla="*/ 2119804 h 3125002"/>
                <a:gd name="connsiteX417" fmla="*/ 8921977 w 12188791"/>
                <a:gd name="connsiteY417" fmla="*/ 2106650 h 3125002"/>
                <a:gd name="connsiteX418" fmla="*/ 8831179 w 12188791"/>
                <a:gd name="connsiteY418" fmla="*/ 2150284 h 3125002"/>
                <a:gd name="connsiteX419" fmla="*/ 8843692 w 12188791"/>
                <a:gd name="connsiteY419" fmla="*/ 2079378 h 3125002"/>
                <a:gd name="connsiteX420" fmla="*/ 8799737 w 12188791"/>
                <a:gd name="connsiteY420" fmla="*/ 2091249 h 3125002"/>
                <a:gd name="connsiteX421" fmla="*/ 8720489 w 12188791"/>
                <a:gd name="connsiteY421" fmla="*/ 2125900 h 3125002"/>
                <a:gd name="connsiteX422" fmla="*/ 8640278 w 12188791"/>
                <a:gd name="connsiteY422" fmla="*/ 2108896 h 3125002"/>
                <a:gd name="connsiteX423" fmla="*/ 8636427 w 12188791"/>
                <a:gd name="connsiteY423" fmla="*/ 2124296 h 3125002"/>
                <a:gd name="connsiteX424" fmla="*/ 8734284 w 12188791"/>
                <a:gd name="connsiteY424" fmla="*/ 2150605 h 3125002"/>
                <a:gd name="connsiteX425" fmla="*/ 8923902 w 12188791"/>
                <a:gd name="connsiteY425" fmla="*/ 2198411 h 3125002"/>
                <a:gd name="connsiteX426" fmla="*/ 9137262 w 12188791"/>
                <a:gd name="connsiteY426" fmla="*/ 2260012 h 3125002"/>
                <a:gd name="connsiteX427" fmla="*/ 9149454 w 12188791"/>
                <a:gd name="connsiteY427" fmla="*/ 2306534 h 3125002"/>
                <a:gd name="connsiteX428" fmla="*/ 9060902 w 12188791"/>
                <a:gd name="connsiteY428" fmla="*/ 2281830 h 3125002"/>
                <a:gd name="connsiteX429" fmla="*/ 8925185 w 12188791"/>
                <a:gd name="connsiteY429" fmla="*/ 2265787 h 3125002"/>
                <a:gd name="connsiteX430" fmla="*/ 8368525 w 12188791"/>
                <a:gd name="connsiteY430" fmla="*/ 2178518 h 3125002"/>
                <a:gd name="connsiteX431" fmla="*/ 8317511 w 12188791"/>
                <a:gd name="connsiteY431" fmla="*/ 2174989 h 3125002"/>
                <a:gd name="connsiteX432" fmla="*/ 7968435 w 12188791"/>
                <a:gd name="connsiteY432" fmla="*/ 2178198 h 3125002"/>
                <a:gd name="connsiteX433" fmla="*/ 7762775 w 12188791"/>
                <a:gd name="connsiteY433" fmla="*/ 2128467 h 3125002"/>
                <a:gd name="connsiteX434" fmla="*/ 7748337 w 12188791"/>
                <a:gd name="connsiteY434" fmla="*/ 2103120 h 3125002"/>
                <a:gd name="connsiteX435" fmla="*/ 7703420 w 12188791"/>
                <a:gd name="connsiteY435" fmla="*/ 2089966 h 3125002"/>
                <a:gd name="connsiteX436" fmla="*/ 7413378 w 12188791"/>
                <a:gd name="connsiteY436" fmla="*/ 2086757 h 3125002"/>
                <a:gd name="connsiteX437" fmla="*/ 7127508 w 12188791"/>
                <a:gd name="connsiteY437" fmla="*/ 2045048 h 3125002"/>
                <a:gd name="connsiteX438" fmla="*/ 7071039 w 12188791"/>
                <a:gd name="connsiteY438" fmla="*/ 2034460 h 3125002"/>
                <a:gd name="connsiteX439" fmla="*/ 7085798 w 12188791"/>
                <a:gd name="connsiteY439" fmla="*/ 1977671 h 3125002"/>
                <a:gd name="connsiteX440" fmla="*/ 7165688 w 12188791"/>
                <a:gd name="connsiteY440" fmla="*/ 2012322 h 3125002"/>
                <a:gd name="connsiteX441" fmla="*/ 7226969 w 12188791"/>
                <a:gd name="connsiteY441" fmla="*/ 2012964 h 3125002"/>
                <a:gd name="connsiteX442" fmla="*/ 7374877 w 12188791"/>
                <a:gd name="connsiteY442" fmla="*/ 2010718 h 3125002"/>
                <a:gd name="connsiteX443" fmla="*/ 7577007 w 12188791"/>
                <a:gd name="connsiteY443" fmla="*/ 2012001 h 3125002"/>
                <a:gd name="connsiteX444" fmla="*/ 7601392 w 12188791"/>
                <a:gd name="connsiteY444" fmla="*/ 1992751 h 3125002"/>
                <a:gd name="connsiteX445" fmla="*/ 7546527 w 12188791"/>
                <a:gd name="connsiteY445" fmla="*/ 1977029 h 3125002"/>
                <a:gd name="connsiteX446" fmla="*/ 7378085 w 12188791"/>
                <a:gd name="connsiteY446" fmla="*/ 1947833 h 3125002"/>
                <a:gd name="connsiteX447" fmla="*/ 7224402 w 12188791"/>
                <a:gd name="connsiteY447" fmla="*/ 1970933 h 3125002"/>
                <a:gd name="connsiteX448" fmla="*/ 7182371 w 12188791"/>
                <a:gd name="connsiteY448" fmla="*/ 1972859 h 3125002"/>
                <a:gd name="connsiteX449" fmla="*/ 7099274 w 12188791"/>
                <a:gd name="connsiteY449" fmla="*/ 1949758 h 3125002"/>
                <a:gd name="connsiteX450" fmla="*/ 7084194 w 12188791"/>
                <a:gd name="connsiteY450" fmla="*/ 1884306 h 3125002"/>
                <a:gd name="connsiteX451" fmla="*/ 7058206 w 12188791"/>
                <a:gd name="connsiteY451" fmla="*/ 1823346 h 3125002"/>
                <a:gd name="connsiteX452" fmla="*/ 6957140 w 12188791"/>
                <a:gd name="connsiteY452" fmla="*/ 1887514 h 3125002"/>
                <a:gd name="connsiteX453" fmla="*/ 6931473 w 12188791"/>
                <a:gd name="connsiteY453" fmla="*/ 1899065 h 3125002"/>
                <a:gd name="connsiteX454" fmla="*/ 6804099 w 12188791"/>
                <a:gd name="connsiteY454" fmla="*/ 1898744 h 3125002"/>
                <a:gd name="connsiteX455" fmla="*/ 6813724 w 12188791"/>
                <a:gd name="connsiteY455" fmla="*/ 1849655 h 3125002"/>
                <a:gd name="connsiteX456" fmla="*/ 6688596 w 12188791"/>
                <a:gd name="connsiteY456" fmla="*/ 1849976 h 3125002"/>
                <a:gd name="connsiteX457" fmla="*/ 6735759 w 12188791"/>
                <a:gd name="connsiteY457" fmla="*/ 1867622 h 3125002"/>
                <a:gd name="connsiteX458" fmla="*/ 6737364 w 12188791"/>
                <a:gd name="connsiteY458" fmla="*/ 1884627 h 3125002"/>
                <a:gd name="connsiteX459" fmla="*/ 6632769 w 12188791"/>
                <a:gd name="connsiteY459" fmla="*/ 1906444 h 3125002"/>
                <a:gd name="connsiteX460" fmla="*/ 6542291 w 12188791"/>
                <a:gd name="connsiteY460" fmla="*/ 1870831 h 3125002"/>
                <a:gd name="connsiteX461" fmla="*/ 6539083 w 12188791"/>
                <a:gd name="connsiteY461" fmla="*/ 1833613 h 3125002"/>
                <a:gd name="connsiteX462" fmla="*/ 6417484 w 12188791"/>
                <a:gd name="connsiteY462" fmla="*/ 1907407 h 3125002"/>
                <a:gd name="connsiteX463" fmla="*/ 6323477 w 12188791"/>
                <a:gd name="connsiteY463" fmla="*/ 1891044 h 3125002"/>
                <a:gd name="connsiteX464" fmla="*/ 6363262 w 12188791"/>
                <a:gd name="connsiteY464" fmla="*/ 1864093 h 3125002"/>
                <a:gd name="connsiteX465" fmla="*/ 6368716 w 12188791"/>
                <a:gd name="connsiteY465" fmla="*/ 1778107 h 3125002"/>
                <a:gd name="connsiteX466" fmla="*/ 6281126 w 12188791"/>
                <a:gd name="connsiteY466" fmla="*/ 1833934 h 3125002"/>
                <a:gd name="connsiteX467" fmla="*/ 6245513 w 12188791"/>
                <a:gd name="connsiteY467" fmla="*/ 1940453 h 3125002"/>
                <a:gd name="connsiteX468" fmla="*/ 6120384 w 12188791"/>
                <a:gd name="connsiteY468" fmla="*/ 1899065 h 3125002"/>
                <a:gd name="connsiteX469" fmla="*/ 5976968 w 12188791"/>
                <a:gd name="connsiteY469" fmla="*/ 1916390 h 3125002"/>
                <a:gd name="connsiteX470" fmla="*/ 6001673 w 12188791"/>
                <a:gd name="connsiteY470" fmla="*/ 1849655 h 3125002"/>
                <a:gd name="connsiteX471" fmla="*/ 5989160 w 12188791"/>
                <a:gd name="connsiteY471" fmla="*/ 1841313 h 3125002"/>
                <a:gd name="connsiteX472" fmla="*/ 5929804 w 12188791"/>
                <a:gd name="connsiteY472" fmla="*/ 1880135 h 3125002"/>
                <a:gd name="connsiteX473" fmla="*/ 5922104 w 12188791"/>
                <a:gd name="connsiteY473" fmla="*/ 1810833 h 3125002"/>
                <a:gd name="connsiteX474" fmla="*/ 5856011 w 12188791"/>
                <a:gd name="connsiteY474" fmla="*/ 1831367 h 3125002"/>
                <a:gd name="connsiteX475" fmla="*/ 5871731 w 12188791"/>
                <a:gd name="connsiteY475" fmla="*/ 1845805 h 3125002"/>
                <a:gd name="connsiteX476" fmla="*/ 5807884 w 12188791"/>
                <a:gd name="connsiteY476" fmla="*/ 1934036 h 3125002"/>
                <a:gd name="connsiteX477" fmla="*/ 5776762 w 12188791"/>
                <a:gd name="connsiteY477" fmla="*/ 1904519 h 3125002"/>
                <a:gd name="connsiteX478" fmla="*/ 5728957 w 12188791"/>
                <a:gd name="connsiteY478" fmla="*/ 1960667 h 3125002"/>
                <a:gd name="connsiteX479" fmla="*/ 5711952 w 12188791"/>
                <a:gd name="connsiteY479" fmla="*/ 1870831 h 3125002"/>
                <a:gd name="connsiteX480" fmla="*/ 5545756 w 12188791"/>
                <a:gd name="connsiteY480" fmla="*/ 1854789 h 3125002"/>
                <a:gd name="connsiteX481" fmla="*/ 5478058 w 12188791"/>
                <a:gd name="connsiteY481" fmla="*/ 1921845 h 3125002"/>
                <a:gd name="connsiteX482" fmla="*/ 5311220 w 12188791"/>
                <a:gd name="connsiteY482" fmla="*/ 1862810 h 3125002"/>
                <a:gd name="connsiteX483" fmla="*/ 5198605 w 12188791"/>
                <a:gd name="connsiteY483" fmla="*/ 1852863 h 3125002"/>
                <a:gd name="connsiteX484" fmla="*/ 5054868 w 12188791"/>
                <a:gd name="connsiteY484" fmla="*/ 1912861 h 3125002"/>
                <a:gd name="connsiteX485" fmla="*/ 5030484 w 12188791"/>
                <a:gd name="connsiteY485" fmla="*/ 1895856 h 3125002"/>
                <a:gd name="connsiteX486" fmla="*/ 4971449 w 12188791"/>
                <a:gd name="connsiteY486" fmla="*/ 1923128 h 3125002"/>
                <a:gd name="connsiteX487" fmla="*/ 4971449 w 12188791"/>
                <a:gd name="connsiteY487" fmla="*/ 1868585 h 3125002"/>
                <a:gd name="connsiteX488" fmla="*/ 4919793 w 12188791"/>
                <a:gd name="connsiteY488" fmla="*/ 1926336 h 3125002"/>
                <a:gd name="connsiteX489" fmla="*/ 4824824 w 12188791"/>
                <a:gd name="connsiteY489" fmla="*/ 1900990 h 3125002"/>
                <a:gd name="connsiteX490" fmla="*/ 4776377 w 12188791"/>
                <a:gd name="connsiteY490" fmla="*/ 1908048 h 3125002"/>
                <a:gd name="connsiteX491" fmla="*/ 4676274 w 12188791"/>
                <a:gd name="connsiteY491" fmla="*/ 1959704 h 3125002"/>
                <a:gd name="connsiteX492" fmla="*/ 4518420 w 12188791"/>
                <a:gd name="connsiteY492" fmla="*/ 2030610 h 3125002"/>
                <a:gd name="connsiteX493" fmla="*/ 4507832 w 12188791"/>
                <a:gd name="connsiteY493" fmla="*/ 2027081 h 3125002"/>
                <a:gd name="connsiteX494" fmla="*/ 4380778 w 12188791"/>
                <a:gd name="connsiteY494" fmla="*/ 1994355 h 3125002"/>
                <a:gd name="connsiteX495" fmla="*/ 4214903 w 12188791"/>
                <a:gd name="connsiteY495" fmla="*/ 2038952 h 3125002"/>
                <a:gd name="connsiteX496" fmla="*/ 4207524 w 12188791"/>
                <a:gd name="connsiteY496" fmla="*/ 2050823 h 3125002"/>
                <a:gd name="connsiteX497" fmla="*/ 4158756 w 12188791"/>
                <a:gd name="connsiteY497" fmla="*/ 2064619 h 3125002"/>
                <a:gd name="connsiteX498" fmla="*/ 4163247 w 12188791"/>
                <a:gd name="connsiteY498" fmla="*/ 2014568 h 3125002"/>
                <a:gd name="connsiteX499" fmla="*/ 4109667 w 12188791"/>
                <a:gd name="connsiteY499" fmla="*/ 2033498 h 3125002"/>
                <a:gd name="connsiteX500" fmla="*/ 4043573 w 12188791"/>
                <a:gd name="connsiteY500" fmla="*/ 2117558 h 3125002"/>
                <a:gd name="connsiteX501" fmla="*/ 4083358 w 12188791"/>
                <a:gd name="connsiteY501" fmla="*/ 2154776 h 3125002"/>
                <a:gd name="connsiteX502" fmla="*/ 3979726 w 12188791"/>
                <a:gd name="connsiteY502" fmla="*/ 2252633 h 3125002"/>
                <a:gd name="connsiteX503" fmla="*/ 3919086 w 12188791"/>
                <a:gd name="connsiteY503" fmla="*/ 2243008 h 3125002"/>
                <a:gd name="connsiteX504" fmla="*/ 3947641 w 12188791"/>
                <a:gd name="connsiteY504" fmla="*/ 2199373 h 3125002"/>
                <a:gd name="connsiteX505" fmla="*/ 3950529 w 12188791"/>
                <a:gd name="connsiteY505" fmla="*/ 2060128 h 3125002"/>
                <a:gd name="connsiteX506" fmla="*/ 3884756 w 12188791"/>
                <a:gd name="connsiteY506" fmla="*/ 2211565 h 3125002"/>
                <a:gd name="connsiteX507" fmla="*/ 3799091 w 12188791"/>
                <a:gd name="connsiteY507" fmla="*/ 2270921 h 3125002"/>
                <a:gd name="connsiteX508" fmla="*/ 3824438 w 12188791"/>
                <a:gd name="connsiteY508" fmla="*/ 2178198 h 3125002"/>
                <a:gd name="connsiteX509" fmla="*/ 3615891 w 12188791"/>
                <a:gd name="connsiteY509" fmla="*/ 2191352 h 3125002"/>
                <a:gd name="connsiteX510" fmla="*/ 3426914 w 12188791"/>
                <a:gd name="connsiteY510" fmla="*/ 2207394 h 3125002"/>
                <a:gd name="connsiteX511" fmla="*/ 3219009 w 12188791"/>
                <a:gd name="connsiteY511" fmla="*/ 2274771 h 3125002"/>
                <a:gd name="connsiteX512" fmla="*/ 3234409 w 12188791"/>
                <a:gd name="connsiteY512" fmla="*/ 2230816 h 3125002"/>
                <a:gd name="connsiteX513" fmla="*/ 3234409 w 12188791"/>
                <a:gd name="connsiteY513" fmla="*/ 2231137 h 3125002"/>
                <a:gd name="connsiteX514" fmla="*/ 3277402 w 12188791"/>
                <a:gd name="connsiteY514" fmla="*/ 2205469 h 3125002"/>
                <a:gd name="connsiteX515" fmla="*/ 3055700 w 12188791"/>
                <a:gd name="connsiteY515" fmla="*/ 2276375 h 3125002"/>
                <a:gd name="connsiteX516" fmla="*/ 3022654 w 12188791"/>
                <a:gd name="connsiteY516" fmla="*/ 2294984 h 3125002"/>
                <a:gd name="connsiteX517" fmla="*/ 3019124 w 12188791"/>
                <a:gd name="connsiteY517" fmla="*/ 2266750 h 3125002"/>
                <a:gd name="connsiteX518" fmla="*/ 2979340 w 12188791"/>
                <a:gd name="connsiteY518" fmla="*/ 2231778 h 3125002"/>
                <a:gd name="connsiteX519" fmla="*/ 2932818 w 12188791"/>
                <a:gd name="connsiteY519" fmla="*/ 2198731 h 3125002"/>
                <a:gd name="connsiteX520" fmla="*/ 2916134 w 12188791"/>
                <a:gd name="connsiteY520" fmla="*/ 2305893 h 3125002"/>
                <a:gd name="connsiteX521" fmla="*/ 2855816 w 12188791"/>
                <a:gd name="connsiteY521" fmla="*/ 2259371 h 3125002"/>
                <a:gd name="connsiteX522" fmla="*/ 2734537 w 12188791"/>
                <a:gd name="connsiteY522" fmla="*/ 2339260 h 3125002"/>
                <a:gd name="connsiteX523" fmla="*/ 2783305 w 12188791"/>
                <a:gd name="connsiteY523" fmla="*/ 2235307 h 3125002"/>
                <a:gd name="connsiteX524" fmla="*/ 2764376 w 12188791"/>
                <a:gd name="connsiteY524" fmla="*/ 2225040 h 3125002"/>
                <a:gd name="connsiteX525" fmla="*/ 2434229 w 12188791"/>
                <a:gd name="connsiteY525" fmla="*/ 2405354 h 3125002"/>
                <a:gd name="connsiteX526" fmla="*/ 2434229 w 12188791"/>
                <a:gd name="connsiteY526" fmla="*/ 2453480 h 3125002"/>
                <a:gd name="connsiteX527" fmla="*/ 2389953 w 12188791"/>
                <a:gd name="connsiteY527" fmla="*/ 2457330 h 3125002"/>
                <a:gd name="connsiteX528" fmla="*/ 2366532 w 12188791"/>
                <a:gd name="connsiteY528" fmla="*/ 2463426 h 3125002"/>
                <a:gd name="connsiteX529" fmla="*/ 2209640 w 12188791"/>
                <a:gd name="connsiteY529" fmla="*/ 2501927 h 3125002"/>
                <a:gd name="connsiteX530" fmla="*/ 2135525 w 12188791"/>
                <a:gd name="connsiteY530" fmla="*/ 2513478 h 3125002"/>
                <a:gd name="connsiteX531" fmla="*/ 1969650 w 12188791"/>
                <a:gd name="connsiteY531" fmla="*/ 2598822 h 3125002"/>
                <a:gd name="connsiteX532" fmla="*/ 1939811 w 12188791"/>
                <a:gd name="connsiteY532" fmla="*/ 2579571 h 3125002"/>
                <a:gd name="connsiteX533" fmla="*/ 1857355 w 12188791"/>
                <a:gd name="connsiteY533" fmla="*/ 2615826 h 3125002"/>
                <a:gd name="connsiteX534" fmla="*/ 1473628 w 12188791"/>
                <a:gd name="connsiteY534" fmla="*/ 2880521 h 3125002"/>
                <a:gd name="connsiteX535" fmla="*/ 1524000 w 12188791"/>
                <a:gd name="connsiteY535" fmla="*/ 2858383 h 3125002"/>
                <a:gd name="connsiteX536" fmla="*/ 1562501 w 12188791"/>
                <a:gd name="connsiteY536" fmla="*/ 2821807 h 3125002"/>
                <a:gd name="connsiteX537" fmla="*/ 1549347 w 12188791"/>
                <a:gd name="connsiteY537" fmla="*/ 2810577 h 3125002"/>
                <a:gd name="connsiteX538" fmla="*/ 1510846 w 12188791"/>
                <a:gd name="connsiteY538" fmla="*/ 2856779 h 3125002"/>
                <a:gd name="connsiteX539" fmla="*/ 1431918 w 12188791"/>
                <a:gd name="connsiteY539" fmla="*/ 2888221 h 3125002"/>
                <a:gd name="connsiteX540" fmla="*/ 1314811 w 12188791"/>
                <a:gd name="connsiteY540" fmla="*/ 2862875 h 3125002"/>
                <a:gd name="connsiteX541" fmla="*/ 1275668 w 12188791"/>
                <a:gd name="connsiteY541" fmla="*/ 2865121 h 3125002"/>
                <a:gd name="connsiteX542" fmla="*/ 1224975 w 12188791"/>
                <a:gd name="connsiteY542" fmla="*/ 2869291 h 3125002"/>
                <a:gd name="connsiteX543" fmla="*/ 1204120 w 12188791"/>
                <a:gd name="connsiteY543" fmla="*/ 2926081 h 3125002"/>
                <a:gd name="connsiteX544" fmla="*/ 1171074 w 12188791"/>
                <a:gd name="connsiteY544" fmla="*/ 2981907 h 3125002"/>
                <a:gd name="connsiteX545" fmla="*/ 1076104 w 12188791"/>
                <a:gd name="connsiteY545" fmla="*/ 3127569 h 3125002"/>
                <a:gd name="connsiteX546" fmla="*/ 1018032 w 12188791"/>
                <a:gd name="connsiteY546" fmla="*/ 3098373 h 3125002"/>
                <a:gd name="connsiteX547" fmla="*/ 919854 w 12188791"/>
                <a:gd name="connsiteY547" fmla="*/ 3077839 h 3125002"/>
                <a:gd name="connsiteX548" fmla="*/ 840606 w 12188791"/>
                <a:gd name="connsiteY548" fmla="*/ 3007575 h 3125002"/>
                <a:gd name="connsiteX549" fmla="*/ 779326 w 12188791"/>
                <a:gd name="connsiteY549" fmla="*/ 2991532 h 3125002"/>
                <a:gd name="connsiteX550" fmla="*/ 668314 w 12188791"/>
                <a:gd name="connsiteY550" fmla="*/ 2892713 h 3125002"/>
                <a:gd name="connsiteX551" fmla="*/ 594520 w 12188791"/>
                <a:gd name="connsiteY551" fmla="*/ 2810257 h 3125002"/>
                <a:gd name="connsiteX552" fmla="*/ 545752 w 12188791"/>
                <a:gd name="connsiteY552" fmla="*/ 2723950 h 3125002"/>
                <a:gd name="connsiteX553" fmla="*/ 522652 w 12188791"/>
                <a:gd name="connsiteY553" fmla="*/ 2700208 h 3125002"/>
                <a:gd name="connsiteX554" fmla="*/ 506610 w 12188791"/>
                <a:gd name="connsiteY554" fmla="*/ 2682240 h 3125002"/>
                <a:gd name="connsiteX555" fmla="*/ 344264 w 12188791"/>
                <a:gd name="connsiteY555" fmla="*/ 2498398 h 3125002"/>
                <a:gd name="connsiteX556" fmla="*/ 270149 w 12188791"/>
                <a:gd name="connsiteY556" fmla="*/ 2389312 h 3125002"/>
                <a:gd name="connsiteX557" fmla="*/ 276887 w 12188791"/>
                <a:gd name="connsiteY557" fmla="*/ 2320010 h 3125002"/>
                <a:gd name="connsiteX558" fmla="*/ 166838 w 12188791"/>
                <a:gd name="connsiteY558" fmla="*/ 2231137 h 3125002"/>
                <a:gd name="connsiteX559" fmla="*/ 141812 w 12188791"/>
                <a:gd name="connsiteY559" fmla="*/ 2136488 h 3125002"/>
                <a:gd name="connsiteX560" fmla="*/ 76040 w 12188791"/>
                <a:gd name="connsiteY560" fmla="*/ 2037669 h 3125002"/>
                <a:gd name="connsiteX561" fmla="*/ 6096 w 12188791"/>
                <a:gd name="connsiteY561" fmla="*/ 1930507 h 3125002"/>
                <a:gd name="connsiteX562" fmla="*/ 26951 w 12188791"/>
                <a:gd name="connsiteY562" fmla="*/ 1793508 h 3125002"/>
                <a:gd name="connsiteX563" fmla="*/ 0 w 12188791"/>
                <a:gd name="connsiteY563" fmla="*/ 1599398 h 3125002"/>
                <a:gd name="connsiteX564" fmla="*/ 64810 w 12188791"/>
                <a:gd name="connsiteY564" fmla="*/ 1494483 h 3125002"/>
                <a:gd name="connsiteX565" fmla="*/ 159779 w 12188791"/>
                <a:gd name="connsiteY565" fmla="*/ 1260589 h 3125002"/>
                <a:gd name="connsiteX566" fmla="*/ 248332 w 12188791"/>
                <a:gd name="connsiteY566" fmla="*/ 1124231 h 3125002"/>
                <a:gd name="connsiteX567" fmla="*/ 653876 w 12188791"/>
                <a:gd name="connsiteY567" fmla="*/ 1057496 h 3125002"/>
                <a:gd name="connsiteX568" fmla="*/ 651310 w 12188791"/>
                <a:gd name="connsiteY568" fmla="*/ 1034074 h 3125002"/>
                <a:gd name="connsiteX569" fmla="*/ 732483 w 12188791"/>
                <a:gd name="connsiteY569" fmla="*/ 1064233 h 3125002"/>
                <a:gd name="connsiteX570" fmla="*/ 736974 w 12188791"/>
                <a:gd name="connsiteY570" fmla="*/ 1056212 h 3125002"/>
                <a:gd name="connsiteX571" fmla="*/ 697832 w 12188791"/>
                <a:gd name="connsiteY571" fmla="*/ 1029262 h 3125002"/>
                <a:gd name="connsiteX572" fmla="*/ 769700 w 12188791"/>
                <a:gd name="connsiteY572" fmla="*/ 978889 h 3125002"/>
                <a:gd name="connsiteX573" fmla="*/ 786705 w 12188791"/>
                <a:gd name="connsiteY573" fmla="*/ 997498 h 3125002"/>
                <a:gd name="connsiteX574" fmla="*/ 760075 w 12188791"/>
                <a:gd name="connsiteY574" fmla="*/ 991081 h 3125002"/>
                <a:gd name="connsiteX575" fmla="*/ 763925 w 12188791"/>
                <a:gd name="connsiteY575" fmla="*/ 1004557 h 3125002"/>
                <a:gd name="connsiteX576" fmla="*/ 824243 w 12188791"/>
                <a:gd name="connsiteY576" fmla="*/ 1017711 h 3125002"/>
                <a:gd name="connsiteX577" fmla="*/ 775155 w 12188791"/>
                <a:gd name="connsiteY577" fmla="*/ 1043379 h 3125002"/>
                <a:gd name="connsiteX578" fmla="*/ 783496 w 12188791"/>
                <a:gd name="connsiteY578" fmla="*/ 1048833 h 3125002"/>
                <a:gd name="connsiteX579" fmla="*/ 857290 w 12188791"/>
                <a:gd name="connsiteY579" fmla="*/ 1053646 h 3125002"/>
                <a:gd name="connsiteX580" fmla="*/ 1097601 w 12188791"/>
                <a:gd name="connsiteY580" fmla="*/ 982740 h 3125002"/>
                <a:gd name="connsiteX581" fmla="*/ 1200912 w 12188791"/>
                <a:gd name="connsiteY581" fmla="*/ 928517 h 3125002"/>
                <a:gd name="connsiteX582" fmla="*/ 1427106 w 12188791"/>
                <a:gd name="connsiteY582" fmla="*/ 870124 h 3125002"/>
                <a:gd name="connsiteX583" fmla="*/ 1456302 w 12188791"/>
                <a:gd name="connsiteY583" fmla="*/ 954826 h 3125002"/>
                <a:gd name="connsiteX584" fmla="*/ 1475232 w 12188791"/>
                <a:gd name="connsiteY584" fmla="*/ 980173 h 3125002"/>
                <a:gd name="connsiteX585" fmla="*/ 1510525 w 12188791"/>
                <a:gd name="connsiteY585" fmla="*/ 907021 h 3125002"/>
                <a:gd name="connsiteX586" fmla="*/ 1516942 w 12188791"/>
                <a:gd name="connsiteY586" fmla="*/ 926592 h 3125002"/>
                <a:gd name="connsiteX587" fmla="*/ 1806341 w 12188791"/>
                <a:gd name="connsiteY587" fmla="*/ 826169 h 3125002"/>
                <a:gd name="connsiteX588" fmla="*/ 1750194 w 12188791"/>
                <a:gd name="connsiteY588" fmla="*/ 795368 h 3125002"/>
                <a:gd name="connsiteX589" fmla="*/ 1486141 w 12188791"/>
                <a:gd name="connsiteY589" fmla="*/ 909908 h 3125002"/>
                <a:gd name="connsiteX590" fmla="*/ 1465607 w 12188791"/>
                <a:gd name="connsiteY590" fmla="*/ 910229 h 3125002"/>
                <a:gd name="connsiteX591" fmla="*/ 1495766 w 12188791"/>
                <a:gd name="connsiteY591" fmla="*/ 864990 h 3125002"/>
                <a:gd name="connsiteX592" fmla="*/ 1425181 w 12188791"/>
                <a:gd name="connsiteY592" fmla="*/ 872049 h 3125002"/>
                <a:gd name="connsiteX593" fmla="*/ 1411384 w 12188791"/>
                <a:gd name="connsiteY593" fmla="*/ 827773 h 3125002"/>
                <a:gd name="connsiteX594" fmla="*/ 1516942 w 12188791"/>
                <a:gd name="connsiteY594" fmla="*/ 809485 h 3125002"/>
                <a:gd name="connsiteX595" fmla="*/ 1534909 w 12188791"/>
                <a:gd name="connsiteY595" fmla="*/ 802747 h 3125002"/>
                <a:gd name="connsiteX596" fmla="*/ 10499237 w 12188791"/>
                <a:gd name="connsiteY596" fmla="*/ 1646241 h 3125002"/>
                <a:gd name="connsiteX597" fmla="*/ 10537097 w 12188791"/>
                <a:gd name="connsiteY597" fmla="*/ 1696293 h 3125002"/>
                <a:gd name="connsiteX598" fmla="*/ 10630141 w 12188791"/>
                <a:gd name="connsiteY598" fmla="*/ 1655225 h 3125002"/>
                <a:gd name="connsiteX599" fmla="*/ 10628537 w 12188791"/>
                <a:gd name="connsiteY599" fmla="*/ 1636937 h 3125002"/>
                <a:gd name="connsiteX600" fmla="*/ 10501162 w 12188791"/>
                <a:gd name="connsiteY600" fmla="*/ 1648166 h 3125002"/>
                <a:gd name="connsiteX601" fmla="*/ 10423518 w 12188791"/>
                <a:gd name="connsiteY601" fmla="*/ 1696293 h 3125002"/>
                <a:gd name="connsiteX602" fmla="*/ 10531000 w 12188791"/>
                <a:gd name="connsiteY602" fmla="*/ 1737040 h 3125002"/>
                <a:gd name="connsiteX603" fmla="*/ 10499237 w 12188791"/>
                <a:gd name="connsiteY603" fmla="*/ 1646241 h 3125002"/>
                <a:gd name="connsiteX604" fmla="*/ 6122309 w 12188791"/>
                <a:gd name="connsiteY604" fmla="*/ 733124 h 3125002"/>
                <a:gd name="connsiteX605" fmla="*/ 6168832 w 12188791"/>
                <a:gd name="connsiteY605" fmla="*/ 695586 h 3125002"/>
                <a:gd name="connsiteX606" fmla="*/ 6154394 w 12188791"/>
                <a:gd name="connsiteY606" fmla="*/ 640722 h 3125002"/>
                <a:gd name="connsiteX607" fmla="*/ 6101455 w 12188791"/>
                <a:gd name="connsiteY607" fmla="*/ 673769 h 3125002"/>
                <a:gd name="connsiteX608" fmla="*/ 6124555 w 12188791"/>
                <a:gd name="connsiteY608" fmla="*/ 735370 h 3125002"/>
                <a:gd name="connsiteX609" fmla="*/ 6019319 w 12188791"/>
                <a:gd name="connsiteY609" fmla="*/ 812052 h 3125002"/>
                <a:gd name="connsiteX610" fmla="*/ 6096642 w 12188791"/>
                <a:gd name="connsiteY610" fmla="*/ 834831 h 3125002"/>
                <a:gd name="connsiteX611" fmla="*/ 6122309 w 12188791"/>
                <a:gd name="connsiteY611" fmla="*/ 733124 h 3125002"/>
                <a:gd name="connsiteX612" fmla="*/ 2348243 w 12188791"/>
                <a:gd name="connsiteY612" fmla="*/ 1396305 h 3125002"/>
                <a:gd name="connsiteX613" fmla="*/ 2291134 w 12188791"/>
                <a:gd name="connsiteY613" fmla="*/ 1386038 h 3125002"/>
                <a:gd name="connsiteX614" fmla="*/ 2350168 w 12188791"/>
                <a:gd name="connsiteY614" fmla="*/ 1429994 h 3125002"/>
                <a:gd name="connsiteX615" fmla="*/ 2316480 w 12188791"/>
                <a:gd name="connsiteY615" fmla="*/ 1475874 h 3125002"/>
                <a:gd name="connsiteX616" fmla="*/ 2442250 w 12188791"/>
                <a:gd name="connsiteY616" fmla="*/ 1548063 h 3125002"/>
                <a:gd name="connsiteX617" fmla="*/ 2407920 w 12188791"/>
                <a:gd name="connsiteY617" fmla="*/ 1497691 h 3125002"/>
                <a:gd name="connsiteX618" fmla="*/ 2470805 w 12188791"/>
                <a:gd name="connsiteY618" fmla="*/ 1463682 h 3125002"/>
                <a:gd name="connsiteX619" fmla="*/ 2347923 w 12188791"/>
                <a:gd name="connsiteY619" fmla="*/ 1396305 h 3125002"/>
                <a:gd name="connsiteX620" fmla="*/ 2408562 w 12188791"/>
                <a:gd name="connsiteY620" fmla="*/ 1419727 h 3125002"/>
                <a:gd name="connsiteX621" fmla="*/ 2535294 w 12188791"/>
                <a:gd name="connsiteY621" fmla="*/ 1316415 h 3125002"/>
                <a:gd name="connsiteX622" fmla="*/ 2425887 w 12188791"/>
                <a:gd name="connsiteY622" fmla="*/ 1336308 h 3125002"/>
                <a:gd name="connsiteX623" fmla="*/ 2360756 w 12188791"/>
                <a:gd name="connsiteY623" fmla="*/ 1392776 h 3125002"/>
                <a:gd name="connsiteX624" fmla="*/ 2348243 w 12188791"/>
                <a:gd name="connsiteY624" fmla="*/ 1396305 h 3125002"/>
                <a:gd name="connsiteX625" fmla="*/ 2613580 w 12188791"/>
                <a:gd name="connsiteY625" fmla="*/ 618584 h 3125002"/>
                <a:gd name="connsiteX626" fmla="*/ 2746729 w 12188791"/>
                <a:gd name="connsiteY626" fmla="*/ 541582 h 3125002"/>
                <a:gd name="connsiteX627" fmla="*/ 2740313 w 12188791"/>
                <a:gd name="connsiteY627" fmla="*/ 525539 h 3125002"/>
                <a:gd name="connsiteX628" fmla="*/ 2661065 w 12188791"/>
                <a:gd name="connsiteY628" fmla="*/ 550886 h 3125002"/>
                <a:gd name="connsiteX629" fmla="*/ 2550053 w 12188791"/>
                <a:gd name="connsiteY629" fmla="*/ 595162 h 3125002"/>
                <a:gd name="connsiteX630" fmla="*/ 2526632 w 12188791"/>
                <a:gd name="connsiteY630" fmla="*/ 573345 h 3125002"/>
                <a:gd name="connsiteX631" fmla="*/ 2336693 w 12188791"/>
                <a:gd name="connsiteY631" fmla="*/ 734087 h 3125002"/>
                <a:gd name="connsiteX632" fmla="*/ 2388349 w 12188791"/>
                <a:gd name="connsiteY632" fmla="*/ 742429 h 3125002"/>
                <a:gd name="connsiteX633" fmla="*/ 2294342 w 12188791"/>
                <a:gd name="connsiteY633" fmla="*/ 763284 h 3125002"/>
                <a:gd name="connsiteX634" fmla="*/ 2380648 w 12188791"/>
                <a:gd name="connsiteY634" fmla="*/ 796972 h 3125002"/>
                <a:gd name="connsiteX635" fmla="*/ 2471126 w 12188791"/>
                <a:gd name="connsiteY635" fmla="*/ 736012 h 3125002"/>
                <a:gd name="connsiteX636" fmla="*/ 2513156 w 12188791"/>
                <a:gd name="connsiteY636" fmla="*/ 727349 h 3125002"/>
                <a:gd name="connsiteX637" fmla="*/ 2593046 w 12188791"/>
                <a:gd name="connsiteY637" fmla="*/ 724462 h 3125002"/>
                <a:gd name="connsiteX638" fmla="*/ 2644702 w 12188791"/>
                <a:gd name="connsiteY638" fmla="*/ 679223 h 3125002"/>
                <a:gd name="connsiteX639" fmla="*/ 2701812 w 12188791"/>
                <a:gd name="connsiteY639" fmla="*/ 752054 h 3125002"/>
                <a:gd name="connsiteX640" fmla="*/ 2687694 w 12188791"/>
                <a:gd name="connsiteY640" fmla="*/ 650026 h 3125002"/>
                <a:gd name="connsiteX641" fmla="*/ 2657856 w 12188791"/>
                <a:gd name="connsiteY641" fmla="*/ 642326 h 3125002"/>
                <a:gd name="connsiteX642" fmla="*/ 2613580 w 12188791"/>
                <a:gd name="connsiteY642" fmla="*/ 618584 h 3125002"/>
                <a:gd name="connsiteX643" fmla="*/ 9757129 w 12188791"/>
                <a:gd name="connsiteY643" fmla="*/ 627246 h 3125002"/>
                <a:gd name="connsiteX644" fmla="*/ 9918834 w 12188791"/>
                <a:gd name="connsiteY644" fmla="*/ 633663 h 3125002"/>
                <a:gd name="connsiteX645" fmla="*/ 9904075 w 12188791"/>
                <a:gd name="connsiteY645" fmla="*/ 593237 h 3125002"/>
                <a:gd name="connsiteX646" fmla="*/ 9874878 w 12188791"/>
                <a:gd name="connsiteY646" fmla="*/ 577195 h 3125002"/>
                <a:gd name="connsiteX647" fmla="*/ 9772209 w 12188791"/>
                <a:gd name="connsiteY647" fmla="*/ 517839 h 3125002"/>
                <a:gd name="connsiteX648" fmla="*/ 9777342 w 12188791"/>
                <a:gd name="connsiteY648" fmla="*/ 576553 h 3125002"/>
                <a:gd name="connsiteX649" fmla="*/ 9828036 w 12188791"/>
                <a:gd name="connsiteY649" fmla="*/ 570778 h 3125002"/>
                <a:gd name="connsiteX650" fmla="*/ 9829319 w 12188791"/>
                <a:gd name="connsiteY650" fmla="*/ 590670 h 3125002"/>
                <a:gd name="connsiteX651" fmla="*/ 9669860 w 12188791"/>
                <a:gd name="connsiteY651" fmla="*/ 600937 h 3125002"/>
                <a:gd name="connsiteX652" fmla="*/ 9758733 w 12188791"/>
                <a:gd name="connsiteY652" fmla="*/ 629492 h 3125002"/>
                <a:gd name="connsiteX653" fmla="*/ 9685261 w 12188791"/>
                <a:gd name="connsiteY653" fmla="*/ 665748 h 3125002"/>
                <a:gd name="connsiteX654" fmla="*/ 9681411 w 12188791"/>
                <a:gd name="connsiteY654" fmla="*/ 683394 h 3125002"/>
                <a:gd name="connsiteX655" fmla="*/ 9885787 w 12188791"/>
                <a:gd name="connsiteY655" fmla="*/ 729916 h 3125002"/>
                <a:gd name="connsiteX656" fmla="*/ 9895412 w 12188791"/>
                <a:gd name="connsiteY656" fmla="*/ 704569 h 3125002"/>
                <a:gd name="connsiteX657" fmla="*/ 9791139 w 12188791"/>
                <a:gd name="connsiteY657" fmla="*/ 656443 h 3125002"/>
                <a:gd name="connsiteX658" fmla="*/ 9757129 w 12188791"/>
                <a:gd name="connsiteY658" fmla="*/ 627246 h 3125002"/>
                <a:gd name="connsiteX659" fmla="*/ 3738131 w 12188791"/>
                <a:gd name="connsiteY659" fmla="*/ 646176 h 3125002"/>
                <a:gd name="connsiteX660" fmla="*/ 3702518 w 12188791"/>
                <a:gd name="connsiteY660" fmla="*/ 646176 h 3125002"/>
                <a:gd name="connsiteX661" fmla="*/ 3727223 w 12188791"/>
                <a:gd name="connsiteY661" fmla="*/ 700398 h 3125002"/>
                <a:gd name="connsiteX662" fmla="*/ 3647012 w 12188791"/>
                <a:gd name="connsiteY662" fmla="*/ 690452 h 3125002"/>
                <a:gd name="connsiteX663" fmla="*/ 3655354 w 12188791"/>
                <a:gd name="connsiteY663" fmla="*/ 654839 h 3125002"/>
                <a:gd name="connsiteX664" fmla="*/ 3525092 w 12188791"/>
                <a:gd name="connsiteY664" fmla="*/ 747241 h 3125002"/>
                <a:gd name="connsiteX665" fmla="*/ 3495254 w 12188791"/>
                <a:gd name="connsiteY665" fmla="*/ 714516 h 3125002"/>
                <a:gd name="connsiteX666" fmla="*/ 3419215 w 12188791"/>
                <a:gd name="connsiteY666" fmla="*/ 753979 h 3125002"/>
                <a:gd name="connsiteX667" fmla="*/ 3442957 w 12188791"/>
                <a:gd name="connsiteY667" fmla="*/ 814297 h 3125002"/>
                <a:gd name="connsiteX668" fmla="*/ 3493650 w 12188791"/>
                <a:gd name="connsiteY668" fmla="*/ 799539 h 3125002"/>
                <a:gd name="connsiteX669" fmla="*/ 3523167 w 12188791"/>
                <a:gd name="connsiteY669" fmla="*/ 744996 h 3125002"/>
                <a:gd name="connsiteX670" fmla="*/ 3647975 w 12188791"/>
                <a:gd name="connsiteY670" fmla="*/ 760396 h 3125002"/>
                <a:gd name="connsiteX671" fmla="*/ 3842405 w 12188791"/>
                <a:gd name="connsiteY671" fmla="*/ 735370 h 3125002"/>
                <a:gd name="connsiteX672" fmla="*/ 3781124 w 12188791"/>
                <a:gd name="connsiteY672" fmla="*/ 753658 h 3125002"/>
                <a:gd name="connsiteX673" fmla="*/ 3752248 w 12188791"/>
                <a:gd name="connsiteY673" fmla="*/ 776759 h 3125002"/>
                <a:gd name="connsiteX674" fmla="*/ 3597282 w 12188791"/>
                <a:gd name="connsiteY674" fmla="*/ 830981 h 3125002"/>
                <a:gd name="connsiteX675" fmla="*/ 3655034 w 12188791"/>
                <a:gd name="connsiteY675" fmla="*/ 843815 h 3125002"/>
                <a:gd name="connsiteX676" fmla="*/ 3751286 w 12188791"/>
                <a:gd name="connsiteY676" fmla="*/ 775476 h 3125002"/>
                <a:gd name="connsiteX677" fmla="*/ 3786900 w 12188791"/>
                <a:gd name="connsiteY677" fmla="*/ 779646 h 3125002"/>
                <a:gd name="connsiteX678" fmla="*/ 3795562 w 12188791"/>
                <a:gd name="connsiteY678" fmla="*/ 795689 h 3125002"/>
                <a:gd name="connsiteX679" fmla="*/ 3608190 w 12188791"/>
                <a:gd name="connsiteY679" fmla="*/ 931084 h 3125002"/>
                <a:gd name="connsiteX680" fmla="*/ 3850426 w 12188791"/>
                <a:gd name="connsiteY680" fmla="*/ 849911 h 3125002"/>
                <a:gd name="connsiteX681" fmla="*/ 3915236 w 12188791"/>
                <a:gd name="connsiteY681" fmla="*/ 781251 h 3125002"/>
                <a:gd name="connsiteX682" fmla="*/ 4077262 w 12188791"/>
                <a:gd name="connsiteY682" fmla="*/ 772267 h 3125002"/>
                <a:gd name="connsiteX683" fmla="*/ 4059615 w 12188791"/>
                <a:gd name="connsiteY683" fmla="*/ 733766 h 3125002"/>
                <a:gd name="connsiteX684" fmla="*/ 4125709 w 12188791"/>
                <a:gd name="connsiteY684" fmla="*/ 733766 h 3125002"/>
                <a:gd name="connsiteX685" fmla="*/ 4186669 w 12188791"/>
                <a:gd name="connsiteY685" fmla="*/ 805956 h 3125002"/>
                <a:gd name="connsiteX686" fmla="*/ 4235758 w 12188791"/>
                <a:gd name="connsiteY686" fmla="*/ 672164 h 3125002"/>
                <a:gd name="connsiteX687" fmla="*/ 4073732 w 12188791"/>
                <a:gd name="connsiteY687" fmla="*/ 686602 h 3125002"/>
                <a:gd name="connsiteX688" fmla="*/ 4121217 w 12188791"/>
                <a:gd name="connsiteY688" fmla="*/ 667352 h 3125002"/>
                <a:gd name="connsiteX689" fmla="*/ 4136297 w 12188791"/>
                <a:gd name="connsiteY689" fmla="*/ 618584 h 3125002"/>
                <a:gd name="connsiteX690" fmla="*/ 4122180 w 12188791"/>
                <a:gd name="connsiteY690" fmla="*/ 609600 h 3125002"/>
                <a:gd name="connsiteX691" fmla="*/ 4105817 w 12188791"/>
                <a:gd name="connsiteY691" fmla="*/ 655801 h 3125002"/>
                <a:gd name="connsiteX692" fmla="*/ 4093304 w 12188791"/>
                <a:gd name="connsiteY692" fmla="*/ 652914 h 3125002"/>
                <a:gd name="connsiteX693" fmla="*/ 4086887 w 12188791"/>
                <a:gd name="connsiteY693" fmla="*/ 604788 h 3125002"/>
                <a:gd name="connsiteX694" fmla="*/ 4018547 w 12188791"/>
                <a:gd name="connsiteY694" fmla="*/ 681469 h 3125002"/>
                <a:gd name="connsiteX695" fmla="*/ 4075016 w 12188791"/>
                <a:gd name="connsiteY695" fmla="*/ 684998 h 3125002"/>
                <a:gd name="connsiteX696" fmla="*/ 3918766 w 12188791"/>
                <a:gd name="connsiteY696" fmla="*/ 736974 h 3125002"/>
                <a:gd name="connsiteX697" fmla="*/ 4010847 w 12188791"/>
                <a:gd name="connsiteY697" fmla="*/ 597729 h 3125002"/>
                <a:gd name="connsiteX698" fmla="*/ 3774066 w 12188791"/>
                <a:gd name="connsiteY698" fmla="*/ 657726 h 3125002"/>
                <a:gd name="connsiteX699" fmla="*/ 3736527 w 12188791"/>
                <a:gd name="connsiteY699" fmla="*/ 644572 h 3125002"/>
                <a:gd name="connsiteX700" fmla="*/ 3799091 w 12188791"/>
                <a:gd name="connsiteY700" fmla="*/ 578478 h 3125002"/>
                <a:gd name="connsiteX701" fmla="*/ 3803583 w 12188791"/>
                <a:gd name="connsiteY701" fmla="*/ 596125 h 3125002"/>
                <a:gd name="connsiteX702" fmla="*/ 3944433 w 12188791"/>
                <a:gd name="connsiteY702" fmla="*/ 565645 h 3125002"/>
                <a:gd name="connsiteX703" fmla="*/ 3941866 w 12188791"/>
                <a:gd name="connsiteY703" fmla="*/ 548961 h 3125002"/>
                <a:gd name="connsiteX704" fmla="*/ 3787541 w 12188791"/>
                <a:gd name="connsiteY704" fmla="*/ 548961 h 3125002"/>
                <a:gd name="connsiteX705" fmla="*/ 3632895 w 12188791"/>
                <a:gd name="connsiteY705" fmla="*/ 588745 h 3125002"/>
                <a:gd name="connsiteX706" fmla="*/ 3738131 w 12188791"/>
                <a:gd name="connsiteY706" fmla="*/ 646176 h 3125002"/>
                <a:gd name="connsiteX707" fmla="*/ 2213490 w 12188791"/>
                <a:gd name="connsiteY707" fmla="*/ 1027016 h 3125002"/>
                <a:gd name="connsiteX708" fmla="*/ 2077453 w 12188791"/>
                <a:gd name="connsiteY708" fmla="*/ 1044020 h 3125002"/>
                <a:gd name="connsiteX709" fmla="*/ 1954891 w 12188791"/>
                <a:gd name="connsiteY709" fmla="*/ 1087655 h 3125002"/>
                <a:gd name="connsiteX710" fmla="*/ 1953608 w 12188791"/>
                <a:gd name="connsiteY710" fmla="*/ 1094072 h 3125002"/>
                <a:gd name="connsiteX711" fmla="*/ 1988900 w 12188791"/>
                <a:gd name="connsiteY711" fmla="*/ 1110114 h 3125002"/>
                <a:gd name="connsiteX712" fmla="*/ 1867301 w 12188791"/>
                <a:gd name="connsiteY712" fmla="*/ 1109793 h 3125002"/>
                <a:gd name="connsiteX713" fmla="*/ 1821100 w 12188791"/>
                <a:gd name="connsiteY713" fmla="*/ 1046587 h 3125002"/>
                <a:gd name="connsiteX714" fmla="*/ 1777465 w 12188791"/>
                <a:gd name="connsiteY714" fmla="*/ 1114285 h 3125002"/>
                <a:gd name="connsiteX715" fmla="*/ 1847730 w 12188791"/>
                <a:gd name="connsiteY715" fmla="*/ 1151503 h 3125002"/>
                <a:gd name="connsiteX716" fmla="*/ 1784203 w 12188791"/>
                <a:gd name="connsiteY716" fmla="*/ 1200591 h 3125002"/>
                <a:gd name="connsiteX717" fmla="*/ 1741210 w 12188791"/>
                <a:gd name="connsiteY717" fmla="*/ 1224013 h 3125002"/>
                <a:gd name="connsiteX718" fmla="*/ 1763348 w 12188791"/>
                <a:gd name="connsiteY718" fmla="*/ 1166261 h 3125002"/>
                <a:gd name="connsiteX719" fmla="*/ 1695009 w 12188791"/>
                <a:gd name="connsiteY719" fmla="*/ 1272781 h 3125002"/>
                <a:gd name="connsiteX720" fmla="*/ 1791903 w 12188791"/>
                <a:gd name="connsiteY720" fmla="*/ 1246151 h 3125002"/>
                <a:gd name="connsiteX721" fmla="*/ 1983446 w 12188791"/>
                <a:gd name="connsiteY721" fmla="*/ 1183587 h 3125002"/>
                <a:gd name="connsiteX722" fmla="*/ 2014568 w 12188791"/>
                <a:gd name="connsiteY722" fmla="*/ 1177491 h 3125002"/>
                <a:gd name="connsiteX723" fmla="*/ 2143225 w 12188791"/>
                <a:gd name="connsiteY723" fmla="*/ 1148936 h 3125002"/>
                <a:gd name="connsiteX724" fmla="*/ 2143225 w 12188791"/>
                <a:gd name="connsiteY724" fmla="*/ 1087334 h 3125002"/>
                <a:gd name="connsiteX725" fmla="*/ 2179481 w 12188791"/>
                <a:gd name="connsiteY725" fmla="*/ 1117493 h 3125002"/>
                <a:gd name="connsiteX726" fmla="*/ 2193919 w 12188791"/>
                <a:gd name="connsiteY726" fmla="*/ 1075142 h 3125002"/>
                <a:gd name="connsiteX727" fmla="*/ 2224078 w 12188791"/>
                <a:gd name="connsiteY727" fmla="*/ 1036320 h 3125002"/>
                <a:gd name="connsiteX728" fmla="*/ 2320972 w 12188791"/>
                <a:gd name="connsiteY728" fmla="*/ 1089580 h 3125002"/>
                <a:gd name="connsiteX729" fmla="*/ 2371986 w 12188791"/>
                <a:gd name="connsiteY729" fmla="*/ 1111076 h 3125002"/>
                <a:gd name="connsiteX730" fmla="*/ 2378082 w 12188791"/>
                <a:gd name="connsiteY730" fmla="*/ 1095997 h 3125002"/>
                <a:gd name="connsiteX731" fmla="*/ 2331560 w 12188791"/>
                <a:gd name="connsiteY731" fmla="*/ 1061025 h 3125002"/>
                <a:gd name="connsiteX732" fmla="*/ 2491981 w 12188791"/>
                <a:gd name="connsiteY732" fmla="*/ 981777 h 3125002"/>
                <a:gd name="connsiteX733" fmla="*/ 2503210 w 12188791"/>
                <a:gd name="connsiteY733" fmla="*/ 994611 h 3125002"/>
                <a:gd name="connsiteX734" fmla="*/ 2412733 w 12188791"/>
                <a:gd name="connsiteY734" fmla="*/ 1142198 h 3125002"/>
                <a:gd name="connsiteX735" fmla="*/ 2428133 w 12188791"/>
                <a:gd name="connsiteY735" fmla="*/ 1156957 h 3125002"/>
                <a:gd name="connsiteX736" fmla="*/ 2523102 w 12188791"/>
                <a:gd name="connsiteY736" fmla="*/ 1124552 h 3125002"/>
                <a:gd name="connsiteX737" fmla="*/ 2515081 w 12188791"/>
                <a:gd name="connsiteY737" fmla="*/ 1104980 h 3125002"/>
                <a:gd name="connsiteX738" fmla="*/ 2472088 w 12188791"/>
                <a:gd name="connsiteY738" fmla="*/ 1119739 h 3125002"/>
                <a:gd name="connsiteX739" fmla="*/ 2581496 w 12188791"/>
                <a:gd name="connsiteY739" fmla="*/ 1035679 h 3125002"/>
                <a:gd name="connsiteX740" fmla="*/ 2514119 w 12188791"/>
                <a:gd name="connsiteY740" fmla="*/ 1047229 h 3125002"/>
                <a:gd name="connsiteX741" fmla="*/ 2506740 w 12188791"/>
                <a:gd name="connsiteY741" fmla="*/ 1027016 h 3125002"/>
                <a:gd name="connsiteX742" fmla="*/ 2585025 w 12188791"/>
                <a:gd name="connsiteY742" fmla="*/ 991081 h 3125002"/>
                <a:gd name="connsiteX743" fmla="*/ 2437438 w 12188791"/>
                <a:gd name="connsiteY743" fmla="*/ 950334 h 3125002"/>
                <a:gd name="connsiteX744" fmla="*/ 2453480 w 12188791"/>
                <a:gd name="connsiteY744" fmla="*/ 923705 h 3125002"/>
                <a:gd name="connsiteX745" fmla="*/ 2441929 w 12188791"/>
                <a:gd name="connsiteY745" fmla="*/ 915363 h 3125002"/>
                <a:gd name="connsiteX746" fmla="*/ 2329955 w 12188791"/>
                <a:gd name="connsiteY746" fmla="*/ 1010332 h 3125002"/>
                <a:gd name="connsiteX747" fmla="*/ 2288567 w 12188791"/>
                <a:gd name="connsiteY747" fmla="*/ 878466 h 3125002"/>
                <a:gd name="connsiteX748" fmla="*/ 2248462 w 12188791"/>
                <a:gd name="connsiteY748" fmla="*/ 1019316 h 3125002"/>
                <a:gd name="connsiteX749" fmla="*/ 2213490 w 12188791"/>
                <a:gd name="connsiteY749" fmla="*/ 1027016 h 3125002"/>
                <a:gd name="connsiteX750" fmla="*/ 7967472 w 12188791"/>
                <a:gd name="connsiteY750" fmla="*/ 481584 h 3125002"/>
                <a:gd name="connsiteX751" fmla="*/ 7859028 w 12188791"/>
                <a:gd name="connsiteY751" fmla="*/ 471959 h 3125002"/>
                <a:gd name="connsiteX752" fmla="*/ 7803522 w 12188791"/>
                <a:gd name="connsiteY752" fmla="*/ 503722 h 3125002"/>
                <a:gd name="connsiteX753" fmla="*/ 7784913 w 12188791"/>
                <a:gd name="connsiteY753" fmla="*/ 574307 h 3125002"/>
                <a:gd name="connsiteX754" fmla="*/ 7840419 w 12188791"/>
                <a:gd name="connsiteY754" fmla="*/ 585216 h 3125002"/>
                <a:gd name="connsiteX755" fmla="*/ 7839456 w 12188791"/>
                <a:gd name="connsiteY755" fmla="*/ 594841 h 3125002"/>
                <a:gd name="connsiteX756" fmla="*/ 7753150 w 12188791"/>
                <a:gd name="connsiteY756" fmla="*/ 594841 h 3125002"/>
                <a:gd name="connsiteX757" fmla="*/ 7750262 w 12188791"/>
                <a:gd name="connsiteY757" fmla="*/ 605429 h 3125002"/>
                <a:gd name="connsiteX758" fmla="*/ 8014636 w 12188791"/>
                <a:gd name="connsiteY758" fmla="*/ 657406 h 3125002"/>
                <a:gd name="connsiteX759" fmla="*/ 8017202 w 12188791"/>
                <a:gd name="connsiteY759" fmla="*/ 677940 h 3125002"/>
                <a:gd name="connsiteX760" fmla="*/ 7911325 w 12188791"/>
                <a:gd name="connsiteY760" fmla="*/ 764888 h 3125002"/>
                <a:gd name="connsiteX761" fmla="*/ 8069500 w 12188791"/>
                <a:gd name="connsiteY761" fmla="*/ 760717 h 3125002"/>
                <a:gd name="connsiteX762" fmla="*/ 8232809 w 12188791"/>
                <a:gd name="connsiteY762" fmla="*/ 706494 h 3125002"/>
                <a:gd name="connsiteX763" fmla="*/ 8127251 w 12188791"/>
                <a:gd name="connsiteY763" fmla="*/ 682752 h 3125002"/>
                <a:gd name="connsiteX764" fmla="*/ 8127573 w 12188791"/>
                <a:gd name="connsiteY764" fmla="*/ 664464 h 3125002"/>
                <a:gd name="connsiteX765" fmla="*/ 8209387 w 12188791"/>
                <a:gd name="connsiteY765" fmla="*/ 656443 h 3125002"/>
                <a:gd name="connsiteX766" fmla="*/ 7907475 w 12188791"/>
                <a:gd name="connsiteY766" fmla="*/ 604467 h 3125002"/>
                <a:gd name="connsiteX767" fmla="*/ 7970039 w 12188791"/>
                <a:gd name="connsiteY767" fmla="*/ 506610 h 3125002"/>
                <a:gd name="connsiteX768" fmla="*/ 7967472 w 12188791"/>
                <a:gd name="connsiteY768" fmla="*/ 481584 h 3125002"/>
                <a:gd name="connsiteX769" fmla="*/ 8017524 w 12188791"/>
                <a:gd name="connsiteY769" fmla="*/ 583291 h 3125002"/>
                <a:gd name="connsiteX770" fmla="*/ 8162544 w 12188791"/>
                <a:gd name="connsiteY770" fmla="*/ 612488 h 3125002"/>
                <a:gd name="connsiteX771" fmla="*/ 8176019 w 12188791"/>
                <a:gd name="connsiteY771" fmla="*/ 599975 h 3125002"/>
                <a:gd name="connsiteX772" fmla="*/ 8163186 w 12188791"/>
                <a:gd name="connsiteY772" fmla="*/ 499551 h 3125002"/>
                <a:gd name="connsiteX773" fmla="*/ 7967472 w 12188791"/>
                <a:gd name="connsiteY773" fmla="*/ 481584 h 3125002"/>
                <a:gd name="connsiteX774" fmla="*/ 4486656 w 12188791"/>
                <a:gd name="connsiteY774" fmla="*/ 611846 h 3125002"/>
                <a:gd name="connsiteX775" fmla="*/ 4675312 w 12188791"/>
                <a:gd name="connsiteY775" fmla="*/ 581045 h 3125002"/>
                <a:gd name="connsiteX776" fmla="*/ 4845037 w 12188791"/>
                <a:gd name="connsiteY776" fmla="*/ 569174 h 3125002"/>
                <a:gd name="connsiteX777" fmla="*/ 4845037 w 12188791"/>
                <a:gd name="connsiteY777" fmla="*/ 548961 h 3125002"/>
                <a:gd name="connsiteX778" fmla="*/ 4802686 w 12188791"/>
                <a:gd name="connsiteY778" fmla="*/ 522331 h 3125002"/>
                <a:gd name="connsiteX779" fmla="*/ 4860758 w 12188791"/>
                <a:gd name="connsiteY779" fmla="*/ 499872 h 3125002"/>
                <a:gd name="connsiteX780" fmla="*/ 4722154 w 12188791"/>
                <a:gd name="connsiteY780" fmla="*/ 402978 h 3125002"/>
                <a:gd name="connsiteX781" fmla="*/ 4792740 w 12188791"/>
                <a:gd name="connsiteY781" fmla="*/ 444687 h 3125002"/>
                <a:gd name="connsiteX782" fmla="*/ 4623977 w 12188791"/>
                <a:gd name="connsiteY782" fmla="*/ 474205 h 3125002"/>
                <a:gd name="connsiteX783" fmla="*/ 4547295 w 12188791"/>
                <a:gd name="connsiteY783" fmla="*/ 523935 h 3125002"/>
                <a:gd name="connsiteX784" fmla="*/ 4490185 w 12188791"/>
                <a:gd name="connsiteY784" fmla="*/ 431212 h 3125002"/>
                <a:gd name="connsiteX785" fmla="*/ 4473823 w 12188791"/>
                <a:gd name="connsiteY785" fmla="*/ 555378 h 3125002"/>
                <a:gd name="connsiteX786" fmla="*/ 4460347 w 12188791"/>
                <a:gd name="connsiteY786" fmla="*/ 554415 h 3125002"/>
                <a:gd name="connsiteX787" fmla="*/ 4486656 w 12188791"/>
                <a:gd name="connsiteY787" fmla="*/ 611846 h 3125002"/>
                <a:gd name="connsiteX788" fmla="*/ 4372757 w 12188791"/>
                <a:gd name="connsiteY788" fmla="*/ 581366 h 3125002"/>
                <a:gd name="connsiteX789" fmla="*/ 4186990 w 12188791"/>
                <a:gd name="connsiteY789" fmla="*/ 596446 h 3125002"/>
                <a:gd name="connsiteX790" fmla="*/ 4146884 w 12188791"/>
                <a:gd name="connsiteY790" fmla="*/ 645214 h 3125002"/>
                <a:gd name="connsiteX791" fmla="*/ 4160039 w 12188791"/>
                <a:gd name="connsiteY791" fmla="*/ 660614 h 3125002"/>
                <a:gd name="connsiteX792" fmla="*/ 4273938 w 12188791"/>
                <a:gd name="connsiteY792" fmla="*/ 622755 h 3125002"/>
                <a:gd name="connsiteX793" fmla="*/ 4258217 w 12188791"/>
                <a:gd name="connsiteY793" fmla="*/ 584895 h 3125002"/>
                <a:gd name="connsiteX794" fmla="*/ 4298643 w 12188791"/>
                <a:gd name="connsiteY794" fmla="*/ 599012 h 3125002"/>
                <a:gd name="connsiteX795" fmla="*/ 4336181 w 12188791"/>
                <a:gd name="connsiteY795" fmla="*/ 626926 h 3125002"/>
                <a:gd name="connsiteX796" fmla="*/ 4486656 w 12188791"/>
                <a:gd name="connsiteY796" fmla="*/ 611846 h 3125002"/>
                <a:gd name="connsiteX797" fmla="*/ 6830087 w 12188791"/>
                <a:gd name="connsiteY797" fmla="*/ 457521 h 3125002"/>
                <a:gd name="connsiteX798" fmla="*/ 6861209 w 12188791"/>
                <a:gd name="connsiteY798" fmla="*/ 523294 h 3125002"/>
                <a:gd name="connsiteX799" fmla="*/ 6972541 w 12188791"/>
                <a:gd name="connsiteY799" fmla="*/ 501476 h 3125002"/>
                <a:gd name="connsiteX800" fmla="*/ 7113712 w 12188791"/>
                <a:gd name="connsiteY800" fmla="*/ 503722 h 3125002"/>
                <a:gd name="connsiteX801" fmla="*/ 7140983 w 12188791"/>
                <a:gd name="connsiteY801" fmla="*/ 503722 h 3125002"/>
                <a:gd name="connsiteX802" fmla="*/ 7300442 w 12188791"/>
                <a:gd name="connsiteY802" fmla="*/ 483830 h 3125002"/>
                <a:gd name="connsiteX803" fmla="*/ 7251353 w 12188791"/>
                <a:gd name="connsiteY803" fmla="*/ 536127 h 3125002"/>
                <a:gd name="connsiteX804" fmla="*/ 7310067 w 12188791"/>
                <a:gd name="connsiteY804" fmla="*/ 514310 h 3125002"/>
                <a:gd name="connsiteX805" fmla="*/ 7416907 w 12188791"/>
                <a:gd name="connsiteY805" fmla="*/ 500514 h 3125002"/>
                <a:gd name="connsiteX806" fmla="*/ 7522785 w 12188791"/>
                <a:gd name="connsiteY806" fmla="*/ 515593 h 3125002"/>
                <a:gd name="connsiteX807" fmla="*/ 7388352 w 12188791"/>
                <a:gd name="connsiteY807" fmla="*/ 470996 h 3125002"/>
                <a:gd name="connsiteX808" fmla="*/ 7383539 w 12188791"/>
                <a:gd name="connsiteY808" fmla="*/ 401053 h 3125002"/>
                <a:gd name="connsiteX809" fmla="*/ 7336055 w 12188791"/>
                <a:gd name="connsiteY809" fmla="*/ 394636 h 3125002"/>
                <a:gd name="connsiteX810" fmla="*/ 7346964 w 12188791"/>
                <a:gd name="connsiteY810" fmla="*/ 420945 h 3125002"/>
                <a:gd name="connsiteX811" fmla="*/ 7152854 w 12188791"/>
                <a:gd name="connsiteY811" fmla="*/ 428003 h 3125002"/>
                <a:gd name="connsiteX812" fmla="*/ 7181088 w 12188791"/>
                <a:gd name="connsiteY812" fmla="*/ 384048 h 3125002"/>
                <a:gd name="connsiteX813" fmla="*/ 7072322 w 12188791"/>
                <a:gd name="connsiteY813" fmla="*/ 382123 h 3125002"/>
                <a:gd name="connsiteX814" fmla="*/ 6990187 w 12188791"/>
                <a:gd name="connsiteY814" fmla="*/ 400090 h 3125002"/>
                <a:gd name="connsiteX815" fmla="*/ 6828162 w 12188791"/>
                <a:gd name="connsiteY815" fmla="*/ 459767 h 3125002"/>
                <a:gd name="connsiteX816" fmla="*/ 6869550 w 12188791"/>
                <a:gd name="connsiteY816" fmla="*/ 424795 h 3125002"/>
                <a:gd name="connsiteX817" fmla="*/ 6941420 w 12188791"/>
                <a:gd name="connsiteY817" fmla="*/ 406828 h 3125002"/>
                <a:gd name="connsiteX818" fmla="*/ 6935323 w 12188791"/>
                <a:gd name="connsiteY818" fmla="*/ 383086 h 3125002"/>
                <a:gd name="connsiteX819" fmla="*/ 6635336 w 12188791"/>
                <a:gd name="connsiteY819" fmla="*/ 449821 h 3125002"/>
                <a:gd name="connsiteX820" fmla="*/ 6631165 w 12188791"/>
                <a:gd name="connsiteY820" fmla="*/ 494739 h 3125002"/>
                <a:gd name="connsiteX821" fmla="*/ 6543254 w 12188791"/>
                <a:gd name="connsiteY821" fmla="*/ 432816 h 3125002"/>
                <a:gd name="connsiteX822" fmla="*/ 6517266 w 12188791"/>
                <a:gd name="connsiteY822" fmla="*/ 372819 h 3125002"/>
                <a:gd name="connsiteX823" fmla="*/ 6465289 w 12188791"/>
                <a:gd name="connsiteY823" fmla="*/ 446291 h 3125002"/>
                <a:gd name="connsiteX824" fmla="*/ 6313852 w 12188791"/>
                <a:gd name="connsiteY824" fmla="*/ 516235 h 3125002"/>
                <a:gd name="connsiteX825" fmla="*/ 6448285 w 12188791"/>
                <a:gd name="connsiteY825" fmla="*/ 540619 h 3125002"/>
                <a:gd name="connsiteX826" fmla="*/ 6467856 w 12188791"/>
                <a:gd name="connsiteY826" fmla="*/ 510460 h 3125002"/>
                <a:gd name="connsiteX827" fmla="*/ 6433526 w 12188791"/>
                <a:gd name="connsiteY827" fmla="*/ 496022 h 3125002"/>
                <a:gd name="connsiteX828" fmla="*/ 6441868 w 12188791"/>
                <a:gd name="connsiteY828" fmla="*/ 473563 h 3125002"/>
                <a:gd name="connsiteX829" fmla="*/ 6529458 w 12188791"/>
                <a:gd name="connsiteY829" fmla="*/ 510139 h 3125002"/>
                <a:gd name="connsiteX830" fmla="*/ 6527533 w 12188791"/>
                <a:gd name="connsiteY830" fmla="*/ 566607 h 3125002"/>
                <a:gd name="connsiteX831" fmla="*/ 6669024 w 12188791"/>
                <a:gd name="connsiteY831" fmla="*/ 574307 h 3125002"/>
                <a:gd name="connsiteX832" fmla="*/ 6806345 w 12188791"/>
                <a:gd name="connsiteY832" fmla="*/ 549923 h 3125002"/>
                <a:gd name="connsiteX833" fmla="*/ 6721322 w 12188791"/>
                <a:gd name="connsiteY833" fmla="*/ 554736 h 3125002"/>
                <a:gd name="connsiteX834" fmla="*/ 6764314 w 12188791"/>
                <a:gd name="connsiteY834" fmla="*/ 524256 h 3125002"/>
                <a:gd name="connsiteX835" fmla="*/ 6806986 w 12188791"/>
                <a:gd name="connsiteY835" fmla="*/ 469071 h 3125002"/>
                <a:gd name="connsiteX836" fmla="*/ 6830087 w 12188791"/>
                <a:gd name="connsiteY836" fmla="*/ 457521 h 3125002"/>
                <a:gd name="connsiteX837" fmla="*/ 5834514 w 12188791"/>
                <a:gd name="connsiteY837" fmla="*/ 559549 h 3125002"/>
                <a:gd name="connsiteX838" fmla="*/ 5814622 w 12188791"/>
                <a:gd name="connsiteY838" fmla="*/ 574307 h 3125002"/>
                <a:gd name="connsiteX839" fmla="*/ 5827455 w 12188791"/>
                <a:gd name="connsiteY839" fmla="*/ 589387 h 3125002"/>
                <a:gd name="connsiteX840" fmla="*/ 5889699 w 12188791"/>
                <a:gd name="connsiteY840" fmla="*/ 536769 h 3125002"/>
                <a:gd name="connsiteX841" fmla="*/ 6037286 w 12188791"/>
                <a:gd name="connsiteY841" fmla="*/ 536769 h 3125002"/>
                <a:gd name="connsiteX842" fmla="*/ 5979855 w 12188791"/>
                <a:gd name="connsiteY842" fmla="*/ 678581 h 3125002"/>
                <a:gd name="connsiteX843" fmla="*/ 6000710 w 12188791"/>
                <a:gd name="connsiteY843" fmla="*/ 692377 h 3125002"/>
                <a:gd name="connsiteX844" fmla="*/ 6018677 w 12188791"/>
                <a:gd name="connsiteY844" fmla="*/ 659972 h 3125002"/>
                <a:gd name="connsiteX845" fmla="*/ 6106267 w 12188791"/>
                <a:gd name="connsiteY845" fmla="*/ 592595 h 3125002"/>
                <a:gd name="connsiteX846" fmla="*/ 6290110 w 12188791"/>
                <a:gd name="connsiteY846" fmla="*/ 574307 h 3125002"/>
                <a:gd name="connsiteX847" fmla="*/ 6300056 w 12188791"/>
                <a:gd name="connsiteY847" fmla="*/ 560511 h 3125002"/>
                <a:gd name="connsiteX848" fmla="*/ 6237813 w 12188791"/>
                <a:gd name="connsiteY848" fmla="*/ 564361 h 3125002"/>
                <a:gd name="connsiteX849" fmla="*/ 6260592 w 12188791"/>
                <a:gd name="connsiteY849" fmla="*/ 456879 h 3125002"/>
                <a:gd name="connsiteX850" fmla="*/ 6169794 w 12188791"/>
                <a:gd name="connsiteY850" fmla="*/ 403299 h 3125002"/>
                <a:gd name="connsiteX851" fmla="*/ 6078996 w 12188791"/>
                <a:gd name="connsiteY851" fmla="*/ 455275 h 3125002"/>
                <a:gd name="connsiteX852" fmla="*/ 6029586 w 12188791"/>
                <a:gd name="connsiteY852" fmla="*/ 399128 h 3125002"/>
                <a:gd name="connsiteX853" fmla="*/ 5972155 w 12188791"/>
                <a:gd name="connsiteY853" fmla="*/ 473242 h 3125002"/>
                <a:gd name="connsiteX854" fmla="*/ 5887132 w 12188791"/>
                <a:gd name="connsiteY854" fmla="*/ 376669 h 3125002"/>
                <a:gd name="connsiteX855" fmla="*/ 5874619 w 12188791"/>
                <a:gd name="connsiteY855" fmla="*/ 389823 h 3125002"/>
                <a:gd name="connsiteX856" fmla="*/ 5896116 w 12188791"/>
                <a:gd name="connsiteY856" fmla="*/ 405544 h 3125002"/>
                <a:gd name="connsiteX857" fmla="*/ 5719011 w 12188791"/>
                <a:gd name="connsiteY857" fmla="*/ 419341 h 3125002"/>
                <a:gd name="connsiteX858" fmla="*/ 5834514 w 12188791"/>
                <a:gd name="connsiteY858" fmla="*/ 559549 h 3125002"/>
                <a:gd name="connsiteX859" fmla="*/ 7411774 w 12188791"/>
                <a:gd name="connsiteY859" fmla="*/ 586820 h 3125002"/>
                <a:gd name="connsiteX860" fmla="*/ 7420757 w 12188791"/>
                <a:gd name="connsiteY860" fmla="*/ 530994 h 3125002"/>
                <a:gd name="connsiteX861" fmla="*/ 7379369 w 12188791"/>
                <a:gd name="connsiteY861" fmla="*/ 565645 h 3125002"/>
                <a:gd name="connsiteX862" fmla="*/ 7243973 w 12188791"/>
                <a:gd name="connsiteY862" fmla="*/ 640401 h 3125002"/>
                <a:gd name="connsiteX863" fmla="*/ 7134245 w 12188791"/>
                <a:gd name="connsiteY863" fmla="*/ 684036 h 3125002"/>
                <a:gd name="connsiteX864" fmla="*/ 7084836 w 12188791"/>
                <a:gd name="connsiteY864" fmla="*/ 624680 h 3125002"/>
                <a:gd name="connsiteX865" fmla="*/ 7107615 w 12188791"/>
                <a:gd name="connsiteY865" fmla="*/ 556020 h 3125002"/>
                <a:gd name="connsiteX866" fmla="*/ 6972541 w 12188791"/>
                <a:gd name="connsiteY866" fmla="*/ 556020 h 3125002"/>
                <a:gd name="connsiteX867" fmla="*/ 6745064 w 12188791"/>
                <a:gd name="connsiteY867" fmla="*/ 704249 h 3125002"/>
                <a:gd name="connsiteX868" fmla="*/ 6764314 w 12188791"/>
                <a:gd name="connsiteY868" fmla="*/ 758792 h 3125002"/>
                <a:gd name="connsiteX869" fmla="*/ 6855434 w 12188791"/>
                <a:gd name="connsiteY869" fmla="*/ 773550 h 3125002"/>
                <a:gd name="connsiteX870" fmla="*/ 6807307 w 12188791"/>
                <a:gd name="connsiteY870" fmla="*/ 721895 h 3125002"/>
                <a:gd name="connsiteX871" fmla="*/ 6927302 w 12188791"/>
                <a:gd name="connsiteY871" fmla="*/ 670239 h 3125002"/>
                <a:gd name="connsiteX872" fmla="*/ 6918639 w 12188791"/>
                <a:gd name="connsiteY872" fmla="*/ 665748 h 3125002"/>
                <a:gd name="connsiteX873" fmla="*/ 7027405 w 12188791"/>
                <a:gd name="connsiteY873" fmla="*/ 576874 h 3125002"/>
                <a:gd name="connsiteX874" fmla="*/ 6985695 w 12188791"/>
                <a:gd name="connsiteY874" fmla="*/ 691415 h 3125002"/>
                <a:gd name="connsiteX875" fmla="*/ 7083232 w 12188791"/>
                <a:gd name="connsiteY875" fmla="*/ 707457 h 3125002"/>
                <a:gd name="connsiteX876" fmla="*/ 7322259 w 12188791"/>
                <a:gd name="connsiteY876" fmla="*/ 672164 h 3125002"/>
                <a:gd name="connsiteX877" fmla="*/ 7362685 w 12188791"/>
                <a:gd name="connsiteY877" fmla="*/ 682431 h 3125002"/>
                <a:gd name="connsiteX878" fmla="*/ 7388994 w 12188791"/>
                <a:gd name="connsiteY878" fmla="*/ 690773 h 3125002"/>
                <a:gd name="connsiteX879" fmla="*/ 7487171 w 12188791"/>
                <a:gd name="connsiteY879" fmla="*/ 636230 h 3125002"/>
                <a:gd name="connsiteX880" fmla="*/ 7494551 w 12188791"/>
                <a:gd name="connsiteY880" fmla="*/ 572382 h 3125002"/>
                <a:gd name="connsiteX881" fmla="*/ 7411774 w 12188791"/>
                <a:gd name="connsiteY881" fmla="*/ 586820 h 3125002"/>
                <a:gd name="connsiteX882" fmla="*/ 2792289 w 12188791"/>
                <a:gd name="connsiteY882" fmla="*/ 894829 h 3125002"/>
                <a:gd name="connsiteX883" fmla="*/ 2806406 w 12188791"/>
                <a:gd name="connsiteY883" fmla="*/ 918250 h 3125002"/>
                <a:gd name="connsiteX884" fmla="*/ 2896563 w 12188791"/>
                <a:gd name="connsiteY884" fmla="*/ 849590 h 3125002"/>
                <a:gd name="connsiteX885" fmla="*/ 2906830 w 12188791"/>
                <a:gd name="connsiteY885" fmla="*/ 884883 h 3125002"/>
                <a:gd name="connsiteX886" fmla="*/ 3089068 w 12188791"/>
                <a:gd name="connsiteY886" fmla="*/ 884883 h 3125002"/>
                <a:gd name="connsiteX887" fmla="*/ 3075593 w 12188791"/>
                <a:gd name="connsiteY887" fmla="*/ 907021 h 3125002"/>
                <a:gd name="connsiteX888" fmla="*/ 3147782 w 12188791"/>
                <a:gd name="connsiteY888" fmla="*/ 1002632 h 3125002"/>
                <a:gd name="connsiteX889" fmla="*/ 3233447 w 12188791"/>
                <a:gd name="connsiteY889" fmla="*/ 984344 h 3125002"/>
                <a:gd name="connsiteX890" fmla="*/ 3228634 w 12188791"/>
                <a:gd name="connsiteY890" fmla="*/ 971510 h 3125002"/>
                <a:gd name="connsiteX891" fmla="*/ 3147461 w 12188791"/>
                <a:gd name="connsiteY891" fmla="*/ 950014 h 3125002"/>
                <a:gd name="connsiteX892" fmla="*/ 3240185 w 12188791"/>
                <a:gd name="connsiteY892" fmla="*/ 887770 h 3125002"/>
                <a:gd name="connsiteX893" fmla="*/ 3234088 w 12188791"/>
                <a:gd name="connsiteY893" fmla="*/ 869803 h 3125002"/>
                <a:gd name="connsiteX894" fmla="*/ 3110243 w 12188791"/>
                <a:gd name="connsiteY894" fmla="*/ 900925 h 3125002"/>
                <a:gd name="connsiteX895" fmla="*/ 3156766 w 12188791"/>
                <a:gd name="connsiteY895" fmla="*/ 770984 h 3125002"/>
                <a:gd name="connsiteX896" fmla="*/ 3133023 w 12188791"/>
                <a:gd name="connsiteY896" fmla="*/ 704569 h 3125002"/>
                <a:gd name="connsiteX897" fmla="*/ 3089068 w 12188791"/>
                <a:gd name="connsiteY897" fmla="*/ 715799 h 3125002"/>
                <a:gd name="connsiteX898" fmla="*/ 2974848 w 12188791"/>
                <a:gd name="connsiteY898" fmla="*/ 824244 h 3125002"/>
                <a:gd name="connsiteX899" fmla="*/ 2966185 w 12188791"/>
                <a:gd name="connsiteY899" fmla="*/ 728312 h 3125002"/>
                <a:gd name="connsiteX900" fmla="*/ 2912605 w 12188791"/>
                <a:gd name="connsiteY900" fmla="*/ 803389 h 3125002"/>
                <a:gd name="connsiteX901" fmla="*/ 2946293 w 12188791"/>
                <a:gd name="connsiteY901" fmla="*/ 816222 h 3125002"/>
                <a:gd name="connsiteX902" fmla="*/ 2792289 w 12188791"/>
                <a:gd name="connsiteY902" fmla="*/ 894829 h 3125002"/>
                <a:gd name="connsiteX903" fmla="*/ 8668191 w 12188791"/>
                <a:gd name="connsiteY903" fmla="*/ 707136 h 3125002"/>
                <a:gd name="connsiteX904" fmla="*/ 8477290 w 12188791"/>
                <a:gd name="connsiteY904" fmla="*/ 690131 h 3125002"/>
                <a:gd name="connsiteX905" fmla="*/ 8475686 w 12188791"/>
                <a:gd name="connsiteY905" fmla="*/ 698473 h 3125002"/>
                <a:gd name="connsiteX906" fmla="*/ 8523491 w 12188791"/>
                <a:gd name="connsiteY906" fmla="*/ 715799 h 3125002"/>
                <a:gd name="connsiteX907" fmla="*/ 8394192 w 12188791"/>
                <a:gd name="connsiteY907" fmla="*/ 783176 h 3125002"/>
                <a:gd name="connsiteX908" fmla="*/ 8427880 w 12188791"/>
                <a:gd name="connsiteY908" fmla="*/ 858894 h 3125002"/>
                <a:gd name="connsiteX909" fmla="*/ 8372696 w 12188791"/>
                <a:gd name="connsiteY909" fmla="*/ 922421 h 3125002"/>
                <a:gd name="connsiteX910" fmla="*/ 8542742 w 12188791"/>
                <a:gd name="connsiteY910" fmla="*/ 882958 h 3125002"/>
                <a:gd name="connsiteX911" fmla="*/ 8483386 w 12188791"/>
                <a:gd name="connsiteY911" fmla="*/ 841248 h 3125002"/>
                <a:gd name="connsiteX912" fmla="*/ 8668191 w 12188791"/>
                <a:gd name="connsiteY912" fmla="*/ 707136 h 3125002"/>
                <a:gd name="connsiteX913" fmla="*/ 10406514 w 12188791"/>
                <a:gd name="connsiteY913" fmla="*/ 864028 h 3125002"/>
                <a:gd name="connsiteX914" fmla="*/ 10327587 w 12188791"/>
                <a:gd name="connsiteY914" fmla="*/ 912154 h 3125002"/>
                <a:gd name="connsiteX915" fmla="*/ 10484158 w 12188791"/>
                <a:gd name="connsiteY915" fmla="*/ 964772 h 3125002"/>
                <a:gd name="connsiteX916" fmla="*/ 10411647 w 12188791"/>
                <a:gd name="connsiteY916" fmla="*/ 912796 h 3125002"/>
                <a:gd name="connsiteX917" fmla="*/ 10578806 w 12188791"/>
                <a:gd name="connsiteY917" fmla="*/ 939105 h 3125002"/>
                <a:gd name="connsiteX918" fmla="*/ 10591640 w 12188791"/>
                <a:gd name="connsiteY918" fmla="*/ 827773 h 3125002"/>
                <a:gd name="connsiteX919" fmla="*/ 10707143 w 12188791"/>
                <a:gd name="connsiteY919" fmla="*/ 908946 h 3125002"/>
                <a:gd name="connsiteX920" fmla="*/ 10542551 w 12188791"/>
                <a:gd name="connsiteY920" fmla="*/ 822960 h 3125002"/>
                <a:gd name="connsiteX921" fmla="*/ 10522338 w 12188791"/>
                <a:gd name="connsiteY921" fmla="*/ 911833 h 3125002"/>
                <a:gd name="connsiteX922" fmla="*/ 10500520 w 12188791"/>
                <a:gd name="connsiteY922" fmla="*/ 906700 h 3125002"/>
                <a:gd name="connsiteX923" fmla="*/ 10519450 w 12188791"/>
                <a:gd name="connsiteY923" fmla="*/ 837719 h 3125002"/>
                <a:gd name="connsiteX924" fmla="*/ 10341383 w 12188791"/>
                <a:gd name="connsiteY924" fmla="*/ 809806 h 3125002"/>
                <a:gd name="connsiteX925" fmla="*/ 10406514 w 12188791"/>
                <a:gd name="connsiteY925" fmla="*/ 864028 h 3125002"/>
                <a:gd name="connsiteX926" fmla="*/ 8839200 w 12188791"/>
                <a:gd name="connsiteY926" fmla="*/ 888091 h 3125002"/>
                <a:gd name="connsiteX927" fmla="*/ 8916523 w 12188791"/>
                <a:gd name="connsiteY927" fmla="*/ 858574 h 3125002"/>
                <a:gd name="connsiteX928" fmla="*/ 8981333 w 12188791"/>
                <a:gd name="connsiteY928" fmla="*/ 832265 h 3125002"/>
                <a:gd name="connsiteX929" fmla="*/ 8890535 w 12188791"/>
                <a:gd name="connsiteY929" fmla="*/ 767454 h 3125002"/>
                <a:gd name="connsiteX930" fmla="*/ 8711505 w 12188791"/>
                <a:gd name="connsiteY930" fmla="*/ 756867 h 3125002"/>
                <a:gd name="connsiteX931" fmla="*/ 8757386 w 12188791"/>
                <a:gd name="connsiteY931" fmla="*/ 822318 h 3125002"/>
                <a:gd name="connsiteX932" fmla="*/ 8823158 w 12188791"/>
                <a:gd name="connsiteY932" fmla="*/ 854082 h 3125002"/>
                <a:gd name="connsiteX933" fmla="*/ 8839200 w 12188791"/>
                <a:gd name="connsiteY933" fmla="*/ 888091 h 3125002"/>
                <a:gd name="connsiteX934" fmla="*/ 9691678 w 12188791"/>
                <a:gd name="connsiteY934" fmla="*/ 1046587 h 3125002"/>
                <a:gd name="connsiteX935" fmla="*/ 9656385 w 12188791"/>
                <a:gd name="connsiteY935" fmla="*/ 1000707 h 3125002"/>
                <a:gd name="connsiteX936" fmla="*/ 9602805 w 12188791"/>
                <a:gd name="connsiteY936" fmla="*/ 961564 h 3125002"/>
                <a:gd name="connsiteX937" fmla="*/ 9448800 w 12188791"/>
                <a:gd name="connsiteY937" fmla="*/ 954185 h 3125002"/>
                <a:gd name="connsiteX938" fmla="*/ 9500777 w 12188791"/>
                <a:gd name="connsiteY938" fmla="*/ 934292 h 3125002"/>
                <a:gd name="connsiteX939" fmla="*/ 9487943 w 12188791"/>
                <a:gd name="connsiteY939" fmla="*/ 915042 h 3125002"/>
                <a:gd name="connsiteX940" fmla="*/ 9437250 w 12188791"/>
                <a:gd name="connsiteY940" fmla="*/ 962847 h 3125002"/>
                <a:gd name="connsiteX941" fmla="*/ 9481846 w 12188791"/>
                <a:gd name="connsiteY941" fmla="*/ 1019957 h 3125002"/>
                <a:gd name="connsiteX942" fmla="*/ 9453933 w 12188791"/>
                <a:gd name="connsiteY942" fmla="*/ 1025412 h 3125002"/>
                <a:gd name="connsiteX943" fmla="*/ 9691678 w 12188791"/>
                <a:gd name="connsiteY943" fmla="*/ 1046587 h 3125002"/>
                <a:gd name="connsiteX944" fmla="*/ 3236976 w 12188791"/>
                <a:gd name="connsiteY944" fmla="*/ 473242 h 3125002"/>
                <a:gd name="connsiteX945" fmla="*/ 3257189 w 12188791"/>
                <a:gd name="connsiteY945" fmla="*/ 464579 h 3125002"/>
                <a:gd name="connsiteX946" fmla="*/ 3237939 w 12188791"/>
                <a:gd name="connsiteY946" fmla="*/ 370573 h 3125002"/>
                <a:gd name="connsiteX947" fmla="*/ 3210025 w 12188791"/>
                <a:gd name="connsiteY947" fmla="*/ 349718 h 3125002"/>
                <a:gd name="connsiteX948" fmla="*/ 3133986 w 12188791"/>
                <a:gd name="connsiteY948" fmla="*/ 491530 h 3125002"/>
                <a:gd name="connsiteX949" fmla="*/ 3119548 w 12188791"/>
                <a:gd name="connsiteY949" fmla="*/ 599975 h 3125002"/>
                <a:gd name="connsiteX950" fmla="*/ 3013991 w 12188791"/>
                <a:gd name="connsiteY950" fmla="*/ 615375 h 3125002"/>
                <a:gd name="connsiteX951" fmla="*/ 3011103 w 12188791"/>
                <a:gd name="connsiteY951" fmla="*/ 706815 h 3125002"/>
                <a:gd name="connsiteX952" fmla="*/ 3025541 w 12188791"/>
                <a:gd name="connsiteY952" fmla="*/ 704890 h 3125002"/>
                <a:gd name="connsiteX953" fmla="*/ 3066930 w 12188791"/>
                <a:gd name="connsiteY953" fmla="*/ 644251 h 3125002"/>
                <a:gd name="connsiteX954" fmla="*/ 3160937 w 12188791"/>
                <a:gd name="connsiteY954" fmla="*/ 614413 h 3125002"/>
                <a:gd name="connsiteX955" fmla="*/ 3177300 w 12188791"/>
                <a:gd name="connsiteY955" fmla="*/ 584895 h 3125002"/>
                <a:gd name="connsiteX956" fmla="*/ 3179866 w 12188791"/>
                <a:gd name="connsiteY956" fmla="*/ 448217 h 3125002"/>
                <a:gd name="connsiteX957" fmla="*/ 3236976 w 12188791"/>
                <a:gd name="connsiteY957" fmla="*/ 473242 h 3125002"/>
                <a:gd name="connsiteX958" fmla="*/ 3516109 w 12188791"/>
                <a:gd name="connsiteY958" fmla="*/ 1010011 h 3125002"/>
                <a:gd name="connsiteX959" fmla="*/ 3327775 w 12188791"/>
                <a:gd name="connsiteY959" fmla="*/ 1212142 h 3125002"/>
                <a:gd name="connsiteX960" fmla="*/ 3575465 w 12188791"/>
                <a:gd name="connsiteY960" fmla="*/ 1146690 h 3125002"/>
                <a:gd name="connsiteX961" fmla="*/ 3516109 w 12188791"/>
                <a:gd name="connsiteY961" fmla="*/ 1010011 h 3125002"/>
                <a:gd name="connsiteX962" fmla="*/ 3492046 w 12188791"/>
                <a:gd name="connsiteY962" fmla="*/ 835473 h 3125002"/>
                <a:gd name="connsiteX963" fmla="*/ 3378467 w 12188791"/>
                <a:gd name="connsiteY963" fmla="*/ 707136 h 3125002"/>
                <a:gd name="connsiteX964" fmla="*/ 3306920 w 12188791"/>
                <a:gd name="connsiteY964" fmla="*/ 761038 h 3125002"/>
                <a:gd name="connsiteX965" fmla="*/ 3270985 w 12188791"/>
                <a:gd name="connsiteY965" fmla="*/ 864028 h 3125002"/>
                <a:gd name="connsiteX966" fmla="*/ 3357613 w 12188791"/>
                <a:gd name="connsiteY966" fmla="*/ 765529 h 3125002"/>
                <a:gd name="connsiteX967" fmla="*/ 3404135 w 12188791"/>
                <a:gd name="connsiteY967" fmla="*/ 835473 h 3125002"/>
                <a:gd name="connsiteX968" fmla="*/ 3312374 w 12188791"/>
                <a:gd name="connsiteY968" fmla="*/ 851836 h 3125002"/>
                <a:gd name="connsiteX969" fmla="*/ 3492046 w 12188791"/>
                <a:gd name="connsiteY969" fmla="*/ 835473 h 3125002"/>
                <a:gd name="connsiteX970" fmla="*/ 4526441 w 12188791"/>
                <a:gd name="connsiteY970" fmla="*/ 812372 h 3125002"/>
                <a:gd name="connsiteX971" fmla="*/ 4494677 w 12188791"/>
                <a:gd name="connsiteY971" fmla="*/ 712911 h 3125002"/>
                <a:gd name="connsiteX972" fmla="*/ 4380137 w 12188791"/>
                <a:gd name="connsiteY972" fmla="*/ 801143 h 3125002"/>
                <a:gd name="connsiteX973" fmla="*/ 4367303 w 12188791"/>
                <a:gd name="connsiteY973" fmla="*/ 910871 h 3125002"/>
                <a:gd name="connsiteX974" fmla="*/ 4427300 w 12188791"/>
                <a:gd name="connsiteY974" fmla="*/ 922742 h 3125002"/>
                <a:gd name="connsiteX975" fmla="*/ 4526441 w 12188791"/>
                <a:gd name="connsiteY975" fmla="*/ 812372 h 3125002"/>
                <a:gd name="connsiteX976" fmla="*/ 10419989 w 12188791"/>
                <a:gd name="connsiteY976" fmla="*/ 1505712 h 3125002"/>
                <a:gd name="connsiteX977" fmla="*/ 10361596 w 12188791"/>
                <a:gd name="connsiteY977" fmla="*/ 1491916 h 3125002"/>
                <a:gd name="connsiteX978" fmla="*/ 10299994 w 12188791"/>
                <a:gd name="connsiteY978" fmla="*/ 1471061 h 3125002"/>
                <a:gd name="connsiteX979" fmla="*/ 10231013 w 12188791"/>
                <a:gd name="connsiteY979" fmla="*/ 1470420 h 3125002"/>
                <a:gd name="connsiteX980" fmla="*/ 10236147 w 12188791"/>
                <a:gd name="connsiteY980" fmla="*/ 1513733 h 3125002"/>
                <a:gd name="connsiteX981" fmla="*/ 10351329 w 12188791"/>
                <a:gd name="connsiteY981" fmla="*/ 1550630 h 3125002"/>
                <a:gd name="connsiteX982" fmla="*/ 10283952 w 12188791"/>
                <a:gd name="connsiteY982" fmla="*/ 1581752 h 3125002"/>
                <a:gd name="connsiteX983" fmla="*/ 10419989 w 12188791"/>
                <a:gd name="connsiteY983" fmla="*/ 1505712 h 3125002"/>
                <a:gd name="connsiteX984" fmla="*/ 8599210 w 12188791"/>
                <a:gd name="connsiteY984" fmla="*/ 664143 h 3125002"/>
                <a:gd name="connsiteX985" fmla="*/ 8714072 w 12188791"/>
                <a:gd name="connsiteY985" fmla="*/ 675373 h 3125002"/>
                <a:gd name="connsiteX986" fmla="*/ 8771823 w 12188791"/>
                <a:gd name="connsiteY986" fmla="*/ 658368 h 3125002"/>
                <a:gd name="connsiteX987" fmla="*/ 8748081 w 12188791"/>
                <a:gd name="connsiteY987" fmla="*/ 605750 h 3125002"/>
                <a:gd name="connsiteX988" fmla="*/ 8619423 w 12188791"/>
                <a:gd name="connsiteY988" fmla="*/ 588104 h 3125002"/>
                <a:gd name="connsiteX989" fmla="*/ 8614290 w 12188791"/>
                <a:gd name="connsiteY989" fmla="*/ 599975 h 3125002"/>
                <a:gd name="connsiteX990" fmla="*/ 8659529 w 12188791"/>
                <a:gd name="connsiteY990" fmla="*/ 611846 h 3125002"/>
                <a:gd name="connsiteX991" fmla="*/ 8599210 w 12188791"/>
                <a:gd name="connsiteY991" fmla="*/ 664143 h 3125002"/>
                <a:gd name="connsiteX992" fmla="*/ 9996478 w 12188791"/>
                <a:gd name="connsiteY992" fmla="*/ 746921 h 3125002"/>
                <a:gd name="connsiteX993" fmla="*/ 9997761 w 12188791"/>
                <a:gd name="connsiteY993" fmla="*/ 767454 h 3125002"/>
                <a:gd name="connsiteX994" fmla="*/ 10083425 w 12188791"/>
                <a:gd name="connsiteY994" fmla="*/ 838361 h 3125002"/>
                <a:gd name="connsiteX995" fmla="*/ 10126419 w 12188791"/>
                <a:gd name="connsiteY995" fmla="*/ 850873 h 3125002"/>
                <a:gd name="connsiteX996" fmla="*/ 10149519 w 12188791"/>
                <a:gd name="connsiteY996" fmla="*/ 818789 h 3125002"/>
                <a:gd name="connsiteX997" fmla="*/ 10159466 w 12188791"/>
                <a:gd name="connsiteY997" fmla="*/ 746921 h 3125002"/>
                <a:gd name="connsiteX998" fmla="*/ 9996478 w 12188791"/>
                <a:gd name="connsiteY998" fmla="*/ 746921 h 3125002"/>
                <a:gd name="connsiteX999" fmla="*/ 10378921 w 12188791"/>
                <a:gd name="connsiteY999" fmla="*/ 1325078 h 3125002"/>
                <a:gd name="connsiteX1000" fmla="*/ 10394642 w 12188791"/>
                <a:gd name="connsiteY1000" fmla="*/ 1316415 h 3125002"/>
                <a:gd name="connsiteX1001" fmla="*/ 10431860 w 12188791"/>
                <a:gd name="connsiteY1001" fmla="*/ 1386359 h 3125002"/>
                <a:gd name="connsiteX1002" fmla="*/ 10478382 w 12188791"/>
                <a:gd name="connsiteY1002" fmla="*/ 1346575 h 3125002"/>
                <a:gd name="connsiteX1003" fmla="*/ 10367371 w 12188791"/>
                <a:gd name="connsiteY1003" fmla="*/ 1280802 h 3125002"/>
                <a:gd name="connsiteX1004" fmla="*/ 10249943 w 12188791"/>
                <a:gd name="connsiteY1004" fmla="*/ 1323153 h 3125002"/>
                <a:gd name="connsiteX1005" fmla="*/ 10388547 w 12188791"/>
                <a:gd name="connsiteY1005" fmla="*/ 1367429 h 3125002"/>
                <a:gd name="connsiteX1006" fmla="*/ 10378921 w 12188791"/>
                <a:gd name="connsiteY1006" fmla="*/ 1325078 h 3125002"/>
                <a:gd name="connsiteX1007" fmla="*/ 8293769 w 12188791"/>
                <a:gd name="connsiteY1007" fmla="*/ 394315 h 3125002"/>
                <a:gd name="connsiteX1008" fmla="*/ 8294411 w 12188791"/>
                <a:gd name="connsiteY1008" fmla="*/ 407790 h 3125002"/>
                <a:gd name="connsiteX1009" fmla="*/ 8320719 w 12188791"/>
                <a:gd name="connsiteY1009" fmla="*/ 402336 h 3125002"/>
                <a:gd name="connsiteX1010" fmla="*/ 8367563 w 12188791"/>
                <a:gd name="connsiteY1010" fmla="*/ 454633 h 3125002"/>
                <a:gd name="connsiteX1011" fmla="*/ 8462531 w 12188791"/>
                <a:gd name="connsiteY1011" fmla="*/ 423512 h 3125002"/>
                <a:gd name="connsiteX1012" fmla="*/ 8447131 w 12188791"/>
                <a:gd name="connsiteY1012" fmla="*/ 367043 h 3125002"/>
                <a:gd name="connsiteX1013" fmla="*/ 8293769 w 12188791"/>
                <a:gd name="connsiteY1013" fmla="*/ 394315 h 3125002"/>
                <a:gd name="connsiteX1014" fmla="*/ 4586759 w 12188791"/>
                <a:gd name="connsiteY1014" fmla="*/ 634947 h 3125002"/>
                <a:gd name="connsiteX1015" fmla="*/ 4589005 w 12188791"/>
                <a:gd name="connsiteY1015" fmla="*/ 659651 h 3125002"/>
                <a:gd name="connsiteX1016" fmla="*/ 4810707 w 12188791"/>
                <a:gd name="connsiteY1016" fmla="*/ 597087 h 3125002"/>
                <a:gd name="connsiteX1017" fmla="*/ 4586759 w 12188791"/>
                <a:gd name="connsiteY1017" fmla="*/ 634947 h 3125002"/>
                <a:gd name="connsiteX1018" fmla="*/ 5528110 w 12188791"/>
                <a:gd name="connsiteY1018" fmla="*/ 518802 h 3125002"/>
                <a:gd name="connsiteX1019" fmla="*/ 5579124 w 12188791"/>
                <a:gd name="connsiteY1019" fmla="*/ 475488 h 3125002"/>
                <a:gd name="connsiteX1020" fmla="*/ 5578482 w 12188791"/>
                <a:gd name="connsiteY1020" fmla="*/ 437950 h 3125002"/>
                <a:gd name="connsiteX1021" fmla="*/ 5554098 w 12188791"/>
                <a:gd name="connsiteY1021" fmla="*/ 447896 h 3125002"/>
                <a:gd name="connsiteX1022" fmla="*/ 5505971 w 12188791"/>
                <a:gd name="connsiteY1022" fmla="*/ 444046 h 3125002"/>
                <a:gd name="connsiteX1023" fmla="*/ 5482550 w 12188791"/>
                <a:gd name="connsiteY1023" fmla="*/ 413886 h 3125002"/>
                <a:gd name="connsiteX1024" fmla="*/ 5400094 w 12188791"/>
                <a:gd name="connsiteY1024" fmla="*/ 487359 h 3125002"/>
                <a:gd name="connsiteX1025" fmla="*/ 5375710 w 12188791"/>
                <a:gd name="connsiteY1025" fmla="*/ 522010 h 3125002"/>
                <a:gd name="connsiteX1026" fmla="*/ 5503405 w 12188791"/>
                <a:gd name="connsiteY1026" fmla="*/ 490568 h 3125002"/>
                <a:gd name="connsiteX1027" fmla="*/ 5528110 w 12188791"/>
                <a:gd name="connsiteY1027" fmla="*/ 518802 h 3125002"/>
                <a:gd name="connsiteX1028" fmla="*/ 4654136 w 12188791"/>
                <a:gd name="connsiteY1028" fmla="*/ 356776 h 3125002"/>
                <a:gd name="connsiteX1029" fmla="*/ 4856908 w 12188791"/>
                <a:gd name="connsiteY1029" fmla="*/ 311217 h 3125002"/>
                <a:gd name="connsiteX1030" fmla="*/ 4854662 w 12188791"/>
                <a:gd name="connsiteY1030" fmla="*/ 297742 h 3125002"/>
                <a:gd name="connsiteX1031" fmla="*/ 4798836 w 12188791"/>
                <a:gd name="connsiteY1031" fmla="*/ 305442 h 3125002"/>
                <a:gd name="connsiteX1032" fmla="*/ 4775414 w 12188791"/>
                <a:gd name="connsiteY1032" fmla="*/ 225873 h 3125002"/>
                <a:gd name="connsiteX1033" fmla="*/ 4654136 w 12188791"/>
                <a:gd name="connsiteY1033" fmla="*/ 356776 h 3125002"/>
                <a:gd name="connsiteX1034" fmla="*/ 8588301 w 12188791"/>
                <a:gd name="connsiteY1034" fmla="*/ 1041133 h 3125002"/>
                <a:gd name="connsiteX1035" fmla="*/ 8642203 w 12188791"/>
                <a:gd name="connsiteY1035" fmla="*/ 1077067 h 3125002"/>
                <a:gd name="connsiteX1036" fmla="*/ 8745514 w 12188791"/>
                <a:gd name="connsiteY1036" fmla="*/ 1048833 h 3125002"/>
                <a:gd name="connsiteX1037" fmla="*/ 8663379 w 12188791"/>
                <a:gd name="connsiteY1037" fmla="*/ 1066800 h 3125002"/>
                <a:gd name="connsiteX1038" fmla="*/ 8678779 w 12188791"/>
                <a:gd name="connsiteY1038" fmla="*/ 1044662 h 3125002"/>
                <a:gd name="connsiteX1039" fmla="*/ 8688405 w 12188791"/>
                <a:gd name="connsiteY1039" fmla="*/ 977606 h 3125002"/>
                <a:gd name="connsiteX1040" fmla="*/ 8628728 w 12188791"/>
                <a:gd name="connsiteY1040" fmla="*/ 1009049 h 3125002"/>
                <a:gd name="connsiteX1041" fmla="*/ 8588301 w 12188791"/>
                <a:gd name="connsiteY1041" fmla="*/ 1041133 h 3125002"/>
                <a:gd name="connsiteX1042" fmla="*/ 9217794 w 12188791"/>
                <a:gd name="connsiteY1042" fmla="*/ 806597 h 3125002"/>
                <a:gd name="connsiteX1043" fmla="*/ 9109349 w 12188791"/>
                <a:gd name="connsiteY1043" fmla="*/ 924025 h 3125002"/>
                <a:gd name="connsiteX1044" fmla="*/ 9139508 w 12188791"/>
                <a:gd name="connsiteY1044" fmla="*/ 957714 h 3125002"/>
                <a:gd name="connsiteX1045" fmla="*/ 9167101 w 12188791"/>
                <a:gd name="connsiteY1045" fmla="*/ 939105 h 3125002"/>
                <a:gd name="connsiteX1046" fmla="*/ 9217794 w 12188791"/>
                <a:gd name="connsiteY1046" fmla="*/ 806597 h 3125002"/>
                <a:gd name="connsiteX1047" fmla="*/ 5988839 w 12188791"/>
                <a:gd name="connsiteY1047" fmla="*/ 877503 h 3125002"/>
                <a:gd name="connsiteX1048" fmla="*/ 6028944 w 12188791"/>
                <a:gd name="connsiteY1048" fmla="*/ 936217 h 3125002"/>
                <a:gd name="connsiteX1049" fmla="*/ 6102417 w 12188791"/>
                <a:gd name="connsiteY1049" fmla="*/ 968943 h 3125002"/>
                <a:gd name="connsiteX1050" fmla="*/ 6118459 w 12188791"/>
                <a:gd name="connsiteY1050" fmla="*/ 907663 h 3125002"/>
                <a:gd name="connsiteX1051" fmla="*/ 6067766 w 12188791"/>
                <a:gd name="connsiteY1051" fmla="*/ 884883 h 3125002"/>
                <a:gd name="connsiteX1052" fmla="*/ 5988839 w 12188791"/>
                <a:gd name="connsiteY1052" fmla="*/ 877503 h 3125002"/>
                <a:gd name="connsiteX1053" fmla="*/ 8232809 w 12188791"/>
                <a:gd name="connsiteY1053" fmla="*/ 306725 h 3125002"/>
                <a:gd name="connsiteX1054" fmla="*/ 8338045 w 12188791"/>
                <a:gd name="connsiteY1054" fmla="*/ 351643 h 3125002"/>
                <a:gd name="connsiteX1055" fmla="*/ 8420501 w 12188791"/>
                <a:gd name="connsiteY1055" fmla="*/ 296137 h 3125002"/>
                <a:gd name="connsiteX1056" fmla="*/ 8405742 w 12188791"/>
                <a:gd name="connsiteY1056" fmla="*/ 268224 h 3125002"/>
                <a:gd name="connsiteX1057" fmla="*/ 8232809 w 12188791"/>
                <a:gd name="connsiteY1057" fmla="*/ 306725 h 3125002"/>
                <a:gd name="connsiteX1058" fmla="*/ 9215227 w 12188791"/>
                <a:gd name="connsiteY1058" fmla="*/ 2076170 h 3125002"/>
                <a:gd name="connsiteX1059" fmla="*/ 9207526 w 12188791"/>
                <a:gd name="connsiteY1059" fmla="*/ 2092853 h 3125002"/>
                <a:gd name="connsiteX1060" fmla="*/ 9509118 w 12188791"/>
                <a:gd name="connsiteY1060" fmla="*/ 2161193 h 3125002"/>
                <a:gd name="connsiteX1061" fmla="*/ 9215227 w 12188791"/>
                <a:gd name="connsiteY1061" fmla="*/ 2076170 h 3125002"/>
                <a:gd name="connsiteX1062" fmla="*/ 10157861 w 12188791"/>
                <a:gd name="connsiteY1062" fmla="*/ 1479724 h 3125002"/>
                <a:gd name="connsiteX1063" fmla="*/ 10159144 w 12188791"/>
                <a:gd name="connsiteY1063" fmla="*/ 1462719 h 3125002"/>
                <a:gd name="connsiteX1064" fmla="*/ 9958939 w 12188791"/>
                <a:gd name="connsiteY1064" fmla="*/ 1435769 h 3125002"/>
                <a:gd name="connsiteX1065" fmla="*/ 9967602 w 12188791"/>
                <a:gd name="connsiteY1065" fmla="*/ 1506033 h 3125002"/>
                <a:gd name="connsiteX1066" fmla="*/ 9971131 w 12188791"/>
                <a:gd name="connsiteY1066" fmla="*/ 1479724 h 3125002"/>
                <a:gd name="connsiteX1067" fmla="*/ 10157861 w 12188791"/>
                <a:gd name="connsiteY1067" fmla="*/ 1479724 h 3125002"/>
                <a:gd name="connsiteX1068" fmla="*/ 8034207 w 12188791"/>
                <a:gd name="connsiteY1068" fmla="*/ 959318 h 3125002"/>
                <a:gd name="connsiteX1069" fmla="*/ 8031962 w 12188791"/>
                <a:gd name="connsiteY1069" fmla="*/ 935897 h 3125002"/>
                <a:gd name="connsiteX1070" fmla="*/ 7946297 w 12188791"/>
                <a:gd name="connsiteY1070" fmla="*/ 953864 h 3125002"/>
                <a:gd name="connsiteX1071" fmla="*/ 7844269 w 12188791"/>
                <a:gd name="connsiteY1071" fmla="*/ 971831 h 3125002"/>
                <a:gd name="connsiteX1072" fmla="*/ 7863519 w 12188791"/>
                <a:gd name="connsiteY1072" fmla="*/ 1052362 h 3125002"/>
                <a:gd name="connsiteX1073" fmla="*/ 8034207 w 12188791"/>
                <a:gd name="connsiteY1073" fmla="*/ 959318 h 3125002"/>
                <a:gd name="connsiteX1074" fmla="*/ 5298708 w 12188791"/>
                <a:gd name="connsiteY1074" fmla="*/ 465542 h 3125002"/>
                <a:gd name="connsiteX1075" fmla="*/ 5199567 w 12188791"/>
                <a:gd name="connsiteY1075" fmla="*/ 505326 h 3125002"/>
                <a:gd name="connsiteX1076" fmla="*/ 5123849 w 12188791"/>
                <a:gd name="connsiteY1076" fmla="*/ 505006 h 3125002"/>
                <a:gd name="connsiteX1077" fmla="*/ 5274324 w 12188791"/>
                <a:gd name="connsiteY1077" fmla="*/ 516556 h 3125002"/>
                <a:gd name="connsiteX1078" fmla="*/ 5298708 w 12188791"/>
                <a:gd name="connsiteY1078" fmla="*/ 465542 h 3125002"/>
                <a:gd name="connsiteX1079" fmla="*/ 9774134 w 12188791"/>
                <a:gd name="connsiteY1079" fmla="*/ 1168828 h 3125002"/>
                <a:gd name="connsiteX1080" fmla="*/ 9769642 w 12188791"/>
                <a:gd name="connsiteY1080" fmla="*/ 1145086 h 3125002"/>
                <a:gd name="connsiteX1081" fmla="*/ 9661839 w 12188791"/>
                <a:gd name="connsiteY1081" fmla="*/ 1162090 h 3125002"/>
                <a:gd name="connsiteX1082" fmla="*/ 9672106 w 12188791"/>
                <a:gd name="connsiteY1082" fmla="*/ 1265402 h 3125002"/>
                <a:gd name="connsiteX1083" fmla="*/ 9774134 w 12188791"/>
                <a:gd name="connsiteY1083" fmla="*/ 1168828 h 3125002"/>
                <a:gd name="connsiteX1084" fmla="*/ 6628277 w 12188791"/>
                <a:gd name="connsiteY1084" fmla="*/ 899000 h 3125002"/>
                <a:gd name="connsiteX1085" fmla="*/ 6755973 w 12188791"/>
                <a:gd name="connsiteY1085" fmla="*/ 834510 h 3125002"/>
                <a:gd name="connsiteX1086" fmla="*/ 6628277 w 12188791"/>
                <a:gd name="connsiteY1086" fmla="*/ 899000 h 3125002"/>
                <a:gd name="connsiteX1087" fmla="*/ 8719526 w 12188791"/>
                <a:gd name="connsiteY1087" fmla="*/ 459125 h 3125002"/>
                <a:gd name="connsiteX1088" fmla="*/ 8843371 w 12188791"/>
                <a:gd name="connsiteY1088" fmla="*/ 472601 h 3125002"/>
                <a:gd name="connsiteX1089" fmla="*/ 8902085 w 12188791"/>
                <a:gd name="connsiteY1089" fmla="*/ 404261 h 3125002"/>
                <a:gd name="connsiteX1090" fmla="*/ 8719526 w 12188791"/>
                <a:gd name="connsiteY1090" fmla="*/ 459125 h 3125002"/>
                <a:gd name="connsiteX1091" fmla="*/ 9359606 w 12188791"/>
                <a:gd name="connsiteY1091" fmla="*/ 851194 h 3125002"/>
                <a:gd name="connsiteX1092" fmla="*/ 9230307 w 12188791"/>
                <a:gd name="connsiteY1092" fmla="*/ 934613 h 3125002"/>
                <a:gd name="connsiteX1093" fmla="*/ 9316292 w 12188791"/>
                <a:gd name="connsiteY1093" fmla="*/ 941993 h 3125002"/>
                <a:gd name="connsiteX1094" fmla="*/ 9359606 w 12188791"/>
                <a:gd name="connsiteY1094" fmla="*/ 851194 h 3125002"/>
                <a:gd name="connsiteX1095" fmla="*/ 2678711 w 12188791"/>
                <a:gd name="connsiteY1095" fmla="*/ 1005199 h 3125002"/>
                <a:gd name="connsiteX1096" fmla="*/ 2689620 w 12188791"/>
                <a:gd name="connsiteY1096" fmla="*/ 1026374 h 3125002"/>
                <a:gd name="connsiteX1097" fmla="*/ 2821806 w 12188791"/>
                <a:gd name="connsiteY1097" fmla="*/ 998461 h 3125002"/>
                <a:gd name="connsiteX1098" fmla="*/ 2842340 w 12188791"/>
                <a:gd name="connsiteY1098" fmla="*/ 972473 h 3125002"/>
                <a:gd name="connsiteX1099" fmla="*/ 2815069 w 12188791"/>
                <a:gd name="connsiteY1099" fmla="*/ 954826 h 3125002"/>
                <a:gd name="connsiteX1100" fmla="*/ 2678711 w 12188791"/>
                <a:gd name="connsiteY1100" fmla="*/ 1005199 h 3125002"/>
                <a:gd name="connsiteX1101" fmla="*/ 8158053 w 12188791"/>
                <a:gd name="connsiteY1101" fmla="*/ 968623 h 3125002"/>
                <a:gd name="connsiteX1102" fmla="*/ 8310131 w 12188791"/>
                <a:gd name="connsiteY1102" fmla="*/ 968623 h 3125002"/>
                <a:gd name="connsiteX1103" fmla="*/ 8158053 w 12188791"/>
                <a:gd name="connsiteY1103" fmla="*/ 968623 h 3125002"/>
                <a:gd name="connsiteX1104" fmla="*/ 9869745 w 12188791"/>
                <a:gd name="connsiteY1104" fmla="*/ 1286256 h 3125002"/>
                <a:gd name="connsiteX1105" fmla="*/ 9935838 w 12188791"/>
                <a:gd name="connsiteY1105" fmla="*/ 1312565 h 3125002"/>
                <a:gd name="connsiteX1106" fmla="*/ 9986852 w 12188791"/>
                <a:gd name="connsiteY1106" fmla="*/ 1312565 h 3125002"/>
                <a:gd name="connsiteX1107" fmla="*/ 10002253 w 12188791"/>
                <a:gd name="connsiteY1107" fmla="*/ 1261872 h 3125002"/>
                <a:gd name="connsiteX1108" fmla="*/ 9962148 w 12188791"/>
                <a:gd name="connsiteY1108" fmla="*/ 1245830 h 3125002"/>
                <a:gd name="connsiteX1109" fmla="*/ 9869745 w 12188791"/>
                <a:gd name="connsiteY1109" fmla="*/ 1286256 h 3125002"/>
                <a:gd name="connsiteX1110" fmla="*/ 2312630 w 12188791"/>
                <a:gd name="connsiteY1110" fmla="*/ 1246151 h 3125002"/>
                <a:gd name="connsiteX1111" fmla="*/ 2364606 w 12188791"/>
                <a:gd name="connsiteY1111" fmla="*/ 1127439 h 3125002"/>
                <a:gd name="connsiteX1112" fmla="*/ 2294342 w 12188791"/>
                <a:gd name="connsiteY1112" fmla="*/ 1187437 h 3125002"/>
                <a:gd name="connsiteX1113" fmla="*/ 2351131 w 12188791"/>
                <a:gd name="connsiteY1113" fmla="*/ 1181662 h 3125002"/>
                <a:gd name="connsiteX1114" fmla="*/ 2312630 w 12188791"/>
                <a:gd name="connsiteY1114" fmla="*/ 1246151 h 3125002"/>
                <a:gd name="connsiteX1115" fmla="*/ 9111916 w 12188791"/>
                <a:gd name="connsiteY1115" fmla="*/ 621150 h 3125002"/>
                <a:gd name="connsiteX1116" fmla="*/ 9168705 w 12188791"/>
                <a:gd name="connsiteY1116" fmla="*/ 516877 h 3125002"/>
                <a:gd name="connsiteX1117" fmla="*/ 9080794 w 12188791"/>
                <a:gd name="connsiteY1117" fmla="*/ 494739 h 3125002"/>
                <a:gd name="connsiteX1118" fmla="*/ 9111916 w 12188791"/>
                <a:gd name="connsiteY1118" fmla="*/ 621150 h 3125002"/>
                <a:gd name="connsiteX1119" fmla="*/ 2259049 w 12188791"/>
                <a:gd name="connsiteY1119" fmla="*/ 862103 h 3125002"/>
                <a:gd name="connsiteX1120" fmla="*/ 2272204 w 12188791"/>
                <a:gd name="connsiteY1120" fmla="*/ 861140 h 3125002"/>
                <a:gd name="connsiteX1121" fmla="*/ 2264183 w 12188791"/>
                <a:gd name="connsiteY1121" fmla="*/ 766813 h 3125002"/>
                <a:gd name="connsiteX1122" fmla="*/ 2190710 w 12188791"/>
                <a:gd name="connsiteY1122" fmla="*/ 745637 h 3125002"/>
                <a:gd name="connsiteX1123" fmla="*/ 2181085 w 12188791"/>
                <a:gd name="connsiteY1123" fmla="*/ 764567 h 3125002"/>
                <a:gd name="connsiteX1124" fmla="*/ 2259049 w 12188791"/>
                <a:gd name="connsiteY1124" fmla="*/ 862103 h 3125002"/>
                <a:gd name="connsiteX1125" fmla="*/ 4401312 w 12188791"/>
                <a:gd name="connsiteY1125" fmla="*/ 456238 h 3125002"/>
                <a:gd name="connsiteX1126" fmla="*/ 4324952 w 12188791"/>
                <a:gd name="connsiteY1126" fmla="*/ 547998 h 3125002"/>
                <a:gd name="connsiteX1127" fmla="*/ 4451684 w 12188791"/>
                <a:gd name="connsiteY1127" fmla="*/ 547998 h 3125002"/>
                <a:gd name="connsiteX1128" fmla="*/ 4401312 w 12188791"/>
                <a:gd name="connsiteY1128" fmla="*/ 456238 h 3125002"/>
                <a:gd name="connsiteX1129" fmla="*/ 5667997 w 12188791"/>
                <a:gd name="connsiteY1129" fmla="*/ 629492 h 3125002"/>
                <a:gd name="connsiteX1130" fmla="*/ 5770345 w 12188791"/>
                <a:gd name="connsiteY1130" fmla="*/ 590991 h 3125002"/>
                <a:gd name="connsiteX1131" fmla="*/ 5627891 w 12188791"/>
                <a:gd name="connsiteY1131" fmla="*/ 596125 h 3125002"/>
                <a:gd name="connsiteX1132" fmla="*/ 5667997 w 12188791"/>
                <a:gd name="connsiteY1132" fmla="*/ 629492 h 3125002"/>
                <a:gd name="connsiteX1133" fmla="*/ 9838623 w 12188791"/>
                <a:gd name="connsiteY1133" fmla="*/ 1152786 h 3125002"/>
                <a:gd name="connsiteX1134" fmla="*/ 9867178 w 12188791"/>
                <a:gd name="connsiteY1134" fmla="*/ 1162732 h 3125002"/>
                <a:gd name="connsiteX1135" fmla="*/ 9899583 w 12188791"/>
                <a:gd name="connsiteY1135" fmla="*/ 1126798 h 3125002"/>
                <a:gd name="connsiteX1136" fmla="*/ 9870387 w 12188791"/>
                <a:gd name="connsiteY1136" fmla="*/ 1026053 h 3125002"/>
                <a:gd name="connsiteX1137" fmla="*/ 9850494 w 12188791"/>
                <a:gd name="connsiteY1137" fmla="*/ 1025412 h 3125002"/>
                <a:gd name="connsiteX1138" fmla="*/ 9838623 w 12188791"/>
                <a:gd name="connsiteY1138" fmla="*/ 1152786 h 3125002"/>
                <a:gd name="connsiteX1139" fmla="*/ 1619611 w 12188791"/>
                <a:gd name="connsiteY1139" fmla="*/ 968302 h 3125002"/>
                <a:gd name="connsiteX1140" fmla="*/ 1529775 w 12188791"/>
                <a:gd name="connsiteY1140" fmla="*/ 973756 h 3125002"/>
                <a:gd name="connsiteX1141" fmla="*/ 1529775 w 12188791"/>
                <a:gd name="connsiteY1141" fmla="*/ 1046908 h 3125002"/>
                <a:gd name="connsiteX1142" fmla="*/ 1619611 w 12188791"/>
                <a:gd name="connsiteY1142" fmla="*/ 968302 h 3125002"/>
                <a:gd name="connsiteX1143" fmla="*/ 9578420 w 12188791"/>
                <a:gd name="connsiteY1143" fmla="*/ 508214 h 3125002"/>
                <a:gd name="connsiteX1144" fmla="*/ 9504305 w 12188791"/>
                <a:gd name="connsiteY1144" fmla="*/ 520727 h 3125002"/>
                <a:gd name="connsiteX1145" fmla="*/ 9524840 w 12188791"/>
                <a:gd name="connsiteY1145" fmla="*/ 563078 h 3125002"/>
                <a:gd name="connsiteX1146" fmla="*/ 9615959 w 12188791"/>
                <a:gd name="connsiteY1146" fmla="*/ 593558 h 3125002"/>
                <a:gd name="connsiteX1147" fmla="*/ 9578420 w 12188791"/>
                <a:gd name="connsiteY1147" fmla="*/ 508214 h 3125002"/>
                <a:gd name="connsiteX1148" fmla="*/ 7573157 w 12188791"/>
                <a:gd name="connsiteY1148" fmla="*/ 608638 h 3125002"/>
                <a:gd name="connsiteX1149" fmla="*/ 7568666 w 12188791"/>
                <a:gd name="connsiteY1149" fmla="*/ 657726 h 3125002"/>
                <a:gd name="connsiteX1150" fmla="*/ 7725878 w 12188791"/>
                <a:gd name="connsiteY1150" fmla="*/ 669598 h 3125002"/>
                <a:gd name="connsiteX1151" fmla="*/ 7727483 w 12188791"/>
                <a:gd name="connsiteY1151" fmla="*/ 649705 h 3125002"/>
                <a:gd name="connsiteX1152" fmla="*/ 7573157 w 12188791"/>
                <a:gd name="connsiteY1152" fmla="*/ 608638 h 3125002"/>
                <a:gd name="connsiteX1153" fmla="*/ 7636043 w 12188791"/>
                <a:gd name="connsiteY1153" fmla="*/ 506931 h 3125002"/>
                <a:gd name="connsiteX1154" fmla="*/ 7655935 w 12188791"/>
                <a:gd name="connsiteY1154" fmla="*/ 549603 h 3125002"/>
                <a:gd name="connsiteX1155" fmla="*/ 7682885 w 12188791"/>
                <a:gd name="connsiteY1155" fmla="*/ 562115 h 3125002"/>
                <a:gd name="connsiteX1156" fmla="*/ 7739033 w 12188791"/>
                <a:gd name="connsiteY1156" fmla="*/ 460088 h 3125002"/>
                <a:gd name="connsiteX1157" fmla="*/ 7732295 w 12188791"/>
                <a:gd name="connsiteY1157" fmla="*/ 450462 h 3125002"/>
                <a:gd name="connsiteX1158" fmla="*/ 7636043 w 12188791"/>
                <a:gd name="connsiteY1158" fmla="*/ 506931 h 3125002"/>
                <a:gd name="connsiteX1159" fmla="*/ 2884692 w 12188791"/>
                <a:gd name="connsiteY1159" fmla="*/ 716441 h 3125002"/>
                <a:gd name="connsiteX1160" fmla="*/ 2867366 w 12188791"/>
                <a:gd name="connsiteY1160" fmla="*/ 702323 h 3125002"/>
                <a:gd name="connsiteX1161" fmla="*/ 2805764 w 12188791"/>
                <a:gd name="connsiteY1161" fmla="*/ 791838 h 3125002"/>
                <a:gd name="connsiteX1162" fmla="*/ 2829507 w 12188791"/>
                <a:gd name="connsiteY1162" fmla="*/ 813977 h 3125002"/>
                <a:gd name="connsiteX1163" fmla="*/ 2887900 w 12188791"/>
                <a:gd name="connsiteY1163" fmla="*/ 727670 h 3125002"/>
                <a:gd name="connsiteX1164" fmla="*/ 2884692 w 12188791"/>
                <a:gd name="connsiteY1164" fmla="*/ 716441 h 3125002"/>
                <a:gd name="connsiteX1165" fmla="*/ 6502186 w 12188791"/>
                <a:gd name="connsiteY1165" fmla="*/ 707778 h 3125002"/>
                <a:gd name="connsiteX1166" fmla="*/ 6511491 w 12188791"/>
                <a:gd name="connsiteY1166" fmla="*/ 730237 h 3125002"/>
                <a:gd name="connsiteX1167" fmla="*/ 6714584 w 12188791"/>
                <a:gd name="connsiteY1167" fmla="*/ 640722 h 3125002"/>
                <a:gd name="connsiteX1168" fmla="*/ 6707846 w 12188791"/>
                <a:gd name="connsiteY1168" fmla="*/ 624359 h 3125002"/>
                <a:gd name="connsiteX1169" fmla="*/ 6502186 w 12188791"/>
                <a:gd name="connsiteY1169" fmla="*/ 707778 h 3125002"/>
                <a:gd name="connsiteX1170" fmla="*/ 10693347 w 12188791"/>
                <a:gd name="connsiteY1170" fmla="*/ 1013861 h 3125002"/>
                <a:gd name="connsiteX1171" fmla="*/ 10677626 w 12188791"/>
                <a:gd name="connsiteY1171" fmla="*/ 931084 h 3125002"/>
                <a:gd name="connsiteX1172" fmla="*/ 10660300 w 12188791"/>
                <a:gd name="connsiteY1172" fmla="*/ 909587 h 3125002"/>
                <a:gd name="connsiteX1173" fmla="*/ 10638482 w 12188791"/>
                <a:gd name="connsiteY1173" fmla="*/ 916967 h 3125002"/>
                <a:gd name="connsiteX1174" fmla="*/ 10625649 w 12188791"/>
                <a:gd name="connsiteY1174" fmla="*/ 984344 h 3125002"/>
                <a:gd name="connsiteX1175" fmla="*/ 10693347 w 12188791"/>
                <a:gd name="connsiteY1175" fmla="*/ 1013861 h 3125002"/>
                <a:gd name="connsiteX1176" fmla="*/ 2698603 w 12188791"/>
                <a:gd name="connsiteY1176" fmla="*/ 1357804 h 3125002"/>
                <a:gd name="connsiteX1177" fmla="*/ 2574758 w 12188791"/>
                <a:gd name="connsiteY1177" fmla="*/ 1421972 h 3125002"/>
                <a:gd name="connsiteX1178" fmla="*/ 2582458 w 12188791"/>
                <a:gd name="connsiteY1178" fmla="*/ 1439619 h 3125002"/>
                <a:gd name="connsiteX1179" fmla="*/ 2715928 w 12188791"/>
                <a:gd name="connsiteY1179" fmla="*/ 1408176 h 3125002"/>
                <a:gd name="connsiteX1180" fmla="*/ 2698603 w 12188791"/>
                <a:gd name="connsiteY1180" fmla="*/ 1357804 h 3125002"/>
                <a:gd name="connsiteX1181" fmla="*/ 10092730 w 12188791"/>
                <a:gd name="connsiteY1181" fmla="*/ 917929 h 3125002"/>
                <a:gd name="connsiteX1182" fmla="*/ 10093693 w 12188791"/>
                <a:gd name="connsiteY1182" fmla="*/ 908946 h 3125002"/>
                <a:gd name="connsiteX1183" fmla="*/ 9982040 w 12188791"/>
                <a:gd name="connsiteY1183" fmla="*/ 837077 h 3125002"/>
                <a:gd name="connsiteX1184" fmla="*/ 9953164 w 12188791"/>
                <a:gd name="connsiteY1184" fmla="*/ 889695 h 3125002"/>
                <a:gd name="connsiteX1185" fmla="*/ 10092730 w 12188791"/>
                <a:gd name="connsiteY1185" fmla="*/ 917929 h 3125002"/>
                <a:gd name="connsiteX1186" fmla="*/ 4427300 w 12188791"/>
                <a:gd name="connsiteY1186" fmla="*/ 682431 h 3125002"/>
                <a:gd name="connsiteX1187" fmla="*/ 4271051 w 12188791"/>
                <a:gd name="connsiteY1187" fmla="*/ 699436 h 3125002"/>
                <a:gd name="connsiteX1188" fmla="*/ 4427300 w 12188791"/>
                <a:gd name="connsiteY1188" fmla="*/ 682431 h 3125002"/>
                <a:gd name="connsiteX1189" fmla="*/ 11691487 w 12188791"/>
                <a:gd name="connsiteY1189" fmla="*/ 1401439 h 3125002"/>
                <a:gd name="connsiteX1190" fmla="*/ 11692128 w 12188791"/>
                <a:gd name="connsiteY1190" fmla="*/ 1387322 h 3125002"/>
                <a:gd name="connsiteX1191" fmla="*/ 11603897 w 12188791"/>
                <a:gd name="connsiteY1191" fmla="*/ 1308394 h 3125002"/>
                <a:gd name="connsiteX1192" fmla="*/ 11565396 w 12188791"/>
                <a:gd name="connsiteY1192" fmla="*/ 1370638 h 3125002"/>
                <a:gd name="connsiteX1193" fmla="*/ 11691487 w 12188791"/>
                <a:gd name="connsiteY1193" fmla="*/ 1401439 h 3125002"/>
                <a:gd name="connsiteX1194" fmla="*/ 5085348 w 12188791"/>
                <a:gd name="connsiteY1194" fmla="*/ 416453 h 3125002"/>
                <a:gd name="connsiteX1195" fmla="*/ 5087273 w 12188791"/>
                <a:gd name="connsiteY1195" fmla="*/ 440837 h 3125002"/>
                <a:gd name="connsiteX1196" fmla="*/ 5268228 w 12188791"/>
                <a:gd name="connsiteY1196" fmla="*/ 417416 h 3125002"/>
                <a:gd name="connsiteX1197" fmla="*/ 5265661 w 12188791"/>
                <a:gd name="connsiteY1197" fmla="*/ 395919 h 3125002"/>
                <a:gd name="connsiteX1198" fmla="*/ 5085348 w 12188791"/>
                <a:gd name="connsiteY1198" fmla="*/ 416453 h 3125002"/>
                <a:gd name="connsiteX1199" fmla="*/ 3918766 w 12188791"/>
                <a:gd name="connsiteY1199" fmla="*/ 403299 h 3125002"/>
                <a:gd name="connsiteX1200" fmla="*/ 3909782 w 12188791"/>
                <a:gd name="connsiteY1200" fmla="*/ 364798 h 3125002"/>
                <a:gd name="connsiteX1201" fmla="*/ 3792354 w 12188791"/>
                <a:gd name="connsiteY1201" fmla="*/ 401374 h 3125002"/>
                <a:gd name="connsiteX1202" fmla="*/ 3800696 w 12188791"/>
                <a:gd name="connsiteY1202" fmla="*/ 431854 h 3125002"/>
                <a:gd name="connsiteX1203" fmla="*/ 3918766 w 12188791"/>
                <a:gd name="connsiteY1203" fmla="*/ 403299 h 3125002"/>
                <a:gd name="connsiteX1204" fmla="*/ 4743651 w 12188791"/>
                <a:gd name="connsiteY1204" fmla="*/ 923705 h 3125002"/>
                <a:gd name="connsiteX1205" fmla="*/ 4731780 w 12188791"/>
                <a:gd name="connsiteY1205" fmla="*/ 909587 h 3125002"/>
                <a:gd name="connsiteX1206" fmla="*/ 4636169 w 12188791"/>
                <a:gd name="connsiteY1206" fmla="*/ 900283 h 3125002"/>
                <a:gd name="connsiteX1207" fmla="*/ 4652211 w 12188791"/>
                <a:gd name="connsiteY1207" fmla="*/ 976002 h 3125002"/>
                <a:gd name="connsiteX1208" fmla="*/ 4743651 w 12188791"/>
                <a:gd name="connsiteY1208" fmla="*/ 923705 h 3125002"/>
                <a:gd name="connsiteX1209" fmla="*/ 5359988 w 12188791"/>
                <a:gd name="connsiteY1209" fmla="*/ 888733 h 3125002"/>
                <a:gd name="connsiteX1210" fmla="*/ 5360951 w 12188791"/>
                <a:gd name="connsiteY1210" fmla="*/ 901246 h 3125002"/>
                <a:gd name="connsiteX1211" fmla="*/ 5452712 w 12188791"/>
                <a:gd name="connsiteY1211" fmla="*/ 916004 h 3125002"/>
                <a:gd name="connsiteX1212" fmla="*/ 5513672 w 12188791"/>
                <a:gd name="connsiteY1212" fmla="*/ 850553 h 3125002"/>
                <a:gd name="connsiteX1213" fmla="*/ 5359988 w 12188791"/>
                <a:gd name="connsiteY1213" fmla="*/ 888733 h 3125002"/>
                <a:gd name="connsiteX1214" fmla="*/ 2762451 w 12188791"/>
                <a:gd name="connsiteY1214" fmla="*/ 1083163 h 3125002"/>
                <a:gd name="connsiteX1215" fmla="*/ 2731329 w 12188791"/>
                <a:gd name="connsiteY1215" fmla="*/ 1091184 h 3125002"/>
                <a:gd name="connsiteX1216" fmla="*/ 2744163 w 12188791"/>
                <a:gd name="connsiteY1216" fmla="*/ 1190966 h 3125002"/>
                <a:gd name="connsiteX1217" fmla="*/ 2786835 w 12188791"/>
                <a:gd name="connsiteY1217" fmla="*/ 1156636 h 3125002"/>
                <a:gd name="connsiteX1218" fmla="*/ 2762451 w 12188791"/>
                <a:gd name="connsiteY1218" fmla="*/ 1083163 h 3125002"/>
                <a:gd name="connsiteX1219" fmla="*/ 3010462 w 12188791"/>
                <a:gd name="connsiteY1219" fmla="*/ 1393097 h 3125002"/>
                <a:gd name="connsiteX1220" fmla="*/ 3113452 w 12188791"/>
                <a:gd name="connsiteY1220" fmla="*/ 1307111 h 3125002"/>
                <a:gd name="connsiteX1221" fmla="*/ 3099656 w 12188791"/>
                <a:gd name="connsiteY1221" fmla="*/ 1291069 h 3125002"/>
                <a:gd name="connsiteX1222" fmla="*/ 3010462 w 12188791"/>
                <a:gd name="connsiteY1222" fmla="*/ 1393097 h 3125002"/>
                <a:gd name="connsiteX1223" fmla="*/ 9340356 w 12188791"/>
                <a:gd name="connsiteY1223" fmla="*/ 1145086 h 3125002"/>
                <a:gd name="connsiteX1224" fmla="*/ 9513610 w 12188791"/>
                <a:gd name="connsiteY1224" fmla="*/ 1168507 h 3125002"/>
                <a:gd name="connsiteX1225" fmla="*/ 9340356 w 12188791"/>
                <a:gd name="connsiteY1225" fmla="*/ 1145086 h 3125002"/>
                <a:gd name="connsiteX1226" fmla="*/ 4144959 w 12188791"/>
                <a:gd name="connsiteY1226" fmla="*/ 1024449 h 3125002"/>
                <a:gd name="connsiteX1227" fmla="*/ 4164531 w 12188791"/>
                <a:gd name="connsiteY1227" fmla="*/ 1092468 h 3125002"/>
                <a:gd name="connsiteX1228" fmla="*/ 4176081 w 12188791"/>
                <a:gd name="connsiteY1228" fmla="*/ 948089 h 3125002"/>
                <a:gd name="connsiteX1229" fmla="*/ 4144959 w 12188791"/>
                <a:gd name="connsiteY1229" fmla="*/ 1024449 h 3125002"/>
                <a:gd name="connsiteX1230" fmla="*/ 10704255 w 12188791"/>
                <a:gd name="connsiteY1230" fmla="*/ 1856714 h 3125002"/>
                <a:gd name="connsiteX1231" fmla="*/ 10702651 w 12188791"/>
                <a:gd name="connsiteY1231" fmla="*/ 1842596 h 3125002"/>
                <a:gd name="connsiteX1232" fmla="*/ 10643616 w 12188791"/>
                <a:gd name="connsiteY1232" fmla="*/ 1798962 h 3125002"/>
                <a:gd name="connsiteX1233" fmla="*/ 10584260 w 12188791"/>
                <a:gd name="connsiteY1233" fmla="*/ 1830084 h 3125002"/>
                <a:gd name="connsiteX1234" fmla="*/ 10584902 w 12188791"/>
                <a:gd name="connsiteY1234" fmla="*/ 1848693 h 3125002"/>
                <a:gd name="connsiteX1235" fmla="*/ 10704255 w 12188791"/>
                <a:gd name="connsiteY1235" fmla="*/ 1856714 h 3125002"/>
                <a:gd name="connsiteX1236" fmla="*/ 8078162 w 12188791"/>
                <a:gd name="connsiteY1236" fmla="*/ 804672 h 3125002"/>
                <a:gd name="connsiteX1237" fmla="*/ 7953355 w 12188791"/>
                <a:gd name="connsiteY1237" fmla="*/ 830660 h 3125002"/>
                <a:gd name="connsiteX1238" fmla="*/ 8027790 w 12188791"/>
                <a:gd name="connsiteY1238" fmla="*/ 918892 h 3125002"/>
                <a:gd name="connsiteX1239" fmla="*/ 8078162 w 12188791"/>
                <a:gd name="connsiteY1239" fmla="*/ 804672 h 3125002"/>
                <a:gd name="connsiteX1240" fmla="*/ 11420695 w 12188791"/>
                <a:gd name="connsiteY1240" fmla="*/ 1530417 h 3125002"/>
                <a:gd name="connsiteX1241" fmla="*/ 11441230 w 12188791"/>
                <a:gd name="connsiteY1241" fmla="*/ 1501541 h 3125002"/>
                <a:gd name="connsiteX1242" fmla="*/ 11357490 w 12188791"/>
                <a:gd name="connsiteY1242" fmla="*/ 1442506 h 3125002"/>
                <a:gd name="connsiteX1243" fmla="*/ 11342089 w 12188791"/>
                <a:gd name="connsiteY1243" fmla="*/ 1470099 h 3125002"/>
                <a:gd name="connsiteX1244" fmla="*/ 11420695 w 12188791"/>
                <a:gd name="connsiteY1244" fmla="*/ 1530417 h 3125002"/>
                <a:gd name="connsiteX1245" fmla="*/ 9688148 w 12188791"/>
                <a:gd name="connsiteY1245" fmla="*/ 1327324 h 3125002"/>
                <a:gd name="connsiteX1246" fmla="*/ 9579062 w 12188791"/>
                <a:gd name="connsiteY1246" fmla="*/ 1371921 h 3125002"/>
                <a:gd name="connsiteX1247" fmla="*/ 9654460 w 12188791"/>
                <a:gd name="connsiteY1247" fmla="*/ 1376413 h 3125002"/>
                <a:gd name="connsiteX1248" fmla="*/ 9688148 w 12188791"/>
                <a:gd name="connsiteY1248" fmla="*/ 1327324 h 3125002"/>
                <a:gd name="connsiteX1249" fmla="*/ 3099977 w 12188791"/>
                <a:gd name="connsiteY1249" fmla="*/ 1254814 h 3125002"/>
                <a:gd name="connsiteX1250" fmla="*/ 2979982 w 12188791"/>
                <a:gd name="connsiteY1250" fmla="*/ 1273743 h 3125002"/>
                <a:gd name="connsiteX1251" fmla="*/ 3099977 w 12188791"/>
                <a:gd name="connsiteY1251" fmla="*/ 1254814 h 3125002"/>
                <a:gd name="connsiteX1252" fmla="*/ 9025609 w 12188791"/>
                <a:gd name="connsiteY1252" fmla="*/ 718366 h 3125002"/>
                <a:gd name="connsiteX1253" fmla="*/ 9002509 w 12188791"/>
                <a:gd name="connsiteY1253" fmla="*/ 726066 h 3125002"/>
                <a:gd name="connsiteX1254" fmla="*/ 9006680 w 12188791"/>
                <a:gd name="connsiteY1254" fmla="*/ 778042 h 3125002"/>
                <a:gd name="connsiteX1255" fmla="*/ 9127958 w 12188791"/>
                <a:gd name="connsiteY1255" fmla="*/ 814297 h 3125002"/>
                <a:gd name="connsiteX1256" fmla="*/ 9134054 w 12188791"/>
                <a:gd name="connsiteY1256" fmla="*/ 796651 h 3125002"/>
                <a:gd name="connsiteX1257" fmla="*/ 9025609 w 12188791"/>
                <a:gd name="connsiteY1257" fmla="*/ 718366 h 3125002"/>
                <a:gd name="connsiteX1258" fmla="*/ 10864676 w 12188791"/>
                <a:gd name="connsiteY1258" fmla="*/ 956430 h 3125002"/>
                <a:gd name="connsiteX1259" fmla="*/ 10819438 w 12188791"/>
                <a:gd name="connsiteY1259" fmla="*/ 976964 h 3125002"/>
                <a:gd name="connsiteX1260" fmla="*/ 10916011 w 12188791"/>
                <a:gd name="connsiteY1260" fmla="*/ 1038245 h 3125002"/>
                <a:gd name="connsiteX1261" fmla="*/ 10864676 w 12188791"/>
                <a:gd name="connsiteY1261" fmla="*/ 956430 h 312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</a:cxnLst>
              <a:rect l="l" t="t" r="r" b="b"/>
              <a:pathLst>
                <a:path w="12188791" h="3125002">
                  <a:moveTo>
                    <a:pt x="1534909" y="802747"/>
                  </a:moveTo>
                  <a:cubicBezTo>
                    <a:pt x="1541646" y="806276"/>
                    <a:pt x="1549988" y="814297"/>
                    <a:pt x="1554801" y="812372"/>
                  </a:cubicBezTo>
                  <a:cubicBezTo>
                    <a:pt x="1606456" y="794405"/>
                    <a:pt x="1657470" y="774834"/>
                    <a:pt x="1708805" y="755904"/>
                  </a:cubicBezTo>
                  <a:lnTo>
                    <a:pt x="1707522" y="756225"/>
                  </a:lnTo>
                  <a:cubicBezTo>
                    <a:pt x="1767519" y="733766"/>
                    <a:pt x="1826875" y="709061"/>
                    <a:pt x="1887835" y="689490"/>
                  </a:cubicBezTo>
                  <a:cubicBezTo>
                    <a:pt x="1921523" y="678581"/>
                    <a:pt x="1957779" y="676014"/>
                    <a:pt x="2003338" y="667673"/>
                  </a:cubicBezTo>
                  <a:cubicBezTo>
                    <a:pt x="1996601" y="681469"/>
                    <a:pt x="1992429" y="705853"/>
                    <a:pt x="1978633" y="714195"/>
                  </a:cubicBezTo>
                  <a:cubicBezTo>
                    <a:pt x="1948153" y="732162"/>
                    <a:pt x="1913823" y="745316"/>
                    <a:pt x="1879493" y="754621"/>
                  </a:cubicBezTo>
                  <a:cubicBezTo>
                    <a:pt x="1815966" y="771305"/>
                    <a:pt x="1799924" y="810447"/>
                    <a:pt x="1835538" y="868199"/>
                  </a:cubicBezTo>
                  <a:cubicBezTo>
                    <a:pt x="1842275" y="878787"/>
                    <a:pt x="1842596" y="893225"/>
                    <a:pt x="1845805" y="904454"/>
                  </a:cubicBezTo>
                  <a:cubicBezTo>
                    <a:pt x="1860884" y="900604"/>
                    <a:pt x="1881097" y="898358"/>
                    <a:pt x="1898744" y="890337"/>
                  </a:cubicBezTo>
                  <a:cubicBezTo>
                    <a:pt x="1915748" y="882637"/>
                    <a:pt x="1930186" y="869161"/>
                    <a:pt x="1932753" y="852478"/>
                  </a:cubicBezTo>
                  <a:cubicBezTo>
                    <a:pt x="1939170" y="829377"/>
                    <a:pt x="1938528" y="797293"/>
                    <a:pt x="1953608" y="785101"/>
                  </a:cubicBezTo>
                  <a:cubicBezTo>
                    <a:pt x="1989221" y="756225"/>
                    <a:pt x="2032214" y="743712"/>
                    <a:pt x="2068148" y="801785"/>
                  </a:cubicBezTo>
                  <a:cubicBezTo>
                    <a:pt x="2083549" y="761038"/>
                    <a:pt x="2095741" y="727991"/>
                    <a:pt x="2114670" y="677619"/>
                  </a:cubicBezTo>
                  <a:cubicBezTo>
                    <a:pt x="2075207" y="692057"/>
                    <a:pt x="2047935" y="702003"/>
                    <a:pt x="2018097" y="712911"/>
                  </a:cubicBezTo>
                  <a:cubicBezTo>
                    <a:pt x="2012322" y="608317"/>
                    <a:pt x="2134242" y="677298"/>
                    <a:pt x="2153172" y="606392"/>
                  </a:cubicBezTo>
                  <a:cubicBezTo>
                    <a:pt x="2165043" y="616017"/>
                    <a:pt x="2175310" y="624359"/>
                    <a:pt x="2185897" y="632701"/>
                  </a:cubicBezTo>
                  <a:cubicBezTo>
                    <a:pt x="2185577" y="627246"/>
                    <a:pt x="2185256" y="621471"/>
                    <a:pt x="2185256" y="616017"/>
                  </a:cubicBezTo>
                  <a:cubicBezTo>
                    <a:pt x="2213169" y="607996"/>
                    <a:pt x="2241082" y="600617"/>
                    <a:pt x="2268675" y="592275"/>
                  </a:cubicBezTo>
                  <a:cubicBezTo>
                    <a:pt x="2346639" y="568853"/>
                    <a:pt x="2432625" y="574307"/>
                    <a:pt x="2502889" y="520085"/>
                  </a:cubicBezTo>
                  <a:cubicBezTo>
                    <a:pt x="2518932" y="507572"/>
                    <a:pt x="2554866" y="520727"/>
                    <a:pt x="2581496" y="522331"/>
                  </a:cubicBezTo>
                  <a:cubicBezTo>
                    <a:pt x="2577966" y="516235"/>
                    <a:pt x="2574437" y="510139"/>
                    <a:pt x="2571229" y="504364"/>
                  </a:cubicBezTo>
                  <a:cubicBezTo>
                    <a:pt x="2585025" y="494097"/>
                    <a:pt x="2597217" y="480622"/>
                    <a:pt x="2612617" y="474205"/>
                  </a:cubicBezTo>
                  <a:cubicBezTo>
                    <a:pt x="2631226" y="466504"/>
                    <a:pt x="2657856" y="470675"/>
                    <a:pt x="2671652" y="458804"/>
                  </a:cubicBezTo>
                  <a:cubicBezTo>
                    <a:pt x="2722025" y="416132"/>
                    <a:pt x="2737746" y="416774"/>
                    <a:pt x="2778493" y="479338"/>
                  </a:cubicBezTo>
                  <a:cubicBezTo>
                    <a:pt x="2783947" y="462975"/>
                    <a:pt x="2788118" y="450142"/>
                    <a:pt x="2792610" y="437308"/>
                  </a:cubicBezTo>
                  <a:cubicBezTo>
                    <a:pt x="2806727" y="447254"/>
                    <a:pt x="2836886" y="443083"/>
                    <a:pt x="2851324" y="429608"/>
                  </a:cubicBezTo>
                  <a:cubicBezTo>
                    <a:pt x="2885975" y="397203"/>
                    <a:pt x="2957202" y="404582"/>
                    <a:pt x="2996024" y="445650"/>
                  </a:cubicBezTo>
                  <a:cubicBezTo>
                    <a:pt x="2983190" y="488001"/>
                    <a:pt x="2881162" y="499230"/>
                    <a:pt x="2939235" y="561795"/>
                  </a:cubicBezTo>
                  <a:cubicBezTo>
                    <a:pt x="2974206" y="529390"/>
                    <a:pt x="3009178" y="496343"/>
                    <a:pt x="3044150" y="463617"/>
                  </a:cubicBezTo>
                  <a:cubicBezTo>
                    <a:pt x="3033562" y="474526"/>
                    <a:pt x="3022974" y="485113"/>
                    <a:pt x="3012387" y="496022"/>
                  </a:cubicBezTo>
                  <a:cubicBezTo>
                    <a:pt x="2997307" y="470034"/>
                    <a:pt x="2981907" y="444046"/>
                    <a:pt x="2966827" y="418057"/>
                  </a:cubicBezTo>
                  <a:cubicBezTo>
                    <a:pt x="2972602" y="411320"/>
                    <a:pt x="2978377" y="404582"/>
                    <a:pt x="2984473" y="397523"/>
                  </a:cubicBezTo>
                  <a:cubicBezTo>
                    <a:pt x="3021049" y="402336"/>
                    <a:pt x="3057305" y="406828"/>
                    <a:pt x="3093881" y="411641"/>
                  </a:cubicBezTo>
                  <a:cubicBezTo>
                    <a:pt x="3094522" y="404261"/>
                    <a:pt x="3095164" y="396882"/>
                    <a:pt x="3096126" y="389502"/>
                  </a:cubicBezTo>
                  <a:cubicBezTo>
                    <a:pt x="3080405" y="390465"/>
                    <a:pt x="3064684" y="391107"/>
                    <a:pt x="3048963" y="392069"/>
                  </a:cubicBezTo>
                  <a:cubicBezTo>
                    <a:pt x="3045754" y="386615"/>
                    <a:pt x="3042546" y="381160"/>
                    <a:pt x="3039337" y="375385"/>
                  </a:cubicBezTo>
                  <a:cubicBezTo>
                    <a:pt x="3080084" y="353568"/>
                    <a:pt x="3118906" y="320842"/>
                    <a:pt x="3162220" y="312500"/>
                  </a:cubicBezTo>
                  <a:cubicBezTo>
                    <a:pt x="3225105" y="300629"/>
                    <a:pt x="3291199" y="305763"/>
                    <a:pt x="3356008" y="306083"/>
                  </a:cubicBezTo>
                  <a:cubicBezTo>
                    <a:pt x="3373976" y="306083"/>
                    <a:pt x="3391943" y="315709"/>
                    <a:pt x="3410231" y="316992"/>
                  </a:cubicBezTo>
                  <a:cubicBezTo>
                    <a:pt x="3437823" y="318917"/>
                    <a:pt x="3465737" y="317634"/>
                    <a:pt x="3495896" y="317634"/>
                  </a:cubicBezTo>
                  <a:cubicBezTo>
                    <a:pt x="3489800" y="305763"/>
                    <a:pt x="3484987" y="296137"/>
                    <a:pt x="3480175" y="286191"/>
                  </a:cubicBezTo>
                  <a:cubicBezTo>
                    <a:pt x="3483062" y="283304"/>
                    <a:pt x="3485629" y="280095"/>
                    <a:pt x="3488516" y="277208"/>
                  </a:cubicBezTo>
                  <a:cubicBezTo>
                    <a:pt x="3513221" y="296458"/>
                    <a:pt x="3537926" y="315388"/>
                    <a:pt x="3574502" y="343943"/>
                  </a:cubicBezTo>
                  <a:cubicBezTo>
                    <a:pt x="3512580" y="348755"/>
                    <a:pt x="3461886" y="348114"/>
                    <a:pt x="3413439" y="358381"/>
                  </a:cubicBezTo>
                  <a:cubicBezTo>
                    <a:pt x="3388735" y="363835"/>
                    <a:pt x="3368521" y="389502"/>
                    <a:pt x="3346062" y="405865"/>
                  </a:cubicBezTo>
                  <a:cubicBezTo>
                    <a:pt x="3371409" y="422870"/>
                    <a:pt x="3395151" y="444366"/>
                    <a:pt x="3423065" y="455596"/>
                  </a:cubicBezTo>
                  <a:cubicBezTo>
                    <a:pt x="3441994" y="463296"/>
                    <a:pt x="3466699" y="457200"/>
                    <a:pt x="3488196" y="457200"/>
                  </a:cubicBezTo>
                  <a:cubicBezTo>
                    <a:pt x="3476003" y="402978"/>
                    <a:pt x="3506483" y="387898"/>
                    <a:pt x="3599848" y="410357"/>
                  </a:cubicBezTo>
                  <a:cubicBezTo>
                    <a:pt x="3588940" y="396882"/>
                    <a:pt x="3582202" y="388540"/>
                    <a:pt x="3566481" y="369289"/>
                  </a:cubicBezTo>
                  <a:cubicBezTo>
                    <a:pt x="3614607" y="366402"/>
                    <a:pt x="3657279" y="365760"/>
                    <a:pt x="3699310" y="360627"/>
                  </a:cubicBezTo>
                  <a:cubicBezTo>
                    <a:pt x="3726260" y="357418"/>
                    <a:pt x="3752569" y="347472"/>
                    <a:pt x="3779199" y="340734"/>
                  </a:cubicBezTo>
                  <a:cubicBezTo>
                    <a:pt x="3825721" y="329184"/>
                    <a:pt x="3872243" y="317955"/>
                    <a:pt x="3918766" y="306404"/>
                  </a:cubicBezTo>
                  <a:cubicBezTo>
                    <a:pt x="3930958" y="303517"/>
                    <a:pt x="3943470" y="300308"/>
                    <a:pt x="3955662" y="297742"/>
                  </a:cubicBezTo>
                  <a:cubicBezTo>
                    <a:pt x="3983255" y="292287"/>
                    <a:pt x="4010847" y="287154"/>
                    <a:pt x="4042290" y="281058"/>
                  </a:cubicBezTo>
                  <a:cubicBezTo>
                    <a:pt x="4038440" y="296137"/>
                    <a:pt x="4033306" y="318596"/>
                    <a:pt x="4027210" y="342659"/>
                  </a:cubicBezTo>
                  <a:cubicBezTo>
                    <a:pt x="4003468" y="352285"/>
                    <a:pt x="3976196" y="363193"/>
                    <a:pt x="3939300" y="378273"/>
                  </a:cubicBezTo>
                  <a:cubicBezTo>
                    <a:pt x="3958550" y="385973"/>
                    <a:pt x="3970421" y="395598"/>
                    <a:pt x="3978763" y="393032"/>
                  </a:cubicBezTo>
                  <a:cubicBezTo>
                    <a:pt x="4036514" y="374423"/>
                    <a:pt x="4097796" y="370894"/>
                    <a:pt x="4148168" y="399449"/>
                  </a:cubicBezTo>
                  <a:cubicBezTo>
                    <a:pt x="4224528" y="442762"/>
                    <a:pt x="4291584" y="411961"/>
                    <a:pt x="4345486" y="373781"/>
                  </a:cubicBezTo>
                  <a:cubicBezTo>
                    <a:pt x="4389762" y="342659"/>
                    <a:pt x="4387195" y="371214"/>
                    <a:pt x="4408691" y="401694"/>
                  </a:cubicBezTo>
                  <a:cubicBezTo>
                    <a:pt x="4422809" y="364477"/>
                    <a:pt x="4434680" y="333676"/>
                    <a:pt x="4453609" y="283624"/>
                  </a:cubicBezTo>
                  <a:cubicBezTo>
                    <a:pt x="4422809" y="302233"/>
                    <a:pt x="4407087" y="311538"/>
                    <a:pt x="4391366" y="320842"/>
                  </a:cubicBezTo>
                  <a:cubicBezTo>
                    <a:pt x="4391045" y="311217"/>
                    <a:pt x="4390083" y="292929"/>
                    <a:pt x="4388799" y="268866"/>
                  </a:cubicBezTo>
                  <a:cubicBezTo>
                    <a:pt x="4423451" y="262449"/>
                    <a:pt x="4455855" y="256674"/>
                    <a:pt x="4506228" y="247369"/>
                  </a:cubicBezTo>
                  <a:cubicBezTo>
                    <a:pt x="4484411" y="308650"/>
                    <a:pt x="4467406" y="355493"/>
                    <a:pt x="4450080" y="403940"/>
                  </a:cubicBezTo>
                  <a:cubicBezTo>
                    <a:pt x="4471898" y="397203"/>
                    <a:pt x="4520345" y="397203"/>
                    <a:pt x="4539595" y="373460"/>
                  </a:cubicBezTo>
                  <a:cubicBezTo>
                    <a:pt x="4565583" y="341376"/>
                    <a:pt x="4569434" y="291325"/>
                    <a:pt x="4582588" y="248974"/>
                  </a:cubicBezTo>
                  <a:cubicBezTo>
                    <a:pt x="4575209" y="246728"/>
                    <a:pt x="4568150" y="244482"/>
                    <a:pt x="4560771" y="242557"/>
                  </a:cubicBezTo>
                  <a:cubicBezTo>
                    <a:pt x="4554675" y="253786"/>
                    <a:pt x="4548579" y="265336"/>
                    <a:pt x="4536387" y="288437"/>
                  </a:cubicBezTo>
                  <a:cubicBezTo>
                    <a:pt x="4522590" y="231648"/>
                    <a:pt x="4511361" y="185447"/>
                    <a:pt x="4497565" y="128337"/>
                  </a:cubicBezTo>
                  <a:cubicBezTo>
                    <a:pt x="4537991" y="158496"/>
                    <a:pt x="4563017" y="177105"/>
                    <a:pt x="4588042" y="196035"/>
                  </a:cubicBezTo>
                  <a:cubicBezTo>
                    <a:pt x="4576492" y="117107"/>
                    <a:pt x="4585155" y="109086"/>
                    <a:pt x="4655098" y="121920"/>
                  </a:cubicBezTo>
                  <a:cubicBezTo>
                    <a:pt x="4681728" y="126733"/>
                    <a:pt x="4709642" y="126091"/>
                    <a:pt x="4738197" y="136679"/>
                  </a:cubicBezTo>
                  <a:cubicBezTo>
                    <a:pt x="4718946" y="139246"/>
                    <a:pt x="4699695" y="141812"/>
                    <a:pt x="4680445" y="144379"/>
                  </a:cubicBezTo>
                  <a:cubicBezTo>
                    <a:pt x="4680766" y="150154"/>
                    <a:pt x="4681086" y="155929"/>
                    <a:pt x="4681407" y="161704"/>
                  </a:cubicBezTo>
                  <a:cubicBezTo>
                    <a:pt x="4761297" y="161704"/>
                    <a:pt x="4841187" y="161704"/>
                    <a:pt x="4934873" y="161704"/>
                  </a:cubicBezTo>
                  <a:cubicBezTo>
                    <a:pt x="4914660" y="134433"/>
                    <a:pt x="4905997" y="122883"/>
                    <a:pt x="4883538" y="92403"/>
                  </a:cubicBezTo>
                  <a:cubicBezTo>
                    <a:pt x="4985566" y="104915"/>
                    <a:pt x="5061605" y="27272"/>
                    <a:pt x="5172938" y="73473"/>
                  </a:cubicBezTo>
                  <a:cubicBezTo>
                    <a:pt x="5122886" y="97536"/>
                    <a:pt x="5089198" y="113899"/>
                    <a:pt x="5050376" y="132508"/>
                  </a:cubicBezTo>
                  <a:cubicBezTo>
                    <a:pt x="5084706" y="148229"/>
                    <a:pt x="5113582" y="161384"/>
                    <a:pt x="5143741" y="174859"/>
                  </a:cubicBezTo>
                  <a:cubicBezTo>
                    <a:pt x="5177750" y="155929"/>
                    <a:pt x="5213043" y="136037"/>
                    <a:pt x="5246089" y="117749"/>
                  </a:cubicBezTo>
                  <a:cubicBezTo>
                    <a:pt x="5263415" y="127695"/>
                    <a:pt x="5282665" y="138925"/>
                    <a:pt x="5303520" y="151117"/>
                  </a:cubicBezTo>
                  <a:cubicBezTo>
                    <a:pt x="5273361" y="170688"/>
                    <a:pt x="5245127" y="196997"/>
                    <a:pt x="5212080" y="208547"/>
                  </a:cubicBezTo>
                  <a:cubicBezTo>
                    <a:pt x="5181279" y="219135"/>
                    <a:pt x="5145024" y="213681"/>
                    <a:pt x="5111336" y="215285"/>
                  </a:cubicBezTo>
                  <a:cubicBezTo>
                    <a:pt x="5111336" y="221060"/>
                    <a:pt x="5111336" y="226835"/>
                    <a:pt x="5111657" y="232611"/>
                  </a:cubicBezTo>
                  <a:cubicBezTo>
                    <a:pt x="5090160" y="222985"/>
                    <a:pt x="5068985" y="213360"/>
                    <a:pt x="5046205" y="203093"/>
                  </a:cubicBezTo>
                  <a:cubicBezTo>
                    <a:pt x="5060001" y="255070"/>
                    <a:pt x="5090481" y="273678"/>
                    <a:pt x="5143741" y="258599"/>
                  </a:cubicBezTo>
                  <a:cubicBezTo>
                    <a:pt x="5188017" y="246407"/>
                    <a:pt x="5230689" y="228760"/>
                    <a:pt x="5276891" y="212398"/>
                  </a:cubicBezTo>
                  <a:cubicBezTo>
                    <a:pt x="5273040" y="221702"/>
                    <a:pt x="5267265" y="236140"/>
                    <a:pt x="5261811" y="249936"/>
                  </a:cubicBezTo>
                  <a:cubicBezTo>
                    <a:pt x="5325017" y="262449"/>
                    <a:pt x="5348438" y="297421"/>
                    <a:pt x="5315392" y="335280"/>
                  </a:cubicBezTo>
                  <a:cubicBezTo>
                    <a:pt x="5319883" y="338488"/>
                    <a:pt x="5324375" y="341697"/>
                    <a:pt x="5328867" y="344905"/>
                  </a:cubicBezTo>
                  <a:cubicBezTo>
                    <a:pt x="5347476" y="318275"/>
                    <a:pt x="5366405" y="291646"/>
                    <a:pt x="5382768" y="268224"/>
                  </a:cubicBezTo>
                  <a:cubicBezTo>
                    <a:pt x="5357422" y="260524"/>
                    <a:pt x="5336246" y="254107"/>
                    <a:pt x="5315070" y="247690"/>
                  </a:cubicBezTo>
                  <a:cubicBezTo>
                    <a:pt x="5324375" y="238065"/>
                    <a:pt x="5334000" y="228440"/>
                    <a:pt x="5345872" y="216248"/>
                  </a:cubicBezTo>
                  <a:cubicBezTo>
                    <a:pt x="5334000" y="209189"/>
                    <a:pt x="5320204" y="200526"/>
                    <a:pt x="5306408" y="191864"/>
                  </a:cubicBezTo>
                  <a:cubicBezTo>
                    <a:pt x="5316354" y="177105"/>
                    <a:pt x="5326300" y="162667"/>
                    <a:pt x="5340738" y="141812"/>
                  </a:cubicBezTo>
                  <a:cubicBezTo>
                    <a:pt x="5370576" y="135395"/>
                    <a:pt x="5411002" y="127054"/>
                    <a:pt x="5456883" y="117428"/>
                  </a:cubicBezTo>
                  <a:cubicBezTo>
                    <a:pt x="5515276" y="163630"/>
                    <a:pt x="5586503" y="163630"/>
                    <a:pt x="5660297" y="134754"/>
                  </a:cubicBezTo>
                  <a:cubicBezTo>
                    <a:pt x="5668959" y="131224"/>
                    <a:pt x="5673451" y="117749"/>
                    <a:pt x="5679868" y="108765"/>
                  </a:cubicBezTo>
                  <a:cubicBezTo>
                    <a:pt x="5669280" y="105236"/>
                    <a:pt x="5658693" y="99140"/>
                    <a:pt x="5648105" y="98499"/>
                  </a:cubicBezTo>
                  <a:cubicBezTo>
                    <a:pt x="5623721" y="96894"/>
                    <a:pt x="5599337" y="97857"/>
                    <a:pt x="5574632" y="90477"/>
                  </a:cubicBezTo>
                  <a:cubicBezTo>
                    <a:pt x="5699439" y="37539"/>
                    <a:pt x="5847348" y="108124"/>
                    <a:pt x="5959642" y="0"/>
                  </a:cubicBezTo>
                  <a:cubicBezTo>
                    <a:pt x="5962209" y="5133"/>
                    <a:pt x="5964776" y="10267"/>
                    <a:pt x="5967343" y="15400"/>
                  </a:cubicBezTo>
                  <a:cubicBezTo>
                    <a:pt x="5959001" y="26630"/>
                    <a:pt x="5950659" y="37539"/>
                    <a:pt x="5941675" y="49731"/>
                  </a:cubicBezTo>
                  <a:cubicBezTo>
                    <a:pt x="5963171" y="59677"/>
                    <a:pt x="5984668" y="69623"/>
                    <a:pt x="6006164" y="79569"/>
                  </a:cubicBezTo>
                  <a:cubicBezTo>
                    <a:pt x="5910874" y="107803"/>
                    <a:pt x="5805638" y="61602"/>
                    <a:pt x="5712915" y="135716"/>
                  </a:cubicBezTo>
                  <a:cubicBezTo>
                    <a:pt x="5740186" y="152400"/>
                    <a:pt x="5758154" y="163309"/>
                    <a:pt x="5776121" y="174538"/>
                  </a:cubicBezTo>
                  <a:cubicBezTo>
                    <a:pt x="5752378" y="209510"/>
                    <a:pt x="5729278" y="242878"/>
                    <a:pt x="5703611" y="280416"/>
                  </a:cubicBezTo>
                  <a:cubicBezTo>
                    <a:pt x="5724465" y="300629"/>
                    <a:pt x="5748528" y="323409"/>
                    <a:pt x="5770345" y="344264"/>
                  </a:cubicBezTo>
                  <a:cubicBezTo>
                    <a:pt x="5754945" y="305763"/>
                    <a:pt x="5873657" y="320521"/>
                    <a:pt x="5818793" y="247048"/>
                  </a:cubicBezTo>
                  <a:cubicBezTo>
                    <a:pt x="5835477" y="236461"/>
                    <a:pt x="5851198" y="221381"/>
                    <a:pt x="5869486" y="216248"/>
                  </a:cubicBezTo>
                  <a:cubicBezTo>
                    <a:pt x="5891624" y="210152"/>
                    <a:pt x="5916329" y="212398"/>
                    <a:pt x="5940071" y="211114"/>
                  </a:cubicBezTo>
                  <a:cubicBezTo>
                    <a:pt x="5939108" y="202772"/>
                    <a:pt x="5937825" y="194430"/>
                    <a:pt x="5936863" y="185768"/>
                  </a:cubicBezTo>
                  <a:cubicBezTo>
                    <a:pt x="5892265" y="194110"/>
                    <a:pt x="5847989" y="202451"/>
                    <a:pt x="5803392" y="210793"/>
                  </a:cubicBezTo>
                  <a:cubicBezTo>
                    <a:pt x="5783179" y="123845"/>
                    <a:pt x="5804676" y="105878"/>
                    <a:pt x="5940392" y="113578"/>
                  </a:cubicBezTo>
                  <a:cubicBezTo>
                    <a:pt x="5934296" y="124808"/>
                    <a:pt x="5929804" y="133791"/>
                    <a:pt x="5929804" y="133791"/>
                  </a:cubicBezTo>
                  <a:cubicBezTo>
                    <a:pt x="5950338" y="154325"/>
                    <a:pt x="5977931" y="170046"/>
                    <a:pt x="5987235" y="193147"/>
                  </a:cubicBezTo>
                  <a:cubicBezTo>
                    <a:pt x="6002314" y="230686"/>
                    <a:pt x="5982422" y="251861"/>
                    <a:pt x="5940392" y="257957"/>
                  </a:cubicBezTo>
                  <a:cubicBezTo>
                    <a:pt x="5932371" y="259240"/>
                    <a:pt x="5929804" y="296137"/>
                    <a:pt x="5924029" y="319559"/>
                  </a:cubicBezTo>
                  <a:cubicBezTo>
                    <a:pt x="5945846" y="316992"/>
                    <a:pt x="5966059" y="314425"/>
                    <a:pt x="5986272" y="311859"/>
                  </a:cubicBezTo>
                  <a:cubicBezTo>
                    <a:pt x="5987556" y="315067"/>
                    <a:pt x="5988839" y="318275"/>
                    <a:pt x="5990122" y="321163"/>
                  </a:cubicBezTo>
                  <a:cubicBezTo>
                    <a:pt x="5978893" y="327901"/>
                    <a:pt x="5967663" y="334959"/>
                    <a:pt x="5956113" y="341697"/>
                  </a:cubicBezTo>
                  <a:cubicBezTo>
                    <a:pt x="5957397" y="345547"/>
                    <a:pt x="5958680" y="349397"/>
                    <a:pt x="5959963" y="353247"/>
                  </a:cubicBezTo>
                  <a:cubicBezTo>
                    <a:pt x="5999748" y="341697"/>
                    <a:pt x="6039853" y="330467"/>
                    <a:pt x="6079637" y="319238"/>
                  </a:cubicBezTo>
                  <a:cubicBezTo>
                    <a:pt x="6081562" y="318596"/>
                    <a:pt x="6083808" y="318275"/>
                    <a:pt x="6086054" y="318596"/>
                  </a:cubicBezTo>
                  <a:cubicBezTo>
                    <a:pt x="6112363" y="322446"/>
                    <a:pt x="6140918" y="334959"/>
                    <a:pt x="6164340" y="328542"/>
                  </a:cubicBezTo>
                  <a:cubicBezTo>
                    <a:pt x="6193857" y="320521"/>
                    <a:pt x="6219204" y="296779"/>
                    <a:pt x="6246475" y="279774"/>
                  </a:cubicBezTo>
                  <a:cubicBezTo>
                    <a:pt x="6251288" y="285870"/>
                    <a:pt x="6256100" y="291966"/>
                    <a:pt x="6260913" y="298383"/>
                  </a:cubicBezTo>
                  <a:cubicBezTo>
                    <a:pt x="6230433" y="325655"/>
                    <a:pt x="6199953" y="352926"/>
                    <a:pt x="6152789" y="394957"/>
                  </a:cubicBezTo>
                  <a:cubicBezTo>
                    <a:pt x="6207011" y="373139"/>
                    <a:pt x="6245513" y="358060"/>
                    <a:pt x="6280164" y="344264"/>
                  </a:cubicBezTo>
                  <a:cubicBezTo>
                    <a:pt x="6277597" y="317634"/>
                    <a:pt x="6280484" y="296137"/>
                    <a:pt x="6272463" y="280416"/>
                  </a:cubicBezTo>
                  <a:cubicBezTo>
                    <a:pt x="6252251" y="239990"/>
                    <a:pt x="6278880" y="230365"/>
                    <a:pt x="6306794" y="222023"/>
                  </a:cubicBezTo>
                  <a:cubicBezTo>
                    <a:pt x="6360053" y="205981"/>
                    <a:pt x="6413955" y="191222"/>
                    <a:pt x="6472990" y="174538"/>
                  </a:cubicBezTo>
                  <a:cubicBezTo>
                    <a:pt x="6446039" y="155608"/>
                    <a:pt x="6426468" y="141171"/>
                    <a:pt x="6406575" y="127054"/>
                  </a:cubicBezTo>
                  <a:cubicBezTo>
                    <a:pt x="6408500" y="120957"/>
                    <a:pt x="6410746" y="114861"/>
                    <a:pt x="6412672" y="108765"/>
                  </a:cubicBezTo>
                  <a:cubicBezTo>
                    <a:pt x="6445077" y="115182"/>
                    <a:pt x="6477161" y="121920"/>
                    <a:pt x="6514699" y="129299"/>
                  </a:cubicBezTo>
                  <a:cubicBezTo>
                    <a:pt x="6515662" y="121920"/>
                    <a:pt x="6517587" y="106840"/>
                    <a:pt x="6519833" y="89515"/>
                  </a:cubicBezTo>
                  <a:cubicBezTo>
                    <a:pt x="6564109" y="83098"/>
                    <a:pt x="6611594" y="76040"/>
                    <a:pt x="6659078" y="68981"/>
                  </a:cubicBezTo>
                  <a:cubicBezTo>
                    <a:pt x="6659078" y="75719"/>
                    <a:pt x="6660683" y="81173"/>
                    <a:pt x="6658757" y="82456"/>
                  </a:cubicBezTo>
                  <a:cubicBezTo>
                    <a:pt x="6641111" y="96573"/>
                    <a:pt x="6623144" y="110049"/>
                    <a:pt x="6605177" y="123845"/>
                  </a:cubicBezTo>
                  <a:cubicBezTo>
                    <a:pt x="6632769" y="127374"/>
                    <a:pt x="6660683" y="135075"/>
                    <a:pt x="6687633" y="133470"/>
                  </a:cubicBezTo>
                  <a:cubicBezTo>
                    <a:pt x="6720680" y="131545"/>
                    <a:pt x="6753085" y="121599"/>
                    <a:pt x="6786773" y="122562"/>
                  </a:cubicBezTo>
                  <a:cubicBezTo>
                    <a:pt x="6694691" y="171009"/>
                    <a:pt x="6595552" y="176142"/>
                    <a:pt x="6481331" y="198280"/>
                  </a:cubicBezTo>
                  <a:cubicBezTo>
                    <a:pt x="6450210" y="225873"/>
                    <a:pt x="6401442" y="268866"/>
                    <a:pt x="6349465" y="315067"/>
                  </a:cubicBezTo>
                  <a:cubicBezTo>
                    <a:pt x="6362620" y="351001"/>
                    <a:pt x="6361337" y="340734"/>
                    <a:pt x="6497053" y="326938"/>
                  </a:cubicBezTo>
                  <a:cubicBezTo>
                    <a:pt x="6557371" y="320842"/>
                    <a:pt x="6599402" y="283624"/>
                    <a:pt x="6669024" y="266299"/>
                  </a:cubicBezTo>
                  <a:cubicBezTo>
                    <a:pt x="6650095" y="293891"/>
                    <a:pt x="6640790" y="307046"/>
                    <a:pt x="6632127" y="320200"/>
                  </a:cubicBezTo>
                  <a:cubicBezTo>
                    <a:pt x="6655870" y="339451"/>
                    <a:pt x="6770089" y="299667"/>
                    <a:pt x="6792228" y="263411"/>
                  </a:cubicBezTo>
                  <a:cubicBezTo>
                    <a:pt x="6830087" y="297100"/>
                    <a:pt x="6907410" y="260203"/>
                    <a:pt x="6921206" y="339130"/>
                  </a:cubicBezTo>
                  <a:cubicBezTo>
                    <a:pt x="6934040" y="287795"/>
                    <a:pt x="6947194" y="235177"/>
                    <a:pt x="6960349" y="183522"/>
                  </a:cubicBezTo>
                  <a:cubicBezTo>
                    <a:pt x="6918961" y="180955"/>
                    <a:pt x="6871476" y="178388"/>
                    <a:pt x="6822708" y="175501"/>
                  </a:cubicBezTo>
                  <a:cubicBezTo>
                    <a:pt x="6828804" y="152400"/>
                    <a:pt x="6833937" y="134112"/>
                    <a:pt x="6838108" y="117749"/>
                  </a:cubicBezTo>
                  <a:cubicBezTo>
                    <a:pt x="6868267" y="119353"/>
                    <a:pt x="6900030" y="121278"/>
                    <a:pt x="6945269" y="123845"/>
                  </a:cubicBezTo>
                  <a:cubicBezTo>
                    <a:pt x="6925698" y="112936"/>
                    <a:pt x="6917356" y="108445"/>
                    <a:pt x="6905164" y="101707"/>
                  </a:cubicBezTo>
                  <a:cubicBezTo>
                    <a:pt x="6916714" y="92082"/>
                    <a:pt x="6926660" y="83740"/>
                    <a:pt x="6940457" y="72189"/>
                  </a:cubicBezTo>
                  <a:cubicBezTo>
                    <a:pt x="6919922" y="72189"/>
                    <a:pt x="6903880" y="72189"/>
                    <a:pt x="6877571" y="72189"/>
                  </a:cubicBezTo>
                  <a:cubicBezTo>
                    <a:pt x="6896180" y="52939"/>
                    <a:pt x="6908373" y="39784"/>
                    <a:pt x="6918318" y="29517"/>
                  </a:cubicBezTo>
                  <a:cubicBezTo>
                    <a:pt x="6972861" y="51656"/>
                    <a:pt x="7026443" y="73473"/>
                    <a:pt x="7076494" y="94007"/>
                  </a:cubicBezTo>
                  <a:cubicBezTo>
                    <a:pt x="7063018" y="99461"/>
                    <a:pt x="7043768" y="107161"/>
                    <a:pt x="7021309" y="116145"/>
                  </a:cubicBezTo>
                  <a:cubicBezTo>
                    <a:pt x="7069435" y="188014"/>
                    <a:pt x="7179805" y="100424"/>
                    <a:pt x="7222156" y="202772"/>
                  </a:cubicBezTo>
                  <a:cubicBezTo>
                    <a:pt x="7139379" y="197318"/>
                    <a:pt x="7065264" y="192184"/>
                    <a:pt x="6986979" y="187051"/>
                  </a:cubicBezTo>
                  <a:cubicBezTo>
                    <a:pt x="6991150" y="236140"/>
                    <a:pt x="7002058" y="249294"/>
                    <a:pt x="7051468" y="236782"/>
                  </a:cubicBezTo>
                  <a:cubicBezTo>
                    <a:pt x="7103445" y="223627"/>
                    <a:pt x="7160875" y="230686"/>
                    <a:pt x="7215740" y="232290"/>
                  </a:cubicBezTo>
                  <a:cubicBezTo>
                    <a:pt x="7226327" y="232611"/>
                    <a:pt x="7236273" y="247690"/>
                    <a:pt x="7257769" y="265657"/>
                  </a:cubicBezTo>
                  <a:cubicBezTo>
                    <a:pt x="7229535" y="265657"/>
                    <a:pt x="7217023" y="265657"/>
                    <a:pt x="7204830" y="265657"/>
                  </a:cubicBezTo>
                  <a:cubicBezTo>
                    <a:pt x="7206756" y="272716"/>
                    <a:pt x="7209002" y="279454"/>
                    <a:pt x="7210927" y="286512"/>
                  </a:cubicBezTo>
                  <a:cubicBezTo>
                    <a:pt x="7235632" y="277528"/>
                    <a:pt x="7260978" y="270791"/>
                    <a:pt x="7284078" y="258920"/>
                  </a:cubicBezTo>
                  <a:cubicBezTo>
                    <a:pt x="7292420" y="254749"/>
                    <a:pt x="7294346" y="238386"/>
                    <a:pt x="7297875" y="230365"/>
                  </a:cubicBezTo>
                  <a:cubicBezTo>
                    <a:pt x="7333488" y="242557"/>
                    <a:pt x="7364610" y="253144"/>
                    <a:pt x="7400544" y="265336"/>
                  </a:cubicBezTo>
                  <a:cubicBezTo>
                    <a:pt x="7397657" y="271432"/>
                    <a:pt x="7392203" y="282983"/>
                    <a:pt x="7383860" y="300629"/>
                  </a:cubicBezTo>
                  <a:cubicBezTo>
                    <a:pt x="7406641" y="309934"/>
                    <a:pt x="7429420" y="319559"/>
                    <a:pt x="7454125" y="329505"/>
                  </a:cubicBezTo>
                  <a:cubicBezTo>
                    <a:pt x="7465996" y="306725"/>
                    <a:pt x="7478509" y="285870"/>
                    <a:pt x="7487813" y="263732"/>
                  </a:cubicBezTo>
                  <a:cubicBezTo>
                    <a:pt x="7495193" y="245765"/>
                    <a:pt x="7498722" y="225873"/>
                    <a:pt x="7500326" y="220098"/>
                  </a:cubicBezTo>
                  <a:cubicBezTo>
                    <a:pt x="7570912" y="240952"/>
                    <a:pt x="7626096" y="257315"/>
                    <a:pt x="7691227" y="276566"/>
                  </a:cubicBezTo>
                  <a:cubicBezTo>
                    <a:pt x="7691227" y="253786"/>
                    <a:pt x="7698927" y="224269"/>
                    <a:pt x="7689623" y="216889"/>
                  </a:cubicBezTo>
                  <a:cubicBezTo>
                    <a:pt x="7673581" y="204376"/>
                    <a:pt x="7646630" y="205660"/>
                    <a:pt x="7624171" y="202451"/>
                  </a:cubicBezTo>
                  <a:cubicBezTo>
                    <a:pt x="7602675" y="199243"/>
                    <a:pt x="7581178" y="197639"/>
                    <a:pt x="7559682" y="195393"/>
                  </a:cubicBezTo>
                  <a:cubicBezTo>
                    <a:pt x="7562891" y="176463"/>
                    <a:pt x="7565778" y="157534"/>
                    <a:pt x="7566419" y="153683"/>
                  </a:cubicBezTo>
                  <a:cubicBezTo>
                    <a:pt x="7629946" y="160100"/>
                    <a:pt x="7688019" y="165555"/>
                    <a:pt x="7745771" y="171330"/>
                  </a:cubicBezTo>
                  <a:cubicBezTo>
                    <a:pt x="7748337" y="165234"/>
                    <a:pt x="7750904" y="159138"/>
                    <a:pt x="7753470" y="152721"/>
                  </a:cubicBezTo>
                  <a:cubicBezTo>
                    <a:pt x="7727483" y="141171"/>
                    <a:pt x="7701494" y="129620"/>
                    <a:pt x="7666843" y="113899"/>
                  </a:cubicBezTo>
                  <a:cubicBezTo>
                    <a:pt x="7749942" y="113899"/>
                    <a:pt x="7824697" y="113257"/>
                    <a:pt x="7899133" y="115182"/>
                  </a:cubicBezTo>
                  <a:cubicBezTo>
                    <a:pt x="7906192" y="115503"/>
                    <a:pt x="7912929" y="132508"/>
                    <a:pt x="7928009" y="153683"/>
                  </a:cubicBezTo>
                  <a:cubicBezTo>
                    <a:pt x="7860632" y="131866"/>
                    <a:pt x="7808014" y="128979"/>
                    <a:pt x="7755716" y="180955"/>
                  </a:cubicBezTo>
                  <a:cubicBezTo>
                    <a:pt x="7814430" y="185126"/>
                    <a:pt x="7860632" y="188014"/>
                    <a:pt x="7906512" y="191222"/>
                  </a:cubicBezTo>
                  <a:cubicBezTo>
                    <a:pt x="7907796" y="199885"/>
                    <a:pt x="7909079" y="208868"/>
                    <a:pt x="7910042" y="217531"/>
                  </a:cubicBezTo>
                  <a:cubicBezTo>
                    <a:pt x="7872503" y="225873"/>
                    <a:pt x="7832398" y="246728"/>
                    <a:pt x="7798388" y="239348"/>
                  </a:cubicBezTo>
                  <a:cubicBezTo>
                    <a:pt x="7752829" y="229402"/>
                    <a:pt x="7733578" y="248332"/>
                    <a:pt x="7715611" y="286512"/>
                  </a:cubicBezTo>
                  <a:cubicBezTo>
                    <a:pt x="7735824" y="276887"/>
                    <a:pt x="7755716" y="267262"/>
                    <a:pt x="7780100" y="255711"/>
                  </a:cubicBezTo>
                  <a:cubicBezTo>
                    <a:pt x="7797105" y="297421"/>
                    <a:pt x="7822451" y="287154"/>
                    <a:pt x="7850686" y="247690"/>
                  </a:cubicBezTo>
                  <a:cubicBezTo>
                    <a:pt x="7859669" y="284587"/>
                    <a:pt x="7866086" y="310254"/>
                    <a:pt x="7868653" y="321805"/>
                  </a:cubicBezTo>
                  <a:cubicBezTo>
                    <a:pt x="7915817" y="325013"/>
                    <a:pt x="7953034" y="327901"/>
                    <a:pt x="7987365" y="330147"/>
                  </a:cubicBezTo>
                  <a:cubicBezTo>
                    <a:pt x="7978701" y="309613"/>
                    <a:pt x="7969718" y="287795"/>
                    <a:pt x="7958168" y="260203"/>
                  </a:cubicBezTo>
                  <a:cubicBezTo>
                    <a:pt x="7989611" y="273358"/>
                    <a:pt x="8013994" y="283945"/>
                    <a:pt x="8042549" y="295816"/>
                  </a:cubicBezTo>
                  <a:cubicBezTo>
                    <a:pt x="8041266" y="198280"/>
                    <a:pt x="7961376" y="248011"/>
                    <a:pt x="7908758" y="218494"/>
                  </a:cubicBezTo>
                  <a:cubicBezTo>
                    <a:pt x="7979664" y="165555"/>
                    <a:pt x="8041266" y="229723"/>
                    <a:pt x="8105755" y="211435"/>
                  </a:cubicBezTo>
                  <a:cubicBezTo>
                    <a:pt x="8048966" y="278170"/>
                    <a:pt x="8094526" y="290041"/>
                    <a:pt x="8141048" y="301271"/>
                  </a:cubicBezTo>
                  <a:cubicBezTo>
                    <a:pt x="8107681" y="316992"/>
                    <a:pt x="8079446" y="365760"/>
                    <a:pt x="8030999" y="316671"/>
                  </a:cubicBezTo>
                  <a:cubicBezTo>
                    <a:pt x="8031320" y="345226"/>
                    <a:pt x="8032283" y="373460"/>
                    <a:pt x="8044474" y="395278"/>
                  </a:cubicBezTo>
                  <a:cubicBezTo>
                    <a:pt x="8049608" y="404261"/>
                    <a:pt x="8085863" y="406828"/>
                    <a:pt x="8097093" y="398165"/>
                  </a:cubicBezTo>
                  <a:cubicBezTo>
                    <a:pt x="8138802" y="366402"/>
                    <a:pt x="8182436" y="361910"/>
                    <a:pt x="8231205" y="370573"/>
                  </a:cubicBezTo>
                  <a:cubicBezTo>
                    <a:pt x="8238584" y="371856"/>
                    <a:pt x="8247888" y="360947"/>
                    <a:pt x="8269064" y="348114"/>
                  </a:cubicBezTo>
                  <a:cubicBezTo>
                    <a:pt x="8232488" y="348114"/>
                    <a:pt x="8210029" y="345226"/>
                    <a:pt x="8188211" y="348755"/>
                  </a:cubicBezTo>
                  <a:cubicBezTo>
                    <a:pt x="8148106" y="355172"/>
                    <a:pt x="8139122" y="333676"/>
                    <a:pt x="8139444" y="300950"/>
                  </a:cubicBezTo>
                  <a:cubicBezTo>
                    <a:pt x="8154523" y="295816"/>
                    <a:pt x="8169282" y="291004"/>
                    <a:pt x="8184362" y="285870"/>
                  </a:cubicBezTo>
                  <a:cubicBezTo>
                    <a:pt x="8163507" y="271432"/>
                    <a:pt x="8142652" y="256995"/>
                    <a:pt x="8113776" y="237102"/>
                  </a:cubicBezTo>
                  <a:cubicBezTo>
                    <a:pt x="8123723" y="232611"/>
                    <a:pt x="8136877" y="220739"/>
                    <a:pt x="8147786" y="222344"/>
                  </a:cubicBezTo>
                  <a:cubicBezTo>
                    <a:pt x="8174736" y="226835"/>
                    <a:pt x="8200082" y="239990"/>
                    <a:pt x="8227034" y="244803"/>
                  </a:cubicBezTo>
                  <a:cubicBezTo>
                    <a:pt x="8245322" y="248011"/>
                    <a:pt x="8265535" y="244803"/>
                    <a:pt x="8284144" y="241594"/>
                  </a:cubicBezTo>
                  <a:cubicBezTo>
                    <a:pt x="8307886" y="237744"/>
                    <a:pt x="8331307" y="228440"/>
                    <a:pt x="8355049" y="226835"/>
                  </a:cubicBezTo>
                  <a:cubicBezTo>
                    <a:pt x="8389059" y="224590"/>
                    <a:pt x="8423389" y="226515"/>
                    <a:pt x="8457719" y="227477"/>
                  </a:cubicBezTo>
                  <a:cubicBezTo>
                    <a:pt x="8471836" y="228119"/>
                    <a:pt x="8495578" y="227477"/>
                    <a:pt x="8498465" y="233894"/>
                  </a:cubicBezTo>
                  <a:cubicBezTo>
                    <a:pt x="8514829" y="274320"/>
                    <a:pt x="8603381" y="228119"/>
                    <a:pt x="8584451" y="306725"/>
                  </a:cubicBezTo>
                  <a:cubicBezTo>
                    <a:pt x="8561351" y="303838"/>
                    <a:pt x="8538250" y="297421"/>
                    <a:pt x="8515470" y="299346"/>
                  </a:cubicBezTo>
                  <a:cubicBezTo>
                    <a:pt x="8501674" y="300308"/>
                    <a:pt x="8485953" y="311217"/>
                    <a:pt x="8476969" y="322446"/>
                  </a:cubicBezTo>
                  <a:cubicBezTo>
                    <a:pt x="8472478" y="327901"/>
                    <a:pt x="8477611" y="349397"/>
                    <a:pt x="8484670" y="354531"/>
                  </a:cubicBezTo>
                  <a:cubicBezTo>
                    <a:pt x="8514187" y="376027"/>
                    <a:pt x="8572580" y="344584"/>
                    <a:pt x="8582205" y="304479"/>
                  </a:cubicBezTo>
                  <a:cubicBezTo>
                    <a:pt x="8584451" y="280416"/>
                    <a:pt x="8587018" y="256032"/>
                    <a:pt x="8589264" y="231969"/>
                  </a:cubicBezTo>
                  <a:cubicBezTo>
                    <a:pt x="8592152" y="201168"/>
                    <a:pt x="8595039" y="170367"/>
                    <a:pt x="8597926" y="139887"/>
                  </a:cubicBezTo>
                  <a:cubicBezTo>
                    <a:pt x="8605627" y="140850"/>
                    <a:pt x="8613007" y="141812"/>
                    <a:pt x="8620707" y="142775"/>
                  </a:cubicBezTo>
                  <a:cubicBezTo>
                    <a:pt x="8618140" y="158175"/>
                    <a:pt x="8615573" y="173576"/>
                    <a:pt x="8614931" y="177105"/>
                  </a:cubicBezTo>
                  <a:cubicBezTo>
                    <a:pt x="8651187" y="187693"/>
                    <a:pt x="8684554" y="196997"/>
                    <a:pt x="8718242" y="206622"/>
                  </a:cubicBezTo>
                  <a:cubicBezTo>
                    <a:pt x="8718242" y="211435"/>
                    <a:pt x="8718242" y="216568"/>
                    <a:pt x="8718242" y="221381"/>
                  </a:cubicBezTo>
                  <a:cubicBezTo>
                    <a:pt x="8690971" y="231006"/>
                    <a:pt x="8663699" y="240311"/>
                    <a:pt x="8636427" y="249936"/>
                  </a:cubicBezTo>
                  <a:cubicBezTo>
                    <a:pt x="8635786" y="256032"/>
                    <a:pt x="8635144" y="262449"/>
                    <a:pt x="8634503" y="268545"/>
                  </a:cubicBezTo>
                  <a:cubicBezTo>
                    <a:pt x="8655999" y="271112"/>
                    <a:pt x="8677495" y="276887"/>
                    <a:pt x="8698992" y="275283"/>
                  </a:cubicBezTo>
                  <a:cubicBezTo>
                    <a:pt x="8719846" y="273999"/>
                    <a:pt x="8740060" y="265336"/>
                    <a:pt x="8760273" y="259882"/>
                  </a:cubicBezTo>
                  <a:cubicBezTo>
                    <a:pt x="8760273" y="259882"/>
                    <a:pt x="8758669" y="258278"/>
                    <a:pt x="8758669" y="258278"/>
                  </a:cubicBezTo>
                  <a:cubicBezTo>
                    <a:pt x="8755781" y="269187"/>
                    <a:pt x="8753214" y="280095"/>
                    <a:pt x="8750326" y="291325"/>
                  </a:cubicBezTo>
                  <a:cubicBezTo>
                    <a:pt x="8770219" y="293891"/>
                    <a:pt x="8790111" y="298704"/>
                    <a:pt x="8810003" y="298062"/>
                  </a:cubicBezTo>
                  <a:cubicBezTo>
                    <a:pt x="8842409" y="296779"/>
                    <a:pt x="8874493" y="291966"/>
                    <a:pt x="8906898" y="288758"/>
                  </a:cubicBezTo>
                  <a:cubicBezTo>
                    <a:pt x="8909143" y="298062"/>
                    <a:pt x="8911710" y="307046"/>
                    <a:pt x="8913956" y="316350"/>
                  </a:cubicBezTo>
                  <a:cubicBezTo>
                    <a:pt x="8878984" y="330147"/>
                    <a:pt x="8844333" y="343943"/>
                    <a:pt x="8797491" y="362231"/>
                  </a:cubicBezTo>
                  <a:cubicBezTo>
                    <a:pt x="8848826" y="373139"/>
                    <a:pt x="8889572" y="384690"/>
                    <a:pt x="8913636" y="332713"/>
                  </a:cubicBezTo>
                  <a:cubicBezTo>
                    <a:pt x="8927752" y="302554"/>
                    <a:pt x="8944436" y="285229"/>
                    <a:pt x="8976520" y="305121"/>
                  </a:cubicBezTo>
                  <a:cubicBezTo>
                    <a:pt x="8991600" y="314425"/>
                    <a:pt x="9003471" y="329505"/>
                    <a:pt x="9021438" y="346189"/>
                  </a:cubicBezTo>
                  <a:cubicBezTo>
                    <a:pt x="9059298" y="338488"/>
                    <a:pt x="9112878" y="327901"/>
                    <a:pt x="9166459" y="316992"/>
                  </a:cubicBezTo>
                  <a:cubicBezTo>
                    <a:pt x="9167421" y="313142"/>
                    <a:pt x="9168384" y="309292"/>
                    <a:pt x="9169347" y="305442"/>
                  </a:cubicBezTo>
                  <a:cubicBezTo>
                    <a:pt x="9127316" y="296458"/>
                    <a:pt x="9085606" y="287475"/>
                    <a:pt x="9043577" y="278812"/>
                  </a:cubicBezTo>
                  <a:cubicBezTo>
                    <a:pt x="9043577" y="272716"/>
                    <a:pt x="9043577" y="266620"/>
                    <a:pt x="9043897" y="260524"/>
                  </a:cubicBezTo>
                  <a:cubicBezTo>
                    <a:pt x="9074057" y="260524"/>
                    <a:pt x="9104215" y="259882"/>
                    <a:pt x="9134375" y="260845"/>
                  </a:cubicBezTo>
                  <a:cubicBezTo>
                    <a:pt x="9147209" y="261486"/>
                    <a:pt x="9160042" y="265657"/>
                    <a:pt x="9172876" y="268224"/>
                  </a:cubicBezTo>
                  <a:cubicBezTo>
                    <a:pt x="9165497" y="256032"/>
                    <a:pt x="9158438" y="243840"/>
                    <a:pt x="9149775" y="229081"/>
                  </a:cubicBezTo>
                  <a:cubicBezTo>
                    <a:pt x="9180576" y="229081"/>
                    <a:pt x="9214586" y="229081"/>
                    <a:pt x="9248594" y="229081"/>
                  </a:cubicBezTo>
                  <a:cubicBezTo>
                    <a:pt x="9249878" y="232931"/>
                    <a:pt x="9250840" y="236782"/>
                    <a:pt x="9252124" y="240632"/>
                  </a:cubicBezTo>
                  <a:cubicBezTo>
                    <a:pt x="9242178" y="247369"/>
                    <a:pt x="9231911" y="254107"/>
                    <a:pt x="9213943" y="266299"/>
                  </a:cubicBezTo>
                  <a:cubicBezTo>
                    <a:pt x="9249557" y="268545"/>
                    <a:pt x="9279074" y="270470"/>
                    <a:pt x="9308592" y="272395"/>
                  </a:cubicBezTo>
                  <a:cubicBezTo>
                    <a:pt x="9308592" y="272395"/>
                    <a:pt x="9307309" y="271432"/>
                    <a:pt x="9307309" y="271432"/>
                  </a:cubicBezTo>
                  <a:cubicBezTo>
                    <a:pt x="9328163" y="281058"/>
                    <a:pt x="9349018" y="290362"/>
                    <a:pt x="9369873" y="299987"/>
                  </a:cubicBezTo>
                  <a:cubicBezTo>
                    <a:pt x="9348377" y="308971"/>
                    <a:pt x="9326559" y="317955"/>
                    <a:pt x="9301854" y="328222"/>
                  </a:cubicBezTo>
                  <a:cubicBezTo>
                    <a:pt x="9259503" y="308329"/>
                    <a:pt x="9213302" y="274962"/>
                    <a:pt x="9179934" y="350039"/>
                  </a:cubicBezTo>
                  <a:cubicBezTo>
                    <a:pt x="9174801" y="361910"/>
                    <a:pt x="9142716" y="363514"/>
                    <a:pt x="9122503" y="366723"/>
                  </a:cubicBezTo>
                  <a:cubicBezTo>
                    <a:pt x="9098120" y="370252"/>
                    <a:pt x="9072131" y="367043"/>
                    <a:pt x="9048710" y="373460"/>
                  </a:cubicBezTo>
                  <a:cubicBezTo>
                    <a:pt x="9035876" y="376990"/>
                    <a:pt x="9024968" y="392390"/>
                    <a:pt x="9016305" y="404903"/>
                  </a:cubicBezTo>
                  <a:cubicBezTo>
                    <a:pt x="9014380" y="407790"/>
                    <a:pt x="9025289" y="425758"/>
                    <a:pt x="9031706" y="426720"/>
                  </a:cubicBezTo>
                  <a:cubicBezTo>
                    <a:pt x="9047105" y="429287"/>
                    <a:pt x="9067319" y="431212"/>
                    <a:pt x="9078548" y="423512"/>
                  </a:cubicBezTo>
                  <a:cubicBezTo>
                    <a:pt x="9165497" y="363835"/>
                    <a:pt x="9181539" y="361589"/>
                    <a:pt x="9280037" y="413566"/>
                  </a:cubicBezTo>
                  <a:cubicBezTo>
                    <a:pt x="9244423" y="433137"/>
                    <a:pt x="9213623" y="450142"/>
                    <a:pt x="9187956" y="464259"/>
                  </a:cubicBezTo>
                  <a:cubicBezTo>
                    <a:pt x="9236723" y="471638"/>
                    <a:pt x="9289021" y="469071"/>
                    <a:pt x="9331372" y="488322"/>
                  </a:cubicBezTo>
                  <a:cubicBezTo>
                    <a:pt x="9381744" y="511102"/>
                    <a:pt x="9414470" y="499551"/>
                    <a:pt x="9451366" y="456238"/>
                  </a:cubicBezTo>
                  <a:cubicBezTo>
                    <a:pt x="9451366" y="476130"/>
                    <a:pt x="9451366" y="487038"/>
                    <a:pt x="9451366" y="500193"/>
                  </a:cubicBezTo>
                  <a:cubicBezTo>
                    <a:pt x="9487622" y="492493"/>
                    <a:pt x="9522594" y="479017"/>
                    <a:pt x="9557244" y="479659"/>
                  </a:cubicBezTo>
                  <a:cubicBezTo>
                    <a:pt x="9576174" y="479980"/>
                    <a:pt x="9602483" y="500193"/>
                    <a:pt x="9611467" y="518481"/>
                  </a:cubicBezTo>
                  <a:cubicBezTo>
                    <a:pt x="9628151" y="551528"/>
                    <a:pt x="9654460" y="562436"/>
                    <a:pt x="9702586" y="538694"/>
                  </a:cubicBezTo>
                  <a:cubicBezTo>
                    <a:pt x="9678202" y="533561"/>
                    <a:pt x="9658310" y="529390"/>
                    <a:pt x="9638739" y="525219"/>
                  </a:cubicBezTo>
                  <a:cubicBezTo>
                    <a:pt x="9640343" y="516877"/>
                    <a:pt x="9642267" y="508535"/>
                    <a:pt x="9643872" y="499872"/>
                  </a:cubicBezTo>
                  <a:cubicBezTo>
                    <a:pt x="9674031" y="506289"/>
                    <a:pt x="9704190" y="512706"/>
                    <a:pt x="9747183" y="522010"/>
                  </a:cubicBezTo>
                  <a:cubicBezTo>
                    <a:pt x="9729216" y="505006"/>
                    <a:pt x="9713174" y="490247"/>
                    <a:pt x="9696169" y="474526"/>
                  </a:cubicBezTo>
                  <a:cubicBezTo>
                    <a:pt x="9695849" y="475488"/>
                    <a:pt x="9698094" y="468430"/>
                    <a:pt x="9698736" y="468430"/>
                  </a:cubicBezTo>
                  <a:cubicBezTo>
                    <a:pt x="9763867" y="485434"/>
                    <a:pt x="9810068" y="462013"/>
                    <a:pt x="9858194" y="415170"/>
                  </a:cubicBezTo>
                  <a:cubicBezTo>
                    <a:pt x="9873916" y="399769"/>
                    <a:pt x="9931668" y="427041"/>
                    <a:pt x="9989740" y="438912"/>
                  </a:cubicBezTo>
                  <a:cubicBezTo>
                    <a:pt x="9937763" y="461371"/>
                    <a:pt x="9904075" y="475809"/>
                    <a:pt x="9853382" y="497626"/>
                  </a:cubicBezTo>
                  <a:cubicBezTo>
                    <a:pt x="9870065" y="470355"/>
                    <a:pt x="9876482" y="459767"/>
                    <a:pt x="9882579" y="449500"/>
                  </a:cubicBezTo>
                  <a:cubicBezTo>
                    <a:pt x="9880333" y="446612"/>
                    <a:pt x="9877766" y="444046"/>
                    <a:pt x="9875520" y="441158"/>
                  </a:cubicBezTo>
                  <a:cubicBezTo>
                    <a:pt x="9859799" y="455275"/>
                    <a:pt x="9843756" y="469713"/>
                    <a:pt x="9821619" y="489926"/>
                  </a:cubicBezTo>
                  <a:cubicBezTo>
                    <a:pt x="9890600" y="507572"/>
                    <a:pt x="9954127" y="523614"/>
                    <a:pt x="10017974" y="539977"/>
                  </a:cubicBezTo>
                  <a:cubicBezTo>
                    <a:pt x="10017011" y="546394"/>
                    <a:pt x="10016370" y="553132"/>
                    <a:pt x="10015407" y="559549"/>
                  </a:cubicBezTo>
                  <a:cubicBezTo>
                    <a:pt x="9985248" y="559549"/>
                    <a:pt x="9955089" y="559549"/>
                    <a:pt x="9914342" y="559549"/>
                  </a:cubicBezTo>
                  <a:cubicBezTo>
                    <a:pt x="9965998" y="586179"/>
                    <a:pt x="10009311" y="608638"/>
                    <a:pt x="10055512" y="632701"/>
                  </a:cubicBezTo>
                  <a:cubicBezTo>
                    <a:pt x="10100430" y="596446"/>
                    <a:pt x="10146311" y="637834"/>
                    <a:pt x="10188662" y="655801"/>
                  </a:cubicBezTo>
                  <a:cubicBezTo>
                    <a:pt x="10224276" y="670881"/>
                    <a:pt x="10243205" y="680827"/>
                    <a:pt x="10276893" y="649064"/>
                  </a:cubicBezTo>
                  <a:cubicBezTo>
                    <a:pt x="10319887" y="608317"/>
                    <a:pt x="10359350" y="641043"/>
                    <a:pt x="10408118" y="678581"/>
                  </a:cubicBezTo>
                  <a:cubicBezTo>
                    <a:pt x="10356141" y="678581"/>
                    <a:pt x="10318924" y="678581"/>
                    <a:pt x="10276252" y="678581"/>
                  </a:cubicBezTo>
                  <a:cubicBezTo>
                    <a:pt x="10307373" y="719328"/>
                    <a:pt x="10392396" y="684356"/>
                    <a:pt x="10370259" y="766492"/>
                  </a:cubicBezTo>
                  <a:cubicBezTo>
                    <a:pt x="10397851" y="754942"/>
                    <a:pt x="10423839" y="744033"/>
                    <a:pt x="10455282" y="730558"/>
                  </a:cubicBezTo>
                  <a:cubicBezTo>
                    <a:pt x="10455282" y="746600"/>
                    <a:pt x="10455282" y="757188"/>
                    <a:pt x="10455282" y="771946"/>
                  </a:cubicBezTo>
                  <a:cubicBezTo>
                    <a:pt x="10484478" y="765209"/>
                    <a:pt x="10512712" y="758792"/>
                    <a:pt x="10540947" y="752054"/>
                  </a:cubicBezTo>
                  <a:cubicBezTo>
                    <a:pt x="10539342" y="756225"/>
                    <a:pt x="10537417" y="760396"/>
                    <a:pt x="10535813" y="764567"/>
                  </a:cubicBezTo>
                  <a:cubicBezTo>
                    <a:pt x="10585864" y="785101"/>
                    <a:pt x="10635595" y="805956"/>
                    <a:pt x="10686288" y="825527"/>
                  </a:cubicBezTo>
                  <a:cubicBezTo>
                    <a:pt x="10704897" y="832585"/>
                    <a:pt x="10731526" y="830340"/>
                    <a:pt x="10742436" y="842852"/>
                  </a:cubicBezTo>
                  <a:cubicBezTo>
                    <a:pt x="10788316" y="895150"/>
                    <a:pt x="10825213" y="873653"/>
                    <a:pt x="10862751" y="834831"/>
                  </a:cubicBezTo>
                  <a:cubicBezTo>
                    <a:pt x="10865639" y="831944"/>
                    <a:pt x="10870451" y="830340"/>
                    <a:pt x="10874301" y="830019"/>
                  </a:cubicBezTo>
                  <a:cubicBezTo>
                    <a:pt x="10878152" y="829698"/>
                    <a:pt x="10882322" y="831944"/>
                    <a:pt x="10891947" y="834190"/>
                  </a:cubicBezTo>
                  <a:cubicBezTo>
                    <a:pt x="10884889" y="851515"/>
                    <a:pt x="10878152" y="867878"/>
                    <a:pt x="10867564" y="893545"/>
                  </a:cubicBezTo>
                  <a:cubicBezTo>
                    <a:pt x="10890664" y="894508"/>
                    <a:pt x="10910556" y="895470"/>
                    <a:pt x="10930770" y="896433"/>
                  </a:cubicBezTo>
                  <a:cubicBezTo>
                    <a:pt x="10927561" y="879749"/>
                    <a:pt x="10924353" y="863386"/>
                    <a:pt x="10919861" y="839965"/>
                  </a:cubicBezTo>
                  <a:cubicBezTo>
                    <a:pt x="10970875" y="853440"/>
                    <a:pt x="11021889" y="866595"/>
                    <a:pt x="11072582" y="879749"/>
                  </a:cubicBezTo>
                  <a:cubicBezTo>
                    <a:pt x="11072261" y="886487"/>
                    <a:pt x="11071619" y="892904"/>
                    <a:pt x="11071299" y="899641"/>
                  </a:cubicBezTo>
                  <a:cubicBezTo>
                    <a:pt x="11047236" y="902529"/>
                    <a:pt x="11023493" y="905096"/>
                    <a:pt x="10987880" y="909267"/>
                  </a:cubicBezTo>
                  <a:cubicBezTo>
                    <a:pt x="11021889" y="925950"/>
                    <a:pt x="11046914" y="937822"/>
                    <a:pt x="11071619" y="950014"/>
                  </a:cubicBezTo>
                  <a:cubicBezTo>
                    <a:pt x="11044027" y="895150"/>
                    <a:pt x="11176855" y="889374"/>
                    <a:pt x="11105307" y="825848"/>
                  </a:cubicBezTo>
                  <a:cubicBezTo>
                    <a:pt x="11148621" y="839323"/>
                    <a:pt x="11191293" y="856007"/>
                    <a:pt x="11235570" y="864670"/>
                  </a:cubicBezTo>
                  <a:cubicBezTo>
                    <a:pt x="11256103" y="868841"/>
                    <a:pt x="11294284" y="863707"/>
                    <a:pt x="11299097" y="852478"/>
                  </a:cubicBezTo>
                  <a:cubicBezTo>
                    <a:pt x="11309042" y="828735"/>
                    <a:pt x="11301984" y="797934"/>
                    <a:pt x="11301984" y="760396"/>
                  </a:cubicBezTo>
                  <a:cubicBezTo>
                    <a:pt x="11339843" y="773550"/>
                    <a:pt x="11387970" y="790555"/>
                    <a:pt x="11436417" y="806918"/>
                  </a:cubicBezTo>
                  <a:cubicBezTo>
                    <a:pt x="11460159" y="814939"/>
                    <a:pt x="11484864" y="820714"/>
                    <a:pt x="11508285" y="830340"/>
                  </a:cubicBezTo>
                  <a:cubicBezTo>
                    <a:pt x="11516307" y="833548"/>
                    <a:pt x="11521440" y="844777"/>
                    <a:pt x="11527857" y="852478"/>
                  </a:cubicBezTo>
                  <a:cubicBezTo>
                    <a:pt x="11518873" y="855365"/>
                    <a:pt x="11509890" y="858253"/>
                    <a:pt x="11500586" y="861461"/>
                  </a:cubicBezTo>
                  <a:cubicBezTo>
                    <a:pt x="11468501" y="851515"/>
                    <a:pt x="11437059" y="841569"/>
                    <a:pt x="11399841" y="829698"/>
                  </a:cubicBezTo>
                  <a:cubicBezTo>
                    <a:pt x="11403691" y="851194"/>
                    <a:pt x="11406899" y="868199"/>
                    <a:pt x="11409787" y="884562"/>
                  </a:cubicBezTo>
                  <a:cubicBezTo>
                    <a:pt x="11399199" y="885204"/>
                    <a:pt x="11389253" y="885524"/>
                    <a:pt x="11379307" y="886166"/>
                  </a:cubicBezTo>
                  <a:cubicBezTo>
                    <a:pt x="11378986" y="890337"/>
                    <a:pt x="11378666" y="894829"/>
                    <a:pt x="11378666" y="899000"/>
                  </a:cubicBezTo>
                  <a:cubicBezTo>
                    <a:pt x="11405616" y="902850"/>
                    <a:pt x="11432888" y="907021"/>
                    <a:pt x="11448609" y="909267"/>
                  </a:cubicBezTo>
                  <a:cubicBezTo>
                    <a:pt x="11470747" y="889374"/>
                    <a:pt x="11486148" y="875257"/>
                    <a:pt x="11501869" y="861461"/>
                  </a:cubicBezTo>
                  <a:cubicBezTo>
                    <a:pt x="11509569" y="897396"/>
                    <a:pt x="11487431" y="948089"/>
                    <a:pt x="11538124" y="958676"/>
                  </a:cubicBezTo>
                  <a:cubicBezTo>
                    <a:pt x="11561224" y="908625"/>
                    <a:pt x="11581438" y="864990"/>
                    <a:pt x="11601651" y="821356"/>
                  </a:cubicBezTo>
                  <a:cubicBezTo>
                    <a:pt x="11608709" y="824564"/>
                    <a:pt x="11615768" y="827773"/>
                    <a:pt x="11622826" y="830981"/>
                  </a:cubicBezTo>
                  <a:cubicBezTo>
                    <a:pt x="11618013" y="844777"/>
                    <a:pt x="11613201" y="858894"/>
                    <a:pt x="11608388" y="872691"/>
                  </a:cubicBezTo>
                  <a:cubicBezTo>
                    <a:pt x="11615768" y="875257"/>
                    <a:pt x="11620901" y="879107"/>
                    <a:pt x="11623147" y="877824"/>
                  </a:cubicBezTo>
                  <a:cubicBezTo>
                    <a:pt x="11669028" y="853440"/>
                    <a:pt x="11823352" y="885204"/>
                    <a:pt x="11840357" y="930442"/>
                  </a:cubicBezTo>
                  <a:cubicBezTo>
                    <a:pt x="11857362" y="976002"/>
                    <a:pt x="11875971" y="986910"/>
                    <a:pt x="11920889" y="972152"/>
                  </a:cubicBezTo>
                  <a:cubicBezTo>
                    <a:pt x="11939818" y="965735"/>
                    <a:pt x="11963881" y="975360"/>
                    <a:pt x="11987303" y="977927"/>
                  </a:cubicBezTo>
                  <a:cubicBezTo>
                    <a:pt x="11947839" y="1036641"/>
                    <a:pt x="11947839" y="1036641"/>
                    <a:pt x="12046017" y="1046908"/>
                  </a:cubicBezTo>
                  <a:cubicBezTo>
                    <a:pt x="12038958" y="1065838"/>
                    <a:pt x="12031900" y="1084126"/>
                    <a:pt x="12024841" y="1103055"/>
                  </a:cubicBezTo>
                  <a:cubicBezTo>
                    <a:pt x="11966448" y="1087655"/>
                    <a:pt x="11909338" y="1072896"/>
                    <a:pt x="11852228" y="1057817"/>
                  </a:cubicBezTo>
                  <a:cubicBezTo>
                    <a:pt x="11850624" y="1062950"/>
                    <a:pt x="11849341" y="1068404"/>
                    <a:pt x="11847737" y="1073538"/>
                  </a:cubicBezTo>
                  <a:cubicBezTo>
                    <a:pt x="11919605" y="1098243"/>
                    <a:pt x="11993078" y="1118456"/>
                    <a:pt x="12061738" y="1149578"/>
                  </a:cubicBezTo>
                  <a:cubicBezTo>
                    <a:pt x="12087405" y="1161128"/>
                    <a:pt x="12101843" y="1198025"/>
                    <a:pt x="12134569" y="1241018"/>
                  </a:cubicBezTo>
                  <a:cubicBezTo>
                    <a:pt x="12099918" y="1236526"/>
                    <a:pt x="12083234" y="1231713"/>
                    <a:pt x="12066551" y="1232355"/>
                  </a:cubicBezTo>
                  <a:cubicBezTo>
                    <a:pt x="12026445" y="1233959"/>
                    <a:pt x="11980565" y="1191608"/>
                    <a:pt x="11946556" y="1246472"/>
                  </a:cubicBezTo>
                  <a:lnTo>
                    <a:pt x="11948802" y="1244868"/>
                  </a:lnTo>
                  <a:cubicBezTo>
                    <a:pt x="11890088" y="1234922"/>
                    <a:pt x="11831373" y="1225296"/>
                    <a:pt x="11772659" y="1215350"/>
                  </a:cubicBezTo>
                  <a:cubicBezTo>
                    <a:pt x="11771376" y="1221125"/>
                    <a:pt x="11770093" y="1226900"/>
                    <a:pt x="11768809" y="1232676"/>
                  </a:cubicBezTo>
                  <a:cubicBezTo>
                    <a:pt x="11793514" y="1245830"/>
                    <a:pt x="11818219" y="1259305"/>
                    <a:pt x="11842924" y="1272460"/>
                  </a:cubicBezTo>
                  <a:lnTo>
                    <a:pt x="11844849" y="1271498"/>
                  </a:lnTo>
                  <a:cubicBezTo>
                    <a:pt x="11829449" y="1278235"/>
                    <a:pt x="11813727" y="1284652"/>
                    <a:pt x="11798326" y="1291390"/>
                  </a:cubicBezTo>
                  <a:cubicBezTo>
                    <a:pt x="11797043" y="1296523"/>
                    <a:pt x="11796081" y="1301657"/>
                    <a:pt x="11794798" y="1306790"/>
                  </a:cubicBezTo>
                  <a:cubicBezTo>
                    <a:pt x="11926022" y="1352350"/>
                    <a:pt x="12057567" y="1397588"/>
                    <a:pt x="12188792" y="1443148"/>
                  </a:cubicBezTo>
                  <a:cubicBezTo>
                    <a:pt x="12187188" y="1449886"/>
                    <a:pt x="12185904" y="1456944"/>
                    <a:pt x="12184300" y="1463682"/>
                  </a:cubicBezTo>
                  <a:cubicBezTo>
                    <a:pt x="12142270" y="1455661"/>
                    <a:pt x="12099918" y="1447319"/>
                    <a:pt x="12052754" y="1438335"/>
                  </a:cubicBezTo>
                  <a:cubicBezTo>
                    <a:pt x="12055000" y="1454378"/>
                    <a:pt x="12056604" y="1467532"/>
                    <a:pt x="12058530" y="1482291"/>
                  </a:cubicBezTo>
                  <a:cubicBezTo>
                    <a:pt x="12026767" y="1471382"/>
                    <a:pt x="11998211" y="1457907"/>
                    <a:pt x="11968373" y="1451811"/>
                  </a:cubicBezTo>
                  <a:cubicBezTo>
                    <a:pt x="11944310" y="1446998"/>
                    <a:pt x="11918322" y="1450848"/>
                    <a:pt x="11893296" y="1452132"/>
                  </a:cubicBezTo>
                  <a:cubicBezTo>
                    <a:pt x="11871479" y="1453094"/>
                    <a:pt x="11849982" y="1455661"/>
                    <a:pt x="11819823" y="1458228"/>
                  </a:cubicBezTo>
                  <a:cubicBezTo>
                    <a:pt x="11820785" y="1454057"/>
                    <a:pt x="11818540" y="1464324"/>
                    <a:pt x="11816294" y="1474591"/>
                  </a:cubicBezTo>
                  <a:cubicBezTo>
                    <a:pt x="11761109" y="1463682"/>
                    <a:pt x="11703036" y="1436090"/>
                    <a:pt x="11652664" y="1446677"/>
                  </a:cubicBezTo>
                  <a:cubicBezTo>
                    <a:pt x="11603575" y="1456944"/>
                    <a:pt x="11562507" y="1505712"/>
                    <a:pt x="11517590" y="1538117"/>
                  </a:cubicBezTo>
                  <a:cubicBezTo>
                    <a:pt x="11524328" y="1551272"/>
                    <a:pt x="11532027" y="1566672"/>
                    <a:pt x="11534274" y="1571806"/>
                  </a:cubicBezTo>
                  <a:cubicBezTo>
                    <a:pt x="11500906" y="1612232"/>
                    <a:pt x="11473634" y="1647204"/>
                    <a:pt x="11444117" y="1680250"/>
                  </a:cubicBezTo>
                  <a:cubicBezTo>
                    <a:pt x="11427754" y="1698538"/>
                    <a:pt x="11408824" y="1715543"/>
                    <a:pt x="11388611" y="1729660"/>
                  </a:cubicBezTo>
                  <a:cubicBezTo>
                    <a:pt x="11375136" y="1738964"/>
                    <a:pt x="11357490" y="1741210"/>
                    <a:pt x="11341448" y="1746986"/>
                  </a:cubicBezTo>
                  <a:cubicBezTo>
                    <a:pt x="11339202" y="1727414"/>
                    <a:pt x="11336956" y="1708164"/>
                    <a:pt x="11333427" y="1676721"/>
                  </a:cubicBezTo>
                  <a:cubicBezTo>
                    <a:pt x="11287546" y="1733831"/>
                    <a:pt x="11360057" y="1812437"/>
                    <a:pt x="11269900" y="1841634"/>
                  </a:cubicBezTo>
                  <a:cubicBezTo>
                    <a:pt x="11260274" y="1823667"/>
                    <a:pt x="11249686" y="1804416"/>
                    <a:pt x="11239741" y="1785808"/>
                  </a:cubicBezTo>
                  <a:cubicBezTo>
                    <a:pt x="11145092" y="1805058"/>
                    <a:pt x="11145092" y="1805058"/>
                    <a:pt x="11146055" y="1729018"/>
                  </a:cubicBezTo>
                  <a:cubicBezTo>
                    <a:pt x="11159209" y="1728056"/>
                    <a:pt x="11172364" y="1726773"/>
                    <a:pt x="11185839" y="1725810"/>
                  </a:cubicBezTo>
                  <a:cubicBezTo>
                    <a:pt x="11186802" y="1722602"/>
                    <a:pt x="11187765" y="1719393"/>
                    <a:pt x="11188726" y="1716185"/>
                  </a:cubicBezTo>
                  <a:cubicBezTo>
                    <a:pt x="11160172" y="1705918"/>
                    <a:pt x="11131296" y="1695972"/>
                    <a:pt x="11097608" y="1683780"/>
                  </a:cubicBezTo>
                  <a:cubicBezTo>
                    <a:pt x="11106912" y="1676080"/>
                    <a:pt x="11112687" y="1671267"/>
                    <a:pt x="11130975" y="1655866"/>
                  </a:cubicBezTo>
                  <a:cubicBezTo>
                    <a:pt x="11099853" y="1650091"/>
                    <a:pt x="11074507" y="1637578"/>
                    <a:pt x="11054294" y="1643033"/>
                  </a:cubicBezTo>
                  <a:cubicBezTo>
                    <a:pt x="10989163" y="1661321"/>
                    <a:pt x="10978575" y="1656508"/>
                    <a:pt x="10980821" y="1572768"/>
                  </a:cubicBezTo>
                  <a:cubicBezTo>
                    <a:pt x="10950341" y="1590735"/>
                    <a:pt x="10929807" y="1609665"/>
                    <a:pt x="10905744" y="1615440"/>
                  </a:cubicBezTo>
                  <a:cubicBezTo>
                    <a:pt x="10863714" y="1625707"/>
                    <a:pt x="10819758" y="1629557"/>
                    <a:pt x="10776444" y="1632445"/>
                  </a:cubicBezTo>
                  <a:cubicBezTo>
                    <a:pt x="10691421" y="1638220"/>
                    <a:pt x="10652920" y="1683459"/>
                    <a:pt x="10662867" y="1772332"/>
                  </a:cubicBezTo>
                  <a:cubicBezTo>
                    <a:pt x="10684042" y="1761423"/>
                    <a:pt x="10704576" y="1750836"/>
                    <a:pt x="10727035" y="1738964"/>
                  </a:cubicBezTo>
                  <a:cubicBezTo>
                    <a:pt x="10733773" y="1753402"/>
                    <a:pt x="10739547" y="1765594"/>
                    <a:pt x="10751740" y="1791903"/>
                  </a:cubicBezTo>
                  <a:cubicBezTo>
                    <a:pt x="10757515" y="1759178"/>
                    <a:pt x="10756552" y="1738964"/>
                    <a:pt x="10765215" y="1725168"/>
                  </a:cubicBezTo>
                  <a:cubicBezTo>
                    <a:pt x="10772916" y="1712655"/>
                    <a:pt x="10791525" y="1706560"/>
                    <a:pt x="10805641" y="1697576"/>
                  </a:cubicBezTo>
                  <a:cubicBezTo>
                    <a:pt x="10796016" y="1690838"/>
                    <a:pt x="10787353" y="1684421"/>
                    <a:pt x="10778370" y="1678325"/>
                  </a:cubicBezTo>
                  <a:cubicBezTo>
                    <a:pt x="10780295" y="1673513"/>
                    <a:pt x="10781899" y="1669021"/>
                    <a:pt x="10783824" y="1664208"/>
                  </a:cubicBezTo>
                  <a:cubicBezTo>
                    <a:pt x="10806604" y="1668700"/>
                    <a:pt x="10829383" y="1673192"/>
                    <a:pt x="10853768" y="1678325"/>
                  </a:cubicBezTo>
                  <a:cubicBezTo>
                    <a:pt x="10842217" y="1698218"/>
                    <a:pt x="10832913" y="1713618"/>
                    <a:pt x="10819438" y="1736398"/>
                  </a:cubicBezTo>
                  <a:cubicBezTo>
                    <a:pt x="10851842" y="1733510"/>
                    <a:pt x="10875264" y="1731585"/>
                    <a:pt x="10917936" y="1728056"/>
                  </a:cubicBezTo>
                  <a:cubicBezTo>
                    <a:pt x="10870772" y="1763349"/>
                    <a:pt x="10839330" y="1787091"/>
                    <a:pt x="10793129" y="1821742"/>
                  </a:cubicBezTo>
                  <a:cubicBezTo>
                    <a:pt x="10834838" y="1838426"/>
                    <a:pt x="10858901" y="1848051"/>
                    <a:pt x="10902535" y="1865697"/>
                  </a:cubicBezTo>
                  <a:cubicBezTo>
                    <a:pt x="10870451" y="1868906"/>
                    <a:pt x="10853768" y="1876285"/>
                    <a:pt x="10842538" y="1870831"/>
                  </a:cubicBezTo>
                  <a:cubicBezTo>
                    <a:pt x="10786070" y="1844201"/>
                    <a:pt x="10745644" y="1866018"/>
                    <a:pt x="10705539" y="1905482"/>
                  </a:cubicBezTo>
                  <a:cubicBezTo>
                    <a:pt x="10691101" y="1919599"/>
                    <a:pt x="10662225" y="1917353"/>
                    <a:pt x="10643616" y="1928582"/>
                  </a:cubicBezTo>
                  <a:cubicBezTo>
                    <a:pt x="10610890" y="1948154"/>
                    <a:pt x="10581052" y="1971896"/>
                    <a:pt x="10549930" y="1994034"/>
                  </a:cubicBezTo>
                  <a:cubicBezTo>
                    <a:pt x="10526509" y="2010718"/>
                    <a:pt x="10503729" y="2028364"/>
                    <a:pt x="10479345" y="2044086"/>
                  </a:cubicBezTo>
                  <a:cubicBezTo>
                    <a:pt x="10451432" y="2062053"/>
                    <a:pt x="10394322" y="2058202"/>
                    <a:pt x="10429293" y="2123013"/>
                  </a:cubicBezTo>
                  <a:cubicBezTo>
                    <a:pt x="10391113" y="2115633"/>
                    <a:pt x="10356141" y="2109216"/>
                    <a:pt x="10320849" y="2102479"/>
                  </a:cubicBezTo>
                  <a:cubicBezTo>
                    <a:pt x="10319244" y="2106971"/>
                    <a:pt x="10317961" y="2111462"/>
                    <a:pt x="10316357" y="2116275"/>
                  </a:cubicBezTo>
                  <a:cubicBezTo>
                    <a:pt x="10348120" y="2128467"/>
                    <a:pt x="10385659" y="2133921"/>
                    <a:pt x="10410043" y="2154776"/>
                  </a:cubicBezTo>
                  <a:cubicBezTo>
                    <a:pt x="10441485" y="2181727"/>
                    <a:pt x="10468757" y="2217982"/>
                    <a:pt x="10485120" y="2255841"/>
                  </a:cubicBezTo>
                  <a:cubicBezTo>
                    <a:pt x="10496350" y="2281509"/>
                    <a:pt x="10555063" y="2290492"/>
                    <a:pt x="10517525" y="2335089"/>
                  </a:cubicBezTo>
                  <a:cubicBezTo>
                    <a:pt x="10551213" y="2337977"/>
                    <a:pt x="10585223" y="2340865"/>
                    <a:pt x="10618911" y="2343752"/>
                  </a:cubicBezTo>
                  <a:cubicBezTo>
                    <a:pt x="10618590" y="2341185"/>
                    <a:pt x="10617949" y="2338619"/>
                    <a:pt x="10617627" y="2336052"/>
                  </a:cubicBezTo>
                  <a:cubicBezTo>
                    <a:pt x="10660621" y="2346640"/>
                    <a:pt x="10703613" y="2357227"/>
                    <a:pt x="10729922" y="2363644"/>
                  </a:cubicBezTo>
                  <a:cubicBezTo>
                    <a:pt x="10754948" y="2390916"/>
                    <a:pt x="10770027" y="2414979"/>
                    <a:pt x="10791525" y="2428775"/>
                  </a:cubicBezTo>
                  <a:cubicBezTo>
                    <a:pt x="10823288" y="2449630"/>
                    <a:pt x="10861789" y="2460539"/>
                    <a:pt x="10893873" y="2481072"/>
                  </a:cubicBezTo>
                  <a:cubicBezTo>
                    <a:pt x="10909594" y="2491019"/>
                    <a:pt x="10917294" y="2513478"/>
                    <a:pt x="10920823" y="2518932"/>
                  </a:cubicBezTo>
                  <a:cubicBezTo>
                    <a:pt x="10876548" y="2537541"/>
                    <a:pt x="10838047" y="2556150"/>
                    <a:pt x="10797941" y="2569625"/>
                  </a:cubicBezTo>
                  <a:cubicBezTo>
                    <a:pt x="10784145" y="2574117"/>
                    <a:pt x="10765536" y="2568662"/>
                    <a:pt x="10750457" y="2563529"/>
                  </a:cubicBezTo>
                  <a:cubicBezTo>
                    <a:pt x="10656129" y="2529840"/>
                    <a:pt x="10562764" y="2493265"/>
                    <a:pt x="10467794" y="2461180"/>
                  </a:cubicBezTo>
                  <a:cubicBezTo>
                    <a:pt x="10446940" y="2454122"/>
                    <a:pt x="10413572" y="2451555"/>
                    <a:pt x="10399776" y="2463426"/>
                  </a:cubicBezTo>
                  <a:cubicBezTo>
                    <a:pt x="10365766" y="2492623"/>
                    <a:pt x="10336891" y="2475618"/>
                    <a:pt x="10308336" y="2462785"/>
                  </a:cubicBezTo>
                  <a:cubicBezTo>
                    <a:pt x="10233901" y="2429738"/>
                    <a:pt x="10162353" y="2390274"/>
                    <a:pt x="10086634" y="2361398"/>
                  </a:cubicBezTo>
                  <a:cubicBezTo>
                    <a:pt x="10057116" y="2350169"/>
                    <a:pt x="10019257" y="2359473"/>
                    <a:pt x="9981719" y="2359473"/>
                  </a:cubicBezTo>
                  <a:cubicBezTo>
                    <a:pt x="9996156" y="2347602"/>
                    <a:pt x="10010274" y="2336052"/>
                    <a:pt x="10018295" y="2329314"/>
                  </a:cubicBezTo>
                  <a:cubicBezTo>
                    <a:pt x="9878408" y="2285038"/>
                    <a:pt x="9735633" y="2240120"/>
                    <a:pt x="9590612" y="2194240"/>
                  </a:cubicBezTo>
                  <a:cubicBezTo>
                    <a:pt x="9585479" y="2274771"/>
                    <a:pt x="9666973" y="2271242"/>
                    <a:pt x="9701623" y="2303326"/>
                  </a:cubicBezTo>
                  <a:cubicBezTo>
                    <a:pt x="9669539" y="2333485"/>
                    <a:pt x="9639380" y="2365569"/>
                    <a:pt x="9605050" y="2392199"/>
                  </a:cubicBezTo>
                  <a:cubicBezTo>
                    <a:pt x="9591575" y="2402787"/>
                    <a:pt x="9566228" y="2407600"/>
                    <a:pt x="9549866" y="2403108"/>
                  </a:cubicBezTo>
                  <a:cubicBezTo>
                    <a:pt x="9504627" y="2390595"/>
                    <a:pt x="9461954" y="2366853"/>
                    <a:pt x="9416395" y="2356586"/>
                  </a:cubicBezTo>
                  <a:cubicBezTo>
                    <a:pt x="9376611" y="2347602"/>
                    <a:pt x="9347414" y="2331239"/>
                    <a:pt x="9356076" y="2290813"/>
                  </a:cubicBezTo>
                  <a:cubicBezTo>
                    <a:pt x="9359606" y="2274450"/>
                    <a:pt x="9393615" y="2264183"/>
                    <a:pt x="9420245" y="2247179"/>
                  </a:cubicBezTo>
                  <a:cubicBezTo>
                    <a:pt x="9367306" y="2241724"/>
                    <a:pt x="9317255" y="2236591"/>
                    <a:pt x="9257578" y="2230495"/>
                  </a:cubicBezTo>
                  <a:cubicBezTo>
                    <a:pt x="9280037" y="2249425"/>
                    <a:pt x="9297042" y="2264183"/>
                    <a:pt x="9314047" y="2278621"/>
                  </a:cubicBezTo>
                  <a:cubicBezTo>
                    <a:pt x="9312442" y="2283434"/>
                    <a:pt x="9311159" y="2288246"/>
                    <a:pt x="9309554" y="2293380"/>
                  </a:cubicBezTo>
                  <a:cubicBezTo>
                    <a:pt x="9251161" y="2282792"/>
                    <a:pt x="9193089" y="2272525"/>
                    <a:pt x="9134695" y="2261937"/>
                  </a:cubicBezTo>
                  <a:cubicBezTo>
                    <a:pt x="9110953" y="2242687"/>
                    <a:pt x="9089778" y="2212848"/>
                    <a:pt x="9063147" y="2206752"/>
                  </a:cubicBezTo>
                  <a:cubicBezTo>
                    <a:pt x="9018230" y="2196486"/>
                    <a:pt x="8969462" y="2201298"/>
                    <a:pt x="8922619" y="2199694"/>
                  </a:cubicBezTo>
                  <a:cubicBezTo>
                    <a:pt x="8911710" y="2180123"/>
                    <a:pt x="8900802" y="2160551"/>
                    <a:pt x="8889251" y="2140338"/>
                  </a:cubicBezTo>
                  <a:cubicBezTo>
                    <a:pt x="8902406" y="2133280"/>
                    <a:pt x="8915560" y="2126542"/>
                    <a:pt x="8928715" y="2119804"/>
                  </a:cubicBezTo>
                  <a:cubicBezTo>
                    <a:pt x="8926469" y="2115312"/>
                    <a:pt x="8924223" y="2111141"/>
                    <a:pt x="8921977" y="2106650"/>
                  </a:cubicBezTo>
                  <a:cubicBezTo>
                    <a:pt x="8894385" y="2120125"/>
                    <a:pt x="8866472" y="2133280"/>
                    <a:pt x="8831179" y="2150284"/>
                  </a:cubicBezTo>
                  <a:cubicBezTo>
                    <a:pt x="8835992" y="2123333"/>
                    <a:pt x="8838879" y="2106008"/>
                    <a:pt x="8843692" y="2079378"/>
                  </a:cubicBezTo>
                  <a:cubicBezTo>
                    <a:pt x="8825404" y="2084191"/>
                    <a:pt x="8800057" y="2086437"/>
                    <a:pt x="8799737" y="2091249"/>
                  </a:cubicBezTo>
                  <a:cubicBezTo>
                    <a:pt x="8793320" y="2152209"/>
                    <a:pt x="8757386" y="2136488"/>
                    <a:pt x="8720489" y="2125900"/>
                  </a:cubicBezTo>
                  <a:cubicBezTo>
                    <a:pt x="8694179" y="2118200"/>
                    <a:pt x="8666907" y="2114671"/>
                    <a:pt x="8640278" y="2108896"/>
                  </a:cubicBezTo>
                  <a:cubicBezTo>
                    <a:pt x="8638994" y="2114029"/>
                    <a:pt x="8637711" y="2119163"/>
                    <a:pt x="8636427" y="2124296"/>
                  </a:cubicBezTo>
                  <a:cubicBezTo>
                    <a:pt x="8669154" y="2132959"/>
                    <a:pt x="8701559" y="2142263"/>
                    <a:pt x="8734284" y="2150605"/>
                  </a:cubicBezTo>
                  <a:cubicBezTo>
                    <a:pt x="8797491" y="2166647"/>
                    <a:pt x="8860697" y="2182689"/>
                    <a:pt x="8923902" y="2198411"/>
                  </a:cubicBezTo>
                  <a:cubicBezTo>
                    <a:pt x="8995129" y="2218945"/>
                    <a:pt x="9066036" y="2239478"/>
                    <a:pt x="9137262" y="2260012"/>
                  </a:cubicBezTo>
                  <a:cubicBezTo>
                    <a:pt x="9140792" y="2273808"/>
                    <a:pt x="9144642" y="2287926"/>
                    <a:pt x="9149454" y="2306534"/>
                  </a:cubicBezTo>
                  <a:cubicBezTo>
                    <a:pt x="9121220" y="2298513"/>
                    <a:pt x="9091703" y="2286963"/>
                    <a:pt x="9060902" y="2281830"/>
                  </a:cubicBezTo>
                  <a:cubicBezTo>
                    <a:pt x="9015984" y="2274129"/>
                    <a:pt x="8970103" y="2272846"/>
                    <a:pt x="8925185" y="2265787"/>
                  </a:cubicBezTo>
                  <a:cubicBezTo>
                    <a:pt x="8739418" y="2237232"/>
                    <a:pt x="8553971" y="2207394"/>
                    <a:pt x="8368525" y="2178518"/>
                  </a:cubicBezTo>
                  <a:cubicBezTo>
                    <a:pt x="8351521" y="2175952"/>
                    <a:pt x="8330986" y="2168572"/>
                    <a:pt x="8317511" y="2174989"/>
                  </a:cubicBezTo>
                  <a:cubicBezTo>
                    <a:pt x="8201687" y="2228249"/>
                    <a:pt x="8084579" y="2179481"/>
                    <a:pt x="7968435" y="2178198"/>
                  </a:cubicBezTo>
                  <a:cubicBezTo>
                    <a:pt x="7899775" y="2177556"/>
                    <a:pt x="7831114" y="2147397"/>
                    <a:pt x="7762775" y="2128467"/>
                  </a:cubicBezTo>
                  <a:cubicBezTo>
                    <a:pt x="7756037" y="2126542"/>
                    <a:pt x="7755716" y="2107291"/>
                    <a:pt x="7748337" y="2103120"/>
                  </a:cubicBezTo>
                  <a:cubicBezTo>
                    <a:pt x="7734861" y="2095420"/>
                    <a:pt x="7716895" y="2086757"/>
                    <a:pt x="7703420" y="2089966"/>
                  </a:cubicBezTo>
                  <a:cubicBezTo>
                    <a:pt x="7606204" y="2113067"/>
                    <a:pt x="7512197" y="2113708"/>
                    <a:pt x="7413378" y="2086757"/>
                  </a:cubicBezTo>
                  <a:cubicBezTo>
                    <a:pt x="7320975" y="2061732"/>
                    <a:pt x="7222798" y="2058523"/>
                    <a:pt x="7127508" y="2045048"/>
                  </a:cubicBezTo>
                  <a:cubicBezTo>
                    <a:pt x="7108578" y="2042481"/>
                    <a:pt x="7089969" y="2037989"/>
                    <a:pt x="7071039" y="2034460"/>
                  </a:cubicBezTo>
                  <a:cubicBezTo>
                    <a:pt x="7076815" y="2012643"/>
                    <a:pt x="7081306" y="1995317"/>
                    <a:pt x="7085798" y="1977671"/>
                  </a:cubicBezTo>
                  <a:cubicBezTo>
                    <a:pt x="7112428" y="1989542"/>
                    <a:pt x="7138095" y="2004622"/>
                    <a:pt x="7165688" y="2012322"/>
                  </a:cubicBezTo>
                  <a:cubicBezTo>
                    <a:pt x="7184617" y="2017776"/>
                    <a:pt x="7206435" y="2012964"/>
                    <a:pt x="7226969" y="2012964"/>
                  </a:cubicBezTo>
                  <a:cubicBezTo>
                    <a:pt x="7276378" y="2012643"/>
                    <a:pt x="7326109" y="2015530"/>
                    <a:pt x="7374877" y="2010718"/>
                  </a:cubicBezTo>
                  <a:cubicBezTo>
                    <a:pt x="7442254" y="2004301"/>
                    <a:pt x="7509310" y="1967404"/>
                    <a:pt x="7577007" y="2012001"/>
                  </a:cubicBezTo>
                  <a:cubicBezTo>
                    <a:pt x="7578933" y="2013285"/>
                    <a:pt x="7588878" y="2003018"/>
                    <a:pt x="7601392" y="1992751"/>
                  </a:cubicBezTo>
                  <a:cubicBezTo>
                    <a:pt x="7577970" y="1986013"/>
                    <a:pt x="7562569" y="1979917"/>
                    <a:pt x="7546527" y="1977029"/>
                  </a:cubicBezTo>
                  <a:cubicBezTo>
                    <a:pt x="7490060" y="1967725"/>
                    <a:pt x="7428778" y="1969971"/>
                    <a:pt x="7378085" y="1947833"/>
                  </a:cubicBezTo>
                  <a:cubicBezTo>
                    <a:pt x="7316162" y="1920882"/>
                    <a:pt x="7270603" y="1922807"/>
                    <a:pt x="7224402" y="1970933"/>
                  </a:cubicBezTo>
                  <a:cubicBezTo>
                    <a:pt x="7217344" y="1978313"/>
                    <a:pt x="7195847" y="1975746"/>
                    <a:pt x="7182371" y="1972859"/>
                  </a:cubicBezTo>
                  <a:cubicBezTo>
                    <a:pt x="7154458" y="1966762"/>
                    <a:pt x="7126866" y="1957458"/>
                    <a:pt x="7099274" y="1949758"/>
                  </a:cubicBezTo>
                  <a:cubicBezTo>
                    <a:pt x="7101841" y="1926657"/>
                    <a:pt x="7136491" y="1899065"/>
                    <a:pt x="7084194" y="1884306"/>
                  </a:cubicBezTo>
                  <a:cubicBezTo>
                    <a:pt x="7071039" y="1880456"/>
                    <a:pt x="7066868" y="1845163"/>
                    <a:pt x="7058206" y="1823346"/>
                  </a:cubicBezTo>
                  <a:cubicBezTo>
                    <a:pt x="7014571" y="1830084"/>
                    <a:pt x="6961953" y="1819496"/>
                    <a:pt x="6957140" y="1887514"/>
                  </a:cubicBezTo>
                  <a:cubicBezTo>
                    <a:pt x="6956819" y="1892327"/>
                    <a:pt x="6933719" y="1901311"/>
                    <a:pt x="6931473" y="1899065"/>
                  </a:cubicBezTo>
                  <a:cubicBezTo>
                    <a:pt x="6888801" y="1851901"/>
                    <a:pt x="6848696" y="1899707"/>
                    <a:pt x="6804099" y="1898744"/>
                  </a:cubicBezTo>
                  <a:cubicBezTo>
                    <a:pt x="6806666" y="1885269"/>
                    <a:pt x="6809874" y="1869868"/>
                    <a:pt x="6813724" y="1849655"/>
                  </a:cubicBezTo>
                  <a:cubicBezTo>
                    <a:pt x="6770411" y="1855109"/>
                    <a:pt x="6733514" y="1791583"/>
                    <a:pt x="6688596" y="1849976"/>
                  </a:cubicBezTo>
                  <a:cubicBezTo>
                    <a:pt x="6704638" y="1856072"/>
                    <a:pt x="6720359" y="1861847"/>
                    <a:pt x="6735759" y="1867622"/>
                  </a:cubicBezTo>
                  <a:cubicBezTo>
                    <a:pt x="6736401" y="1873397"/>
                    <a:pt x="6736722" y="1878852"/>
                    <a:pt x="6737364" y="1884627"/>
                  </a:cubicBezTo>
                  <a:cubicBezTo>
                    <a:pt x="6702392" y="1892648"/>
                    <a:pt x="6667100" y="1907728"/>
                    <a:pt x="6632769" y="1906444"/>
                  </a:cubicBezTo>
                  <a:cubicBezTo>
                    <a:pt x="6604535" y="1905482"/>
                    <a:pt x="6576943" y="1885269"/>
                    <a:pt x="6542291" y="1870831"/>
                  </a:cubicBezTo>
                  <a:cubicBezTo>
                    <a:pt x="6542291" y="1869227"/>
                    <a:pt x="6540687" y="1854147"/>
                    <a:pt x="6539083" y="1833613"/>
                  </a:cubicBezTo>
                  <a:cubicBezTo>
                    <a:pt x="6494807" y="1860564"/>
                    <a:pt x="6454381" y="1885269"/>
                    <a:pt x="6417484" y="1907407"/>
                  </a:cubicBezTo>
                  <a:cubicBezTo>
                    <a:pt x="6387646" y="1902273"/>
                    <a:pt x="6358128" y="1897140"/>
                    <a:pt x="6323477" y="1891044"/>
                  </a:cubicBezTo>
                  <a:cubicBezTo>
                    <a:pt x="6343049" y="1877889"/>
                    <a:pt x="6359733" y="1866339"/>
                    <a:pt x="6363262" y="1864093"/>
                  </a:cubicBezTo>
                  <a:cubicBezTo>
                    <a:pt x="6365508" y="1830405"/>
                    <a:pt x="6366791" y="1806983"/>
                    <a:pt x="6368716" y="1778107"/>
                  </a:cubicBezTo>
                  <a:cubicBezTo>
                    <a:pt x="6328611" y="1766557"/>
                    <a:pt x="6300377" y="1795112"/>
                    <a:pt x="6281126" y="1833934"/>
                  </a:cubicBezTo>
                  <a:cubicBezTo>
                    <a:pt x="6267651" y="1860885"/>
                    <a:pt x="6261555" y="1891044"/>
                    <a:pt x="6245513" y="1940453"/>
                  </a:cubicBezTo>
                  <a:cubicBezTo>
                    <a:pt x="6216958" y="1830405"/>
                    <a:pt x="6161773" y="1899386"/>
                    <a:pt x="6120384" y="1899065"/>
                  </a:cubicBezTo>
                  <a:cubicBezTo>
                    <a:pt x="6071937" y="1898744"/>
                    <a:pt x="6023490" y="1910294"/>
                    <a:pt x="5976968" y="1916390"/>
                  </a:cubicBezTo>
                  <a:cubicBezTo>
                    <a:pt x="5986593" y="1890402"/>
                    <a:pt x="5993973" y="1869868"/>
                    <a:pt x="6001673" y="1849655"/>
                  </a:cubicBezTo>
                  <a:cubicBezTo>
                    <a:pt x="5997502" y="1846768"/>
                    <a:pt x="5993331" y="1844201"/>
                    <a:pt x="5989160" y="1841313"/>
                  </a:cubicBezTo>
                  <a:cubicBezTo>
                    <a:pt x="5970551" y="1853505"/>
                    <a:pt x="5952263" y="1865697"/>
                    <a:pt x="5929804" y="1880135"/>
                  </a:cubicBezTo>
                  <a:cubicBezTo>
                    <a:pt x="5927558" y="1858639"/>
                    <a:pt x="5925312" y="1840351"/>
                    <a:pt x="5922104" y="1810833"/>
                  </a:cubicBezTo>
                  <a:cubicBezTo>
                    <a:pt x="5897399" y="1818533"/>
                    <a:pt x="5876544" y="1824950"/>
                    <a:pt x="5856011" y="1831367"/>
                  </a:cubicBezTo>
                  <a:cubicBezTo>
                    <a:pt x="5861144" y="1836180"/>
                    <a:pt x="5866277" y="1840992"/>
                    <a:pt x="5871731" y="1845805"/>
                  </a:cubicBezTo>
                  <a:cubicBezTo>
                    <a:pt x="5851198" y="1874039"/>
                    <a:pt x="5830664" y="1902594"/>
                    <a:pt x="5807884" y="1934036"/>
                  </a:cubicBezTo>
                  <a:cubicBezTo>
                    <a:pt x="5792484" y="1919599"/>
                    <a:pt x="5783500" y="1911257"/>
                    <a:pt x="5776762" y="1904519"/>
                  </a:cubicBezTo>
                  <a:cubicBezTo>
                    <a:pt x="5762324" y="1921524"/>
                    <a:pt x="5747886" y="1938528"/>
                    <a:pt x="5728957" y="1960667"/>
                  </a:cubicBezTo>
                  <a:cubicBezTo>
                    <a:pt x="5722219" y="1925695"/>
                    <a:pt x="5717727" y="1901311"/>
                    <a:pt x="5711952" y="1870831"/>
                  </a:cubicBezTo>
                  <a:cubicBezTo>
                    <a:pt x="5647463" y="1918636"/>
                    <a:pt x="5570782" y="1910936"/>
                    <a:pt x="5545756" y="1854789"/>
                  </a:cubicBezTo>
                  <a:cubicBezTo>
                    <a:pt x="5522335" y="1878210"/>
                    <a:pt x="5501159" y="1899065"/>
                    <a:pt x="5478058" y="1921845"/>
                  </a:cubicBezTo>
                  <a:cubicBezTo>
                    <a:pt x="5443407" y="1851901"/>
                    <a:pt x="5381164" y="1844842"/>
                    <a:pt x="5311220" y="1862810"/>
                  </a:cubicBezTo>
                  <a:cubicBezTo>
                    <a:pt x="5272399" y="1872756"/>
                    <a:pt x="5236143" y="1908048"/>
                    <a:pt x="5198605" y="1852863"/>
                  </a:cubicBezTo>
                  <a:cubicBezTo>
                    <a:pt x="5184809" y="1832330"/>
                    <a:pt x="5076685" y="1879173"/>
                    <a:pt x="5054868" y="1912861"/>
                  </a:cubicBezTo>
                  <a:cubicBezTo>
                    <a:pt x="5041392" y="1903556"/>
                    <a:pt x="5027917" y="1894252"/>
                    <a:pt x="5030484" y="1895856"/>
                  </a:cubicBezTo>
                  <a:cubicBezTo>
                    <a:pt x="5003212" y="1908369"/>
                    <a:pt x="4987491" y="1915749"/>
                    <a:pt x="4971449" y="1923128"/>
                  </a:cubicBezTo>
                  <a:cubicBezTo>
                    <a:pt x="4971449" y="1907728"/>
                    <a:pt x="4971449" y="1892006"/>
                    <a:pt x="4971449" y="1868585"/>
                  </a:cubicBezTo>
                  <a:cubicBezTo>
                    <a:pt x="4953802" y="1888156"/>
                    <a:pt x="4938081" y="1905802"/>
                    <a:pt x="4919793" y="1926336"/>
                  </a:cubicBezTo>
                  <a:cubicBezTo>
                    <a:pt x="4897655" y="1882060"/>
                    <a:pt x="4863966" y="1883664"/>
                    <a:pt x="4824824" y="1900990"/>
                  </a:cubicBezTo>
                  <a:cubicBezTo>
                    <a:pt x="4810065" y="1907407"/>
                    <a:pt x="4787285" y="1914465"/>
                    <a:pt x="4776377" y="1908048"/>
                  </a:cubicBezTo>
                  <a:cubicBezTo>
                    <a:pt x="4721513" y="1875002"/>
                    <a:pt x="4693599" y="1898423"/>
                    <a:pt x="4676274" y="1959704"/>
                  </a:cubicBezTo>
                  <a:cubicBezTo>
                    <a:pt x="4572000" y="1879173"/>
                    <a:pt x="4574567" y="2010397"/>
                    <a:pt x="4518420" y="2030610"/>
                  </a:cubicBezTo>
                  <a:cubicBezTo>
                    <a:pt x="4514891" y="2029648"/>
                    <a:pt x="4509436" y="2029648"/>
                    <a:pt x="4507832" y="2027081"/>
                  </a:cubicBezTo>
                  <a:cubicBezTo>
                    <a:pt x="4460026" y="1950720"/>
                    <a:pt x="4458101" y="1947512"/>
                    <a:pt x="4380778" y="1994355"/>
                  </a:cubicBezTo>
                  <a:cubicBezTo>
                    <a:pt x="4328481" y="2026118"/>
                    <a:pt x="4281959" y="2067507"/>
                    <a:pt x="4214903" y="2038952"/>
                  </a:cubicBezTo>
                  <a:cubicBezTo>
                    <a:pt x="4214261" y="2038631"/>
                    <a:pt x="4211053" y="2049540"/>
                    <a:pt x="4207524" y="2050823"/>
                  </a:cubicBezTo>
                  <a:cubicBezTo>
                    <a:pt x="4191481" y="2056277"/>
                    <a:pt x="4175119" y="2060128"/>
                    <a:pt x="4158756" y="2064619"/>
                  </a:cubicBezTo>
                  <a:cubicBezTo>
                    <a:pt x="4160039" y="2049861"/>
                    <a:pt x="4161322" y="2035423"/>
                    <a:pt x="4163247" y="2014568"/>
                  </a:cubicBezTo>
                  <a:cubicBezTo>
                    <a:pt x="4145601" y="2020664"/>
                    <a:pt x="4128596" y="2026760"/>
                    <a:pt x="4109667" y="2033498"/>
                  </a:cubicBezTo>
                  <a:cubicBezTo>
                    <a:pt x="4154264" y="2063978"/>
                    <a:pt x="4154264" y="2063978"/>
                    <a:pt x="4043573" y="2117558"/>
                  </a:cubicBezTo>
                  <a:cubicBezTo>
                    <a:pt x="4058011" y="2131034"/>
                    <a:pt x="4070524" y="2142905"/>
                    <a:pt x="4083358" y="2154776"/>
                  </a:cubicBezTo>
                  <a:cubicBezTo>
                    <a:pt x="4076941" y="2217661"/>
                    <a:pt x="3966892" y="2163760"/>
                    <a:pt x="3979726" y="2252633"/>
                  </a:cubicBezTo>
                  <a:cubicBezTo>
                    <a:pt x="3960796" y="2249745"/>
                    <a:pt x="3943150" y="2246858"/>
                    <a:pt x="3919086" y="2243008"/>
                  </a:cubicBezTo>
                  <a:cubicBezTo>
                    <a:pt x="3931599" y="2223436"/>
                    <a:pt x="3938979" y="2210923"/>
                    <a:pt x="3947641" y="2199373"/>
                  </a:cubicBezTo>
                  <a:cubicBezTo>
                    <a:pt x="3991918" y="2138413"/>
                    <a:pt x="3991918" y="2138413"/>
                    <a:pt x="3950529" y="2060128"/>
                  </a:cubicBezTo>
                  <a:cubicBezTo>
                    <a:pt x="3907857" y="2103441"/>
                    <a:pt x="3848822" y="2131675"/>
                    <a:pt x="3884756" y="2211565"/>
                  </a:cubicBezTo>
                  <a:cubicBezTo>
                    <a:pt x="3900478" y="2245895"/>
                    <a:pt x="3853956" y="2278621"/>
                    <a:pt x="3799091" y="2270921"/>
                  </a:cubicBezTo>
                  <a:cubicBezTo>
                    <a:pt x="3807434" y="2240762"/>
                    <a:pt x="3815455" y="2210923"/>
                    <a:pt x="3824438" y="2178198"/>
                  </a:cubicBezTo>
                  <a:cubicBezTo>
                    <a:pt x="3749361" y="2134884"/>
                    <a:pt x="3673321" y="2217661"/>
                    <a:pt x="3615891" y="2191352"/>
                  </a:cubicBezTo>
                  <a:cubicBezTo>
                    <a:pt x="3541135" y="2157022"/>
                    <a:pt x="3488196" y="2203544"/>
                    <a:pt x="3426914" y="2207394"/>
                  </a:cubicBezTo>
                  <a:cubicBezTo>
                    <a:pt x="3358575" y="2211565"/>
                    <a:pt x="3292482" y="2249425"/>
                    <a:pt x="3219009" y="2274771"/>
                  </a:cubicBezTo>
                  <a:cubicBezTo>
                    <a:pt x="3224463" y="2259371"/>
                    <a:pt x="3229276" y="2244933"/>
                    <a:pt x="3234409" y="2230816"/>
                  </a:cubicBezTo>
                  <a:lnTo>
                    <a:pt x="3234409" y="2231137"/>
                  </a:lnTo>
                  <a:cubicBezTo>
                    <a:pt x="3245960" y="2224399"/>
                    <a:pt x="3257189" y="2217340"/>
                    <a:pt x="3277402" y="2205469"/>
                  </a:cubicBezTo>
                  <a:cubicBezTo>
                    <a:pt x="3179545" y="2181727"/>
                    <a:pt x="3106714" y="2195202"/>
                    <a:pt x="3055700" y="2276375"/>
                  </a:cubicBezTo>
                  <a:cubicBezTo>
                    <a:pt x="3049925" y="2285680"/>
                    <a:pt x="3033883" y="2288888"/>
                    <a:pt x="3022654" y="2294984"/>
                  </a:cubicBezTo>
                  <a:cubicBezTo>
                    <a:pt x="3021691" y="2285359"/>
                    <a:pt x="3024258" y="2272846"/>
                    <a:pt x="3019124" y="2266750"/>
                  </a:cubicBezTo>
                  <a:cubicBezTo>
                    <a:pt x="3007895" y="2253274"/>
                    <a:pt x="2993136" y="2242687"/>
                    <a:pt x="2979340" y="2231778"/>
                  </a:cubicBezTo>
                  <a:cubicBezTo>
                    <a:pt x="2965865" y="2221190"/>
                    <a:pt x="2951427" y="2211886"/>
                    <a:pt x="2932818" y="2198731"/>
                  </a:cubicBezTo>
                  <a:cubicBezTo>
                    <a:pt x="2927363" y="2234666"/>
                    <a:pt x="2921909" y="2269317"/>
                    <a:pt x="2916134" y="2305893"/>
                  </a:cubicBezTo>
                  <a:cubicBezTo>
                    <a:pt x="2886937" y="2283434"/>
                    <a:pt x="2868970" y="2269317"/>
                    <a:pt x="2855816" y="2259371"/>
                  </a:cubicBezTo>
                  <a:cubicBezTo>
                    <a:pt x="2815069" y="2286321"/>
                    <a:pt x="2779776" y="2309422"/>
                    <a:pt x="2734537" y="2339260"/>
                  </a:cubicBezTo>
                  <a:cubicBezTo>
                    <a:pt x="2755071" y="2295626"/>
                    <a:pt x="2769188" y="2265467"/>
                    <a:pt x="2783305" y="2235307"/>
                  </a:cubicBezTo>
                  <a:cubicBezTo>
                    <a:pt x="2776888" y="2231778"/>
                    <a:pt x="2770793" y="2228570"/>
                    <a:pt x="2764376" y="2225040"/>
                  </a:cubicBezTo>
                  <a:cubicBezTo>
                    <a:pt x="2671011" y="2324501"/>
                    <a:pt x="2576362" y="2421717"/>
                    <a:pt x="2434229" y="2405354"/>
                  </a:cubicBezTo>
                  <a:cubicBezTo>
                    <a:pt x="2434229" y="2426850"/>
                    <a:pt x="2434229" y="2444497"/>
                    <a:pt x="2434229" y="2453480"/>
                  </a:cubicBezTo>
                  <a:cubicBezTo>
                    <a:pt x="2415620" y="2455084"/>
                    <a:pt x="2402787" y="2455405"/>
                    <a:pt x="2389953" y="2457330"/>
                  </a:cubicBezTo>
                  <a:cubicBezTo>
                    <a:pt x="2381932" y="2458613"/>
                    <a:pt x="2373269" y="2465351"/>
                    <a:pt x="2366532" y="2463426"/>
                  </a:cubicBezTo>
                  <a:cubicBezTo>
                    <a:pt x="2296267" y="2443855"/>
                    <a:pt x="2297550" y="2445459"/>
                    <a:pt x="2209640" y="2501927"/>
                  </a:cubicBezTo>
                  <a:cubicBezTo>
                    <a:pt x="2190389" y="2514119"/>
                    <a:pt x="2157663" y="2503531"/>
                    <a:pt x="2135525" y="2513478"/>
                  </a:cubicBezTo>
                  <a:cubicBezTo>
                    <a:pt x="2080340" y="2538182"/>
                    <a:pt x="2027722" y="2568342"/>
                    <a:pt x="1969650" y="2598822"/>
                  </a:cubicBezTo>
                  <a:cubicBezTo>
                    <a:pt x="1964195" y="2595292"/>
                    <a:pt x="1952324" y="2587592"/>
                    <a:pt x="1939811" y="2579571"/>
                  </a:cubicBezTo>
                  <a:cubicBezTo>
                    <a:pt x="1918315" y="2650477"/>
                    <a:pt x="1901310" y="2659461"/>
                    <a:pt x="1857355" y="2615826"/>
                  </a:cubicBezTo>
                  <a:cubicBezTo>
                    <a:pt x="1777786" y="2773681"/>
                    <a:pt x="1656187" y="2872179"/>
                    <a:pt x="1473628" y="2880521"/>
                  </a:cubicBezTo>
                  <a:cubicBezTo>
                    <a:pt x="1490633" y="2873463"/>
                    <a:pt x="1508920" y="2868329"/>
                    <a:pt x="1524000" y="2858383"/>
                  </a:cubicBezTo>
                  <a:cubicBezTo>
                    <a:pt x="1538438" y="2848758"/>
                    <a:pt x="1549667" y="2833999"/>
                    <a:pt x="1562501" y="2821807"/>
                  </a:cubicBezTo>
                  <a:cubicBezTo>
                    <a:pt x="1558009" y="2817957"/>
                    <a:pt x="1553517" y="2814107"/>
                    <a:pt x="1549347" y="2810577"/>
                  </a:cubicBezTo>
                  <a:cubicBezTo>
                    <a:pt x="1537155" y="2825336"/>
                    <a:pt x="1524642" y="2840095"/>
                    <a:pt x="1510846" y="2856779"/>
                  </a:cubicBezTo>
                  <a:cubicBezTo>
                    <a:pt x="1460153" y="2800631"/>
                    <a:pt x="1444110" y="2838170"/>
                    <a:pt x="1431918" y="2888221"/>
                  </a:cubicBezTo>
                  <a:cubicBezTo>
                    <a:pt x="1398551" y="2839453"/>
                    <a:pt x="1363900" y="2815390"/>
                    <a:pt x="1314811" y="2862875"/>
                  </a:cubicBezTo>
                  <a:cubicBezTo>
                    <a:pt x="1307753" y="2869612"/>
                    <a:pt x="1289144" y="2864479"/>
                    <a:pt x="1275668" y="2865121"/>
                  </a:cubicBezTo>
                  <a:cubicBezTo>
                    <a:pt x="1258343" y="2865762"/>
                    <a:pt x="1236205" y="2860629"/>
                    <a:pt x="1224975" y="2869291"/>
                  </a:cubicBezTo>
                  <a:cubicBezTo>
                    <a:pt x="1213425" y="2878275"/>
                    <a:pt x="1212462" y="2901055"/>
                    <a:pt x="1204120" y="2926081"/>
                  </a:cubicBezTo>
                  <a:cubicBezTo>
                    <a:pt x="1176849" y="2925760"/>
                    <a:pt x="1177811" y="2943727"/>
                    <a:pt x="1171074" y="2981907"/>
                  </a:cubicBezTo>
                  <a:cubicBezTo>
                    <a:pt x="1161769" y="3034846"/>
                    <a:pt x="1112360" y="3081368"/>
                    <a:pt x="1076104" y="3127569"/>
                  </a:cubicBezTo>
                  <a:cubicBezTo>
                    <a:pt x="1073538" y="3130778"/>
                    <a:pt x="1039528" y="3103827"/>
                    <a:pt x="1018032" y="3098373"/>
                  </a:cubicBezTo>
                  <a:cubicBezTo>
                    <a:pt x="984985" y="3089710"/>
                    <a:pt x="975039" y="2996666"/>
                    <a:pt x="919854" y="3077839"/>
                  </a:cubicBezTo>
                  <a:cubicBezTo>
                    <a:pt x="890979" y="3051851"/>
                    <a:pt x="868199" y="3026183"/>
                    <a:pt x="840606" y="3007575"/>
                  </a:cubicBezTo>
                  <a:cubicBezTo>
                    <a:pt x="823923" y="2996345"/>
                    <a:pt x="800180" y="2992495"/>
                    <a:pt x="779326" y="2991532"/>
                  </a:cubicBezTo>
                  <a:cubicBezTo>
                    <a:pt x="728953" y="2989607"/>
                    <a:pt x="685319" y="2941802"/>
                    <a:pt x="668314" y="2892713"/>
                  </a:cubicBezTo>
                  <a:cubicBezTo>
                    <a:pt x="657085" y="2860629"/>
                    <a:pt x="617300" y="2839453"/>
                    <a:pt x="594520" y="2810257"/>
                  </a:cubicBezTo>
                  <a:cubicBezTo>
                    <a:pt x="576874" y="2787477"/>
                    <a:pt x="565645" y="2759564"/>
                    <a:pt x="545752" y="2723950"/>
                  </a:cubicBezTo>
                  <a:cubicBezTo>
                    <a:pt x="544469" y="2722667"/>
                    <a:pt x="533240" y="2711437"/>
                    <a:pt x="522652" y="2700208"/>
                  </a:cubicBezTo>
                  <a:cubicBezTo>
                    <a:pt x="517197" y="2694432"/>
                    <a:pt x="513347" y="2685449"/>
                    <a:pt x="506610" y="2682240"/>
                  </a:cubicBezTo>
                  <a:cubicBezTo>
                    <a:pt x="427683" y="2642777"/>
                    <a:pt x="392069" y="2564491"/>
                    <a:pt x="344264" y="2498398"/>
                  </a:cubicBezTo>
                  <a:cubicBezTo>
                    <a:pt x="320200" y="2462464"/>
                    <a:pt x="304158" y="2421396"/>
                    <a:pt x="270149" y="2389312"/>
                  </a:cubicBezTo>
                  <a:cubicBezTo>
                    <a:pt x="272716" y="2361398"/>
                    <a:pt x="275603" y="2333485"/>
                    <a:pt x="276887" y="2320010"/>
                  </a:cubicBezTo>
                  <a:cubicBezTo>
                    <a:pt x="234215" y="2287284"/>
                    <a:pt x="191222" y="2265787"/>
                    <a:pt x="166838" y="2231137"/>
                  </a:cubicBezTo>
                  <a:cubicBezTo>
                    <a:pt x="150796" y="2208357"/>
                    <a:pt x="171330" y="2166968"/>
                    <a:pt x="141812" y="2136488"/>
                  </a:cubicBezTo>
                  <a:cubicBezTo>
                    <a:pt x="114541" y="2108575"/>
                    <a:pt x="98178" y="2070715"/>
                    <a:pt x="76040" y="2037669"/>
                  </a:cubicBezTo>
                  <a:cubicBezTo>
                    <a:pt x="51976" y="2001734"/>
                    <a:pt x="14759" y="1969329"/>
                    <a:pt x="6096" y="1930507"/>
                  </a:cubicBezTo>
                  <a:cubicBezTo>
                    <a:pt x="-3850" y="1887194"/>
                    <a:pt x="11550" y="1838105"/>
                    <a:pt x="26951" y="1793508"/>
                  </a:cubicBezTo>
                  <a:cubicBezTo>
                    <a:pt x="18288" y="1730302"/>
                    <a:pt x="9304" y="1667096"/>
                    <a:pt x="0" y="1599398"/>
                  </a:cubicBezTo>
                  <a:cubicBezTo>
                    <a:pt x="41709" y="1579506"/>
                    <a:pt x="48447" y="1538759"/>
                    <a:pt x="64810" y="1494483"/>
                  </a:cubicBezTo>
                  <a:cubicBezTo>
                    <a:pt x="94007" y="1416839"/>
                    <a:pt x="84702" y="1323474"/>
                    <a:pt x="159779" y="1260589"/>
                  </a:cubicBezTo>
                  <a:cubicBezTo>
                    <a:pt x="197960" y="1228825"/>
                    <a:pt x="216889" y="1174282"/>
                    <a:pt x="248332" y="1124231"/>
                  </a:cubicBezTo>
                  <a:cubicBezTo>
                    <a:pt x="376669" y="1103055"/>
                    <a:pt x="514952" y="1080276"/>
                    <a:pt x="653876" y="1057496"/>
                  </a:cubicBezTo>
                  <a:cubicBezTo>
                    <a:pt x="654197" y="1061346"/>
                    <a:pt x="653235" y="1052042"/>
                    <a:pt x="651310" y="1034074"/>
                  </a:cubicBezTo>
                  <a:cubicBezTo>
                    <a:pt x="682752" y="1045625"/>
                    <a:pt x="707778" y="1054929"/>
                    <a:pt x="732483" y="1064233"/>
                  </a:cubicBezTo>
                  <a:cubicBezTo>
                    <a:pt x="734087" y="1061667"/>
                    <a:pt x="735370" y="1058779"/>
                    <a:pt x="736974" y="1056212"/>
                  </a:cubicBezTo>
                  <a:cubicBezTo>
                    <a:pt x="725424" y="1048191"/>
                    <a:pt x="713874" y="1040491"/>
                    <a:pt x="697832" y="1029262"/>
                  </a:cubicBezTo>
                  <a:cubicBezTo>
                    <a:pt x="724141" y="1010974"/>
                    <a:pt x="746920" y="994932"/>
                    <a:pt x="769700" y="978889"/>
                  </a:cubicBezTo>
                  <a:cubicBezTo>
                    <a:pt x="775475" y="984985"/>
                    <a:pt x="780930" y="991402"/>
                    <a:pt x="786705" y="997498"/>
                  </a:cubicBezTo>
                  <a:cubicBezTo>
                    <a:pt x="777721" y="995252"/>
                    <a:pt x="769059" y="993327"/>
                    <a:pt x="760075" y="991081"/>
                  </a:cubicBezTo>
                  <a:cubicBezTo>
                    <a:pt x="761358" y="995573"/>
                    <a:pt x="762642" y="1000065"/>
                    <a:pt x="763925" y="1004557"/>
                  </a:cubicBezTo>
                  <a:cubicBezTo>
                    <a:pt x="779326" y="1008086"/>
                    <a:pt x="794405" y="1011295"/>
                    <a:pt x="824243" y="1017711"/>
                  </a:cubicBezTo>
                  <a:cubicBezTo>
                    <a:pt x="800180" y="1030224"/>
                    <a:pt x="788951" y="1036320"/>
                    <a:pt x="775155" y="1043379"/>
                  </a:cubicBezTo>
                  <a:cubicBezTo>
                    <a:pt x="778042" y="1045304"/>
                    <a:pt x="780609" y="1048512"/>
                    <a:pt x="783496" y="1048833"/>
                  </a:cubicBezTo>
                  <a:cubicBezTo>
                    <a:pt x="808201" y="1051079"/>
                    <a:pt x="834510" y="1059421"/>
                    <a:pt x="857290" y="1053646"/>
                  </a:cubicBezTo>
                  <a:cubicBezTo>
                    <a:pt x="938142" y="1033112"/>
                    <a:pt x="1018674" y="1009690"/>
                    <a:pt x="1097601" y="982740"/>
                  </a:cubicBezTo>
                  <a:cubicBezTo>
                    <a:pt x="1133856" y="970227"/>
                    <a:pt x="1164336" y="940068"/>
                    <a:pt x="1200912" y="928517"/>
                  </a:cubicBezTo>
                  <a:cubicBezTo>
                    <a:pt x="1275027" y="905096"/>
                    <a:pt x="1351387" y="889054"/>
                    <a:pt x="1427106" y="870124"/>
                  </a:cubicBezTo>
                  <a:cubicBezTo>
                    <a:pt x="1436731" y="898358"/>
                    <a:pt x="1446356" y="926592"/>
                    <a:pt x="1456302" y="954826"/>
                  </a:cubicBezTo>
                  <a:cubicBezTo>
                    <a:pt x="1462719" y="963168"/>
                    <a:pt x="1468815" y="971831"/>
                    <a:pt x="1475232" y="980173"/>
                  </a:cubicBezTo>
                  <a:cubicBezTo>
                    <a:pt x="1487103" y="955789"/>
                    <a:pt x="1498654" y="931405"/>
                    <a:pt x="1510525" y="907021"/>
                  </a:cubicBezTo>
                  <a:cubicBezTo>
                    <a:pt x="1512771" y="913438"/>
                    <a:pt x="1514696" y="920175"/>
                    <a:pt x="1516942" y="926592"/>
                  </a:cubicBezTo>
                  <a:cubicBezTo>
                    <a:pt x="1602286" y="860178"/>
                    <a:pt x="1722281" y="926271"/>
                    <a:pt x="1806341" y="826169"/>
                  </a:cubicBezTo>
                  <a:cubicBezTo>
                    <a:pt x="1786449" y="814618"/>
                    <a:pt x="1762707" y="790555"/>
                    <a:pt x="1750194" y="795368"/>
                  </a:cubicBezTo>
                  <a:cubicBezTo>
                    <a:pt x="1661000" y="830340"/>
                    <a:pt x="1574051" y="871407"/>
                    <a:pt x="1486141" y="909908"/>
                  </a:cubicBezTo>
                  <a:cubicBezTo>
                    <a:pt x="1481649" y="911833"/>
                    <a:pt x="1475874" y="910229"/>
                    <a:pt x="1465607" y="910229"/>
                  </a:cubicBezTo>
                  <a:cubicBezTo>
                    <a:pt x="1476515" y="893866"/>
                    <a:pt x="1484536" y="881674"/>
                    <a:pt x="1495766" y="864990"/>
                  </a:cubicBezTo>
                  <a:cubicBezTo>
                    <a:pt x="1467211" y="867878"/>
                    <a:pt x="1446356" y="869803"/>
                    <a:pt x="1425181" y="872049"/>
                  </a:cubicBezTo>
                  <a:cubicBezTo>
                    <a:pt x="1420689" y="857290"/>
                    <a:pt x="1416197" y="842852"/>
                    <a:pt x="1411384" y="827773"/>
                  </a:cubicBezTo>
                  <a:cubicBezTo>
                    <a:pt x="1449886" y="844777"/>
                    <a:pt x="1489670" y="864028"/>
                    <a:pt x="1516942" y="809485"/>
                  </a:cubicBezTo>
                  <a:cubicBezTo>
                    <a:pt x="1522717" y="807239"/>
                    <a:pt x="1528813" y="804993"/>
                    <a:pt x="1534909" y="802747"/>
                  </a:cubicBezTo>
                  <a:close/>
                  <a:moveTo>
                    <a:pt x="10499237" y="1646241"/>
                  </a:moveTo>
                  <a:cubicBezTo>
                    <a:pt x="10511429" y="1662604"/>
                    <a:pt x="10523621" y="1678646"/>
                    <a:pt x="10537097" y="1696293"/>
                  </a:cubicBezTo>
                  <a:cubicBezTo>
                    <a:pt x="10546080" y="1627632"/>
                    <a:pt x="10602228" y="1675117"/>
                    <a:pt x="10630141" y="1655225"/>
                  </a:cubicBezTo>
                  <a:cubicBezTo>
                    <a:pt x="10629499" y="1649129"/>
                    <a:pt x="10629178" y="1643033"/>
                    <a:pt x="10628537" y="1636937"/>
                  </a:cubicBezTo>
                  <a:cubicBezTo>
                    <a:pt x="10585864" y="1640787"/>
                    <a:pt x="10543513" y="1644316"/>
                    <a:pt x="10501162" y="1648166"/>
                  </a:cubicBezTo>
                  <a:cubicBezTo>
                    <a:pt x="10475495" y="1663888"/>
                    <a:pt x="10450148" y="1679930"/>
                    <a:pt x="10423518" y="1696293"/>
                  </a:cubicBezTo>
                  <a:cubicBezTo>
                    <a:pt x="10468116" y="1713297"/>
                    <a:pt x="10503729" y="1726773"/>
                    <a:pt x="10531000" y="1737040"/>
                  </a:cubicBezTo>
                  <a:cubicBezTo>
                    <a:pt x="10518488" y="1701426"/>
                    <a:pt x="10508862" y="1673834"/>
                    <a:pt x="10499237" y="1646241"/>
                  </a:cubicBezTo>
                  <a:close/>
                  <a:moveTo>
                    <a:pt x="6122309" y="733124"/>
                  </a:moveTo>
                  <a:cubicBezTo>
                    <a:pt x="6138672" y="720932"/>
                    <a:pt x="6162415" y="711628"/>
                    <a:pt x="6168832" y="695586"/>
                  </a:cubicBezTo>
                  <a:cubicBezTo>
                    <a:pt x="6174286" y="681790"/>
                    <a:pt x="6160169" y="659972"/>
                    <a:pt x="6154394" y="640722"/>
                  </a:cubicBezTo>
                  <a:cubicBezTo>
                    <a:pt x="6130009" y="656122"/>
                    <a:pt x="6114288" y="665748"/>
                    <a:pt x="6101455" y="673769"/>
                  </a:cubicBezTo>
                  <a:cubicBezTo>
                    <a:pt x="6109797" y="695907"/>
                    <a:pt x="6117176" y="715478"/>
                    <a:pt x="6124555" y="735370"/>
                  </a:cubicBezTo>
                  <a:cubicBezTo>
                    <a:pt x="6091829" y="759113"/>
                    <a:pt x="6059103" y="783176"/>
                    <a:pt x="6019319" y="812052"/>
                  </a:cubicBezTo>
                  <a:cubicBezTo>
                    <a:pt x="6049799" y="821035"/>
                    <a:pt x="6067124" y="826169"/>
                    <a:pt x="6096642" y="834831"/>
                  </a:cubicBezTo>
                  <a:cubicBezTo>
                    <a:pt x="6104342" y="804030"/>
                    <a:pt x="6113326" y="768738"/>
                    <a:pt x="6122309" y="733124"/>
                  </a:cubicBezTo>
                  <a:close/>
                  <a:moveTo>
                    <a:pt x="2348243" y="1396305"/>
                  </a:moveTo>
                  <a:cubicBezTo>
                    <a:pt x="2334447" y="1393738"/>
                    <a:pt x="2320651" y="1391492"/>
                    <a:pt x="2291134" y="1386038"/>
                  </a:cubicBezTo>
                  <a:cubicBezTo>
                    <a:pt x="2318405" y="1406251"/>
                    <a:pt x="2332843" y="1417160"/>
                    <a:pt x="2350168" y="1429994"/>
                  </a:cubicBezTo>
                  <a:cubicBezTo>
                    <a:pt x="2334768" y="1450848"/>
                    <a:pt x="2322255" y="1467853"/>
                    <a:pt x="2316480" y="1475874"/>
                  </a:cubicBezTo>
                  <a:cubicBezTo>
                    <a:pt x="2355944" y="1498654"/>
                    <a:pt x="2390915" y="1518867"/>
                    <a:pt x="2442250" y="1548063"/>
                  </a:cubicBezTo>
                  <a:cubicBezTo>
                    <a:pt x="2423641" y="1520792"/>
                    <a:pt x="2416262" y="1509562"/>
                    <a:pt x="2407920" y="1497691"/>
                  </a:cubicBezTo>
                  <a:cubicBezTo>
                    <a:pt x="2431983" y="1484537"/>
                    <a:pt x="2451234" y="1473949"/>
                    <a:pt x="2470805" y="1463682"/>
                  </a:cubicBezTo>
                  <a:cubicBezTo>
                    <a:pt x="2400862" y="1489670"/>
                    <a:pt x="2375194" y="1441544"/>
                    <a:pt x="2347923" y="1396305"/>
                  </a:cubicBezTo>
                  <a:cubicBezTo>
                    <a:pt x="2369419" y="1404647"/>
                    <a:pt x="2390595" y="1412989"/>
                    <a:pt x="2408562" y="1419727"/>
                  </a:cubicBezTo>
                  <a:cubicBezTo>
                    <a:pt x="2449950" y="1386038"/>
                    <a:pt x="2491660" y="1352029"/>
                    <a:pt x="2535294" y="1316415"/>
                  </a:cubicBezTo>
                  <a:cubicBezTo>
                    <a:pt x="2494868" y="1324116"/>
                    <a:pt x="2460538" y="1333741"/>
                    <a:pt x="2425887" y="1336308"/>
                  </a:cubicBezTo>
                  <a:cubicBezTo>
                    <a:pt x="2387707" y="1339195"/>
                    <a:pt x="2377440" y="1368392"/>
                    <a:pt x="2360756" y="1392776"/>
                  </a:cubicBezTo>
                  <a:cubicBezTo>
                    <a:pt x="2358510" y="1395343"/>
                    <a:pt x="2352414" y="1395022"/>
                    <a:pt x="2348243" y="1396305"/>
                  </a:cubicBezTo>
                  <a:close/>
                  <a:moveTo>
                    <a:pt x="2613580" y="618584"/>
                  </a:moveTo>
                  <a:cubicBezTo>
                    <a:pt x="2657856" y="592916"/>
                    <a:pt x="2702453" y="567249"/>
                    <a:pt x="2746729" y="541582"/>
                  </a:cubicBezTo>
                  <a:cubicBezTo>
                    <a:pt x="2744483" y="536127"/>
                    <a:pt x="2742559" y="530994"/>
                    <a:pt x="2740313" y="525539"/>
                  </a:cubicBezTo>
                  <a:cubicBezTo>
                    <a:pt x="2713683" y="534844"/>
                    <a:pt x="2680636" y="558907"/>
                    <a:pt x="2661065" y="550886"/>
                  </a:cubicBezTo>
                  <a:cubicBezTo>
                    <a:pt x="2603955" y="526823"/>
                    <a:pt x="2579892" y="563399"/>
                    <a:pt x="2550053" y="595162"/>
                  </a:cubicBezTo>
                  <a:cubicBezTo>
                    <a:pt x="2542353" y="587462"/>
                    <a:pt x="2534653" y="573666"/>
                    <a:pt x="2526632" y="573345"/>
                  </a:cubicBezTo>
                  <a:cubicBezTo>
                    <a:pt x="2417225" y="571741"/>
                    <a:pt x="2379044" y="654518"/>
                    <a:pt x="2336693" y="734087"/>
                  </a:cubicBezTo>
                  <a:cubicBezTo>
                    <a:pt x="2350168" y="736333"/>
                    <a:pt x="2361077" y="737937"/>
                    <a:pt x="2388349" y="742429"/>
                  </a:cubicBezTo>
                  <a:cubicBezTo>
                    <a:pt x="2346639" y="751733"/>
                    <a:pt x="2320651" y="757508"/>
                    <a:pt x="2294342" y="763284"/>
                  </a:cubicBezTo>
                  <a:cubicBezTo>
                    <a:pt x="2309742" y="815902"/>
                    <a:pt x="2338618" y="825527"/>
                    <a:pt x="2380648" y="796972"/>
                  </a:cubicBezTo>
                  <a:cubicBezTo>
                    <a:pt x="2410808" y="776759"/>
                    <a:pt x="2440967" y="756225"/>
                    <a:pt x="2471126" y="736012"/>
                  </a:cubicBezTo>
                  <a:cubicBezTo>
                    <a:pt x="2485564" y="732804"/>
                    <a:pt x="2511231" y="723820"/>
                    <a:pt x="2513156" y="727349"/>
                  </a:cubicBezTo>
                  <a:cubicBezTo>
                    <a:pt x="2542995" y="783817"/>
                    <a:pt x="2567700" y="745316"/>
                    <a:pt x="2593046" y="724462"/>
                  </a:cubicBezTo>
                  <a:cubicBezTo>
                    <a:pt x="2611976" y="708740"/>
                    <a:pt x="2630264" y="692057"/>
                    <a:pt x="2644702" y="679223"/>
                  </a:cubicBezTo>
                  <a:cubicBezTo>
                    <a:pt x="2662669" y="702003"/>
                    <a:pt x="2682240" y="727028"/>
                    <a:pt x="2701812" y="752054"/>
                  </a:cubicBezTo>
                  <a:cubicBezTo>
                    <a:pt x="2703095" y="712911"/>
                    <a:pt x="2697320" y="680827"/>
                    <a:pt x="2687694" y="650026"/>
                  </a:cubicBezTo>
                  <a:cubicBezTo>
                    <a:pt x="2686090" y="644572"/>
                    <a:pt x="2666519" y="639438"/>
                    <a:pt x="2657856" y="642326"/>
                  </a:cubicBezTo>
                  <a:cubicBezTo>
                    <a:pt x="2623526" y="653555"/>
                    <a:pt x="2624168" y="654839"/>
                    <a:pt x="2613580" y="618584"/>
                  </a:cubicBezTo>
                  <a:close/>
                  <a:moveTo>
                    <a:pt x="9757129" y="627246"/>
                  </a:moveTo>
                  <a:cubicBezTo>
                    <a:pt x="9808464" y="629171"/>
                    <a:pt x="9860120" y="631417"/>
                    <a:pt x="9918834" y="633663"/>
                  </a:cubicBezTo>
                  <a:cubicBezTo>
                    <a:pt x="9912096" y="614092"/>
                    <a:pt x="9911133" y="600937"/>
                    <a:pt x="9904075" y="593237"/>
                  </a:cubicBezTo>
                  <a:cubicBezTo>
                    <a:pt x="9897017" y="585216"/>
                    <a:pt x="9877125" y="584574"/>
                    <a:pt x="9874878" y="577195"/>
                  </a:cubicBezTo>
                  <a:cubicBezTo>
                    <a:pt x="9852099" y="502439"/>
                    <a:pt x="9828677" y="489605"/>
                    <a:pt x="9772209" y="517839"/>
                  </a:cubicBezTo>
                  <a:cubicBezTo>
                    <a:pt x="9774134" y="540619"/>
                    <a:pt x="9775738" y="558907"/>
                    <a:pt x="9777342" y="576553"/>
                  </a:cubicBezTo>
                  <a:cubicBezTo>
                    <a:pt x="9794347" y="574628"/>
                    <a:pt x="9811031" y="572703"/>
                    <a:pt x="9828036" y="570778"/>
                  </a:cubicBezTo>
                  <a:cubicBezTo>
                    <a:pt x="9828356" y="577516"/>
                    <a:pt x="9828998" y="584254"/>
                    <a:pt x="9829319" y="590670"/>
                  </a:cubicBezTo>
                  <a:cubicBezTo>
                    <a:pt x="9781513" y="593879"/>
                    <a:pt x="9733707" y="596766"/>
                    <a:pt x="9669860" y="600937"/>
                  </a:cubicBezTo>
                  <a:cubicBezTo>
                    <a:pt x="9712211" y="614413"/>
                    <a:pt x="9735633" y="621792"/>
                    <a:pt x="9758733" y="629492"/>
                  </a:cubicBezTo>
                  <a:cubicBezTo>
                    <a:pt x="9734350" y="641684"/>
                    <a:pt x="9709644" y="653555"/>
                    <a:pt x="9685261" y="665748"/>
                  </a:cubicBezTo>
                  <a:cubicBezTo>
                    <a:pt x="9683977" y="671523"/>
                    <a:pt x="9682694" y="677619"/>
                    <a:pt x="9681411" y="683394"/>
                  </a:cubicBezTo>
                  <a:cubicBezTo>
                    <a:pt x="9749429" y="698794"/>
                    <a:pt x="9817448" y="714516"/>
                    <a:pt x="9885787" y="729916"/>
                  </a:cubicBezTo>
                  <a:cubicBezTo>
                    <a:pt x="9888996" y="721574"/>
                    <a:pt x="9892204" y="712911"/>
                    <a:pt x="9895412" y="704569"/>
                  </a:cubicBezTo>
                  <a:cubicBezTo>
                    <a:pt x="9860440" y="688848"/>
                    <a:pt x="9825147" y="673769"/>
                    <a:pt x="9791139" y="656443"/>
                  </a:cubicBezTo>
                  <a:cubicBezTo>
                    <a:pt x="9778305" y="650026"/>
                    <a:pt x="9768359" y="637193"/>
                    <a:pt x="9757129" y="627246"/>
                  </a:cubicBezTo>
                  <a:close/>
                  <a:moveTo>
                    <a:pt x="3738131" y="646176"/>
                  </a:moveTo>
                  <a:cubicBezTo>
                    <a:pt x="3727865" y="646176"/>
                    <a:pt x="3717598" y="646176"/>
                    <a:pt x="3702518" y="646176"/>
                  </a:cubicBezTo>
                  <a:cubicBezTo>
                    <a:pt x="3711822" y="666710"/>
                    <a:pt x="3718881" y="681790"/>
                    <a:pt x="3727223" y="700398"/>
                  </a:cubicBezTo>
                  <a:cubicBezTo>
                    <a:pt x="3697064" y="696548"/>
                    <a:pt x="3672359" y="693661"/>
                    <a:pt x="3647012" y="690452"/>
                  </a:cubicBezTo>
                  <a:cubicBezTo>
                    <a:pt x="3649579" y="679865"/>
                    <a:pt x="3651825" y="670560"/>
                    <a:pt x="3655354" y="654839"/>
                  </a:cubicBezTo>
                  <a:cubicBezTo>
                    <a:pt x="3616532" y="698794"/>
                    <a:pt x="3514184" y="639438"/>
                    <a:pt x="3525092" y="747241"/>
                  </a:cubicBezTo>
                  <a:cubicBezTo>
                    <a:pt x="3514505" y="735691"/>
                    <a:pt x="3503917" y="724141"/>
                    <a:pt x="3495254" y="714516"/>
                  </a:cubicBezTo>
                  <a:cubicBezTo>
                    <a:pt x="3467982" y="728633"/>
                    <a:pt x="3442957" y="741466"/>
                    <a:pt x="3419215" y="753979"/>
                  </a:cubicBezTo>
                  <a:cubicBezTo>
                    <a:pt x="3427877" y="776117"/>
                    <a:pt x="3435577" y="795368"/>
                    <a:pt x="3442957" y="814297"/>
                  </a:cubicBezTo>
                  <a:cubicBezTo>
                    <a:pt x="3462207" y="809164"/>
                    <a:pt x="3483383" y="809806"/>
                    <a:pt x="3493650" y="799539"/>
                  </a:cubicBezTo>
                  <a:cubicBezTo>
                    <a:pt x="3507767" y="785742"/>
                    <a:pt x="3513542" y="763604"/>
                    <a:pt x="3523167" y="744996"/>
                  </a:cubicBezTo>
                  <a:cubicBezTo>
                    <a:pt x="3561027" y="780288"/>
                    <a:pt x="3612682" y="785742"/>
                    <a:pt x="3647975" y="760396"/>
                  </a:cubicBezTo>
                  <a:cubicBezTo>
                    <a:pt x="3711822" y="714516"/>
                    <a:pt x="3773424" y="711307"/>
                    <a:pt x="3842405" y="735370"/>
                  </a:cubicBezTo>
                  <a:cubicBezTo>
                    <a:pt x="3821871" y="741145"/>
                    <a:pt x="3800696" y="745637"/>
                    <a:pt x="3781124" y="753658"/>
                  </a:cubicBezTo>
                  <a:cubicBezTo>
                    <a:pt x="3770216" y="758150"/>
                    <a:pt x="3761874" y="769059"/>
                    <a:pt x="3752248" y="776759"/>
                  </a:cubicBezTo>
                  <a:cubicBezTo>
                    <a:pt x="3699310" y="779646"/>
                    <a:pt x="3643804" y="775796"/>
                    <a:pt x="3597282" y="830981"/>
                  </a:cubicBezTo>
                  <a:cubicBezTo>
                    <a:pt x="3628403" y="838040"/>
                    <a:pt x="3647975" y="842211"/>
                    <a:pt x="3655034" y="843815"/>
                  </a:cubicBezTo>
                  <a:cubicBezTo>
                    <a:pt x="3692572" y="817185"/>
                    <a:pt x="3722089" y="796330"/>
                    <a:pt x="3751286" y="775476"/>
                  </a:cubicBezTo>
                  <a:cubicBezTo>
                    <a:pt x="3763157" y="776759"/>
                    <a:pt x="3775028" y="778363"/>
                    <a:pt x="3786900" y="779646"/>
                  </a:cubicBezTo>
                  <a:cubicBezTo>
                    <a:pt x="3789787" y="785101"/>
                    <a:pt x="3792674" y="790555"/>
                    <a:pt x="3795562" y="795689"/>
                  </a:cubicBezTo>
                  <a:cubicBezTo>
                    <a:pt x="3737490" y="837719"/>
                    <a:pt x="3679097" y="879749"/>
                    <a:pt x="3608190" y="931084"/>
                  </a:cubicBezTo>
                  <a:cubicBezTo>
                    <a:pt x="3692893" y="902529"/>
                    <a:pt x="3760590" y="879749"/>
                    <a:pt x="3850426" y="849911"/>
                  </a:cubicBezTo>
                  <a:cubicBezTo>
                    <a:pt x="3892777" y="860820"/>
                    <a:pt x="3899194" y="856969"/>
                    <a:pt x="3915236" y="781251"/>
                  </a:cubicBezTo>
                  <a:cubicBezTo>
                    <a:pt x="3968817" y="778363"/>
                    <a:pt x="4025285" y="775155"/>
                    <a:pt x="4077262" y="772267"/>
                  </a:cubicBezTo>
                  <a:cubicBezTo>
                    <a:pt x="4075657" y="769059"/>
                    <a:pt x="4068278" y="753017"/>
                    <a:pt x="4059615" y="733766"/>
                  </a:cubicBezTo>
                  <a:cubicBezTo>
                    <a:pt x="4087849" y="733766"/>
                    <a:pt x="4110950" y="733766"/>
                    <a:pt x="4125709" y="733766"/>
                  </a:cubicBezTo>
                  <a:cubicBezTo>
                    <a:pt x="4147847" y="760075"/>
                    <a:pt x="4165493" y="780930"/>
                    <a:pt x="4186669" y="805956"/>
                  </a:cubicBezTo>
                  <a:cubicBezTo>
                    <a:pt x="4204636" y="756546"/>
                    <a:pt x="4219074" y="717724"/>
                    <a:pt x="4235758" y="672164"/>
                  </a:cubicBezTo>
                  <a:cubicBezTo>
                    <a:pt x="4172552" y="677940"/>
                    <a:pt x="4123142" y="682110"/>
                    <a:pt x="4073732" y="686602"/>
                  </a:cubicBezTo>
                  <a:cubicBezTo>
                    <a:pt x="4090095" y="680506"/>
                    <a:pt x="4110629" y="678581"/>
                    <a:pt x="4121217" y="667352"/>
                  </a:cubicBezTo>
                  <a:cubicBezTo>
                    <a:pt x="4131805" y="656122"/>
                    <a:pt x="4132767" y="635588"/>
                    <a:pt x="4136297" y="618584"/>
                  </a:cubicBezTo>
                  <a:cubicBezTo>
                    <a:pt x="4136617" y="616659"/>
                    <a:pt x="4126671" y="612488"/>
                    <a:pt x="4122180" y="609600"/>
                  </a:cubicBezTo>
                  <a:cubicBezTo>
                    <a:pt x="4116404" y="625963"/>
                    <a:pt x="4110950" y="641043"/>
                    <a:pt x="4105817" y="655801"/>
                  </a:cubicBezTo>
                  <a:cubicBezTo>
                    <a:pt x="4101646" y="654839"/>
                    <a:pt x="4097474" y="653876"/>
                    <a:pt x="4093304" y="652914"/>
                  </a:cubicBezTo>
                  <a:cubicBezTo>
                    <a:pt x="4091058" y="637193"/>
                    <a:pt x="4089133" y="621150"/>
                    <a:pt x="4086887" y="604788"/>
                  </a:cubicBezTo>
                  <a:cubicBezTo>
                    <a:pt x="4016622" y="626926"/>
                    <a:pt x="4011168" y="634305"/>
                    <a:pt x="4018547" y="681469"/>
                  </a:cubicBezTo>
                  <a:cubicBezTo>
                    <a:pt x="4039723" y="682752"/>
                    <a:pt x="4057369" y="684036"/>
                    <a:pt x="4075016" y="684998"/>
                  </a:cubicBezTo>
                  <a:cubicBezTo>
                    <a:pt x="4023039" y="702323"/>
                    <a:pt x="3971063" y="719649"/>
                    <a:pt x="3918766" y="736974"/>
                  </a:cubicBezTo>
                  <a:cubicBezTo>
                    <a:pt x="3948604" y="692057"/>
                    <a:pt x="3978121" y="647460"/>
                    <a:pt x="4010847" y="597729"/>
                  </a:cubicBezTo>
                  <a:cubicBezTo>
                    <a:pt x="3934166" y="617300"/>
                    <a:pt x="3854276" y="638797"/>
                    <a:pt x="3774066" y="657726"/>
                  </a:cubicBezTo>
                  <a:cubicBezTo>
                    <a:pt x="3763157" y="660293"/>
                    <a:pt x="3749361" y="649064"/>
                    <a:pt x="3736527" y="644572"/>
                  </a:cubicBezTo>
                  <a:cubicBezTo>
                    <a:pt x="3757382" y="622434"/>
                    <a:pt x="3778237" y="600617"/>
                    <a:pt x="3799091" y="578478"/>
                  </a:cubicBezTo>
                  <a:cubicBezTo>
                    <a:pt x="3800696" y="584254"/>
                    <a:pt x="3801979" y="590350"/>
                    <a:pt x="3803583" y="596125"/>
                  </a:cubicBezTo>
                  <a:cubicBezTo>
                    <a:pt x="3850426" y="585858"/>
                    <a:pt x="3897590" y="575591"/>
                    <a:pt x="3944433" y="565645"/>
                  </a:cubicBezTo>
                  <a:cubicBezTo>
                    <a:pt x="3943470" y="560190"/>
                    <a:pt x="3942829" y="554415"/>
                    <a:pt x="3941866" y="548961"/>
                  </a:cubicBezTo>
                  <a:cubicBezTo>
                    <a:pt x="3892136" y="548961"/>
                    <a:pt x="3842084" y="548961"/>
                    <a:pt x="3787541" y="548961"/>
                  </a:cubicBezTo>
                  <a:cubicBezTo>
                    <a:pt x="3756420" y="602542"/>
                    <a:pt x="3674926" y="558586"/>
                    <a:pt x="3632895" y="588745"/>
                  </a:cubicBezTo>
                  <a:cubicBezTo>
                    <a:pt x="3668830" y="608317"/>
                    <a:pt x="3703481" y="627246"/>
                    <a:pt x="3738131" y="646176"/>
                  </a:cubicBezTo>
                  <a:close/>
                  <a:moveTo>
                    <a:pt x="2213490" y="1027016"/>
                  </a:moveTo>
                  <a:cubicBezTo>
                    <a:pt x="2171139" y="1058138"/>
                    <a:pt x="2130392" y="1057817"/>
                    <a:pt x="2077453" y="1044020"/>
                  </a:cubicBezTo>
                  <a:cubicBezTo>
                    <a:pt x="2042802" y="1035037"/>
                    <a:pt x="1996280" y="1071292"/>
                    <a:pt x="1954891" y="1087655"/>
                  </a:cubicBezTo>
                  <a:cubicBezTo>
                    <a:pt x="1953928" y="1087976"/>
                    <a:pt x="1953928" y="1091505"/>
                    <a:pt x="1953608" y="1094072"/>
                  </a:cubicBezTo>
                  <a:cubicBezTo>
                    <a:pt x="1965479" y="1099526"/>
                    <a:pt x="1977350" y="1104980"/>
                    <a:pt x="1988900" y="1110114"/>
                  </a:cubicBezTo>
                  <a:cubicBezTo>
                    <a:pt x="1934678" y="1198025"/>
                    <a:pt x="1893289" y="1110435"/>
                    <a:pt x="1867301" y="1109793"/>
                  </a:cubicBezTo>
                  <a:cubicBezTo>
                    <a:pt x="1846446" y="1080917"/>
                    <a:pt x="1834575" y="1064875"/>
                    <a:pt x="1821100" y="1046587"/>
                  </a:cubicBezTo>
                  <a:cubicBezTo>
                    <a:pt x="1800887" y="1078030"/>
                    <a:pt x="1787732" y="1098564"/>
                    <a:pt x="1777465" y="1114285"/>
                  </a:cubicBezTo>
                  <a:cubicBezTo>
                    <a:pt x="1802812" y="1127760"/>
                    <a:pt x="1825271" y="1139631"/>
                    <a:pt x="1847730" y="1151503"/>
                  </a:cubicBezTo>
                  <a:cubicBezTo>
                    <a:pt x="1826554" y="1167865"/>
                    <a:pt x="1805700" y="1184870"/>
                    <a:pt x="1784203" y="1200591"/>
                  </a:cubicBezTo>
                  <a:cubicBezTo>
                    <a:pt x="1775220" y="1207329"/>
                    <a:pt x="1764632" y="1211500"/>
                    <a:pt x="1741210" y="1224013"/>
                  </a:cubicBezTo>
                  <a:cubicBezTo>
                    <a:pt x="1751798" y="1196100"/>
                    <a:pt x="1757252" y="1182303"/>
                    <a:pt x="1763348" y="1166261"/>
                  </a:cubicBezTo>
                  <a:cubicBezTo>
                    <a:pt x="1689234" y="1179737"/>
                    <a:pt x="1684742" y="1186795"/>
                    <a:pt x="1695009" y="1272781"/>
                  </a:cubicBezTo>
                  <a:cubicBezTo>
                    <a:pt x="1727735" y="1264439"/>
                    <a:pt x="1766557" y="1264439"/>
                    <a:pt x="1791903" y="1246151"/>
                  </a:cubicBezTo>
                  <a:cubicBezTo>
                    <a:pt x="1849976" y="1203800"/>
                    <a:pt x="1895535" y="1134819"/>
                    <a:pt x="1983446" y="1183587"/>
                  </a:cubicBezTo>
                  <a:cubicBezTo>
                    <a:pt x="1990504" y="1187437"/>
                    <a:pt x="2003980" y="1179737"/>
                    <a:pt x="2014568" y="1177491"/>
                  </a:cubicBezTo>
                  <a:cubicBezTo>
                    <a:pt x="2054352" y="1168828"/>
                    <a:pt x="2094457" y="1159844"/>
                    <a:pt x="2143225" y="1148936"/>
                  </a:cubicBezTo>
                  <a:cubicBezTo>
                    <a:pt x="2143225" y="1138990"/>
                    <a:pt x="2143225" y="1115247"/>
                    <a:pt x="2143225" y="1087334"/>
                  </a:cubicBezTo>
                  <a:cubicBezTo>
                    <a:pt x="2158305" y="1099847"/>
                    <a:pt x="2168251" y="1108189"/>
                    <a:pt x="2179481" y="1117493"/>
                  </a:cubicBezTo>
                  <a:cubicBezTo>
                    <a:pt x="2185256" y="1100168"/>
                    <a:pt x="2187181" y="1086372"/>
                    <a:pt x="2193919" y="1075142"/>
                  </a:cubicBezTo>
                  <a:cubicBezTo>
                    <a:pt x="2201940" y="1061025"/>
                    <a:pt x="2213811" y="1049154"/>
                    <a:pt x="2224078" y="1036320"/>
                  </a:cubicBezTo>
                  <a:cubicBezTo>
                    <a:pt x="2256483" y="1054287"/>
                    <a:pt x="2288246" y="1072575"/>
                    <a:pt x="2320972" y="1089580"/>
                  </a:cubicBezTo>
                  <a:cubicBezTo>
                    <a:pt x="2337335" y="1097922"/>
                    <a:pt x="2354981" y="1104018"/>
                    <a:pt x="2371986" y="1111076"/>
                  </a:cubicBezTo>
                  <a:cubicBezTo>
                    <a:pt x="2373911" y="1105943"/>
                    <a:pt x="2376157" y="1101130"/>
                    <a:pt x="2378082" y="1095997"/>
                  </a:cubicBezTo>
                  <a:cubicBezTo>
                    <a:pt x="2362040" y="1083805"/>
                    <a:pt x="2345677" y="1071613"/>
                    <a:pt x="2331560" y="1061025"/>
                  </a:cubicBezTo>
                  <a:cubicBezTo>
                    <a:pt x="2388349" y="1033112"/>
                    <a:pt x="2440325" y="1007444"/>
                    <a:pt x="2491981" y="981777"/>
                  </a:cubicBezTo>
                  <a:cubicBezTo>
                    <a:pt x="2495831" y="985948"/>
                    <a:pt x="2499360" y="990440"/>
                    <a:pt x="2503210" y="994611"/>
                  </a:cubicBezTo>
                  <a:cubicBezTo>
                    <a:pt x="2473051" y="1043700"/>
                    <a:pt x="2442892" y="1093109"/>
                    <a:pt x="2412733" y="1142198"/>
                  </a:cubicBezTo>
                  <a:cubicBezTo>
                    <a:pt x="2417866" y="1147011"/>
                    <a:pt x="2423000" y="1152144"/>
                    <a:pt x="2428133" y="1156957"/>
                  </a:cubicBezTo>
                  <a:cubicBezTo>
                    <a:pt x="2459897" y="1146048"/>
                    <a:pt x="2491339" y="1135140"/>
                    <a:pt x="2523102" y="1124552"/>
                  </a:cubicBezTo>
                  <a:cubicBezTo>
                    <a:pt x="2520536" y="1118135"/>
                    <a:pt x="2517648" y="1111397"/>
                    <a:pt x="2515081" y="1104980"/>
                  </a:cubicBezTo>
                  <a:cubicBezTo>
                    <a:pt x="2500643" y="1109793"/>
                    <a:pt x="2485885" y="1114927"/>
                    <a:pt x="2472088" y="1119739"/>
                  </a:cubicBezTo>
                  <a:cubicBezTo>
                    <a:pt x="2460859" y="1033433"/>
                    <a:pt x="2555187" y="1084126"/>
                    <a:pt x="2581496" y="1035679"/>
                  </a:cubicBezTo>
                  <a:cubicBezTo>
                    <a:pt x="2555507" y="1040170"/>
                    <a:pt x="2534974" y="1043700"/>
                    <a:pt x="2514119" y="1047229"/>
                  </a:cubicBezTo>
                  <a:cubicBezTo>
                    <a:pt x="2511552" y="1040491"/>
                    <a:pt x="2508985" y="1033753"/>
                    <a:pt x="2506740" y="1027016"/>
                  </a:cubicBezTo>
                  <a:cubicBezTo>
                    <a:pt x="2528878" y="1016749"/>
                    <a:pt x="2551337" y="1006482"/>
                    <a:pt x="2585025" y="991081"/>
                  </a:cubicBezTo>
                  <a:cubicBezTo>
                    <a:pt x="2528878" y="975681"/>
                    <a:pt x="2482997" y="963168"/>
                    <a:pt x="2437438" y="950334"/>
                  </a:cubicBezTo>
                  <a:cubicBezTo>
                    <a:pt x="2439042" y="947768"/>
                    <a:pt x="2446421" y="935897"/>
                    <a:pt x="2453480" y="923705"/>
                  </a:cubicBezTo>
                  <a:cubicBezTo>
                    <a:pt x="2449630" y="920817"/>
                    <a:pt x="2445780" y="918250"/>
                    <a:pt x="2441929" y="915363"/>
                  </a:cubicBezTo>
                  <a:cubicBezTo>
                    <a:pt x="2407920" y="944239"/>
                    <a:pt x="2373911" y="972793"/>
                    <a:pt x="2329955" y="1010332"/>
                  </a:cubicBezTo>
                  <a:cubicBezTo>
                    <a:pt x="2314876" y="962847"/>
                    <a:pt x="2305251" y="931405"/>
                    <a:pt x="2288567" y="878466"/>
                  </a:cubicBezTo>
                  <a:cubicBezTo>
                    <a:pt x="2272204" y="936217"/>
                    <a:pt x="2260333" y="976964"/>
                    <a:pt x="2248462" y="1019316"/>
                  </a:cubicBezTo>
                  <a:cubicBezTo>
                    <a:pt x="2243328" y="1020278"/>
                    <a:pt x="2228569" y="1023486"/>
                    <a:pt x="2213490" y="1027016"/>
                  </a:cubicBezTo>
                  <a:close/>
                  <a:moveTo>
                    <a:pt x="7967472" y="481584"/>
                  </a:moveTo>
                  <a:cubicBezTo>
                    <a:pt x="7931217" y="477734"/>
                    <a:pt x="7894962" y="469713"/>
                    <a:pt x="7859028" y="471959"/>
                  </a:cubicBezTo>
                  <a:cubicBezTo>
                    <a:pt x="7839456" y="473242"/>
                    <a:pt x="7814430" y="487359"/>
                    <a:pt x="7803522" y="503722"/>
                  </a:cubicBezTo>
                  <a:cubicBezTo>
                    <a:pt x="7790688" y="522331"/>
                    <a:pt x="7790688" y="549603"/>
                    <a:pt x="7784913" y="574307"/>
                  </a:cubicBezTo>
                  <a:cubicBezTo>
                    <a:pt x="7809939" y="579120"/>
                    <a:pt x="7825340" y="582329"/>
                    <a:pt x="7840419" y="585216"/>
                  </a:cubicBezTo>
                  <a:cubicBezTo>
                    <a:pt x="7840098" y="588425"/>
                    <a:pt x="7839777" y="591633"/>
                    <a:pt x="7839456" y="594841"/>
                  </a:cubicBezTo>
                  <a:cubicBezTo>
                    <a:pt x="7810580" y="594841"/>
                    <a:pt x="7782026" y="594841"/>
                    <a:pt x="7753150" y="594841"/>
                  </a:cubicBezTo>
                  <a:cubicBezTo>
                    <a:pt x="7752187" y="598371"/>
                    <a:pt x="7751225" y="601900"/>
                    <a:pt x="7750262" y="605429"/>
                  </a:cubicBezTo>
                  <a:cubicBezTo>
                    <a:pt x="7838494" y="622755"/>
                    <a:pt x="7926405" y="640080"/>
                    <a:pt x="8014636" y="657406"/>
                  </a:cubicBezTo>
                  <a:cubicBezTo>
                    <a:pt x="8015598" y="664143"/>
                    <a:pt x="8016561" y="671202"/>
                    <a:pt x="8017202" y="677940"/>
                  </a:cubicBezTo>
                  <a:cubicBezTo>
                    <a:pt x="7985761" y="703607"/>
                    <a:pt x="7954638" y="729274"/>
                    <a:pt x="7911325" y="764888"/>
                  </a:cubicBezTo>
                  <a:cubicBezTo>
                    <a:pt x="7974531" y="764888"/>
                    <a:pt x="8032603" y="781571"/>
                    <a:pt x="8069500" y="760717"/>
                  </a:cubicBezTo>
                  <a:cubicBezTo>
                    <a:pt x="8122118" y="731199"/>
                    <a:pt x="8165111" y="693019"/>
                    <a:pt x="8232809" y="706494"/>
                  </a:cubicBezTo>
                  <a:cubicBezTo>
                    <a:pt x="8197516" y="698473"/>
                    <a:pt x="8162224" y="690452"/>
                    <a:pt x="8127251" y="682752"/>
                  </a:cubicBezTo>
                  <a:cubicBezTo>
                    <a:pt x="8127251" y="676656"/>
                    <a:pt x="8127251" y="670560"/>
                    <a:pt x="8127573" y="664464"/>
                  </a:cubicBezTo>
                  <a:cubicBezTo>
                    <a:pt x="8149069" y="662218"/>
                    <a:pt x="8170245" y="660293"/>
                    <a:pt x="8209387" y="656443"/>
                  </a:cubicBezTo>
                  <a:cubicBezTo>
                    <a:pt x="8098055" y="637193"/>
                    <a:pt x="8002765" y="620830"/>
                    <a:pt x="7907475" y="604467"/>
                  </a:cubicBezTo>
                  <a:cubicBezTo>
                    <a:pt x="7942767" y="576874"/>
                    <a:pt x="7906512" y="508535"/>
                    <a:pt x="7970039" y="506610"/>
                  </a:cubicBezTo>
                  <a:cubicBezTo>
                    <a:pt x="7969076" y="498268"/>
                    <a:pt x="7968435" y="489605"/>
                    <a:pt x="7967472" y="481584"/>
                  </a:cubicBezTo>
                  <a:cubicBezTo>
                    <a:pt x="7981268" y="509818"/>
                    <a:pt x="7995386" y="538052"/>
                    <a:pt x="8017524" y="583291"/>
                  </a:cubicBezTo>
                  <a:cubicBezTo>
                    <a:pt x="8049929" y="589708"/>
                    <a:pt x="8106076" y="601258"/>
                    <a:pt x="8162544" y="612488"/>
                  </a:cubicBezTo>
                  <a:cubicBezTo>
                    <a:pt x="8167036" y="608317"/>
                    <a:pt x="8171528" y="604146"/>
                    <a:pt x="8176019" y="599975"/>
                  </a:cubicBezTo>
                  <a:cubicBezTo>
                    <a:pt x="8106397" y="565324"/>
                    <a:pt x="8136235" y="528748"/>
                    <a:pt x="8163186" y="499551"/>
                  </a:cubicBezTo>
                  <a:cubicBezTo>
                    <a:pt x="8097093" y="493134"/>
                    <a:pt x="8032283" y="487359"/>
                    <a:pt x="7967472" y="481584"/>
                  </a:cubicBezTo>
                  <a:close/>
                  <a:moveTo>
                    <a:pt x="4486656" y="611846"/>
                  </a:moveTo>
                  <a:cubicBezTo>
                    <a:pt x="4549541" y="601258"/>
                    <a:pt x="4612105" y="588745"/>
                    <a:pt x="4675312" y="581045"/>
                  </a:cubicBezTo>
                  <a:cubicBezTo>
                    <a:pt x="4731459" y="574307"/>
                    <a:pt x="4788248" y="572703"/>
                    <a:pt x="4845037" y="569174"/>
                  </a:cubicBezTo>
                  <a:cubicBezTo>
                    <a:pt x="4845037" y="562436"/>
                    <a:pt x="4845037" y="555699"/>
                    <a:pt x="4845037" y="548961"/>
                  </a:cubicBezTo>
                  <a:cubicBezTo>
                    <a:pt x="4831241" y="540298"/>
                    <a:pt x="4817124" y="531635"/>
                    <a:pt x="4802686" y="522331"/>
                  </a:cubicBezTo>
                  <a:cubicBezTo>
                    <a:pt x="4821936" y="514952"/>
                    <a:pt x="4840545" y="507572"/>
                    <a:pt x="4860758" y="499872"/>
                  </a:cubicBezTo>
                  <a:cubicBezTo>
                    <a:pt x="4839262" y="429287"/>
                    <a:pt x="4790173" y="402657"/>
                    <a:pt x="4722154" y="402978"/>
                  </a:cubicBezTo>
                  <a:cubicBezTo>
                    <a:pt x="4743971" y="415811"/>
                    <a:pt x="4765789" y="428645"/>
                    <a:pt x="4792740" y="444687"/>
                  </a:cubicBezTo>
                  <a:cubicBezTo>
                    <a:pt x="4734346" y="454954"/>
                    <a:pt x="4683333" y="463617"/>
                    <a:pt x="4623977" y="474205"/>
                  </a:cubicBezTo>
                  <a:cubicBezTo>
                    <a:pt x="4569754" y="422228"/>
                    <a:pt x="4571679" y="513668"/>
                    <a:pt x="4547295" y="523935"/>
                  </a:cubicBezTo>
                  <a:cubicBezTo>
                    <a:pt x="4530611" y="496664"/>
                    <a:pt x="4514249" y="470355"/>
                    <a:pt x="4490185" y="431212"/>
                  </a:cubicBezTo>
                  <a:cubicBezTo>
                    <a:pt x="4482806" y="487680"/>
                    <a:pt x="4478314" y="521369"/>
                    <a:pt x="4473823" y="555378"/>
                  </a:cubicBezTo>
                  <a:cubicBezTo>
                    <a:pt x="4469331" y="555057"/>
                    <a:pt x="4464839" y="554736"/>
                    <a:pt x="4460347" y="554415"/>
                  </a:cubicBezTo>
                  <a:cubicBezTo>
                    <a:pt x="4469010" y="573345"/>
                    <a:pt x="4477994" y="592595"/>
                    <a:pt x="4486656" y="611846"/>
                  </a:cubicBezTo>
                  <a:cubicBezTo>
                    <a:pt x="4448476" y="602221"/>
                    <a:pt x="4407087" y="599012"/>
                    <a:pt x="4372757" y="581366"/>
                  </a:cubicBezTo>
                  <a:cubicBezTo>
                    <a:pt x="4305701" y="547357"/>
                    <a:pt x="4245704" y="566607"/>
                    <a:pt x="4186990" y="596446"/>
                  </a:cubicBezTo>
                  <a:cubicBezTo>
                    <a:pt x="4169985" y="605108"/>
                    <a:pt x="4160039" y="628530"/>
                    <a:pt x="4146884" y="645214"/>
                  </a:cubicBezTo>
                  <a:cubicBezTo>
                    <a:pt x="4151376" y="650347"/>
                    <a:pt x="4155547" y="655481"/>
                    <a:pt x="4160039" y="660614"/>
                  </a:cubicBezTo>
                  <a:cubicBezTo>
                    <a:pt x="4198861" y="647780"/>
                    <a:pt x="4237683" y="634947"/>
                    <a:pt x="4273938" y="622755"/>
                  </a:cubicBezTo>
                  <a:cubicBezTo>
                    <a:pt x="4267842" y="608317"/>
                    <a:pt x="4263029" y="596766"/>
                    <a:pt x="4258217" y="584895"/>
                  </a:cubicBezTo>
                  <a:cubicBezTo>
                    <a:pt x="4278430" y="583933"/>
                    <a:pt x="4288697" y="591312"/>
                    <a:pt x="4298643" y="599012"/>
                  </a:cubicBezTo>
                  <a:cubicBezTo>
                    <a:pt x="4311156" y="608638"/>
                    <a:pt x="4323989" y="627567"/>
                    <a:pt x="4336181" y="626926"/>
                  </a:cubicBezTo>
                  <a:cubicBezTo>
                    <a:pt x="4386554" y="625001"/>
                    <a:pt x="4436605" y="617300"/>
                    <a:pt x="4486656" y="611846"/>
                  </a:cubicBezTo>
                  <a:close/>
                  <a:moveTo>
                    <a:pt x="6830087" y="457521"/>
                  </a:moveTo>
                  <a:cubicBezTo>
                    <a:pt x="6839712" y="477734"/>
                    <a:pt x="6849337" y="497947"/>
                    <a:pt x="6861209" y="523294"/>
                  </a:cubicBezTo>
                  <a:cubicBezTo>
                    <a:pt x="6893614" y="517518"/>
                    <a:pt x="6935644" y="515914"/>
                    <a:pt x="6972541" y="501476"/>
                  </a:cubicBezTo>
                  <a:cubicBezTo>
                    <a:pt x="7021630" y="481905"/>
                    <a:pt x="7066548" y="453671"/>
                    <a:pt x="7113712" y="503722"/>
                  </a:cubicBezTo>
                  <a:cubicBezTo>
                    <a:pt x="7118203" y="508214"/>
                    <a:pt x="7131999" y="504685"/>
                    <a:pt x="7140983" y="503722"/>
                  </a:cubicBezTo>
                  <a:cubicBezTo>
                    <a:pt x="7188468" y="497947"/>
                    <a:pt x="7235952" y="491851"/>
                    <a:pt x="7300442" y="483830"/>
                  </a:cubicBezTo>
                  <a:cubicBezTo>
                    <a:pt x="7275737" y="510139"/>
                    <a:pt x="7263545" y="523294"/>
                    <a:pt x="7251353" y="536127"/>
                  </a:cubicBezTo>
                  <a:cubicBezTo>
                    <a:pt x="7276057" y="534523"/>
                    <a:pt x="7291779" y="518802"/>
                    <a:pt x="7310067" y="514310"/>
                  </a:cubicBezTo>
                  <a:cubicBezTo>
                    <a:pt x="7345038" y="505968"/>
                    <a:pt x="7381294" y="500193"/>
                    <a:pt x="7416907" y="500514"/>
                  </a:cubicBezTo>
                  <a:cubicBezTo>
                    <a:pt x="7450916" y="500835"/>
                    <a:pt x="7484926" y="509818"/>
                    <a:pt x="7522785" y="515593"/>
                  </a:cubicBezTo>
                  <a:cubicBezTo>
                    <a:pt x="7498081" y="372498"/>
                    <a:pt x="7430383" y="504685"/>
                    <a:pt x="7388352" y="470996"/>
                  </a:cubicBezTo>
                  <a:cubicBezTo>
                    <a:pt x="7387069" y="450462"/>
                    <a:pt x="7385465" y="427683"/>
                    <a:pt x="7383539" y="401053"/>
                  </a:cubicBezTo>
                  <a:cubicBezTo>
                    <a:pt x="7368140" y="398807"/>
                    <a:pt x="7353380" y="396882"/>
                    <a:pt x="7336055" y="394636"/>
                  </a:cubicBezTo>
                  <a:cubicBezTo>
                    <a:pt x="7341188" y="406828"/>
                    <a:pt x="7348889" y="419662"/>
                    <a:pt x="7346964" y="420945"/>
                  </a:cubicBezTo>
                  <a:cubicBezTo>
                    <a:pt x="7286325" y="469071"/>
                    <a:pt x="7219268" y="396882"/>
                    <a:pt x="7152854" y="428003"/>
                  </a:cubicBezTo>
                  <a:cubicBezTo>
                    <a:pt x="7161517" y="414528"/>
                    <a:pt x="7169859" y="401374"/>
                    <a:pt x="7181088" y="384048"/>
                  </a:cubicBezTo>
                  <a:cubicBezTo>
                    <a:pt x="7140983" y="384048"/>
                    <a:pt x="7104728" y="390786"/>
                    <a:pt x="7072322" y="382123"/>
                  </a:cubicBezTo>
                  <a:cubicBezTo>
                    <a:pt x="7037672" y="372819"/>
                    <a:pt x="7019705" y="382123"/>
                    <a:pt x="6990187" y="400090"/>
                  </a:cubicBezTo>
                  <a:cubicBezTo>
                    <a:pt x="6942061" y="429608"/>
                    <a:pt x="6905485" y="506289"/>
                    <a:pt x="6828162" y="459767"/>
                  </a:cubicBezTo>
                  <a:cubicBezTo>
                    <a:pt x="6841958" y="447896"/>
                    <a:pt x="6853829" y="431854"/>
                    <a:pt x="6869550" y="424795"/>
                  </a:cubicBezTo>
                  <a:cubicBezTo>
                    <a:pt x="6892009" y="415170"/>
                    <a:pt x="6917356" y="412603"/>
                    <a:pt x="6941420" y="406828"/>
                  </a:cubicBezTo>
                  <a:cubicBezTo>
                    <a:pt x="6939494" y="398807"/>
                    <a:pt x="6937248" y="391107"/>
                    <a:pt x="6935323" y="383086"/>
                  </a:cubicBezTo>
                  <a:cubicBezTo>
                    <a:pt x="6834579" y="405544"/>
                    <a:pt x="6734155" y="428003"/>
                    <a:pt x="6635336" y="449821"/>
                  </a:cubicBezTo>
                  <a:cubicBezTo>
                    <a:pt x="6633090" y="472921"/>
                    <a:pt x="6631486" y="490568"/>
                    <a:pt x="6631165" y="494739"/>
                  </a:cubicBezTo>
                  <a:cubicBezTo>
                    <a:pt x="6603251" y="474846"/>
                    <a:pt x="6574376" y="454633"/>
                    <a:pt x="6543254" y="432816"/>
                  </a:cubicBezTo>
                  <a:cubicBezTo>
                    <a:pt x="6538762" y="422228"/>
                    <a:pt x="6530100" y="402015"/>
                    <a:pt x="6517266" y="372819"/>
                  </a:cubicBezTo>
                  <a:cubicBezTo>
                    <a:pt x="6493524" y="406186"/>
                    <a:pt x="6479406" y="426078"/>
                    <a:pt x="6465289" y="446291"/>
                  </a:cubicBezTo>
                  <a:cubicBezTo>
                    <a:pt x="6421013" y="415811"/>
                    <a:pt x="6421013" y="415811"/>
                    <a:pt x="6313852" y="516235"/>
                  </a:cubicBezTo>
                  <a:cubicBezTo>
                    <a:pt x="6353316" y="523294"/>
                    <a:pt x="6398234" y="531635"/>
                    <a:pt x="6448285" y="540619"/>
                  </a:cubicBezTo>
                  <a:cubicBezTo>
                    <a:pt x="6451173" y="536127"/>
                    <a:pt x="6460477" y="521689"/>
                    <a:pt x="6467856" y="510460"/>
                  </a:cubicBezTo>
                  <a:cubicBezTo>
                    <a:pt x="6453418" y="504364"/>
                    <a:pt x="6443472" y="500193"/>
                    <a:pt x="6433526" y="496022"/>
                  </a:cubicBezTo>
                  <a:cubicBezTo>
                    <a:pt x="6436414" y="488643"/>
                    <a:pt x="6439301" y="480942"/>
                    <a:pt x="6441868" y="473563"/>
                  </a:cubicBezTo>
                  <a:cubicBezTo>
                    <a:pt x="6471706" y="485113"/>
                    <a:pt x="6503790" y="492814"/>
                    <a:pt x="6529458" y="510139"/>
                  </a:cubicBezTo>
                  <a:cubicBezTo>
                    <a:pt x="6537479" y="515593"/>
                    <a:pt x="6528816" y="546394"/>
                    <a:pt x="6527533" y="566607"/>
                  </a:cubicBezTo>
                  <a:cubicBezTo>
                    <a:pt x="6569884" y="582649"/>
                    <a:pt x="6615444" y="582329"/>
                    <a:pt x="6669024" y="574307"/>
                  </a:cubicBezTo>
                  <a:cubicBezTo>
                    <a:pt x="6712979" y="567891"/>
                    <a:pt x="6762389" y="580403"/>
                    <a:pt x="6806345" y="549923"/>
                  </a:cubicBezTo>
                  <a:cubicBezTo>
                    <a:pt x="6783565" y="551207"/>
                    <a:pt x="6761106" y="552490"/>
                    <a:pt x="6721322" y="554736"/>
                  </a:cubicBezTo>
                  <a:cubicBezTo>
                    <a:pt x="6745064" y="537411"/>
                    <a:pt x="6753727" y="526502"/>
                    <a:pt x="6764314" y="524256"/>
                  </a:cubicBezTo>
                  <a:cubicBezTo>
                    <a:pt x="6794794" y="517198"/>
                    <a:pt x="6833616" y="519443"/>
                    <a:pt x="6806986" y="469071"/>
                  </a:cubicBezTo>
                  <a:cubicBezTo>
                    <a:pt x="6815649" y="464900"/>
                    <a:pt x="6822708" y="461050"/>
                    <a:pt x="6830087" y="457521"/>
                  </a:cubicBezTo>
                  <a:close/>
                  <a:moveTo>
                    <a:pt x="5834514" y="559549"/>
                  </a:moveTo>
                  <a:cubicBezTo>
                    <a:pt x="5830022" y="563078"/>
                    <a:pt x="5822322" y="568532"/>
                    <a:pt x="5814622" y="574307"/>
                  </a:cubicBezTo>
                  <a:cubicBezTo>
                    <a:pt x="5818793" y="579441"/>
                    <a:pt x="5823284" y="584254"/>
                    <a:pt x="5827455" y="589387"/>
                  </a:cubicBezTo>
                  <a:cubicBezTo>
                    <a:pt x="5848952" y="571099"/>
                    <a:pt x="5870448" y="553132"/>
                    <a:pt x="5889699" y="536769"/>
                  </a:cubicBezTo>
                  <a:cubicBezTo>
                    <a:pt x="5939429" y="536769"/>
                    <a:pt x="5992047" y="536769"/>
                    <a:pt x="6037286" y="536769"/>
                  </a:cubicBezTo>
                  <a:cubicBezTo>
                    <a:pt x="6016752" y="587462"/>
                    <a:pt x="5998464" y="633022"/>
                    <a:pt x="5979855" y="678581"/>
                  </a:cubicBezTo>
                  <a:cubicBezTo>
                    <a:pt x="5986914" y="683073"/>
                    <a:pt x="5993651" y="687886"/>
                    <a:pt x="6000710" y="692377"/>
                  </a:cubicBezTo>
                  <a:cubicBezTo>
                    <a:pt x="6006806" y="681469"/>
                    <a:pt x="6017073" y="671202"/>
                    <a:pt x="6018677" y="659972"/>
                  </a:cubicBezTo>
                  <a:cubicBezTo>
                    <a:pt x="6025736" y="607354"/>
                    <a:pt x="6057499" y="594200"/>
                    <a:pt x="6106267" y="592595"/>
                  </a:cubicBezTo>
                  <a:cubicBezTo>
                    <a:pt x="6167548" y="590991"/>
                    <a:pt x="6228829" y="581366"/>
                    <a:pt x="6290110" y="574307"/>
                  </a:cubicBezTo>
                  <a:cubicBezTo>
                    <a:pt x="6293639" y="573987"/>
                    <a:pt x="6296206" y="566286"/>
                    <a:pt x="6300056" y="560511"/>
                  </a:cubicBezTo>
                  <a:cubicBezTo>
                    <a:pt x="6279201" y="561795"/>
                    <a:pt x="6261876" y="562757"/>
                    <a:pt x="6237813" y="564361"/>
                  </a:cubicBezTo>
                  <a:cubicBezTo>
                    <a:pt x="6247438" y="518481"/>
                    <a:pt x="6255459" y="480942"/>
                    <a:pt x="6260592" y="456879"/>
                  </a:cubicBezTo>
                  <a:cubicBezTo>
                    <a:pt x="6229792" y="438591"/>
                    <a:pt x="6204445" y="423832"/>
                    <a:pt x="6169794" y="403299"/>
                  </a:cubicBezTo>
                  <a:cubicBezTo>
                    <a:pt x="6147335" y="416132"/>
                    <a:pt x="6113005" y="435704"/>
                    <a:pt x="6078996" y="455275"/>
                  </a:cubicBezTo>
                  <a:cubicBezTo>
                    <a:pt x="6061670" y="435383"/>
                    <a:pt x="6049157" y="420945"/>
                    <a:pt x="6029586" y="399128"/>
                  </a:cubicBezTo>
                  <a:cubicBezTo>
                    <a:pt x="6007448" y="427683"/>
                    <a:pt x="5989160" y="451104"/>
                    <a:pt x="5972155" y="473242"/>
                  </a:cubicBezTo>
                  <a:cubicBezTo>
                    <a:pt x="5950017" y="448217"/>
                    <a:pt x="5918575" y="412603"/>
                    <a:pt x="5887132" y="376669"/>
                  </a:cubicBezTo>
                  <a:cubicBezTo>
                    <a:pt x="5882961" y="381160"/>
                    <a:pt x="5878790" y="385331"/>
                    <a:pt x="5874619" y="389823"/>
                  </a:cubicBezTo>
                  <a:cubicBezTo>
                    <a:pt x="5882319" y="395598"/>
                    <a:pt x="5890020" y="401053"/>
                    <a:pt x="5896116" y="405544"/>
                  </a:cubicBezTo>
                  <a:cubicBezTo>
                    <a:pt x="5842856" y="409715"/>
                    <a:pt x="5788954" y="413886"/>
                    <a:pt x="5719011" y="419341"/>
                  </a:cubicBezTo>
                  <a:cubicBezTo>
                    <a:pt x="5765854" y="475488"/>
                    <a:pt x="5799863" y="516877"/>
                    <a:pt x="5834514" y="559549"/>
                  </a:cubicBezTo>
                  <a:close/>
                  <a:moveTo>
                    <a:pt x="7411774" y="586820"/>
                  </a:moveTo>
                  <a:cubicBezTo>
                    <a:pt x="7414340" y="571741"/>
                    <a:pt x="7417549" y="551528"/>
                    <a:pt x="7420757" y="530994"/>
                  </a:cubicBezTo>
                  <a:cubicBezTo>
                    <a:pt x="7400865" y="539336"/>
                    <a:pt x="7392844" y="557303"/>
                    <a:pt x="7379369" y="565645"/>
                  </a:cubicBezTo>
                  <a:cubicBezTo>
                    <a:pt x="7335413" y="592595"/>
                    <a:pt x="7290175" y="617621"/>
                    <a:pt x="7243973" y="640401"/>
                  </a:cubicBezTo>
                  <a:cubicBezTo>
                    <a:pt x="7208680" y="658047"/>
                    <a:pt x="7172105" y="678581"/>
                    <a:pt x="7134245" y="684036"/>
                  </a:cubicBezTo>
                  <a:cubicBezTo>
                    <a:pt x="7101198" y="688848"/>
                    <a:pt x="7069114" y="671202"/>
                    <a:pt x="7084836" y="624680"/>
                  </a:cubicBezTo>
                  <a:cubicBezTo>
                    <a:pt x="7092215" y="603183"/>
                    <a:pt x="7099274" y="581366"/>
                    <a:pt x="7107615" y="556020"/>
                  </a:cubicBezTo>
                  <a:cubicBezTo>
                    <a:pt x="7050185" y="556020"/>
                    <a:pt x="6998529" y="556020"/>
                    <a:pt x="6972541" y="556020"/>
                  </a:cubicBezTo>
                  <a:cubicBezTo>
                    <a:pt x="6902918" y="635588"/>
                    <a:pt x="6825274" y="669598"/>
                    <a:pt x="6745064" y="704249"/>
                  </a:cubicBezTo>
                  <a:cubicBezTo>
                    <a:pt x="6753085" y="727028"/>
                    <a:pt x="6760785" y="747883"/>
                    <a:pt x="6764314" y="758792"/>
                  </a:cubicBezTo>
                  <a:cubicBezTo>
                    <a:pt x="6798645" y="764246"/>
                    <a:pt x="6824312" y="768417"/>
                    <a:pt x="6855434" y="773550"/>
                  </a:cubicBezTo>
                  <a:cubicBezTo>
                    <a:pt x="6840033" y="756867"/>
                    <a:pt x="6827521" y="743391"/>
                    <a:pt x="6807307" y="721895"/>
                  </a:cubicBezTo>
                  <a:cubicBezTo>
                    <a:pt x="6850941" y="702965"/>
                    <a:pt x="6889122" y="686602"/>
                    <a:pt x="6927302" y="670239"/>
                  </a:cubicBezTo>
                  <a:cubicBezTo>
                    <a:pt x="6924415" y="668635"/>
                    <a:pt x="6921527" y="667352"/>
                    <a:pt x="6918639" y="665748"/>
                  </a:cubicBezTo>
                  <a:cubicBezTo>
                    <a:pt x="6954895" y="636230"/>
                    <a:pt x="6991150" y="606392"/>
                    <a:pt x="7027405" y="576874"/>
                  </a:cubicBezTo>
                  <a:cubicBezTo>
                    <a:pt x="7061414" y="630134"/>
                    <a:pt x="7055639" y="646497"/>
                    <a:pt x="6985695" y="691415"/>
                  </a:cubicBezTo>
                  <a:cubicBezTo>
                    <a:pt x="7016496" y="696869"/>
                    <a:pt x="7050506" y="710665"/>
                    <a:pt x="7083232" y="707457"/>
                  </a:cubicBezTo>
                  <a:cubicBezTo>
                    <a:pt x="7163442" y="699757"/>
                    <a:pt x="7242369" y="683394"/>
                    <a:pt x="7322259" y="672164"/>
                  </a:cubicBezTo>
                  <a:cubicBezTo>
                    <a:pt x="7335093" y="670560"/>
                    <a:pt x="7349209" y="678581"/>
                    <a:pt x="7362685" y="682431"/>
                  </a:cubicBezTo>
                  <a:cubicBezTo>
                    <a:pt x="7371668" y="684998"/>
                    <a:pt x="7380331" y="688206"/>
                    <a:pt x="7388994" y="690773"/>
                  </a:cubicBezTo>
                  <a:cubicBezTo>
                    <a:pt x="7388673" y="616017"/>
                    <a:pt x="7446746" y="644893"/>
                    <a:pt x="7487171" y="636230"/>
                  </a:cubicBezTo>
                  <a:cubicBezTo>
                    <a:pt x="7489097" y="619546"/>
                    <a:pt x="7491343" y="601258"/>
                    <a:pt x="7494551" y="572382"/>
                  </a:cubicBezTo>
                  <a:cubicBezTo>
                    <a:pt x="7465675" y="577516"/>
                    <a:pt x="7441291" y="581687"/>
                    <a:pt x="7411774" y="586820"/>
                  </a:cubicBezTo>
                  <a:close/>
                  <a:moveTo>
                    <a:pt x="2792289" y="894829"/>
                  </a:moveTo>
                  <a:cubicBezTo>
                    <a:pt x="2797102" y="902529"/>
                    <a:pt x="2801593" y="910550"/>
                    <a:pt x="2806406" y="918250"/>
                  </a:cubicBezTo>
                  <a:cubicBezTo>
                    <a:pt x="2835603" y="896112"/>
                    <a:pt x="2864479" y="873974"/>
                    <a:pt x="2896563" y="849590"/>
                  </a:cubicBezTo>
                  <a:cubicBezTo>
                    <a:pt x="2901054" y="864990"/>
                    <a:pt x="2904584" y="876220"/>
                    <a:pt x="2906830" y="884883"/>
                  </a:cubicBezTo>
                  <a:cubicBezTo>
                    <a:pt x="2966506" y="884883"/>
                    <a:pt x="3024579" y="884883"/>
                    <a:pt x="3089068" y="884883"/>
                  </a:cubicBezTo>
                  <a:cubicBezTo>
                    <a:pt x="3080726" y="898358"/>
                    <a:pt x="3074951" y="907983"/>
                    <a:pt x="3075593" y="907021"/>
                  </a:cubicBezTo>
                  <a:cubicBezTo>
                    <a:pt x="3099335" y="938143"/>
                    <a:pt x="3118906" y="964452"/>
                    <a:pt x="3147782" y="1002632"/>
                  </a:cubicBezTo>
                  <a:cubicBezTo>
                    <a:pt x="3167995" y="998461"/>
                    <a:pt x="3200721" y="991402"/>
                    <a:pt x="3233447" y="984344"/>
                  </a:cubicBezTo>
                  <a:cubicBezTo>
                    <a:pt x="3231843" y="980173"/>
                    <a:pt x="3230239" y="975681"/>
                    <a:pt x="3228634" y="971510"/>
                  </a:cubicBezTo>
                  <a:cubicBezTo>
                    <a:pt x="3206817" y="965735"/>
                    <a:pt x="3185000" y="959960"/>
                    <a:pt x="3147461" y="950014"/>
                  </a:cubicBezTo>
                  <a:cubicBezTo>
                    <a:pt x="3189492" y="921780"/>
                    <a:pt x="3214838" y="904775"/>
                    <a:pt x="3240185" y="887770"/>
                  </a:cubicBezTo>
                  <a:cubicBezTo>
                    <a:pt x="3238260" y="881674"/>
                    <a:pt x="3236014" y="875578"/>
                    <a:pt x="3234088" y="869803"/>
                  </a:cubicBezTo>
                  <a:cubicBezTo>
                    <a:pt x="3193983" y="879749"/>
                    <a:pt x="3154199" y="889695"/>
                    <a:pt x="3110243" y="900925"/>
                  </a:cubicBezTo>
                  <a:cubicBezTo>
                    <a:pt x="3126927" y="856328"/>
                    <a:pt x="3147782" y="814939"/>
                    <a:pt x="3156766" y="770984"/>
                  </a:cubicBezTo>
                  <a:cubicBezTo>
                    <a:pt x="3160937" y="750771"/>
                    <a:pt x="3145215" y="724782"/>
                    <a:pt x="3133023" y="704569"/>
                  </a:cubicBezTo>
                  <a:cubicBezTo>
                    <a:pt x="3130457" y="700398"/>
                    <a:pt x="3099977" y="706494"/>
                    <a:pt x="3089068" y="715799"/>
                  </a:cubicBezTo>
                  <a:cubicBezTo>
                    <a:pt x="3052492" y="746921"/>
                    <a:pt x="3019124" y="781251"/>
                    <a:pt x="2974848" y="824244"/>
                  </a:cubicBezTo>
                  <a:cubicBezTo>
                    <a:pt x="2971319" y="784459"/>
                    <a:pt x="2968110" y="751091"/>
                    <a:pt x="2966185" y="728312"/>
                  </a:cubicBezTo>
                  <a:cubicBezTo>
                    <a:pt x="2951106" y="749487"/>
                    <a:pt x="2931534" y="777080"/>
                    <a:pt x="2912605" y="803389"/>
                  </a:cubicBezTo>
                  <a:cubicBezTo>
                    <a:pt x="2923513" y="807560"/>
                    <a:pt x="2937630" y="813014"/>
                    <a:pt x="2946293" y="816222"/>
                  </a:cubicBezTo>
                  <a:cubicBezTo>
                    <a:pt x="2894638" y="842532"/>
                    <a:pt x="2843303" y="868841"/>
                    <a:pt x="2792289" y="894829"/>
                  </a:cubicBezTo>
                  <a:close/>
                  <a:moveTo>
                    <a:pt x="8668191" y="707136"/>
                  </a:moveTo>
                  <a:cubicBezTo>
                    <a:pt x="8600173" y="701040"/>
                    <a:pt x="8538892" y="695586"/>
                    <a:pt x="8477290" y="690131"/>
                  </a:cubicBezTo>
                  <a:cubicBezTo>
                    <a:pt x="8476649" y="693019"/>
                    <a:pt x="8476328" y="695586"/>
                    <a:pt x="8475686" y="698473"/>
                  </a:cubicBezTo>
                  <a:cubicBezTo>
                    <a:pt x="8497503" y="706174"/>
                    <a:pt x="8519000" y="714195"/>
                    <a:pt x="8523491" y="715799"/>
                  </a:cubicBezTo>
                  <a:cubicBezTo>
                    <a:pt x="8483066" y="736974"/>
                    <a:pt x="8436222" y="761038"/>
                    <a:pt x="8394192" y="783176"/>
                  </a:cubicBezTo>
                  <a:cubicBezTo>
                    <a:pt x="8409592" y="814939"/>
                    <a:pt x="8431410" y="839002"/>
                    <a:pt x="8427880" y="858894"/>
                  </a:cubicBezTo>
                  <a:cubicBezTo>
                    <a:pt x="8424030" y="880070"/>
                    <a:pt x="8396438" y="897075"/>
                    <a:pt x="8372696" y="922421"/>
                  </a:cubicBezTo>
                  <a:cubicBezTo>
                    <a:pt x="8430768" y="908946"/>
                    <a:pt x="8481782" y="897075"/>
                    <a:pt x="8542742" y="882958"/>
                  </a:cubicBezTo>
                  <a:cubicBezTo>
                    <a:pt x="8513224" y="862103"/>
                    <a:pt x="8498465" y="851836"/>
                    <a:pt x="8483386" y="841248"/>
                  </a:cubicBezTo>
                  <a:cubicBezTo>
                    <a:pt x="8578676" y="850232"/>
                    <a:pt x="8638353" y="812693"/>
                    <a:pt x="8668191" y="707136"/>
                  </a:cubicBezTo>
                  <a:close/>
                  <a:moveTo>
                    <a:pt x="10406514" y="864028"/>
                  </a:moveTo>
                  <a:cubicBezTo>
                    <a:pt x="10378921" y="880712"/>
                    <a:pt x="10354217" y="896112"/>
                    <a:pt x="10327587" y="912154"/>
                  </a:cubicBezTo>
                  <a:cubicBezTo>
                    <a:pt x="10381167" y="930121"/>
                    <a:pt x="10423839" y="944559"/>
                    <a:pt x="10484158" y="964772"/>
                  </a:cubicBezTo>
                  <a:cubicBezTo>
                    <a:pt x="10454319" y="943276"/>
                    <a:pt x="10440523" y="933651"/>
                    <a:pt x="10411647" y="912796"/>
                  </a:cubicBezTo>
                  <a:cubicBezTo>
                    <a:pt x="10482553" y="924025"/>
                    <a:pt x="10532925" y="932046"/>
                    <a:pt x="10578806" y="939105"/>
                  </a:cubicBezTo>
                  <a:cubicBezTo>
                    <a:pt x="10583619" y="896754"/>
                    <a:pt x="10587469" y="863065"/>
                    <a:pt x="10591640" y="827773"/>
                  </a:cubicBezTo>
                  <a:cubicBezTo>
                    <a:pt x="10624365" y="850873"/>
                    <a:pt x="10659017" y="874937"/>
                    <a:pt x="10707143" y="908946"/>
                  </a:cubicBezTo>
                  <a:cubicBezTo>
                    <a:pt x="10679871" y="828414"/>
                    <a:pt x="10621157" y="805314"/>
                    <a:pt x="10542551" y="822960"/>
                  </a:cubicBezTo>
                  <a:cubicBezTo>
                    <a:pt x="10535492" y="854082"/>
                    <a:pt x="10528754" y="882958"/>
                    <a:pt x="10522338" y="911833"/>
                  </a:cubicBezTo>
                  <a:cubicBezTo>
                    <a:pt x="10514958" y="910229"/>
                    <a:pt x="10507900" y="908304"/>
                    <a:pt x="10500520" y="906700"/>
                  </a:cubicBezTo>
                  <a:cubicBezTo>
                    <a:pt x="10505975" y="887129"/>
                    <a:pt x="10511429" y="867236"/>
                    <a:pt x="10519450" y="837719"/>
                  </a:cubicBezTo>
                  <a:cubicBezTo>
                    <a:pt x="10464907" y="829056"/>
                    <a:pt x="10413251" y="821035"/>
                    <a:pt x="10341383" y="809806"/>
                  </a:cubicBezTo>
                  <a:cubicBezTo>
                    <a:pt x="10370900" y="834190"/>
                    <a:pt x="10387905" y="848307"/>
                    <a:pt x="10406514" y="864028"/>
                  </a:cubicBezTo>
                  <a:close/>
                  <a:moveTo>
                    <a:pt x="8839200" y="888091"/>
                  </a:moveTo>
                  <a:cubicBezTo>
                    <a:pt x="8865188" y="878145"/>
                    <a:pt x="8890855" y="868841"/>
                    <a:pt x="8916523" y="858574"/>
                  </a:cubicBezTo>
                  <a:cubicBezTo>
                    <a:pt x="8940907" y="848948"/>
                    <a:pt x="8965291" y="838681"/>
                    <a:pt x="8981333" y="832265"/>
                  </a:cubicBezTo>
                  <a:cubicBezTo>
                    <a:pt x="8948607" y="809164"/>
                    <a:pt x="8919090" y="788951"/>
                    <a:pt x="8890535" y="767454"/>
                  </a:cubicBezTo>
                  <a:cubicBezTo>
                    <a:pt x="8855884" y="741466"/>
                    <a:pt x="8740701" y="734408"/>
                    <a:pt x="8711505" y="756867"/>
                  </a:cubicBezTo>
                  <a:cubicBezTo>
                    <a:pt x="8726584" y="779005"/>
                    <a:pt x="8737814" y="805314"/>
                    <a:pt x="8757386" y="822318"/>
                  </a:cubicBezTo>
                  <a:cubicBezTo>
                    <a:pt x="8775032" y="837719"/>
                    <a:pt x="8802945" y="840927"/>
                    <a:pt x="8823158" y="854082"/>
                  </a:cubicBezTo>
                  <a:cubicBezTo>
                    <a:pt x="8832462" y="859857"/>
                    <a:pt x="8834388" y="877183"/>
                    <a:pt x="8839200" y="888091"/>
                  </a:cubicBezTo>
                  <a:close/>
                  <a:moveTo>
                    <a:pt x="9691678" y="1046587"/>
                  </a:moveTo>
                  <a:cubicBezTo>
                    <a:pt x="9677240" y="1028941"/>
                    <a:pt x="9658631" y="1016107"/>
                    <a:pt x="9656385" y="1000707"/>
                  </a:cubicBezTo>
                  <a:cubicBezTo>
                    <a:pt x="9651251" y="963810"/>
                    <a:pt x="9632322" y="941993"/>
                    <a:pt x="9602805" y="961564"/>
                  </a:cubicBezTo>
                  <a:cubicBezTo>
                    <a:pt x="9549223" y="997819"/>
                    <a:pt x="9504948" y="977285"/>
                    <a:pt x="9448800" y="954185"/>
                  </a:cubicBezTo>
                  <a:cubicBezTo>
                    <a:pt x="9470297" y="945843"/>
                    <a:pt x="9485697" y="940068"/>
                    <a:pt x="9500777" y="934292"/>
                  </a:cubicBezTo>
                  <a:cubicBezTo>
                    <a:pt x="9496605" y="927876"/>
                    <a:pt x="9492434" y="921459"/>
                    <a:pt x="9487943" y="915042"/>
                  </a:cubicBezTo>
                  <a:cubicBezTo>
                    <a:pt x="9469975" y="931084"/>
                    <a:pt x="9434683" y="951297"/>
                    <a:pt x="9437250" y="962847"/>
                  </a:cubicBezTo>
                  <a:cubicBezTo>
                    <a:pt x="9442383" y="985627"/>
                    <a:pt x="9468371" y="1003915"/>
                    <a:pt x="9481846" y="1019957"/>
                  </a:cubicBezTo>
                  <a:cubicBezTo>
                    <a:pt x="9481205" y="1019957"/>
                    <a:pt x="9467730" y="1022845"/>
                    <a:pt x="9453933" y="1025412"/>
                  </a:cubicBezTo>
                  <a:cubicBezTo>
                    <a:pt x="9531898" y="1061988"/>
                    <a:pt x="9608900" y="1076425"/>
                    <a:pt x="9691678" y="1046587"/>
                  </a:cubicBezTo>
                  <a:close/>
                  <a:moveTo>
                    <a:pt x="3236976" y="473242"/>
                  </a:moveTo>
                  <a:cubicBezTo>
                    <a:pt x="3243714" y="470355"/>
                    <a:pt x="3250452" y="467467"/>
                    <a:pt x="3257189" y="464579"/>
                  </a:cubicBezTo>
                  <a:cubicBezTo>
                    <a:pt x="3250772" y="433137"/>
                    <a:pt x="3244355" y="402015"/>
                    <a:pt x="3237939" y="370573"/>
                  </a:cubicBezTo>
                  <a:cubicBezTo>
                    <a:pt x="3228634" y="363514"/>
                    <a:pt x="3219330" y="356456"/>
                    <a:pt x="3210025" y="349718"/>
                  </a:cubicBezTo>
                  <a:cubicBezTo>
                    <a:pt x="3185962" y="394315"/>
                    <a:pt x="3161899" y="439233"/>
                    <a:pt x="3133986" y="491530"/>
                  </a:cubicBezTo>
                  <a:cubicBezTo>
                    <a:pt x="3130457" y="517198"/>
                    <a:pt x="3124040" y="565645"/>
                    <a:pt x="3119548" y="599975"/>
                  </a:cubicBezTo>
                  <a:cubicBezTo>
                    <a:pt x="3080084" y="604146"/>
                    <a:pt x="3037412" y="597408"/>
                    <a:pt x="3013991" y="615375"/>
                  </a:cubicBezTo>
                  <a:cubicBezTo>
                    <a:pt x="2998590" y="627246"/>
                    <a:pt x="3011103" y="675052"/>
                    <a:pt x="3011103" y="706815"/>
                  </a:cubicBezTo>
                  <a:cubicBezTo>
                    <a:pt x="3015916" y="706174"/>
                    <a:pt x="3020728" y="705532"/>
                    <a:pt x="3025541" y="704890"/>
                  </a:cubicBezTo>
                  <a:cubicBezTo>
                    <a:pt x="3042546" y="680185"/>
                    <a:pt x="3059230" y="655160"/>
                    <a:pt x="3066930" y="644251"/>
                  </a:cubicBezTo>
                  <a:cubicBezTo>
                    <a:pt x="3107035" y="632059"/>
                    <a:pt x="3134948" y="625642"/>
                    <a:pt x="3160937" y="614413"/>
                  </a:cubicBezTo>
                  <a:cubicBezTo>
                    <a:pt x="3169599" y="610563"/>
                    <a:pt x="3179225" y="586500"/>
                    <a:pt x="3177300" y="584895"/>
                  </a:cubicBezTo>
                  <a:cubicBezTo>
                    <a:pt x="3119548" y="537090"/>
                    <a:pt x="3186283" y="498589"/>
                    <a:pt x="3179866" y="448217"/>
                  </a:cubicBezTo>
                  <a:cubicBezTo>
                    <a:pt x="3203929" y="458804"/>
                    <a:pt x="3220613" y="466184"/>
                    <a:pt x="3236976" y="473242"/>
                  </a:cubicBezTo>
                  <a:close/>
                  <a:moveTo>
                    <a:pt x="3516109" y="1010011"/>
                  </a:moveTo>
                  <a:cubicBezTo>
                    <a:pt x="3441352" y="1071934"/>
                    <a:pt x="3419535" y="1172999"/>
                    <a:pt x="3327775" y="1212142"/>
                  </a:cubicBezTo>
                  <a:cubicBezTo>
                    <a:pt x="3410552" y="1190324"/>
                    <a:pt x="3493329" y="1168507"/>
                    <a:pt x="3575465" y="1146690"/>
                  </a:cubicBezTo>
                  <a:cubicBezTo>
                    <a:pt x="3555893" y="1102093"/>
                    <a:pt x="3536322" y="1056854"/>
                    <a:pt x="3516109" y="1010011"/>
                  </a:cubicBezTo>
                  <a:close/>
                  <a:moveTo>
                    <a:pt x="3492046" y="835473"/>
                  </a:moveTo>
                  <a:cubicBezTo>
                    <a:pt x="3385205" y="852478"/>
                    <a:pt x="3418573" y="744033"/>
                    <a:pt x="3378467" y="707136"/>
                  </a:cubicBezTo>
                  <a:cubicBezTo>
                    <a:pt x="3352479" y="727349"/>
                    <a:pt x="3332266" y="752375"/>
                    <a:pt x="3306920" y="761038"/>
                  </a:cubicBezTo>
                  <a:cubicBezTo>
                    <a:pt x="3227993" y="787668"/>
                    <a:pt x="3224142" y="793443"/>
                    <a:pt x="3270985" y="864028"/>
                  </a:cubicBezTo>
                  <a:cubicBezTo>
                    <a:pt x="3302428" y="828094"/>
                    <a:pt x="3334191" y="792159"/>
                    <a:pt x="3357613" y="765529"/>
                  </a:cubicBezTo>
                  <a:cubicBezTo>
                    <a:pt x="3371409" y="786384"/>
                    <a:pt x="3386488" y="808843"/>
                    <a:pt x="3404135" y="835473"/>
                  </a:cubicBezTo>
                  <a:cubicBezTo>
                    <a:pt x="3375580" y="840606"/>
                    <a:pt x="3348629" y="845419"/>
                    <a:pt x="3312374" y="851836"/>
                  </a:cubicBezTo>
                  <a:cubicBezTo>
                    <a:pt x="3383280" y="892583"/>
                    <a:pt x="3439107" y="892583"/>
                    <a:pt x="3492046" y="835473"/>
                  </a:cubicBezTo>
                  <a:close/>
                  <a:moveTo>
                    <a:pt x="4526441" y="812372"/>
                  </a:moveTo>
                  <a:cubicBezTo>
                    <a:pt x="4516174" y="780288"/>
                    <a:pt x="4506869" y="751091"/>
                    <a:pt x="4494677" y="712911"/>
                  </a:cubicBezTo>
                  <a:cubicBezTo>
                    <a:pt x="4469973" y="763284"/>
                    <a:pt x="4452968" y="824244"/>
                    <a:pt x="4380137" y="801143"/>
                  </a:cubicBezTo>
                  <a:cubicBezTo>
                    <a:pt x="4375324" y="841569"/>
                    <a:pt x="4371153" y="876541"/>
                    <a:pt x="4367303" y="910871"/>
                  </a:cubicBezTo>
                  <a:cubicBezTo>
                    <a:pt x="4389120" y="915042"/>
                    <a:pt x="4413504" y="919854"/>
                    <a:pt x="4427300" y="922742"/>
                  </a:cubicBezTo>
                  <a:cubicBezTo>
                    <a:pt x="4466122" y="879428"/>
                    <a:pt x="4500773" y="840927"/>
                    <a:pt x="4526441" y="812372"/>
                  </a:cubicBezTo>
                  <a:close/>
                  <a:moveTo>
                    <a:pt x="10419989" y="1505712"/>
                  </a:moveTo>
                  <a:cubicBezTo>
                    <a:pt x="10400418" y="1501221"/>
                    <a:pt x="10380847" y="1497370"/>
                    <a:pt x="10361596" y="1491916"/>
                  </a:cubicBezTo>
                  <a:cubicBezTo>
                    <a:pt x="10340741" y="1485820"/>
                    <a:pt x="10320849" y="1474911"/>
                    <a:pt x="10299994" y="1471061"/>
                  </a:cubicBezTo>
                  <a:cubicBezTo>
                    <a:pt x="10280743" y="1467532"/>
                    <a:pt x="10260210" y="1470420"/>
                    <a:pt x="10231013" y="1470420"/>
                  </a:cubicBezTo>
                  <a:cubicBezTo>
                    <a:pt x="10232297" y="1482291"/>
                    <a:pt x="10235184" y="1505391"/>
                    <a:pt x="10236147" y="1513733"/>
                  </a:cubicBezTo>
                  <a:cubicBezTo>
                    <a:pt x="10271439" y="1559935"/>
                    <a:pt x="10332399" y="1462078"/>
                    <a:pt x="10351329" y="1550630"/>
                  </a:cubicBezTo>
                  <a:cubicBezTo>
                    <a:pt x="10331116" y="1559935"/>
                    <a:pt x="10312507" y="1568597"/>
                    <a:pt x="10283952" y="1581752"/>
                  </a:cubicBezTo>
                  <a:cubicBezTo>
                    <a:pt x="10353895" y="1606136"/>
                    <a:pt x="10401701" y="1573731"/>
                    <a:pt x="10419989" y="1505712"/>
                  </a:cubicBezTo>
                  <a:close/>
                  <a:moveTo>
                    <a:pt x="8599210" y="664143"/>
                  </a:moveTo>
                  <a:cubicBezTo>
                    <a:pt x="8640599" y="668635"/>
                    <a:pt x="8677175" y="675052"/>
                    <a:pt x="8714072" y="675373"/>
                  </a:cubicBezTo>
                  <a:cubicBezTo>
                    <a:pt x="8733322" y="675373"/>
                    <a:pt x="8752573" y="664464"/>
                    <a:pt x="8771823" y="658368"/>
                  </a:cubicBezTo>
                  <a:cubicBezTo>
                    <a:pt x="8764123" y="640722"/>
                    <a:pt x="8758669" y="621471"/>
                    <a:pt x="8748081" y="605750"/>
                  </a:cubicBezTo>
                  <a:cubicBezTo>
                    <a:pt x="8712468" y="553132"/>
                    <a:pt x="8662737" y="592916"/>
                    <a:pt x="8619423" y="588104"/>
                  </a:cubicBezTo>
                  <a:cubicBezTo>
                    <a:pt x="8618461" y="588104"/>
                    <a:pt x="8616535" y="594841"/>
                    <a:pt x="8614290" y="599975"/>
                  </a:cubicBezTo>
                  <a:cubicBezTo>
                    <a:pt x="8626482" y="603183"/>
                    <a:pt x="8638353" y="606392"/>
                    <a:pt x="8659529" y="611846"/>
                  </a:cubicBezTo>
                  <a:cubicBezTo>
                    <a:pt x="8639316" y="629492"/>
                    <a:pt x="8623915" y="642968"/>
                    <a:pt x="8599210" y="664143"/>
                  </a:cubicBezTo>
                  <a:close/>
                  <a:moveTo>
                    <a:pt x="9996478" y="746921"/>
                  </a:moveTo>
                  <a:cubicBezTo>
                    <a:pt x="9996798" y="753658"/>
                    <a:pt x="9997440" y="760396"/>
                    <a:pt x="9997761" y="767454"/>
                  </a:cubicBezTo>
                  <a:cubicBezTo>
                    <a:pt x="10028882" y="787026"/>
                    <a:pt x="10084709" y="777401"/>
                    <a:pt x="10083425" y="838361"/>
                  </a:cubicBezTo>
                  <a:cubicBezTo>
                    <a:pt x="10083425" y="842852"/>
                    <a:pt x="10112622" y="853440"/>
                    <a:pt x="10126419" y="850873"/>
                  </a:cubicBezTo>
                  <a:cubicBezTo>
                    <a:pt x="10136044" y="849269"/>
                    <a:pt x="10146632" y="830981"/>
                    <a:pt x="10149519" y="818789"/>
                  </a:cubicBezTo>
                  <a:cubicBezTo>
                    <a:pt x="10155615" y="792801"/>
                    <a:pt x="10157219" y="765529"/>
                    <a:pt x="10159466" y="746921"/>
                  </a:cubicBezTo>
                  <a:cubicBezTo>
                    <a:pt x="10111018" y="746921"/>
                    <a:pt x="10053588" y="746921"/>
                    <a:pt x="9996478" y="746921"/>
                  </a:cubicBezTo>
                  <a:close/>
                  <a:moveTo>
                    <a:pt x="10378921" y="1325078"/>
                  </a:moveTo>
                  <a:cubicBezTo>
                    <a:pt x="10384055" y="1322191"/>
                    <a:pt x="10389188" y="1319303"/>
                    <a:pt x="10394642" y="1316415"/>
                  </a:cubicBezTo>
                  <a:cubicBezTo>
                    <a:pt x="10408118" y="1341762"/>
                    <a:pt x="10421593" y="1366788"/>
                    <a:pt x="10431860" y="1386359"/>
                  </a:cubicBezTo>
                  <a:cubicBezTo>
                    <a:pt x="10446298" y="1374167"/>
                    <a:pt x="10461378" y="1361012"/>
                    <a:pt x="10478382" y="1346575"/>
                  </a:cubicBezTo>
                  <a:cubicBezTo>
                    <a:pt x="10436994" y="1321870"/>
                    <a:pt x="10396889" y="1298127"/>
                    <a:pt x="10367371" y="1280802"/>
                  </a:cubicBezTo>
                  <a:cubicBezTo>
                    <a:pt x="10326303" y="1295561"/>
                    <a:pt x="10293898" y="1307432"/>
                    <a:pt x="10249943" y="1323153"/>
                  </a:cubicBezTo>
                  <a:cubicBezTo>
                    <a:pt x="10284273" y="1378338"/>
                    <a:pt x="10347479" y="1325399"/>
                    <a:pt x="10388547" y="1367429"/>
                  </a:cubicBezTo>
                  <a:cubicBezTo>
                    <a:pt x="10383413" y="1344650"/>
                    <a:pt x="10381167" y="1335024"/>
                    <a:pt x="10378921" y="1325078"/>
                  </a:cubicBezTo>
                  <a:close/>
                  <a:moveTo>
                    <a:pt x="8293769" y="394315"/>
                  </a:moveTo>
                  <a:cubicBezTo>
                    <a:pt x="8294089" y="398807"/>
                    <a:pt x="8294411" y="403299"/>
                    <a:pt x="8294411" y="407790"/>
                  </a:cubicBezTo>
                  <a:cubicBezTo>
                    <a:pt x="8307886" y="405224"/>
                    <a:pt x="8321041" y="402336"/>
                    <a:pt x="8320719" y="402336"/>
                  </a:cubicBezTo>
                  <a:cubicBezTo>
                    <a:pt x="8339970" y="425116"/>
                    <a:pt x="8354729" y="455596"/>
                    <a:pt x="8367563" y="454633"/>
                  </a:cubicBezTo>
                  <a:cubicBezTo>
                    <a:pt x="8400288" y="452708"/>
                    <a:pt x="8433655" y="439875"/>
                    <a:pt x="8462531" y="423512"/>
                  </a:cubicBezTo>
                  <a:cubicBezTo>
                    <a:pt x="8467344" y="420624"/>
                    <a:pt x="8450660" y="379877"/>
                    <a:pt x="8447131" y="367043"/>
                  </a:cubicBezTo>
                  <a:cubicBezTo>
                    <a:pt x="8389059" y="377631"/>
                    <a:pt x="8341574" y="385973"/>
                    <a:pt x="8293769" y="394315"/>
                  </a:cubicBezTo>
                  <a:close/>
                  <a:moveTo>
                    <a:pt x="4586759" y="634947"/>
                  </a:moveTo>
                  <a:cubicBezTo>
                    <a:pt x="4587401" y="643289"/>
                    <a:pt x="4588363" y="651310"/>
                    <a:pt x="4589005" y="659651"/>
                  </a:cubicBezTo>
                  <a:cubicBezTo>
                    <a:pt x="4668895" y="679865"/>
                    <a:pt x="4746859" y="691094"/>
                    <a:pt x="4810707" y="597087"/>
                  </a:cubicBezTo>
                  <a:cubicBezTo>
                    <a:pt x="4733063" y="610242"/>
                    <a:pt x="4659911" y="622434"/>
                    <a:pt x="4586759" y="634947"/>
                  </a:cubicBezTo>
                  <a:close/>
                  <a:moveTo>
                    <a:pt x="5528110" y="518802"/>
                  </a:moveTo>
                  <a:cubicBezTo>
                    <a:pt x="5546077" y="504043"/>
                    <a:pt x="5565648" y="492172"/>
                    <a:pt x="5579124" y="475488"/>
                  </a:cubicBezTo>
                  <a:cubicBezTo>
                    <a:pt x="5585220" y="468109"/>
                    <a:pt x="5579124" y="450783"/>
                    <a:pt x="5578482" y="437950"/>
                  </a:cubicBezTo>
                  <a:cubicBezTo>
                    <a:pt x="5570140" y="441158"/>
                    <a:pt x="5558910" y="441800"/>
                    <a:pt x="5554098" y="447896"/>
                  </a:cubicBezTo>
                  <a:cubicBezTo>
                    <a:pt x="5532281" y="475809"/>
                    <a:pt x="5525222" y="475167"/>
                    <a:pt x="5505971" y="444046"/>
                  </a:cubicBezTo>
                  <a:cubicBezTo>
                    <a:pt x="5496667" y="428966"/>
                    <a:pt x="5484154" y="415811"/>
                    <a:pt x="5482550" y="413886"/>
                  </a:cubicBezTo>
                  <a:cubicBezTo>
                    <a:pt x="5450787" y="441800"/>
                    <a:pt x="5424478" y="463296"/>
                    <a:pt x="5400094" y="487359"/>
                  </a:cubicBezTo>
                  <a:cubicBezTo>
                    <a:pt x="5388543" y="498589"/>
                    <a:pt x="5381164" y="514310"/>
                    <a:pt x="5375710" y="522010"/>
                  </a:cubicBezTo>
                  <a:cubicBezTo>
                    <a:pt x="5420628" y="510139"/>
                    <a:pt x="5461695" y="497626"/>
                    <a:pt x="5503405" y="490568"/>
                  </a:cubicBezTo>
                  <a:cubicBezTo>
                    <a:pt x="5510463" y="489284"/>
                    <a:pt x="5522014" y="511422"/>
                    <a:pt x="5528110" y="518802"/>
                  </a:cubicBezTo>
                  <a:close/>
                  <a:moveTo>
                    <a:pt x="4654136" y="356776"/>
                  </a:moveTo>
                  <a:cubicBezTo>
                    <a:pt x="4720871" y="341697"/>
                    <a:pt x="4788889" y="326617"/>
                    <a:pt x="4856908" y="311217"/>
                  </a:cubicBezTo>
                  <a:cubicBezTo>
                    <a:pt x="4856266" y="306725"/>
                    <a:pt x="4855304" y="302233"/>
                    <a:pt x="4854662" y="297742"/>
                  </a:cubicBezTo>
                  <a:cubicBezTo>
                    <a:pt x="4836053" y="300308"/>
                    <a:pt x="4817765" y="302875"/>
                    <a:pt x="4798836" y="305442"/>
                  </a:cubicBezTo>
                  <a:cubicBezTo>
                    <a:pt x="4791135" y="279454"/>
                    <a:pt x="4784398" y="256995"/>
                    <a:pt x="4775414" y="225873"/>
                  </a:cubicBezTo>
                  <a:cubicBezTo>
                    <a:pt x="4734025" y="270149"/>
                    <a:pt x="4697129" y="310254"/>
                    <a:pt x="4654136" y="356776"/>
                  </a:cubicBezTo>
                  <a:close/>
                  <a:moveTo>
                    <a:pt x="8588301" y="1041133"/>
                  </a:moveTo>
                  <a:cubicBezTo>
                    <a:pt x="8601777" y="1050116"/>
                    <a:pt x="8620385" y="1066800"/>
                    <a:pt x="8642203" y="1077067"/>
                  </a:cubicBezTo>
                  <a:cubicBezTo>
                    <a:pt x="8676533" y="1092788"/>
                    <a:pt x="8715355" y="1118456"/>
                    <a:pt x="8745514" y="1048833"/>
                  </a:cubicBezTo>
                  <a:cubicBezTo>
                    <a:pt x="8712788" y="1055892"/>
                    <a:pt x="8690009" y="1061025"/>
                    <a:pt x="8663379" y="1066800"/>
                  </a:cubicBezTo>
                  <a:cubicBezTo>
                    <a:pt x="8670116" y="1057496"/>
                    <a:pt x="8677495" y="1051721"/>
                    <a:pt x="8678779" y="1044662"/>
                  </a:cubicBezTo>
                  <a:cubicBezTo>
                    <a:pt x="8683271" y="1022524"/>
                    <a:pt x="8685516" y="999744"/>
                    <a:pt x="8688405" y="977606"/>
                  </a:cubicBezTo>
                  <a:cubicBezTo>
                    <a:pt x="8668512" y="987873"/>
                    <a:pt x="8647657" y="997177"/>
                    <a:pt x="8628728" y="1009049"/>
                  </a:cubicBezTo>
                  <a:cubicBezTo>
                    <a:pt x="8612364" y="1019316"/>
                    <a:pt x="8598248" y="1033112"/>
                    <a:pt x="8588301" y="1041133"/>
                  </a:cubicBezTo>
                  <a:close/>
                  <a:moveTo>
                    <a:pt x="9217794" y="806597"/>
                  </a:moveTo>
                  <a:cubicBezTo>
                    <a:pt x="9168384" y="809485"/>
                    <a:pt x="9100044" y="882316"/>
                    <a:pt x="9109349" y="924025"/>
                  </a:cubicBezTo>
                  <a:cubicBezTo>
                    <a:pt x="9112236" y="937180"/>
                    <a:pt x="9126996" y="950014"/>
                    <a:pt x="9139508" y="957714"/>
                  </a:cubicBezTo>
                  <a:cubicBezTo>
                    <a:pt x="9144000" y="960281"/>
                    <a:pt x="9163251" y="948409"/>
                    <a:pt x="9167101" y="939105"/>
                  </a:cubicBezTo>
                  <a:cubicBezTo>
                    <a:pt x="9185389" y="895791"/>
                    <a:pt x="9201110" y="851194"/>
                    <a:pt x="9217794" y="806597"/>
                  </a:cubicBezTo>
                  <a:close/>
                  <a:moveTo>
                    <a:pt x="5988839" y="877503"/>
                  </a:moveTo>
                  <a:cubicBezTo>
                    <a:pt x="6006806" y="902850"/>
                    <a:pt x="6026698" y="918571"/>
                    <a:pt x="6028944" y="936217"/>
                  </a:cubicBezTo>
                  <a:cubicBezTo>
                    <a:pt x="6035682" y="993006"/>
                    <a:pt x="6083166" y="947768"/>
                    <a:pt x="6102417" y="968943"/>
                  </a:cubicBezTo>
                  <a:cubicBezTo>
                    <a:pt x="6108834" y="948409"/>
                    <a:pt x="6122630" y="925950"/>
                    <a:pt x="6118459" y="907663"/>
                  </a:cubicBezTo>
                  <a:cubicBezTo>
                    <a:pt x="6115893" y="896754"/>
                    <a:pt x="6086375" y="888733"/>
                    <a:pt x="6067766" y="884883"/>
                  </a:cubicBezTo>
                  <a:cubicBezTo>
                    <a:pt x="6042420" y="879749"/>
                    <a:pt x="6015790" y="879749"/>
                    <a:pt x="5988839" y="877503"/>
                  </a:cubicBezTo>
                  <a:close/>
                  <a:moveTo>
                    <a:pt x="8232809" y="306725"/>
                  </a:moveTo>
                  <a:cubicBezTo>
                    <a:pt x="8277727" y="327259"/>
                    <a:pt x="8309490" y="354531"/>
                    <a:pt x="8338045" y="351643"/>
                  </a:cubicBezTo>
                  <a:cubicBezTo>
                    <a:pt x="8367242" y="348755"/>
                    <a:pt x="8393230" y="316030"/>
                    <a:pt x="8420501" y="296137"/>
                  </a:cubicBezTo>
                  <a:cubicBezTo>
                    <a:pt x="8415689" y="286833"/>
                    <a:pt x="8410876" y="277528"/>
                    <a:pt x="8405742" y="268224"/>
                  </a:cubicBezTo>
                  <a:cubicBezTo>
                    <a:pt x="8352482" y="280095"/>
                    <a:pt x="8298902" y="291966"/>
                    <a:pt x="8232809" y="306725"/>
                  </a:cubicBezTo>
                  <a:close/>
                  <a:moveTo>
                    <a:pt x="9215227" y="2076170"/>
                  </a:moveTo>
                  <a:cubicBezTo>
                    <a:pt x="9212660" y="2081624"/>
                    <a:pt x="9210093" y="2087399"/>
                    <a:pt x="9207526" y="2092853"/>
                  </a:cubicBezTo>
                  <a:cubicBezTo>
                    <a:pt x="9309234" y="2112746"/>
                    <a:pt x="9393936" y="2186860"/>
                    <a:pt x="9509118" y="2161193"/>
                  </a:cubicBezTo>
                  <a:cubicBezTo>
                    <a:pt x="9411261" y="2132959"/>
                    <a:pt x="9313084" y="2104725"/>
                    <a:pt x="9215227" y="2076170"/>
                  </a:cubicBezTo>
                  <a:close/>
                  <a:moveTo>
                    <a:pt x="10157861" y="1479724"/>
                  </a:moveTo>
                  <a:cubicBezTo>
                    <a:pt x="10158182" y="1473949"/>
                    <a:pt x="10158823" y="1468495"/>
                    <a:pt x="10159144" y="1462719"/>
                  </a:cubicBezTo>
                  <a:cubicBezTo>
                    <a:pt x="10093051" y="1453736"/>
                    <a:pt x="10027278" y="1445073"/>
                    <a:pt x="9958939" y="1435769"/>
                  </a:cubicBezTo>
                  <a:cubicBezTo>
                    <a:pt x="9924609" y="1495445"/>
                    <a:pt x="9924609" y="1495445"/>
                    <a:pt x="9967602" y="1506033"/>
                  </a:cubicBezTo>
                  <a:cubicBezTo>
                    <a:pt x="9969206" y="1494162"/>
                    <a:pt x="9970810" y="1481970"/>
                    <a:pt x="9971131" y="1479724"/>
                  </a:cubicBezTo>
                  <a:cubicBezTo>
                    <a:pt x="10035941" y="1479724"/>
                    <a:pt x="10096901" y="1479724"/>
                    <a:pt x="10157861" y="1479724"/>
                  </a:cubicBezTo>
                  <a:close/>
                  <a:moveTo>
                    <a:pt x="8034207" y="959318"/>
                  </a:moveTo>
                  <a:cubicBezTo>
                    <a:pt x="8033566" y="951618"/>
                    <a:pt x="8032603" y="943918"/>
                    <a:pt x="8031962" y="935897"/>
                  </a:cubicBezTo>
                  <a:cubicBezTo>
                    <a:pt x="8003407" y="941993"/>
                    <a:pt x="7974851" y="948409"/>
                    <a:pt x="7946297" y="953864"/>
                  </a:cubicBezTo>
                  <a:cubicBezTo>
                    <a:pt x="7913571" y="959960"/>
                    <a:pt x="7880845" y="965414"/>
                    <a:pt x="7844269" y="971831"/>
                  </a:cubicBezTo>
                  <a:cubicBezTo>
                    <a:pt x="7848760" y="990440"/>
                    <a:pt x="7854215" y="1013861"/>
                    <a:pt x="7863519" y="1052362"/>
                  </a:cubicBezTo>
                  <a:cubicBezTo>
                    <a:pt x="7898171" y="951618"/>
                    <a:pt x="7987685" y="1002953"/>
                    <a:pt x="8034207" y="959318"/>
                  </a:cubicBezTo>
                  <a:close/>
                  <a:moveTo>
                    <a:pt x="5298708" y="465542"/>
                  </a:moveTo>
                  <a:cubicBezTo>
                    <a:pt x="5253790" y="430570"/>
                    <a:pt x="5212080" y="423191"/>
                    <a:pt x="5199567" y="505326"/>
                  </a:cubicBezTo>
                  <a:cubicBezTo>
                    <a:pt x="5157537" y="461692"/>
                    <a:pt x="5157537" y="461692"/>
                    <a:pt x="5123849" y="505006"/>
                  </a:cubicBezTo>
                  <a:cubicBezTo>
                    <a:pt x="5183846" y="509497"/>
                    <a:pt x="5234539" y="513668"/>
                    <a:pt x="5274324" y="516556"/>
                  </a:cubicBezTo>
                  <a:cubicBezTo>
                    <a:pt x="5285553" y="493134"/>
                    <a:pt x="5291970" y="479659"/>
                    <a:pt x="5298708" y="465542"/>
                  </a:cubicBezTo>
                  <a:close/>
                  <a:moveTo>
                    <a:pt x="9774134" y="1168828"/>
                  </a:moveTo>
                  <a:cubicBezTo>
                    <a:pt x="9772530" y="1160807"/>
                    <a:pt x="9771247" y="1153107"/>
                    <a:pt x="9769642" y="1145086"/>
                  </a:cubicBezTo>
                  <a:cubicBezTo>
                    <a:pt x="9732103" y="1150861"/>
                    <a:pt x="9694245" y="1156957"/>
                    <a:pt x="9661839" y="1162090"/>
                  </a:cubicBezTo>
                  <a:cubicBezTo>
                    <a:pt x="9666010" y="1206046"/>
                    <a:pt x="9669219" y="1236847"/>
                    <a:pt x="9672106" y="1265402"/>
                  </a:cubicBezTo>
                  <a:cubicBezTo>
                    <a:pt x="9705474" y="1233638"/>
                    <a:pt x="9739804" y="1201233"/>
                    <a:pt x="9774134" y="1168828"/>
                  </a:cubicBezTo>
                  <a:close/>
                  <a:moveTo>
                    <a:pt x="6628277" y="899000"/>
                  </a:moveTo>
                  <a:cubicBezTo>
                    <a:pt x="6766561" y="881995"/>
                    <a:pt x="6766561" y="881995"/>
                    <a:pt x="6755973" y="834510"/>
                  </a:cubicBezTo>
                  <a:cubicBezTo>
                    <a:pt x="6685066" y="834190"/>
                    <a:pt x="6640148" y="856969"/>
                    <a:pt x="6628277" y="899000"/>
                  </a:cubicBezTo>
                  <a:close/>
                  <a:moveTo>
                    <a:pt x="8719526" y="459125"/>
                  </a:moveTo>
                  <a:cubicBezTo>
                    <a:pt x="8747760" y="517839"/>
                    <a:pt x="8801341" y="476451"/>
                    <a:pt x="8843371" y="472601"/>
                  </a:cubicBezTo>
                  <a:cubicBezTo>
                    <a:pt x="8861338" y="470996"/>
                    <a:pt x="8876097" y="436024"/>
                    <a:pt x="8902085" y="404261"/>
                  </a:cubicBezTo>
                  <a:cubicBezTo>
                    <a:pt x="8829254" y="426399"/>
                    <a:pt x="8774069" y="442762"/>
                    <a:pt x="8719526" y="459125"/>
                  </a:cubicBezTo>
                  <a:close/>
                  <a:moveTo>
                    <a:pt x="9359606" y="851194"/>
                  </a:moveTo>
                  <a:cubicBezTo>
                    <a:pt x="9299288" y="822960"/>
                    <a:pt x="9251482" y="856007"/>
                    <a:pt x="9230307" y="934613"/>
                  </a:cubicBezTo>
                  <a:cubicBezTo>
                    <a:pt x="9256295" y="936859"/>
                    <a:pt x="9281000" y="939105"/>
                    <a:pt x="9316292" y="941993"/>
                  </a:cubicBezTo>
                  <a:cubicBezTo>
                    <a:pt x="9266882" y="877824"/>
                    <a:pt x="9316613" y="870124"/>
                    <a:pt x="9359606" y="851194"/>
                  </a:cubicBezTo>
                  <a:close/>
                  <a:moveTo>
                    <a:pt x="2678711" y="1005199"/>
                  </a:moveTo>
                  <a:cubicBezTo>
                    <a:pt x="2682240" y="1012257"/>
                    <a:pt x="2686090" y="1019316"/>
                    <a:pt x="2689620" y="1026374"/>
                  </a:cubicBezTo>
                  <a:cubicBezTo>
                    <a:pt x="2733896" y="1017390"/>
                    <a:pt x="2778172" y="1009690"/>
                    <a:pt x="2821806" y="998461"/>
                  </a:cubicBezTo>
                  <a:cubicBezTo>
                    <a:pt x="2830148" y="996215"/>
                    <a:pt x="2835603" y="981456"/>
                    <a:pt x="2842340" y="972473"/>
                  </a:cubicBezTo>
                  <a:cubicBezTo>
                    <a:pt x="2833036" y="966056"/>
                    <a:pt x="2821486" y="952580"/>
                    <a:pt x="2815069" y="954826"/>
                  </a:cubicBezTo>
                  <a:cubicBezTo>
                    <a:pt x="2768867" y="969906"/>
                    <a:pt x="2723950" y="988194"/>
                    <a:pt x="2678711" y="1005199"/>
                  </a:cubicBezTo>
                  <a:close/>
                  <a:moveTo>
                    <a:pt x="8158053" y="968623"/>
                  </a:moveTo>
                  <a:cubicBezTo>
                    <a:pt x="8208746" y="1029262"/>
                    <a:pt x="8272914" y="1030866"/>
                    <a:pt x="8310131" y="968623"/>
                  </a:cubicBezTo>
                  <a:cubicBezTo>
                    <a:pt x="8257514" y="968623"/>
                    <a:pt x="8210029" y="968623"/>
                    <a:pt x="8158053" y="968623"/>
                  </a:cubicBezTo>
                  <a:close/>
                  <a:moveTo>
                    <a:pt x="9869745" y="1286256"/>
                  </a:moveTo>
                  <a:cubicBezTo>
                    <a:pt x="9893808" y="1296202"/>
                    <a:pt x="9914021" y="1307111"/>
                    <a:pt x="9935838" y="1312565"/>
                  </a:cubicBezTo>
                  <a:cubicBezTo>
                    <a:pt x="9952522" y="1316736"/>
                    <a:pt x="9976264" y="1320907"/>
                    <a:pt x="9986852" y="1312565"/>
                  </a:cubicBezTo>
                  <a:cubicBezTo>
                    <a:pt x="9998723" y="1302940"/>
                    <a:pt x="10003857" y="1278877"/>
                    <a:pt x="10002253" y="1261872"/>
                  </a:cubicBezTo>
                  <a:cubicBezTo>
                    <a:pt x="10001611" y="1254814"/>
                    <a:pt x="9973377" y="1242301"/>
                    <a:pt x="9962148" y="1245830"/>
                  </a:cubicBezTo>
                  <a:cubicBezTo>
                    <a:pt x="9927497" y="1257060"/>
                    <a:pt x="9895412" y="1274706"/>
                    <a:pt x="9869745" y="1286256"/>
                  </a:cubicBezTo>
                  <a:close/>
                  <a:moveTo>
                    <a:pt x="2312630" y="1246151"/>
                  </a:moveTo>
                  <a:cubicBezTo>
                    <a:pt x="2401182" y="1213425"/>
                    <a:pt x="2416583" y="1164657"/>
                    <a:pt x="2364606" y="1127439"/>
                  </a:cubicBezTo>
                  <a:cubicBezTo>
                    <a:pt x="2343431" y="1145727"/>
                    <a:pt x="2322576" y="1163374"/>
                    <a:pt x="2294342" y="1187437"/>
                  </a:cubicBezTo>
                  <a:cubicBezTo>
                    <a:pt x="2320972" y="1184870"/>
                    <a:pt x="2335731" y="1183266"/>
                    <a:pt x="2351131" y="1181662"/>
                  </a:cubicBezTo>
                  <a:cubicBezTo>
                    <a:pt x="2336693" y="1205725"/>
                    <a:pt x="2324501" y="1225938"/>
                    <a:pt x="2312630" y="1246151"/>
                  </a:cubicBezTo>
                  <a:close/>
                  <a:moveTo>
                    <a:pt x="9111916" y="621150"/>
                  </a:moveTo>
                  <a:cubicBezTo>
                    <a:pt x="9134695" y="579441"/>
                    <a:pt x="9152021" y="547357"/>
                    <a:pt x="9168705" y="516877"/>
                  </a:cubicBezTo>
                  <a:cubicBezTo>
                    <a:pt x="9136300" y="508535"/>
                    <a:pt x="9104857" y="500835"/>
                    <a:pt x="9080794" y="494739"/>
                  </a:cubicBezTo>
                  <a:cubicBezTo>
                    <a:pt x="9092023" y="541261"/>
                    <a:pt x="9101649" y="579762"/>
                    <a:pt x="9111916" y="621150"/>
                  </a:cubicBezTo>
                  <a:close/>
                  <a:moveTo>
                    <a:pt x="2259049" y="862103"/>
                  </a:moveTo>
                  <a:cubicBezTo>
                    <a:pt x="2263541" y="861782"/>
                    <a:pt x="2268033" y="861461"/>
                    <a:pt x="2272204" y="861140"/>
                  </a:cubicBezTo>
                  <a:cubicBezTo>
                    <a:pt x="2270600" y="829056"/>
                    <a:pt x="2277658" y="792801"/>
                    <a:pt x="2264183" y="766813"/>
                  </a:cubicBezTo>
                  <a:cubicBezTo>
                    <a:pt x="2256162" y="751091"/>
                    <a:pt x="2216377" y="752054"/>
                    <a:pt x="2190710" y="745637"/>
                  </a:cubicBezTo>
                  <a:cubicBezTo>
                    <a:pt x="2187502" y="752054"/>
                    <a:pt x="2184293" y="758471"/>
                    <a:pt x="2181085" y="764567"/>
                  </a:cubicBezTo>
                  <a:cubicBezTo>
                    <a:pt x="2207073" y="797293"/>
                    <a:pt x="2233061" y="829698"/>
                    <a:pt x="2259049" y="862103"/>
                  </a:cubicBezTo>
                  <a:close/>
                  <a:moveTo>
                    <a:pt x="4401312" y="456238"/>
                  </a:moveTo>
                  <a:cubicBezTo>
                    <a:pt x="4375966" y="486718"/>
                    <a:pt x="4354469" y="512706"/>
                    <a:pt x="4324952" y="547998"/>
                  </a:cubicBezTo>
                  <a:cubicBezTo>
                    <a:pt x="4364415" y="547998"/>
                    <a:pt x="4400350" y="547998"/>
                    <a:pt x="4451684" y="547998"/>
                  </a:cubicBezTo>
                  <a:cubicBezTo>
                    <a:pt x="4431150" y="510139"/>
                    <a:pt x="4413504" y="478376"/>
                    <a:pt x="4401312" y="456238"/>
                  </a:cubicBezTo>
                  <a:close/>
                  <a:moveTo>
                    <a:pt x="5667997" y="629492"/>
                  </a:moveTo>
                  <a:cubicBezTo>
                    <a:pt x="5710027" y="613771"/>
                    <a:pt x="5741790" y="601900"/>
                    <a:pt x="5770345" y="590991"/>
                  </a:cubicBezTo>
                  <a:cubicBezTo>
                    <a:pt x="5736015" y="555699"/>
                    <a:pt x="5677301" y="554415"/>
                    <a:pt x="5627891" y="596125"/>
                  </a:cubicBezTo>
                  <a:cubicBezTo>
                    <a:pt x="5645538" y="610883"/>
                    <a:pt x="5662863" y="625001"/>
                    <a:pt x="5667997" y="629492"/>
                  </a:cubicBezTo>
                  <a:close/>
                  <a:moveTo>
                    <a:pt x="9838623" y="1152786"/>
                  </a:moveTo>
                  <a:cubicBezTo>
                    <a:pt x="9842473" y="1154069"/>
                    <a:pt x="9857874" y="1159524"/>
                    <a:pt x="9867178" y="1162732"/>
                  </a:cubicBezTo>
                  <a:cubicBezTo>
                    <a:pt x="9883220" y="1145086"/>
                    <a:pt x="9895091" y="1131610"/>
                    <a:pt x="9899583" y="1126798"/>
                  </a:cubicBezTo>
                  <a:cubicBezTo>
                    <a:pt x="9888674" y="1088618"/>
                    <a:pt x="9879691" y="1057496"/>
                    <a:pt x="9870387" y="1026053"/>
                  </a:cubicBezTo>
                  <a:cubicBezTo>
                    <a:pt x="9863649" y="1025732"/>
                    <a:pt x="9857232" y="1025732"/>
                    <a:pt x="9850494" y="1025412"/>
                  </a:cubicBezTo>
                  <a:cubicBezTo>
                    <a:pt x="9846645" y="1065838"/>
                    <a:pt x="9842794" y="1105943"/>
                    <a:pt x="9838623" y="1152786"/>
                  </a:cubicBezTo>
                  <a:close/>
                  <a:moveTo>
                    <a:pt x="1619611" y="968302"/>
                  </a:moveTo>
                  <a:cubicBezTo>
                    <a:pt x="1589452" y="970227"/>
                    <a:pt x="1559293" y="972152"/>
                    <a:pt x="1529775" y="973756"/>
                  </a:cubicBezTo>
                  <a:cubicBezTo>
                    <a:pt x="1529775" y="998140"/>
                    <a:pt x="1529775" y="1020278"/>
                    <a:pt x="1529775" y="1046908"/>
                  </a:cubicBezTo>
                  <a:cubicBezTo>
                    <a:pt x="1571806" y="1060704"/>
                    <a:pt x="1609665" y="1033433"/>
                    <a:pt x="1619611" y="968302"/>
                  </a:cubicBezTo>
                  <a:close/>
                  <a:moveTo>
                    <a:pt x="9578420" y="508214"/>
                  </a:moveTo>
                  <a:cubicBezTo>
                    <a:pt x="9548582" y="513347"/>
                    <a:pt x="9523877" y="517518"/>
                    <a:pt x="9504305" y="520727"/>
                  </a:cubicBezTo>
                  <a:cubicBezTo>
                    <a:pt x="9512648" y="537411"/>
                    <a:pt x="9522594" y="549603"/>
                    <a:pt x="9524840" y="563078"/>
                  </a:cubicBezTo>
                  <a:cubicBezTo>
                    <a:pt x="9535748" y="624680"/>
                    <a:pt x="9554036" y="631417"/>
                    <a:pt x="9615959" y="593558"/>
                  </a:cubicBezTo>
                  <a:cubicBezTo>
                    <a:pt x="9602162" y="565324"/>
                    <a:pt x="9531257" y="564682"/>
                    <a:pt x="9578420" y="508214"/>
                  </a:cubicBezTo>
                  <a:close/>
                  <a:moveTo>
                    <a:pt x="7573157" y="608638"/>
                  </a:moveTo>
                  <a:cubicBezTo>
                    <a:pt x="7570590" y="636551"/>
                    <a:pt x="7569307" y="651630"/>
                    <a:pt x="7568666" y="657726"/>
                  </a:cubicBezTo>
                  <a:cubicBezTo>
                    <a:pt x="7625134" y="661897"/>
                    <a:pt x="7675506" y="665748"/>
                    <a:pt x="7725878" y="669598"/>
                  </a:cubicBezTo>
                  <a:cubicBezTo>
                    <a:pt x="7726520" y="662860"/>
                    <a:pt x="7726840" y="656443"/>
                    <a:pt x="7727483" y="649705"/>
                  </a:cubicBezTo>
                  <a:cubicBezTo>
                    <a:pt x="7679356" y="636872"/>
                    <a:pt x="7631550" y="624359"/>
                    <a:pt x="7573157" y="608638"/>
                  </a:cubicBezTo>
                  <a:close/>
                  <a:moveTo>
                    <a:pt x="7636043" y="506931"/>
                  </a:moveTo>
                  <a:cubicBezTo>
                    <a:pt x="7642138" y="521048"/>
                    <a:pt x="7646630" y="537090"/>
                    <a:pt x="7655935" y="549603"/>
                  </a:cubicBezTo>
                  <a:cubicBezTo>
                    <a:pt x="7661389" y="556982"/>
                    <a:pt x="7682244" y="563078"/>
                    <a:pt x="7682885" y="562115"/>
                  </a:cubicBezTo>
                  <a:cubicBezTo>
                    <a:pt x="7702457" y="528748"/>
                    <a:pt x="7720745" y="494418"/>
                    <a:pt x="7739033" y="460088"/>
                  </a:cubicBezTo>
                  <a:cubicBezTo>
                    <a:pt x="7736787" y="456879"/>
                    <a:pt x="7734541" y="453671"/>
                    <a:pt x="7732295" y="450462"/>
                  </a:cubicBezTo>
                  <a:cubicBezTo>
                    <a:pt x="7701173" y="468750"/>
                    <a:pt x="7670373" y="486718"/>
                    <a:pt x="7636043" y="506931"/>
                  </a:cubicBezTo>
                  <a:close/>
                  <a:moveTo>
                    <a:pt x="2884692" y="716441"/>
                  </a:moveTo>
                  <a:cubicBezTo>
                    <a:pt x="2878916" y="711628"/>
                    <a:pt x="2873141" y="707136"/>
                    <a:pt x="2867366" y="702323"/>
                  </a:cubicBezTo>
                  <a:cubicBezTo>
                    <a:pt x="2846511" y="731841"/>
                    <a:pt x="2825015" y="761358"/>
                    <a:pt x="2805764" y="791838"/>
                  </a:cubicBezTo>
                  <a:cubicBezTo>
                    <a:pt x="2804802" y="793764"/>
                    <a:pt x="2821165" y="806276"/>
                    <a:pt x="2829507" y="813977"/>
                  </a:cubicBezTo>
                  <a:cubicBezTo>
                    <a:pt x="2849078" y="785422"/>
                    <a:pt x="2868970" y="756867"/>
                    <a:pt x="2887900" y="727670"/>
                  </a:cubicBezTo>
                  <a:cubicBezTo>
                    <a:pt x="2889504" y="725745"/>
                    <a:pt x="2885975" y="720291"/>
                    <a:pt x="2884692" y="716441"/>
                  </a:cubicBezTo>
                  <a:close/>
                  <a:moveTo>
                    <a:pt x="6502186" y="707778"/>
                  </a:moveTo>
                  <a:cubicBezTo>
                    <a:pt x="6505395" y="715157"/>
                    <a:pt x="6508282" y="722537"/>
                    <a:pt x="6511491" y="730237"/>
                  </a:cubicBezTo>
                  <a:cubicBezTo>
                    <a:pt x="6579188" y="700398"/>
                    <a:pt x="6646886" y="670560"/>
                    <a:pt x="6714584" y="640722"/>
                  </a:cubicBezTo>
                  <a:cubicBezTo>
                    <a:pt x="6712338" y="635268"/>
                    <a:pt x="6710092" y="629813"/>
                    <a:pt x="6707846" y="624359"/>
                  </a:cubicBezTo>
                  <a:cubicBezTo>
                    <a:pt x="6639186" y="652272"/>
                    <a:pt x="6570847" y="679865"/>
                    <a:pt x="6502186" y="707778"/>
                  </a:cubicBezTo>
                  <a:close/>
                  <a:moveTo>
                    <a:pt x="10693347" y="1013861"/>
                  </a:moveTo>
                  <a:cubicBezTo>
                    <a:pt x="10686609" y="976964"/>
                    <a:pt x="10683400" y="953543"/>
                    <a:pt x="10677626" y="931084"/>
                  </a:cubicBezTo>
                  <a:cubicBezTo>
                    <a:pt x="10675379" y="922742"/>
                    <a:pt x="10668000" y="913117"/>
                    <a:pt x="10660300" y="909587"/>
                  </a:cubicBezTo>
                  <a:cubicBezTo>
                    <a:pt x="10655167" y="907021"/>
                    <a:pt x="10640086" y="912475"/>
                    <a:pt x="10638482" y="916967"/>
                  </a:cubicBezTo>
                  <a:cubicBezTo>
                    <a:pt x="10631745" y="939426"/>
                    <a:pt x="10616666" y="970227"/>
                    <a:pt x="10625649" y="984344"/>
                  </a:cubicBezTo>
                  <a:cubicBezTo>
                    <a:pt x="10637520" y="1001348"/>
                    <a:pt x="10669605" y="1004557"/>
                    <a:pt x="10693347" y="1013861"/>
                  </a:cubicBezTo>
                  <a:close/>
                  <a:moveTo>
                    <a:pt x="2698603" y="1357804"/>
                  </a:moveTo>
                  <a:cubicBezTo>
                    <a:pt x="2654327" y="1380584"/>
                    <a:pt x="2614542" y="1401439"/>
                    <a:pt x="2574758" y="1421972"/>
                  </a:cubicBezTo>
                  <a:cubicBezTo>
                    <a:pt x="2577325" y="1427748"/>
                    <a:pt x="2579892" y="1433844"/>
                    <a:pt x="2582458" y="1439619"/>
                  </a:cubicBezTo>
                  <a:cubicBezTo>
                    <a:pt x="2626734" y="1429031"/>
                    <a:pt x="2671011" y="1418764"/>
                    <a:pt x="2715928" y="1408176"/>
                  </a:cubicBezTo>
                  <a:cubicBezTo>
                    <a:pt x="2710474" y="1393418"/>
                    <a:pt x="2705341" y="1378017"/>
                    <a:pt x="2698603" y="1357804"/>
                  </a:cubicBezTo>
                  <a:close/>
                  <a:moveTo>
                    <a:pt x="10092730" y="917929"/>
                  </a:moveTo>
                  <a:cubicBezTo>
                    <a:pt x="10093051" y="915042"/>
                    <a:pt x="10093372" y="912154"/>
                    <a:pt x="10093693" y="908946"/>
                  </a:cubicBezTo>
                  <a:cubicBezTo>
                    <a:pt x="10057758" y="885845"/>
                    <a:pt x="10021503" y="862745"/>
                    <a:pt x="9982040" y="837077"/>
                  </a:cubicBezTo>
                  <a:cubicBezTo>
                    <a:pt x="9970169" y="858894"/>
                    <a:pt x="9961185" y="874937"/>
                    <a:pt x="9953164" y="889695"/>
                  </a:cubicBezTo>
                  <a:cubicBezTo>
                    <a:pt x="10005782" y="900283"/>
                    <a:pt x="10049095" y="909267"/>
                    <a:pt x="10092730" y="917929"/>
                  </a:cubicBezTo>
                  <a:close/>
                  <a:moveTo>
                    <a:pt x="4427300" y="682431"/>
                  </a:moveTo>
                  <a:cubicBezTo>
                    <a:pt x="4345806" y="630776"/>
                    <a:pt x="4307305" y="637193"/>
                    <a:pt x="4271051" y="699436"/>
                  </a:cubicBezTo>
                  <a:cubicBezTo>
                    <a:pt x="4319498" y="693982"/>
                    <a:pt x="4365057" y="688848"/>
                    <a:pt x="4427300" y="682431"/>
                  </a:cubicBezTo>
                  <a:close/>
                  <a:moveTo>
                    <a:pt x="11691487" y="1401439"/>
                  </a:moveTo>
                  <a:cubicBezTo>
                    <a:pt x="11691807" y="1396626"/>
                    <a:pt x="11691807" y="1392134"/>
                    <a:pt x="11692128" y="1387322"/>
                  </a:cubicBezTo>
                  <a:cubicBezTo>
                    <a:pt x="11662931" y="1361333"/>
                    <a:pt x="11633735" y="1335024"/>
                    <a:pt x="11603897" y="1308394"/>
                  </a:cubicBezTo>
                  <a:cubicBezTo>
                    <a:pt x="11589138" y="1332137"/>
                    <a:pt x="11577588" y="1351066"/>
                    <a:pt x="11565396" y="1370638"/>
                  </a:cubicBezTo>
                  <a:cubicBezTo>
                    <a:pt x="11610313" y="1381546"/>
                    <a:pt x="11651060" y="1391492"/>
                    <a:pt x="11691487" y="1401439"/>
                  </a:cubicBezTo>
                  <a:close/>
                  <a:moveTo>
                    <a:pt x="5085348" y="416453"/>
                  </a:moveTo>
                  <a:cubicBezTo>
                    <a:pt x="5085989" y="424474"/>
                    <a:pt x="5086631" y="432816"/>
                    <a:pt x="5087273" y="440837"/>
                  </a:cubicBezTo>
                  <a:cubicBezTo>
                    <a:pt x="5147591" y="433137"/>
                    <a:pt x="5207909" y="425116"/>
                    <a:pt x="5268228" y="417416"/>
                  </a:cubicBezTo>
                  <a:cubicBezTo>
                    <a:pt x="5267265" y="410357"/>
                    <a:pt x="5266623" y="402978"/>
                    <a:pt x="5265661" y="395919"/>
                  </a:cubicBezTo>
                  <a:cubicBezTo>
                    <a:pt x="5205663" y="402978"/>
                    <a:pt x="5145345" y="409715"/>
                    <a:pt x="5085348" y="416453"/>
                  </a:cubicBezTo>
                  <a:close/>
                  <a:moveTo>
                    <a:pt x="3918766" y="403299"/>
                  </a:moveTo>
                  <a:cubicBezTo>
                    <a:pt x="3915878" y="390465"/>
                    <a:pt x="3912990" y="377631"/>
                    <a:pt x="3909782" y="364798"/>
                  </a:cubicBezTo>
                  <a:cubicBezTo>
                    <a:pt x="3870639" y="376990"/>
                    <a:pt x="3831497" y="389182"/>
                    <a:pt x="3792354" y="401374"/>
                  </a:cubicBezTo>
                  <a:cubicBezTo>
                    <a:pt x="3795241" y="411641"/>
                    <a:pt x="3797808" y="421587"/>
                    <a:pt x="3800696" y="431854"/>
                  </a:cubicBezTo>
                  <a:cubicBezTo>
                    <a:pt x="3840159" y="422228"/>
                    <a:pt x="3879302" y="412924"/>
                    <a:pt x="3918766" y="403299"/>
                  </a:cubicBezTo>
                  <a:close/>
                  <a:moveTo>
                    <a:pt x="4743651" y="923705"/>
                  </a:moveTo>
                  <a:cubicBezTo>
                    <a:pt x="4739801" y="918892"/>
                    <a:pt x="4735630" y="914400"/>
                    <a:pt x="4731780" y="909587"/>
                  </a:cubicBezTo>
                  <a:cubicBezTo>
                    <a:pt x="4697771" y="906379"/>
                    <a:pt x="4663761" y="903171"/>
                    <a:pt x="4636169" y="900283"/>
                  </a:cubicBezTo>
                  <a:cubicBezTo>
                    <a:pt x="4643227" y="933009"/>
                    <a:pt x="4647719" y="954505"/>
                    <a:pt x="4652211" y="976002"/>
                  </a:cubicBezTo>
                  <a:cubicBezTo>
                    <a:pt x="4676916" y="961885"/>
                    <a:pt x="4710283" y="942955"/>
                    <a:pt x="4743651" y="923705"/>
                  </a:cubicBezTo>
                  <a:close/>
                  <a:moveTo>
                    <a:pt x="5359988" y="888733"/>
                  </a:moveTo>
                  <a:cubicBezTo>
                    <a:pt x="5360309" y="892904"/>
                    <a:pt x="5360630" y="897075"/>
                    <a:pt x="5360951" y="901246"/>
                  </a:cubicBezTo>
                  <a:cubicBezTo>
                    <a:pt x="5390789" y="906058"/>
                    <a:pt x="5420628" y="910871"/>
                    <a:pt x="5452712" y="916004"/>
                  </a:cubicBezTo>
                  <a:cubicBezTo>
                    <a:pt x="5467470" y="899962"/>
                    <a:pt x="5485438" y="880712"/>
                    <a:pt x="5513672" y="850553"/>
                  </a:cubicBezTo>
                  <a:cubicBezTo>
                    <a:pt x="5452712" y="865632"/>
                    <a:pt x="5406190" y="877183"/>
                    <a:pt x="5359988" y="888733"/>
                  </a:cubicBezTo>
                  <a:close/>
                  <a:moveTo>
                    <a:pt x="2762451" y="1083163"/>
                  </a:moveTo>
                  <a:cubicBezTo>
                    <a:pt x="2752184" y="1085730"/>
                    <a:pt x="2741917" y="1088297"/>
                    <a:pt x="2731329" y="1091184"/>
                  </a:cubicBezTo>
                  <a:cubicBezTo>
                    <a:pt x="2735500" y="1124552"/>
                    <a:pt x="2739992" y="1157599"/>
                    <a:pt x="2744163" y="1190966"/>
                  </a:cubicBezTo>
                  <a:cubicBezTo>
                    <a:pt x="2759242" y="1179416"/>
                    <a:pt x="2787155" y="1167545"/>
                    <a:pt x="2786835" y="1156636"/>
                  </a:cubicBezTo>
                  <a:cubicBezTo>
                    <a:pt x="2786193" y="1131610"/>
                    <a:pt x="2771434" y="1107547"/>
                    <a:pt x="2762451" y="1083163"/>
                  </a:cubicBezTo>
                  <a:close/>
                  <a:moveTo>
                    <a:pt x="3010462" y="1393097"/>
                  </a:moveTo>
                  <a:cubicBezTo>
                    <a:pt x="3051208" y="1359087"/>
                    <a:pt x="3082330" y="1333099"/>
                    <a:pt x="3113452" y="1307111"/>
                  </a:cubicBezTo>
                  <a:cubicBezTo>
                    <a:pt x="3108960" y="1301657"/>
                    <a:pt x="3104147" y="1296523"/>
                    <a:pt x="3099656" y="1291069"/>
                  </a:cubicBezTo>
                  <a:cubicBezTo>
                    <a:pt x="3061475" y="1309678"/>
                    <a:pt x="3011424" y="1315453"/>
                    <a:pt x="3010462" y="1393097"/>
                  </a:cubicBezTo>
                  <a:close/>
                  <a:moveTo>
                    <a:pt x="9340356" y="1145086"/>
                  </a:moveTo>
                  <a:cubicBezTo>
                    <a:pt x="9405165" y="1199308"/>
                    <a:pt x="9472542" y="1204442"/>
                    <a:pt x="9513610" y="1168507"/>
                  </a:cubicBezTo>
                  <a:cubicBezTo>
                    <a:pt x="9453933" y="1160165"/>
                    <a:pt x="9397144" y="1152465"/>
                    <a:pt x="9340356" y="1145086"/>
                  </a:cubicBezTo>
                  <a:close/>
                  <a:moveTo>
                    <a:pt x="4144959" y="1024449"/>
                  </a:moveTo>
                  <a:cubicBezTo>
                    <a:pt x="4151697" y="1047550"/>
                    <a:pt x="4157151" y="1067442"/>
                    <a:pt x="4164531" y="1092468"/>
                  </a:cubicBezTo>
                  <a:cubicBezTo>
                    <a:pt x="4226133" y="1046266"/>
                    <a:pt x="4175439" y="994932"/>
                    <a:pt x="4176081" y="948089"/>
                  </a:cubicBezTo>
                  <a:cubicBezTo>
                    <a:pt x="4164531" y="976644"/>
                    <a:pt x="4152980" y="1004878"/>
                    <a:pt x="4144959" y="1024449"/>
                  </a:cubicBezTo>
                  <a:close/>
                  <a:moveTo>
                    <a:pt x="10704255" y="1856714"/>
                  </a:moveTo>
                  <a:cubicBezTo>
                    <a:pt x="10703613" y="1851901"/>
                    <a:pt x="10703293" y="1847409"/>
                    <a:pt x="10702651" y="1842596"/>
                  </a:cubicBezTo>
                  <a:cubicBezTo>
                    <a:pt x="10682759" y="1827838"/>
                    <a:pt x="10662545" y="1813079"/>
                    <a:pt x="10643616" y="1798962"/>
                  </a:cubicBezTo>
                  <a:cubicBezTo>
                    <a:pt x="10625328" y="1808587"/>
                    <a:pt x="10604794" y="1819496"/>
                    <a:pt x="10584260" y="1830084"/>
                  </a:cubicBezTo>
                  <a:cubicBezTo>
                    <a:pt x="10584581" y="1836180"/>
                    <a:pt x="10584581" y="1842596"/>
                    <a:pt x="10584902" y="1848693"/>
                  </a:cubicBezTo>
                  <a:cubicBezTo>
                    <a:pt x="10624365" y="1851580"/>
                    <a:pt x="10664150" y="1854147"/>
                    <a:pt x="10704255" y="1856714"/>
                  </a:cubicBezTo>
                  <a:close/>
                  <a:moveTo>
                    <a:pt x="8078162" y="804672"/>
                  </a:moveTo>
                  <a:cubicBezTo>
                    <a:pt x="8032924" y="813977"/>
                    <a:pt x="8001482" y="820714"/>
                    <a:pt x="7953355" y="830660"/>
                  </a:cubicBezTo>
                  <a:cubicBezTo>
                    <a:pt x="8007898" y="849269"/>
                    <a:pt x="8047682" y="864028"/>
                    <a:pt x="8027790" y="918892"/>
                  </a:cubicBezTo>
                  <a:cubicBezTo>
                    <a:pt x="8042870" y="884562"/>
                    <a:pt x="8058270" y="849911"/>
                    <a:pt x="8078162" y="804672"/>
                  </a:cubicBezTo>
                  <a:close/>
                  <a:moveTo>
                    <a:pt x="11420695" y="1530417"/>
                  </a:moveTo>
                  <a:cubicBezTo>
                    <a:pt x="11427433" y="1520792"/>
                    <a:pt x="11434492" y="1511167"/>
                    <a:pt x="11441230" y="1501541"/>
                  </a:cubicBezTo>
                  <a:cubicBezTo>
                    <a:pt x="11413316" y="1481970"/>
                    <a:pt x="11385403" y="1462078"/>
                    <a:pt x="11357490" y="1442506"/>
                  </a:cubicBezTo>
                  <a:cubicBezTo>
                    <a:pt x="11352036" y="1452132"/>
                    <a:pt x="11340485" y="1468815"/>
                    <a:pt x="11342089" y="1470099"/>
                  </a:cubicBezTo>
                  <a:cubicBezTo>
                    <a:pt x="11367115" y="1491274"/>
                    <a:pt x="11394065" y="1510525"/>
                    <a:pt x="11420695" y="1530417"/>
                  </a:cubicBezTo>
                  <a:close/>
                  <a:moveTo>
                    <a:pt x="9688148" y="1327324"/>
                  </a:moveTo>
                  <a:cubicBezTo>
                    <a:pt x="9605371" y="1321870"/>
                    <a:pt x="9601521" y="1323474"/>
                    <a:pt x="9579062" y="1371921"/>
                  </a:cubicBezTo>
                  <a:cubicBezTo>
                    <a:pt x="9603125" y="1373204"/>
                    <a:pt x="9626868" y="1374809"/>
                    <a:pt x="9654460" y="1376413"/>
                  </a:cubicBezTo>
                  <a:cubicBezTo>
                    <a:pt x="9661839" y="1365825"/>
                    <a:pt x="9674673" y="1346895"/>
                    <a:pt x="9688148" y="1327324"/>
                  </a:cubicBezTo>
                  <a:close/>
                  <a:moveTo>
                    <a:pt x="3099977" y="1254814"/>
                  </a:moveTo>
                  <a:cubicBezTo>
                    <a:pt x="3015595" y="1214708"/>
                    <a:pt x="3015595" y="1214708"/>
                    <a:pt x="2979982" y="1273743"/>
                  </a:cubicBezTo>
                  <a:cubicBezTo>
                    <a:pt x="3016879" y="1267968"/>
                    <a:pt x="3049925" y="1262514"/>
                    <a:pt x="3099977" y="1254814"/>
                  </a:cubicBezTo>
                  <a:close/>
                  <a:moveTo>
                    <a:pt x="9025609" y="718366"/>
                  </a:moveTo>
                  <a:cubicBezTo>
                    <a:pt x="9017909" y="720932"/>
                    <a:pt x="9010209" y="723499"/>
                    <a:pt x="9002509" y="726066"/>
                  </a:cubicBezTo>
                  <a:cubicBezTo>
                    <a:pt x="9003471" y="744033"/>
                    <a:pt x="8999300" y="774834"/>
                    <a:pt x="9006680" y="778042"/>
                  </a:cubicBezTo>
                  <a:cubicBezTo>
                    <a:pt x="9045501" y="794084"/>
                    <a:pt x="9087211" y="803068"/>
                    <a:pt x="9127958" y="814297"/>
                  </a:cubicBezTo>
                  <a:cubicBezTo>
                    <a:pt x="9129883" y="808522"/>
                    <a:pt x="9131808" y="802426"/>
                    <a:pt x="9134054" y="796651"/>
                  </a:cubicBezTo>
                  <a:cubicBezTo>
                    <a:pt x="9086249" y="787026"/>
                    <a:pt x="9024646" y="797934"/>
                    <a:pt x="9025609" y="718366"/>
                  </a:cubicBezTo>
                  <a:close/>
                  <a:moveTo>
                    <a:pt x="10864676" y="956430"/>
                  </a:moveTo>
                  <a:cubicBezTo>
                    <a:pt x="10855372" y="960601"/>
                    <a:pt x="10837404" y="968943"/>
                    <a:pt x="10819438" y="976964"/>
                  </a:cubicBezTo>
                  <a:cubicBezTo>
                    <a:pt x="10908311" y="1048191"/>
                    <a:pt x="10908311" y="1048191"/>
                    <a:pt x="10916011" y="1038245"/>
                  </a:cubicBezTo>
                  <a:cubicBezTo>
                    <a:pt x="10897723" y="1009369"/>
                    <a:pt x="10882002" y="984023"/>
                    <a:pt x="10864676" y="956430"/>
                  </a:cubicBezTo>
                  <a:close/>
                </a:path>
              </a:pathLst>
            </a:custGeom>
            <a:gradFill>
              <a:gsLst>
                <a:gs pos="12000">
                  <a:schemeClr val="bg1">
                    <a:alpha val="0"/>
                  </a:schemeClr>
                </a:gs>
                <a:gs pos="66000">
                  <a:schemeClr val="bg1"/>
                </a:gs>
              </a:gsLst>
              <a:lin ang="10800000" scaled="1"/>
            </a:gradFill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A46745-8A8A-AAAE-1B50-B783AF1E796A}"/>
                </a:ext>
              </a:extLst>
            </p:cNvPr>
            <p:cNvGrpSpPr/>
            <p:nvPr/>
          </p:nvGrpSpPr>
          <p:grpSpPr>
            <a:xfrm>
              <a:off x="1059810" y="1046558"/>
              <a:ext cx="5799182" cy="2132569"/>
              <a:chOff x="1345464" y="485319"/>
              <a:chExt cx="5799182" cy="2132569"/>
            </a:xfrm>
            <a:effectLst>
              <a:outerShdw dist="38100" dir="2700000" algn="tl" rotWithShape="0">
                <a:srgbClr val="DF2924">
                  <a:alpha val="26000"/>
                </a:srgbClr>
              </a:outerShdw>
            </a:effectLst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8C23B29-07B6-ADB5-4964-FAD3705DB3D8}"/>
                  </a:ext>
                </a:extLst>
              </p:cNvPr>
              <p:cNvSpPr txBox="1"/>
              <p:nvPr/>
            </p:nvSpPr>
            <p:spPr>
              <a:xfrm>
                <a:off x="1345464" y="485319"/>
                <a:ext cx="1797003" cy="1956087"/>
              </a:xfrm>
              <a:custGeom>
                <a:avLst/>
                <a:gdLst/>
                <a:ahLst/>
                <a:cxnLst/>
                <a:rect l="l" t="t" r="r" b="b"/>
                <a:pathLst>
                  <a:path w="963803" h="1049126">
                    <a:moveTo>
                      <a:pt x="111007" y="972945"/>
                    </a:moveTo>
                    <a:lnTo>
                      <a:pt x="111007" y="972945"/>
                    </a:lnTo>
                    <a:lnTo>
                      <a:pt x="111006" y="972946"/>
                    </a:lnTo>
                    <a:close/>
                    <a:moveTo>
                      <a:pt x="113183" y="970768"/>
                    </a:moveTo>
                    <a:lnTo>
                      <a:pt x="112821" y="971857"/>
                    </a:lnTo>
                    <a:lnTo>
                      <a:pt x="111007" y="972945"/>
                    </a:lnTo>
                    <a:close/>
                    <a:moveTo>
                      <a:pt x="156716" y="918530"/>
                    </a:moveTo>
                    <a:lnTo>
                      <a:pt x="152854" y="923164"/>
                    </a:lnTo>
                    <a:lnTo>
                      <a:pt x="152362" y="922883"/>
                    </a:lnTo>
                    <a:close/>
                    <a:moveTo>
                      <a:pt x="156716" y="914177"/>
                    </a:moveTo>
                    <a:lnTo>
                      <a:pt x="160908" y="920465"/>
                    </a:lnTo>
                    <a:lnTo>
                      <a:pt x="161613" y="919618"/>
                    </a:lnTo>
                    <a:cubicBezTo>
                      <a:pt x="162701" y="918893"/>
                      <a:pt x="163971" y="918530"/>
                      <a:pt x="165422" y="918530"/>
                    </a:cubicBezTo>
                    <a:lnTo>
                      <a:pt x="165422" y="922883"/>
                    </a:lnTo>
                    <a:lnTo>
                      <a:pt x="161069" y="927236"/>
                    </a:lnTo>
                    <a:lnTo>
                      <a:pt x="156716" y="927236"/>
                    </a:lnTo>
                    <a:lnTo>
                      <a:pt x="152362" y="931589"/>
                    </a:lnTo>
                    <a:lnTo>
                      <a:pt x="148009" y="931589"/>
                    </a:lnTo>
                    <a:lnTo>
                      <a:pt x="139303" y="940296"/>
                    </a:lnTo>
                    <a:lnTo>
                      <a:pt x="143656" y="927236"/>
                    </a:lnTo>
                    <a:cubicBezTo>
                      <a:pt x="146558" y="930138"/>
                      <a:pt x="149460" y="930138"/>
                      <a:pt x="152362" y="927236"/>
                    </a:cubicBezTo>
                    <a:cubicBezTo>
                      <a:pt x="150911" y="927236"/>
                      <a:pt x="150548" y="926511"/>
                      <a:pt x="151274" y="925060"/>
                    </a:cubicBezTo>
                    <a:lnTo>
                      <a:pt x="152854" y="923164"/>
                    </a:lnTo>
                    <a:lnTo>
                      <a:pt x="156171" y="925060"/>
                    </a:lnTo>
                    <a:cubicBezTo>
                      <a:pt x="157260" y="925060"/>
                      <a:pt x="158167" y="924334"/>
                      <a:pt x="158892" y="922883"/>
                    </a:cubicBezTo>
                    <a:lnTo>
                      <a:pt x="160447" y="921017"/>
                    </a:lnTo>
                    <a:lnTo>
                      <a:pt x="159981" y="921251"/>
                    </a:lnTo>
                    <a:cubicBezTo>
                      <a:pt x="159255" y="920888"/>
                      <a:pt x="158167" y="919981"/>
                      <a:pt x="156716" y="918530"/>
                    </a:cubicBezTo>
                    <a:close/>
                    <a:moveTo>
                      <a:pt x="165422" y="905470"/>
                    </a:moveTo>
                    <a:cubicBezTo>
                      <a:pt x="162520" y="908372"/>
                      <a:pt x="162520" y="909823"/>
                      <a:pt x="165422" y="909823"/>
                    </a:cubicBezTo>
                    <a:cubicBezTo>
                      <a:pt x="168324" y="909823"/>
                      <a:pt x="166873" y="911274"/>
                      <a:pt x="161069" y="914177"/>
                    </a:cubicBezTo>
                    <a:cubicBezTo>
                      <a:pt x="169775" y="914177"/>
                      <a:pt x="171226" y="911274"/>
                      <a:pt x="165422" y="905470"/>
                    </a:cubicBezTo>
                    <a:close/>
                    <a:moveTo>
                      <a:pt x="242692" y="903293"/>
                    </a:moveTo>
                    <a:cubicBezTo>
                      <a:pt x="243417" y="903293"/>
                      <a:pt x="243780" y="904019"/>
                      <a:pt x="243780" y="905470"/>
                    </a:cubicBezTo>
                    <a:lnTo>
                      <a:pt x="239427" y="905470"/>
                    </a:lnTo>
                    <a:cubicBezTo>
                      <a:pt x="240878" y="904019"/>
                      <a:pt x="241966" y="903293"/>
                      <a:pt x="242692" y="903293"/>
                    </a:cubicBezTo>
                    <a:close/>
                    <a:moveTo>
                      <a:pt x="222014" y="901117"/>
                    </a:moveTo>
                    <a:lnTo>
                      <a:pt x="228544" y="901117"/>
                    </a:lnTo>
                    <a:lnTo>
                      <a:pt x="226367" y="905470"/>
                    </a:lnTo>
                    <a:lnTo>
                      <a:pt x="231591" y="903729"/>
                    </a:lnTo>
                    <a:lnTo>
                      <a:pt x="230720" y="905470"/>
                    </a:lnTo>
                    <a:lnTo>
                      <a:pt x="226367" y="909823"/>
                    </a:lnTo>
                    <a:cubicBezTo>
                      <a:pt x="223465" y="909823"/>
                      <a:pt x="220563" y="911274"/>
                      <a:pt x="217661" y="914177"/>
                    </a:cubicBezTo>
                    <a:lnTo>
                      <a:pt x="213307" y="918530"/>
                    </a:lnTo>
                    <a:lnTo>
                      <a:pt x="200248" y="931589"/>
                    </a:lnTo>
                    <a:cubicBezTo>
                      <a:pt x="200248" y="928687"/>
                      <a:pt x="204601" y="922883"/>
                      <a:pt x="213307" y="914177"/>
                    </a:cubicBezTo>
                    <a:lnTo>
                      <a:pt x="217661" y="909098"/>
                    </a:lnTo>
                    <a:lnTo>
                      <a:pt x="219837" y="906558"/>
                    </a:lnTo>
                    <a:cubicBezTo>
                      <a:pt x="221288" y="904382"/>
                      <a:pt x="222014" y="902568"/>
                      <a:pt x="222014" y="901117"/>
                    </a:cubicBezTo>
                    <a:close/>
                    <a:moveTo>
                      <a:pt x="174128" y="901117"/>
                    </a:moveTo>
                    <a:lnTo>
                      <a:pt x="178482" y="905470"/>
                    </a:lnTo>
                    <a:lnTo>
                      <a:pt x="174128" y="905470"/>
                    </a:lnTo>
                    <a:lnTo>
                      <a:pt x="174128" y="909823"/>
                    </a:lnTo>
                    <a:cubicBezTo>
                      <a:pt x="171226" y="909823"/>
                      <a:pt x="169775" y="908372"/>
                      <a:pt x="169775" y="905470"/>
                    </a:cubicBezTo>
                    <a:cubicBezTo>
                      <a:pt x="169775" y="902568"/>
                      <a:pt x="171226" y="901117"/>
                      <a:pt x="174128" y="901117"/>
                    </a:cubicBezTo>
                    <a:close/>
                    <a:moveTo>
                      <a:pt x="228979" y="900246"/>
                    </a:moveTo>
                    <a:lnTo>
                      <a:pt x="230720" y="901117"/>
                    </a:lnTo>
                    <a:lnTo>
                      <a:pt x="228544" y="901117"/>
                    </a:lnTo>
                    <a:close/>
                    <a:moveTo>
                      <a:pt x="234725" y="897808"/>
                    </a:moveTo>
                    <a:lnTo>
                      <a:pt x="232897" y="903293"/>
                    </a:lnTo>
                    <a:lnTo>
                      <a:pt x="231591" y="903729"/>
                    </a:lnTo>
                    <a:lnTo>
                      <a:pt x="234529" y="897852"/>
                    </a:lnTo>
                    <a:close/>
                    <a:moveTo>
                      <a:pt x="953900" y="885336"/>
                    </a:moveTo>
                    <a:cubicBezTo>
                      <a:pt x="955713" y="884974"/>
                      <a:pt x="957709" y="885155"/>
                      <a:pt x="959885" y="885881"/>
                    </a:cubicBezTo>
                    <a:cubicBezTo>
                      <a:pt x="964238" y="887332"/>
                      <a:pt x="964964" y="890959"/>
                      <a:pt x="962062" y="896764"/>
                    </a:cubicBezTo>
                    <a:lnTo>
                      <a:pt x="949002" y="888057"/>
                    </a:lnTo>
                    <a:cubicBezTo>
                      <a:pt x="950453" y="886606"/>
                      <a:pt x="952086" y="885699"/>
                      <a:pt x="953900" y="885336"/>
                    </a:cubicBezTo>
                    <a:close/>
                    <a:moveTo>
                      <a:pt x="904926" y="876630"/>
                    </a:moveTo>
                    <a:cubicBezTo>
                      <a:pt x="904563" y="876267"/>
                      <a:pt x="904019" y="876449"/>
                      <a:pt x="903293" y="877174"/>
                    </a:cubicBezTo>
                    <a:cubicBezTo>
                      <a:pt x="901842" y="878625"/>
                      <a:pt x="901117" y="880802"/>
                      <a:pt x="901117" y="883704"/>
                    </a:cubicBezTo>
                    <a:cubicBezTo>
                      <a:pt x="904019" y="883704"/>
                      <a:pt x="905470" y="882253"/>
                      <a:pt x="905470" y="879351"/>
                    </a:cubicBezTo>
                    <a:cubicBezTo>
                      <a:pt x="905470" y="877900"/>
                      <a:pt x="905289" y="876993"/>
                      <a:pt x="904926" y="876630"/>
                    </a:cubicBezTo>
                    <a:close/>
                    <a:moveTo>
                      <a:pt x="235073" y="866291"/>
                    </a:moveTo>
                    <a:cubicBezTo>
                      <a:pt x="235073" y="869193"/>
                      <a:pt x="232897" y="871370"/>
                      <a:pt x="228544" y="872821"/>
                    </a:cubicBezTo>
                    <a:cubicBezTo>
                      <a:pt x="224191" y="874272"/>
                      <a:pt x="223465" y="876449"/>
                      <a:pt x="226367" y="879351"/>
                    </a:cubicBezTo>
                    <a:cubicBezTo>
                      <a:pt x="232171" y="873546"/>
                      <a:pt x="235073" y="869193"/>
                      <a:pt x="235073" y="866291"/>
                    </a:cubicBezTo>
                    <a:close/>
                    <a:moveTo>
                      <a:pt x="208954" y="866291"/>
                    </a:moveTo>
                    <a:lnTo>
                      <a:pt x="213307" y="866291"/>
                    </a:lnTo>
                    <a:lnTo>
                      <a:pt x="213307" y="870644"/>
                    </a:lnTo>
                    <a:close/>
                    <a:moveTo>
                      <a:pt x="204601" y="866291"/>
                    </a:moveTo>
                    <a:lnTo>
                      <a:pt x="204601" y="870644"/>
                    </a:lnTo>
                    <a:lnTo>
                      <a:pt x="200248" y="874998"/>
                    </a:lnTo>
                    <a:close/>
                    <a:moveTo>
                      <a:pt x="222014" y="853231"/>
                    </a:moveTo>
                    <a:lnTo>
                      <a:pt x="219837" y="857585"/>
                    </a:lnTo>
                    <a:lnTo>
                      <a:pt x="222558" y="855408"/>
                    </a:lnTo>
                    <a:cubicBezTo>
                      <a:pt x="223646" y="855408"/>
                      <a:pt x="224916" y="856134"/>
                      <a:pt x="226367" y="857585"/>
                    </a:cubicBezTo>
                    <a:cubicBezTo>
                      <a:pt x="223465" y="860487"/>
                      <a:pt x="220563" y="861938"/>
                      <a:pt x="217661" y="861938"/>
                    </a:cubicBezTo>
                    <a:lnTo>
                      <a:pt x="217661" y="857585"/>
                    </a:lnTo>
                    <a:cubicBezTo>
                      <a:pt x="217661" y="854682"/>
                      <a:pt x="219112" y="853231"/>
                      <a:pt x="222014" y="853231"/>
                    </a:cubicBezTo>
                    <a:close/>
                    <a:moveTo>
                      <a:pt x="242148" y="837753"/>
                    </a:moveTo>
                    <a:lnTo>
                      <a:pt x="242148" y="844525"/>
                    </a:lnTo>
                    <a:lnTo>
                      <a:pt x="241486" y="846608"/>
                    </a:lnTo>
                    <a:lnTo>
                      <a:pt x="241195" y="845613"/>
                    </a:lnTo>
                    <a:cubicBezTo>
                      <a:pt x="241105" y="844162"/>
                      <a:pt x="241241" y="842348"/>
                      <a:pt x="241603" y="840172"/>
                    </a:cubicBezTo>
                    <a:close/>
                    <a:moveTo>
                      <a:pt x="242675" y="835408"/>
                    </a:moveTo>
                    <a:lnTo>
                      <a:pt x="242148" y="837753"/>
                    </a:lnTo>
                    <a:lnTo>
                      <a:pt x="242148" y="835819"/>
                    </a:lnTo>
                    <a:close/>
                    <a:moveTo>
                      <a:pt x="246093" y="830377"/>
                    </a:moveTo>
                    <a:lnTo>
                      <a:pt x="247905" y="831343"/>
                    </a:lnTo>
                    <a:lnTo>
                      <a:pt x="242675" y="835408"/>
                    </a:lnTo>
                    <a:lnTo>
                      <a:pt x="242828" y="834730"/>
                    </a:lnTo>
                    <a:cubicBezTo>
                      <a:pt x="243735" y="831828"/>
                      <a:pt x="244823" y="830377"/>
                      <a:pt x="246093" y="830377"/>
                    </a:cubicBezTo>
                    <a:close/>
                    <a:moveTo>
                      <a:pt x="249479" y="830120"/>
                    </a:moveTo>
                    <a:lnTo>
                      <a:pt x="248133" y="831465"/>
                    </a:lnTo>
                    <a:lnTo>
                      <a:pt x="247905" y="831343"/>
                    </a:lnTo>
                    <a:close/>
                    <a:moveTo>
                      <a:pt x="879351" y="827112"/>
                    </a:moveTo>
                    <a:lnTo>
                      <a:pt x="883704" y="827112"/>
                    </a:lnTo>
                    <a:cubicBezTo>
                      <a:pt x="883704" y="830014"/>
                      <a:pt x="882978" y="831465"/>
                      <a:pt x="881527" y="831465"/>
                    </a:cubicBezTo>
                    <a:cubicBezTo>
                      <a:pt x="880076" y="831465"/>
                      <a:pt x="879351" y="830014"/>
                      <a:pt x="879351" y="827112"/>
                    </a:cubicBezTo>
                    <a:close/>
                    <a:moveTo>
                      <a:pt x="256840" y="822759"/>
                    </a:moveTo>
                    <a:lnTo>
                      <a:pt x="255888" y="825137"/>
                    </a:lnTo>
                    <a:lnTo>
                      <a:pt x="249479" y="830120"/>
                    </a:lnTo>
                    <a:close/>
                    <a:moveTo>
                      <a:pt x="609451" y="813122"/>
                    </a:moveTo>
                    <a:lnTo>
                      <a:pt x="610076" y="813427"/>
                    </a:lnTo>
                    <a:lnTo>
                      <a:pt x="609451" y="814052"/>
                    </a:lnTo>
                    <a:close/>
                    <a:moveTo>
                      <a:pt x="586499" y="799460"/>
                    </a:moveTo>
                    <a:lnTo>
                      <a:pt x="592412" y="802081"/>
                    </a:lnTo>
                    <a:lnTo>
                      <a:pt x="594184" y="803427"/>
                    </a:lnTo>
                    <a:lnTo>
                      <a:pt x="593534" y="805346"/>
                    </a:lnTo>
                    <a:close/>
                    <a:moveTo>
                      <a:pt x="580134" y="796640"/>
                    </a:moveTo>
                    <a:cubicBezTo>
                      <a:pt x="581631" y="796640"/>
                      <a:pt x="583496" y="797365"/>
                      <a:pt x="585729" y="798816"/>
                    </a:cubicBezTo>
                    <a:lnTo>
                      <a:pt x="586499" y="799460"/>
                    </a:lnTo>
                    <a:close/>
                    <a:moveTo>
                      <a:pt x="557212" y="779227"/>
                    </a:moveTo>
                    <a:lnTo>
                      <a:pt x="561565" y="779227"/>
                    </a:lnTo>
                    <a:cubicBezTo>
                      <a:pt x="561565" y="782129"/>
                      <a:pt x="560840" y="783580"/>
                      <a:pt x="559389" y="783580"/>
                    </a:cubicBezTo>
                    <a:cubicBezTo>
                      <a:pt x="557938" y="783580"/>
                      <a:pt x="557212" y="782129"/>
                      <a:pt x="557212" y="779227"/>
                    </a:cubicBezTo>
                    <a:close/>
                    <a:moveTo>
                      <a:pt x="444028" y="744401"/>
                    </a:moveTo>
                    <a:cubicBezTo>
                      <a:pt x="432420" y="750205"/>
                      <a:pt x="422262" y="757461"/>
                      <a:pt x="413556" y="766167"/>
                    </a:cubicBezTo>
                    <a:lnTo>
                      <a:pt x="400496" y="779227"/>
                    </a:lnTo>
                    <a:cubicBezTo>
                      <a:pt x="397594" y="779227"/>
                      <a:pt x="396143" y="780678"/>
                      <a:pt x="396143" y="783580"/>
                    </a:cubicBezTo>
                    <a:lnTo>
                      <a:pt x="396143" y="779227"/>
                    </a:lnTo>
                    <a:lnTo>
                      <a:pt x="387436" y="792286"/>
                    </a:lnTo>
                    <a:lnTo>
                      <a:pt x="383083" y="792286"/>
                    </a:lnTo>
                    <a:cubicBezTo>
                      <a:pt x="383083" y="795188"/>
                      <a:pt x="382358" y="796640"/>
                      <a:pt x="380907" y="796640"/>
                    </a:cubicBezTo>
                    <a:cubicBezTo>
                      <a:pt x="379455" y="796640"/>
                      <a:pt x="378730" y="798091"/>
                      <a:pt x="378730" y="800993"/>
                    </a:cubicBezTo>
                    <a:lnTo>
                      <a:pt x="365670" y="809699"/>
                    </a:lnTo>
                    <a:cubicBezTo>
                      <a:pt x="359866" y="815503"/>
                      <a:pt x="354062" y="818406"/>
                      <a:pt x="348257" y="818406"/>
                    </a:cubicBezTo>
                    <a:lnTo>
                      <a:pt x="343904" y="818406"/>
                    </a:lnTo>
                    <a:cubicBezTo>
                      <a:pt x="346806" y="821308"/>
                      <a:pt x="349708" y="824210"/>
                      <a:pt x="352611" y="827112"/>
                    </a:cubicBezTo>
                    <a:cubicBezTo>
                      <a:pt x="355513" y="830014"/>
                      <a:pt x="359866" y="832916"/>
                      <a:pt x="365670" y="835819"/>
                    </a:cubicBezTo>
                    <a:cubicBezTo>
                      <a:pt x="374377" y="838721"/>
                      <a:pt x="383083" y="844525"/>
                      <a:pt x="391790" y="853231"/>
                    </a:cubicBezTo>
                    <a:cubicBezTo>
                      <a:pt x="403398" y="861938"/>
                      <a:pt x="417909" y="869193"/>
                      <a:pt x="435322" y="874998"/>
                    </a:cubicBezTo>
                    <a:cubicBezTo>
                      <a:pt x="435322" y="869193"/>
                      <a:pt x="436047" y="864840"/>
                      <a:pt x="437498" y="861938"/>
                    </a:cubicBezTo>
                    <a:cubicBezTo>
                      <a:pt x="438950" y="859036"/>
                      <a:pt x="439675" y="854682"/>
                      <a:pt x="439675" y="848878"/>
                    </a:cubicBezTo>
                    <a:cubicBezTo>
                      <a:pt x="439675" y="828563"/>
                      <a:pt x="441126" y="816955"/>
                      <a:pt x="444028" y="814052"/>
                    </a:cubicBezTo>
                    <a:close/>
                    <a:moveTo>
                      <a:pt x="143656" y="740048"/>
                    </a:moveTo>
                    <a:lnTo>
                      <a:pt x="117537" y="757461"/>
                    </a:lnTo>
                    <a:cubicBezTo>
                      <a:pt x="117537" y="754558"/>
                      <a:pt x="121164" y="750931"/>
                      <a:pt x="128420" y="746577"/>
                    </a:cubicBezTo>
                    <a:cubicBezTo>
                      <a:pt x="135675" y="742224"/>
                      <a:pt x="140754" y="740048"/>
                      <a:pt x="143656" y="740048"/>
                    </a:cubicBezTo>
                    <a:close/>
                    <a:moveTo>
                      <a:pt x="150730" y="729165"/>
                    </a:moveTo>
                    <a:cubicBezTo>
                      <a:pt x="151818" y="729165"/>
                      <a:pt x="152362" y="729890"/>
                      <a:pt x="152362" y="731341"/>
                    </a:cubicBezTo>
                    <a:cubicBezTo>
                      <a:pt x="152362" y="734243"/>
                      <a:pt x="150911" y="735694"/>
                      <a:pt x="148009" y="735694"/>
                    </a:cubicBezTo>
                    <a:cubicBezTo>
                      <a:pt x="145107" y="738597"/>
                      <a:pt x="142205" y="740048"/>
                      <a:pt x="139303" y="740048"/>
                    </a:cubicBezTo>
                    <a:cubicBezTo>
                      <a:pt x="139303" y="737145"/>
                      <a:pt x="141479" y="734243"/>
                      <a:pt x="145832" y="731341"/>
                    </a:cubicBezTo>
                    <a:cubicBezTo>
                      <a:pt x="148009" y="729890"/>
                      <a:pt x="149642" y="729165"/>
                      <a:pt x="150730" y="729165"/>
                    </a:cubicBezTo>
                    <a:close/>
                    <a:moveTo>
                      <a:pt x="183651" y="713928"/>
                    </a:moveTo>
                    <a:lnTo>
                      <a:pt x="183651" y="713928"/>
                    </a:lnTo>
                    <a:lnTo>
                      <a:pt x="170591" y="722635"/>
                    </a:lnTo>
                    <a:close/>
                    <a:moveTo>
                      <a:pt x="195894" y="704134"/>
                    </a:moveTo>
                    <a:cubicBezTo>
                      <a:pt x="196439" y="704134"/>
                      <a:pt x="196711" y="704496"/>
                      <a:pt x="196711" y="705222"/>
                    </a:cubicBezTo>
                    <a:lnTo>
                      <a:pt x="183651" y="713928"/>
                    </a:lnTo>
                    <a:lnTo>
                      <a:pt x="189365" y="708487"/>
                    </a:lnTo>
                    <a:lnTo>
                      <a:pt x="192766" y="705766"/>
                    </a:lnTo>
                    <a:lnTo>
                      <a:pt x="193718" y="705222"/>
                    </a:lnTo>
                    <a:lnTo>
                      <a:pt x="194670" y="704678"/>
                    </a:lnTo>
                    <a:close/>
                    <a:moveTo>
                      <a:pt x="570272" y="639923"/>
                    </a:moveTo>
                    <a:cubicBezTo>
                      <a:pt x="570272" y="642826"/>
                      <a:pt x="569546" y="644277"/>
                      <a:pt x="568095" y="644277"/>
                    </a:cubicBezTo>
                    <a:cubicBezTo>
                      <a:pt x="566644" y="644277"/>
                      <a:pt x="565918" y="645728"/>
                      <a:pt x="565918" y="648630"/>
                    </a:cubicBezTo>
                    <a:cubicBezTo>
                      <a:pt x="571723" y="648630"/>
                      <a:pt x="574625" y="647179"/>
                      <a:pt x="574625" y="644277"/>
                    </a:cubicBezTo>
                    <a:cubicBezTo>
                      <a:pt x="571723" y="644277"/>
                      <a:pt x="570272" y="642826"/>
                      <a:pt x="570272" y="639923"/>
                    </a:cubicBezTo>
                    <a:close/>
                    <a:moveTo>
                      <a:pt x="278606" y="618702"/>
                    </a:moveTo>
                    <a:cubicBezTo>
                      <a:pt x="275704" y="619064"/>
                      <a:pt x="272801" y="621060"/>
                      <a:pt x="269899" y="624687"/>
                    </a:cubicBezTo>
                    <a:cubicBezTo>
                      <a:pt x="264095" y="631943"/>
                      <a:pt x="258291" y="638472"/>
                      <a:pt x="252486" y="644277"/>
                    </a:cubicBezTo>
                    <a:cubicBezTo>
                      <a:pt x="252486" y="650081"/>
                      <a:pt x="256840" y="648630"/>
                      <a:pt x="265546" y="639923"/>
                    </a:cubicBezTo>
                    <a:cubicBezTo>
                      <a:pt x="268448" y="637021"/>
                      <a:pt x="271350" y="635570"/>
                      <a:pt x="274253" y="635570"/>
                    </a:cubicBezTo>
                    <a:cubicBezTo>
                      <a:pt x="280057" y="632668"/>
                      <a:pt x="285136" y="631217"/>
                      <a:pt x="289489" y="631217"/>
                    </a:cubicBezTo>
                    <a:cubicBezTo>
                      <a:pt x="293842" y="631217"/>
                      <a:pt x="293116" y="628315"/>
                      <a:pt x="287312" y="622511"/>
                    </a:cubicBezTo>
                    <a:cubicBezTo>
                      <a:pt x="284410" y="619608"/>
                      <a:pt x="281508" y="618339"/>
                      <a:pt x="278606" y="618702"/>
                    </a:cubicBezTo>
                    <a:close/>
                    <a:moveTo>
                      <a:pt x="600744" y="613804"/>
                    </a:moveTo>
                    <a:cubicBezTo>
                      <a:pt x="597842" y="613804"/>
                      <a:pt x="592038" y="618157"/>
                      <a:pt x="583331" y="626864"/>
                    </a:cubicBezTo>
                    <a:lnTo>
                      <a:pt x="583331" y="635570"/>
                    </a:lnTo>
                    <a:close/>
                    <a:moveTo>
                      <a:pt x="892410" y="605098"/>
                    </a:moveTo>
                    <a:lnTo>
                      <a:pt x="892410" y="609451"/>
                    </a:lnTo>
                    <a:cubicBezTo>
                      <a:pt x="889508" y="609451"/>
                      <a:pt x="888057" y="608725"/>
                      <a:pt x="888057" y="607274"/>
                    </a:cubicBezTo>
                    <a:cubicBezTo>
                      <a:pt x="888057" y="605823"/>
                      <a:pt x="889508" y="605098"/>
                      <a:pt x="892410" y="605098"/>
                    </a:cubicBezTo>
                    <a:close/>
                    <a:moveTo>
                      <a:pt x="230720" y="587685"/>
                    </a:moveTo>
                    <a:cubicBezTo>
                      <a:pt x="230720" y="590587"/>
                      <a:pt x="229995" y="592038"/>
                      <a:pt x="228544" y="592038"/>
                    </a:cubicBezTo>
                    <a:cubicBezTo>
                      <a:pt x="227093" y="592038"/>
                      <a:pt x="226367" y="593489"/>
                      <a:pt x="226367" y="596391"/>
                    </a:cubicBezTo>
                    <a:lnTo>
                      <a:pt x="226367" y="592038"/>
                    </a:lnTo>
                    <a:close/>
                    <a:moveTo>
                      <a:pt x="287312" y="580429"/>
                    </a:moveTo>
                    <a:lnTo>
                      <a:pt x="287312" y="587685"/>
                    </a:lnTo>
                    <a:cubicBezTo>
                      <a:pt x="287312" y="590587"/>
                      <a:pt x="288763" y="590587"/>
                      <a:pt x="291665" y="587685"/>
                    </a:cubicBezTo>
                    <a:cubicBezTo>
                      <a:pt x="291665" y="584783"/>
                      <a:pt x="290940" y="582606"/>
                      <a:pt x="289489" y="581155"/>
                    </a:cubicBezTo>
                    <a:close/>
                    <a:moveTo>
                      <a:pt x="277517" y="555036"/>
                    </a:moveTo>
                    <a:cubicBezTo>
                      <a:pt x="275341" y="555036"/>
                      <a:pt x="274253" y="557212"/>
                      <a:pt x="274253" y="561565"/>
                    </a:cubicBezTo>
                    <a:lnTo>
                      <a:pt x="287312" y="561565"/>
                    </a:lnTo>
                    <a:cubicBezTo>
                      <a:pt x="282959" y="557212"/>
                      <a:pt x="279694" y="555036"/>
                      <a:pt x="277517" y="555036"/>
                    </a:cubicBezTo>
                    <a:close/>
                    <a:moveTo>
                      <a:pt x="309078" y="535446"/>
                    </a:moveTo>
                    <a:cubicBezTo>
                      <a:pt x="306176" y="535446"/>
                      <a:pt x="303274" y="536172"/>
                      <a:pt x="300372" y="537623"/>
                    </a:cubicBezTo>
                    <a:cubicBezTo>
                      <a:pt x="297470" y="539074"/>
                      <a:pt x="293116" y="539799"/>
                      <a:pt x="287312" y="539799"/>
                    </a:cubicBezTo>
                    <a:lnTo>
                      <a:pt x="278606" y="539799"/>
                    </a:lnTo>
                    <a:cubicBezTo>
                      <a:pt x="281508" y="539799"/>
                      <a:pt x="281508" y="541250"/>
                      <a:pt x="278606" y="544153"/>
                    </a:cubicBezTo>
                    <a:cubicBezTo>
                      <a:pt x="275704" y="547055"/>
                      <a:pt x="275704" y="548506"/>
                      <a:pt x="278606" y="548506"/>
                    </a:cubicBezTo>
                    <a:cubicBezTo>
                      <a:pt x="281508" y="551408"/>
                      <a:pt x="285861" y="552133"/>
                      <a:pt x="291665" y="550682"/>
                    </a:cubicBezTo>
                    <a:cubicBezTo>
                      <a:pt x="297470" y="549231"/>
                      <a:pt x="300372" y="551408"/>
                      <a:pt x="300372" y="557212"/>
                    </a:cubicBezTo>
                    <a:lnTo>
                      <a:pt x="291665" y="565919"/>
                    </a:lnTo>
                    <a:cubicBezTo>
                      <a:pt x="288763" y="565919"/>
                      <a:pt x="287312" y="567370"/>
                      <a:pt x="287312" y="570272"/>
                    </a:cubicBezTo>
                    <a:lnTo>
                      <a:pt x="296019" y="570272"/>
                    </a:lnTo>
                    <a:cubicBezTo>
                      <a:pt x="296019" y="573174"/>
                      <a:pt x="291665" y="575351"/>
                      <a:pt x="282959" y="576802"/>
                    </a:cubicBezTo>
                    <a:cubicBezTo>
                      <a:pt x="274253" y="578253"/>
                      <a:pt x="268448" y="578978"/>
                      <a:pt x="265546" y="578978"/>
                    </a:cubicBezTo>
                    <a:lnTo>
                      <a:pt x="274253" y="587685"/>
                    </a:lnTo>
                    <a:cubicBezTo>
                      <a:pt x="277155" y="590587"/>
                      <a:pt x="280057" y="592038"/>
                      <a:pt x="282959" y="592038"/>
                    </a:cubicBezTo>
                    <a:cubicBezTo>
                      <a:pt x="281508" y="590587"/>
                      <a:pt x="281145" y="588773"/>
                      <a:pt x="281871" y="586597"/>
                    </a:cubicBezTo>
                    <a:lnTo>
                      <a:pt x="286475" y="580150"/>
                    </a:lnTo>
                    <a:lnTo>
                      <a:pt x="282959" y="578978"/>
                    </a:lnTo>
                    <a:lnTo>
                      <a:pt x="286881" y="579582"/>
                    </a:lnTo>
                    <a:lnTo>
                      <a:pt x="287312" y="578978"/>
                    </a:lnTo>
                    <a:lnTo>
                      <a:pt x="287312" y="579648"/>
                    </a:lnTo>
                    <a:lnTo>
                      <a:pt x="290033" y="580067"/>
                    </a:lnTo>
                    <a:cubicBezTo>
                      <a:pt x="291847" y="580792"/>
                      <a:pt x="293117" y="581881"/>
                      <a:pt x="293842" y="583332"/>
                    </a:cubicBezTo>
                    <a:cubicBezTo>
                      <a:pt x="295293" y="586234"/>
                      <a:pt x="298921" y="584783"/>
                      <a:pt x="304725" y="578978"/>
                    </a:cubicBezTo>
                    <a:cubicBezTo>
                      <a:pt x="310529" y="573174"/>
                      <a:pt x="313432" y="567370"/>
                      <a:pt x="313432" y="561565"/>
                    </a:cubicBezTo>
                    <a:lnTo>
                      <a:pt x="313432" y="548506"/>
                    </a:lnTo>
                    <a:lnTo>
                      <a:pt x="313432" y="535446"/>
                    </a:lnTo>
                    <a:close/>
                    <a:moveTo>
                      <a:pt x="153813" y="510197"/>
                    </a:moveTo>
                    <a:lnTo>
                      <a:pt x="155083" y="510959"/>
                    </a:lnTo>
                    <a:lnTo>
                      <a:pt x="155008" y="511631"/>
                    </a:lnTo>
                    <a:close/>
                    <a:moveTo>
                      <a:pt x="452735" y="504974"/>
                    </a:moveTo>
                    <a:cubicBezTo>
                      <a:pt x="444028" y="504974"/>
                      <a:pt x="432420" y="512229"/>
                      <a:pt x="417909" y="526740"/>
                    </a:cubicBezTo>
                    <a:cubicBezTo>
                      <a:pt x="415007" y="526740"/>
                      <a:pt x="412105" y="528191"/>
                      <a:pt x="409202" y="531093"/>
                    </a:cubicBezTo>
                    <a:lnTo>
                      <a:pt x="404849" y="535446"/>
                    </a:lnTo>
                    <a:cubicBezTo>
                      <a:pt x="404849" y="538348"/>
                      <a:pt x="403398" y="539799"/>
                      <a:pt x="400496" y="539799"/>
                    </a:cubicBezTo>
                    <a:lnTo>
                      <a:pt x="391790" y="539799"/>
                    </a:lnTo>
                    <a:cubicBezTo>
                      <a:pt x="391790" y="542702"/>
                      <a:pt x="388887" y="547055"/>
                      <a:pt x="383083" y="552859"/>
                    </a:cubicBezTo>
                    <a:cubicBezTo>
                      <a:pt x="378730" y="552859"/>
                      <a:pt x="375465" y="553947"/>
                      <a:pt x="373288" y="556124"/>
                    </a:cubicBezTo>
                    <a:lnTo>
                      <a:pt x="371112" y="562654"/>
                    </a:lnTo>
                    <a:lnTo>
                      <a:pt x="374377" y="561565"/>
                    </a:lnTo>
                    <a:lnTo>
                      <a:pt x="370023" y="565919"/>
                    </a:lnTo>
                    <a:cubicBezTo>
                      <a:pt x="367121" y="568821"/>
                      <a:pt x="365670" y="574625"/>
                      <a:pt x="365670" y="583332"/>
                    </a:cubicBezTo>
                    <a:cubicBezTo>
                      <a:pt x="365670" y="600744"/>
                      <a:pt x="367121" y="612353"/>
                      <a:pt x="370023" y="618157"/>
                    </a:cubicBezTo>
                    <a:cubicBezTo>
                      <a:pt x="370023" y="629766"/>
                      <a:pt x="370023" y="641375"/>
                      <a:pt x="370023" y="652983"/>
                    </a:cubicBezTo>
                    <a:cubicBezTo>
                      <a:pt x="370023" y="664592"/>
                      <a:pt x="372926" y="676200"/>
                      <a:pt x="378730" y="687809"/>
                    </a:cubicBezTo>
                    <a:cubicBezTo>
                      <a:pt x="381632" y="687809"/>
                      <a:pt x="383083" y="684907"/>
                      <a:pt x="383083" y="679102"/>
                    </a:cubicBezTo>
                    <a:cubicBezTo>
                      <a:pt x="383083" y="682005"/>
                      <a:pt x="385985" y="680554"/>
                      <a:pt x="391790" y="674749"/>
                    </a:cubicBezTo>
                    <a:lnTo>
                      <a:pt x="396143" y="670396"/>
                    </a:lnTo>
                    <a:lnTo>
                      <a:pt x="396143" y="661690"/>
                    </a:lnTo>
                    <a:cubicBezTo>
                      <a:pt x="396143" y="655885"/>
                      <a:pt x="400496" y="652983"/>
                      <a:pt x="409202" y="652983"/>
                    </a:cubicBezTo>
                    <a:cubicBezTo>
                      <a:pt x="412105" y="647179"/>
                      <a:pt x="415007" y="643551"/>
                      <a:pt x="417909" y="642100"/>
                    </a:cubicBezTo>
                    <a:cubicBezTo>
                      <a:pt x="420811" y="640649"/>
                      <a:pt x="425164" y="637021"/>
                      <a:pt x="430969" y="631217"/>
                    </a:cubicBezTo>
                    <a:lnTo>
                      <a:pt x="444028" y="618157"/>
                    </a:lnTo>
                    <a:cubicBezTo>
                      <a:pt x="446930" y="612353"/>
                      <a:pt x="447656" y="607274"/>
                      <a:pt x="446205" y="602921"/>
                    </a:cubicBezTo>
                    <a:cubicBezTo>
                      <a:pt x="444754" y="598568"/>
                      <a:pt x="445479" y="593489"/>
                      <a:pt x="448382" y="587685"/>
                    </a:cubicBezTo>
                    <a:lnTo>
                      <a:pt x="448382" y="561565"/>
                    </a:lnTo>
                    <a:cubicBezTo>
                      <a:pt x="448382" y="552859"/>
                      <a:pt x="449107" y="543427"/>
                      <a:pt x="450558" y="533270"/>
                    </a:cubicBezTo>
                    <a:cubicBezTo>
                      <a:pt x="452009" y="523112"/>
                      <a:pt x="452735" y="513680"/>
                      <a:pt x="452735" y="504974"/>
                    </a:cubicBezTo>
                    <a:close/>
                    <a:moveTo>
                      <a:pt x="148009" y="504974"/>
                    </a:moveTo>
                    <a:lnTo>
                      <a:pt x="152362" y="504974"/>
                    </a:lnTo>
                    <a:cubicBezTo>
                      <a:pt x="150911" y="504974"/>
                      <a:pt x="150548" y="505699"/>
                      <a:pt x="151274" y="507150"/>
                    </a:cubicBezTo>
                    <a:lnTo>
                      <a:pt x="153813" y="510197"/>
                    </a:lnTo>
                    <a:lnTo>
                      <a:pt x="152362" y="509327"/>
                    </a:lnTo>
                    <a:close/>
                    <a:moveTo>
                      <a:pt x="739163" y="474501"/>
                    </a:moveTo>
                    <a:lnTo>
                      <a:pt x="708691" y="504974"/>
                    </a:lnTo>
                    <a:lnTo>
                      <a:pt x="695631" y="522386"/>
                    </a:lnTo>
                    <a:cubicBezTo>
                      <a:pt x="692729" y="528191"/>
                      <a:pt x="690552" y="531093"/>
                      <a:pt x="689101" y="531093"/>
                    </a:cubicBezTo>
                    <a:cubicBezTo>
                      <a:pt x="687650" y="531093"/>
                      <a:pt x="685473" y="533995"/>
                      <a:pt x="682571" y="539799"/>
                    </a:cubicBezTo>
                    <a:lnTo>
                      <a:pt x="682571" y="535446"/>
                    </a:lnTo>
                    <a:cubicBezTo>
                      <a:pt x="682571" y="549957"/>
                      <a:pt x="678218" y="557212"/>
                      <a:pt x="669512" y="557212"/>
                    </a:cubicBezTo>
                    <a:cubicBezTo>
                      <a:pt x="669512" y="554310"/>
                      <a:pt x="670237" y="552859"/>
                      <a:pt x="671688" y="552859"/>
                    </a:cubicBezTo>
                    <a:cubicBezTo>
                      <a:pt x="673139" y="552859"/>
                      <a:pt x="673865" y="551408"/>
                      <a:pt x="673865" y="548506"/>
                    </a:cubicBezTo>
                    <a:cubicBezTo>
                      <a:pt x="668061" y="548506"/>
                      <a:pt x="665158" y="551408"/>
                      <a:pt x="665158" y="557212"/>
                    </a:cubicBezTo>
                    <a:cubicBezTo>
                      <a:pt x="665158" y="560114"/>
                      <a:pt x="666609" y="561565"/>
                      <a:pt x="669512" y="561565"/>
                    </a:cubicBezTo>
                    <a:lnTo>
                      <a:pt x="673865" y="565919"/>
                    </a:lnTo>
                    <a:lnTo>
                      <a:pt x="699984" y="578978"/>
                    </a:lnTo>
                    <a:lnTo>
                      <a:pt x="730457" y="578978"/>
                    </a:lnTo>
                    <a:cubicBezTo>
                      <a:pt x="739753" y="581881"/>
                      <a:pt x="745852" y="580429"/>
                      <a:pt x="748754" y="574625"/>
                    </a:cubicBezTo>
                    <a:cubicBezTo>
                      <a:pt x="748754" y="568821"/>
                      <a:pt x="748028" y="562291"/>
                      <a:pt x="746577" y="555036"/>
                    </a:cubicBezTo>
                    <a:cubicBezTo>
                      <a:pt x="745126" y="547780"/>
                      <a:pt x="744401" y="541250"/>
                      <a:pt x="744401" y="535446"/>
                    </a:cubicBezTo>
                    <a:lnTo>
                      <a:pt x="744401" y="513680"/>
                    </a:lnTo>
                    <a:cubicBezTo>
                      <a:pt x="744401" y="504974"/>
                      <a:pt x="742950" y="499169"/>
                      <a:pt x="740047" y="496267"/>
                    </a:cubicBezTo>
                    <a:cubicBezTo>
                      <a:pt x="740047" y="484659"/>
                      <a:pt x="739753" y="477403"/>
                      <a:pt x="739163" y="474501"/>
                    </a:cubicBezTo>
                    <a:close/>
                    <a:moveTo>
                      <a:pt x="740047" y="452735"/>
                    </a:moveTo>
                    <a:cubicBezTo>
                      <a:pt x="734243" y="455637"/>
                      <a:pt x="730615" y="458539"/>
                      <a:pt x="729164" y="461441"/>
                    </a:cubicBezTo>
                    <a:cubicBezTo>
                      <a:pt x="727713" y="464344"/>
                      <a:pt x="724086" y="468697"/>
                      <a:pt x="718281" y="474501"/>
                    </a:cubicBezTo>
                    <a:lnTo>
                      <a:pt x="696515" y="500620"/>
                    </a:lnTo>
                    <a:cubicBezTo>
                      <a:pt x="693613" y="506425"/>
                      <a:pt x="690711" y="510052"/>
                      <a:pt x="687809" y="511503"/>
                    </a:cubicBezTo>
                    <a:cubicBezTo>
                      <a:pt x="684907" y="512954"/>
                      <a:pt x="682004" y="516582"/>
                      <a:pt x="679102" y="522386"/>
                    </a:cubicBezTo>
                    <a:cubicBezTo>
                      <a:pt x="667494" y="533995"/>
                      <a:pt x="661689" y="542702"/>
                      <a:pt x="661689" y="548506"/>
                    </a:cubicBezTo>
                    <a:cubicBezTo>
                      <a:pt x="667494" y="545604"/>
                      <a:pt x="671121" y="542702"/>
                      <a:pt x="672572" y="539799"/>
                    </a:cubicBezTo>
                    <a:cubicBezTo>
                      <a:pt x="674024" y="536897"/>
                      <a:pt x="677651" y="532544"/>
                      <a:pt x="683456" y="526740"/>
                    </a:cubicBezTo>
                    <a:lnTo>
                      <a:pt x="686528" y="521362"/>
                    </a:lnTo>
                    <a:lnTo>
                      <a:pt x="683456" y="522386"/>
                    </a:lnTo>
                    <a:lnTo>
                      <a:pt x="687809" y="518033"/>
                    </a:lnTo>
                    <a:lnTo>
                      <a:pt x="686938" y="520645"/>
                    </a:lnTo>
                    <a:lnTo>
                      <a:pt x="687809" y="519122"/>
                    </a:lnTo>
                    <a:cubicBezTo>
                      <a:pt x="689260" y="516945"/>
                      <a:pt x="690711" y="515131"/>
                      <a:pt x="692162" y="513680"/>
                    </a:cubicBezTo>
                    <a:cubicBezTo>
                      <a:pt x="695064" y="510778"/>
                      <a:pt x="697966" y="506425"/>
                      <a:pt x="700868" y="500620"/>
                    </a:cubicBezTo>
                    <a:cubicBezTo>
                      <a:pt x="715379" y="486110"/>
                      <a:pt x="724086" y="475952"/>
                      <a:pt x="726988" y="470148"/>
                    </a:cubicBezTo>
                    <a:cubicBezTo>
                      <a:pt x="735694" y="461441"/>
                      <a:pt x="740047" y="455637"/>
                      <a:pt x="740047" y="452735"/>
                    </a:cubicBezTo>
                    <a:close/>
                    <a:moveTo>
                      <a:pt x="655511" y="415171"/>
                    </a:moveTo>
                    <a:lnTo>
                      <a:pt x="656078" y="416821"/>
                    </a:lnTo>
                    <a:lnTo>
                      <a:pt x="656757" y="417040"/>
                    </a:lnTo>
                    <a:close/>
                    <a:moveTo>
                      <a:pt x="787389" y="393966"/>
                    </a:moveTo>
                    <a:cubicBezTo>
                      <a:pt x="788477" y="393966"/>
                      <a:pt x="789384" y="394692"/>
                      <a:pt x="790109" y="396143"/>
                    </a:cubicBezTo>
                    <a:cubicBezTo>
                      <a:pt x="791561" y="399045"/>
                      <a:pt x="790835" y="400496"/>
                      <a:pt x="787933" y="400496"/>
                    </a:cubicBezTo>
                    <a:lnTo>
                      <a:pt x="784001" y="409343"/>
                    </a:lnTo>
                    <a:lnTo>
                      <a:pt x="783580" y="410291"/>
                    </a:lnTo>
                    <a:cubicBezTo>
                      <a:pt x="780677" y="412468"/>
                      <a:pt x="776324" y="413556"/>
                      <a:pt x="770520" y="413556"/>
                    </a:cubicBezTo>
                    <a:lnTo>
                      <a:pt x="779226" y="404849"/>
                    </a:lnTo>
                    <a:lnTo>
                      <a:pt x="783580" y="396143"/>
                    </a:lnTo>
                    <a:cubicBezTo>
                      <a:pt x="785031" y="394692"/>
                      <a:pt x="786300" y="393966"/>
                      <a:pt x="787389" y="393966"/>
                    </a:cubicBezTo>
                    <a:close/>
                    <a:moveTo>
                      <a:pt x="313432" y="378730"/>
                    </a:moveTo>
                    <a:cubicBezTo>
                      <a:pt x="313432" y="381632"/>
                      <a:pt x="311980" y="383083"/>
                      <a:pt x="309078" y="383083"/>
                    </a:cubicBezTo>
                    <a:cubicBezTo>
                      <a:pt x="309078" y="385985"/>
                      <a:pt x="310529" y="386711"/>
                      <a:pt x="313432" y="385260"/>
                    </a:cubicBezTo>
                    <a:cubicBezTo>
                      <a:pt x="316334" y="383809"/>
                      <a:pt x="316334" y="381632"/>
                      <a:pt x="313432" y="378730"/>
                    </a:cubicBezTo>
                    <a:close/>
                    <a:moveTo>
                      <a:pt x="465794" y="348257"/>
                    </a:moveTo>
                    <a:lnTo>
                      <a:pt x="430969" y="361317"/>
                    </a:lnTo>
                    <a:lnTo>
                      <a:pt x="383083" y="374377"/>
                    </a:lnTo>
                    <a:cubicBezTo>
                      <a:pt x="377279" y="380181"/>
                      <a:pt x="370023" y="383083"/>
                      <a:pt x="361317" y="383083"/>
                    </a:cubicBezTo>
                    <a:cubicBezTo>
                      <a:pt x="358415" y="385985"/>
                      <a:pt x="355513" y="387437"/>
                      <a:pt x="352611" y="387437"/>
                    </a:cubicBezTo>
                    <a:cubicBezTo>
                      <a:pt x="349708" y="387437"/>
                      <a:pt x="346806" y="388888"/>
                      <a:pt x="343904" y="391790"/>
                    </a:cubicBezTo>
                    <a:cubicBezTo>
                      <a:pt x="343904" y="394692"/>
                      <a:pt x="345355" y="396143"/>
                      <a:pt x="348257" y="396143"/>
                    </a:cubicBezTo>
                    <a:lnTo>
                      <a:pt x="352611" y="391790"/>
                    </a:lnTo>
                    <a:cubicBezTo>
                      <a:pt x="355513" y="391790"/>
                      <a:pt x="356964" y="393241"/>
                      <a:pt x="356964" y="396143"/>
                    </a:cubicBezTo>
                    <a:cubicBezTo>
                      <a:pt x="356964" y="399045"/>
                      <a:pt x="358415" y="400496"/>
                      <a:pt x="361317" y="400496"/>
                    </a:cubicBezTo>
                    <a:cubicBezTo>
                      <a:pt x="361317" y="406300"/>
                      <a:pt x="364945" y="409928"/>
                      <a:pt x="372200" y="411379"/>
                    </a:cubicBezTo>
                    <a:cubicBezTo>
                      <a:pt x="379455" y="412830"/>
                      <a:pt x="384534" y="416458"/>
                      <a:pt x="387436" y="422262"/>
                    </a:cubicBezTo>
                    <a:cubicBezTo>
                      <a:pt x="387436" y="425164"/>
                      <a:pt x="385985" y="426615"/>
                      <a:pt x="383083" y="426615"/>
                    </a:cubicBezTo>
                    <a:cubicBezTo>
                      <a:pt x="380181" y="426615"/>
                      <a:pt x="380181" y="429518"/>
                      <a:pt x="383083" y="435322"/>
                    </a:cubicBezTo>
                    <a:lnTo>
                      <a:pt x="396143" y="448382"/>
                    </a:lnTo>
                    <a:lnTo>
                      <a:pt x="387436" y="448382"/>
                    </a:lnTo>
                    <a:cubicBezTo>
                      <a:pt x="390339" y="445479"/>
                      <a:pt x="390339" y="444028"/>
                      <a:pt x="387436" y="444028"/>
                    </a:cubicBezTo>
                    <a:cubicBezTo>
                      <a:pt x="381632" y="441126"/>
                      <a:pt x="377279" y="441126"/>
                      <a:pt x="374377" y="444028"/>
                    </a:cubicBezTo>
                    <a:cubicBezTo>
                      <a:pt x="371475" y="446931"/>
                      <a:pt x="370023" y="457088"/>
                      <a:pt x="370023" y="474501"/>
                    </a:cubicBezTo>
                    <a:cubicBezTo>
                      <a:pt x="371157" y="489012"/>
                      <a:pt x="370273" y="501346"/>
                      <a:pt x="367371" y="511503"/>
                    </a:cubicBezTo>
                    <a:cubicBezTo>
                      <a:pt x="364469" y="521661"/>
                      <a:pt x="364469" y="533995"/>
                      <a:pt x="367371" y="548506"/>
                    </a:cubicBezTo>
                    <a:cubicBezTo>
                      <a:pt x="370273" y="545604"/>
                      <a:pt x="370998" y="543427"/>
                      <a:pt x="369547" y="541976"/>
                    </a:cubicBezTo>
                    <a:cubicBezTo>
                      <a:pt x="368096" y="540525"/>
                      <a:pt x="368822" y="538348"/>
                      <a:pt x="371724" y="535446"/>
                    </a:cubicBezTo>
                    <a:lnTo>
                      <a:pt x="371724" y="544153"/>
                    </a:lnTo>
                    <a:lnTo>
                      <a:pt x="422942" y="518033"/>
                    </a:lnTo>
                    <a:cubicBezTo>
                      <a:pt x="431467" y="509327"/>
                      <a:pt x="440015" y="503523"/>
                      <a:pt x="448586" y="500620"/>
                    </a:cubicBezTo>
                    <a:cubicBezTo>
                      <a:pt x="454254" y="494816"/>
                      <a:pt x="457088" y="486110"/>
                      <a:pt x="457088" y="474501"/>
                    </a:cubicBezTo>
                    <a:cubicBezTo>
                      <a:pt x="457088" y="462892"/>
                      <a:pt x="457813" y="452735"/>
                      <a:pt x="459265" y="444028"/>
                    </a:cubicBezTo>
                    <a:cubicBezTo>
                      <a:pt x="460716" y="435322"/>
                      <a:pt x="461441" y="425164"/>
                      <a:pt x="461441" y="413556"/>
                    </a:cubicBezTo>
                    <a:cubicBezTo>
                      <a:pt x="461441" y="407752"/>
                      <a:pt x="462167" y="403398"/>
                      <a:pt x="463618" y="400496"/>
                    </a:cubicBezTo>
                    <a:cubicBezTo>
                      <a:pt x="465069" y="397594"/>
                      <a:pt x="465794" y="393241"/>
                      <a:pt x="465794" y="387437"/>
                    </a:cubicBezTo>
                    <a:lnTo>
                      <a:pt x="465794" y="356964"/>
                    </a:lnTo>
                    <a:lnTo>
                      <a:pt x="461291" y="357865"/>
                    </a:lnTo>
                    <a:lnTo>
                      <a:pt x="460897" y="360229"/>
                    </a:lnTo>
                    <a:cubicBezTo>
                      <a:pt x="460534" y="360954"/>
                      <a:pt x="459990" y="361317"/>
                      <a:pt x="459265" y="361317"/>
                    </a:cubicBezTo>
                    <a:cubicBezTo>
                      <a:pt x="458539" y="361317"/>
                      <a:pt x="457995" y="360954"/>
                      <a:pt x="457632" y="360229"/>
                    </a:cubicBezTo>
                    <a:lnTo>
                      <a:pt x="457369" y="358649"/>
                    </a:lnTo>
                    <a:lnTo>
                      <a:pt x="454911" y="359141"/>
                    </a:lnTo>
                    <a:cubicBezTo>
                      <a:pt x="453460" y="360592"/>
                      <a:pt x="449833" y="359866"/>
                      <a:pt x="444028" y="356964"/>
                    </a:cubicBezTo>
                    <a:cubicBezTo>
                      <a:pt x="446930" y="356964"/>
                      <a:pt x="451284" y="356964"/>
                      <a:pt x="457088" y="356964"/>
                    </a:cubicBezTo>
                    <a:cubicBezTo>
                      <a:pt x="462892" y="356964"/>
                      <a:pt x="465794" y="354062"/>
                      <a:pt x="465794" y="348257"/>
                    </a:cubicBezTo>
                    <a:close/>
                    <a:moveTo>
                      <a:pt x="568639" y="324315"/>
                    </a:moveTo>
                    <a:cubicBezTo>
                      <a:pt x="563561" y="324315"/>
                      <a:pt x="556668" y="325040"/>
                      <a:pt x="547961" y="326491"/>
                    </a:cubicBezTo>
                    <a:cubicBezTo>
                      <a:pt x="530549" y="329394"/>
                      <a:pt x="521842" y="333747"/>
                      <a:pt x="521842" y="339551"/>
                    </a:cubicBezTo>
                    <a:cubicBezTo>
                      <a:pt x="524744" y="336649"/>
                      <a:pt x="533451" y="335198"/>
                      <a:pt x="547961" y="335198"/>
                    </a:cubicBezTo>
                    <a:lnTo>
                      <a:pt x="578434" y="326491"/>
                    </a:lnTo>
                    <a:cubicBezTo>
                      <a:pt x="576983" y="325040"/>
                      <a:pt x="573718" y="324315"/>
                      <a:pt x="568639" y="324315"/>
                    </a:cubicBezTo>
                    <a:close/>
                    <a:moveTo>
                      <a:pt x="500620" y="195895"/>
                    </a:moveTo>
                    <a:cubicBezTo>
                      <a:pt x="497718" y="198797"/>
                      <a:pt x="496993" y="203150"/>
                      <a:pt x="498444" y="208954"/>
                    </a:cubicBezTo>
                    <a:cubicBezTo>
                      <a:pt x="499895" y="214759"/>
                      <a:pt x="500620" y="219112"/>
                      <a:pt x="500620" y="222014"/>
                    </a:cubicBezTo>
                    <a:cubicBezTo>
                      <a:pt x="500620" y="216210"/>
                      <a:pt x="501346" y="211856"/>
                      <a:pt x="502797" y="208954"/>
                    </a:cubicBezTo>
                    <a:cubicBezTo>
                      <a:pt x="504248" y="206052"/>
                      <a:pt x="503522" y="201699"/>
                      <a:pt x="500620" y="195895"/>
                    </a:cubicBezTo>
                    <a:close/>
                    <a:moveTo>
                      <a:pt x="495112" y="166044"/>
                    </a:moveTo>
                    <a:lnTo>
                      <a:pt x="496267" y="167055"/>
                    </a:lnTo>
                    <a:lnTo>
                      <a:pt x="497856" y="169637"/>
                    </a:lnTo>
                    <a:lnTo>
                      <a:pt x="496811" y="168687"/>
                    </a:lnTo>
                    <a:close/>
                    <a:moveTo>
                      <a:pt x="384171" y="150186"/>
                    </a:moveTo>
                    <a:cubicBezTo>
                      <a:pt x="384897" y="150186"/>
                      <a:pt x="385985" y="150911"/>
                      <a:pt x="387436" y="152362"/>
                    </a:cubicBezTo>
                    <a:lnTo>
                      <a:pt x="383083" y="152362"/>
                    </a:lnTo>
                    <a:cubicBezTo>
                      <a:pt x="383083" y="150911"/>
                      <a:pt x="383446" y="150186"/>
                      <a:pt x="384171" y="150186"/>
                    </a:cubicBezTo>
                    <a:close/>
                    <a:moveTo>
                      <a:pt x="565374" y="0"/>
                    </a:moveTo>
                    <a:lnTo>
                      <a:pt x="576802" y="17413"/>
                    </a:lnTo>
                    <a:cubicBezTo>
                      <a:pt x="579341" y="20315"/>
                      <a:pt x="580611" y="27570"/>
                      <a:pt x="580611" y="39179"/>
                    </a:cubicBezTo>
                    <a:cubicBezTo>
                      <a:pt x="585689" y="56592"/>
                      <a:pt x="588229" y="65298"/>
                      <a:pt x="588229" y="65298"/>
                    </a:cubicBezTo>
                    <a:lnTo>
                      <a:pt x="588229" y="74004"/>
                    </a:lnTo>
                    <a:cubicBezTo>
                      <a:pt x="588229" y="79809"/>
                      <a:pt x="589498" y="82711"/>
                      <a:pt x="592038" y="82711"/>
                    </a:cubicBezTo>
                    <a:cubicBezTo>
                      <a:pt x="594940" y="79809"/>
                      <a:pt x="596391" y="81260"/>
                      <a:pt x="596391" y="87064"/>
                    </a:cubicBezTo>
                    <a:cubicBezTo>
                      <a:pt x="596391" y="89966"/>
                      <a:pt x="594940" y="92868"/>
                      <a:pt x="592038" y="95771"/>
                    </a:cubicBezTo>
                    <a:cubicBezTo>
                      <a:pt x="594940" y="95771"/>
                      <a:pt x="596391" y="98673"/>
                      <a:pt x="596391" y="104477"/>
                    </a:cubicBezTo>
                    <a:cubicBezTo>
                      <a:pt x="599293" y="107379"/>
                      <a:pt x="600744" y="110281"/>
                      <a:pt x="600744" y="113183"/>
                    </a:cubicBezTo>
                    <a:lnTo>
                      <a:pt x="587957" y="126243"/>
                    </a:lnTo>
                    <a:cubicBezTo>
                      <a:pt x="593580" y="126243"/>
                      <a:pt x="594985" y="126243"/>
                      <a:pt x="592174" y="126243"/>
                    </a:cubicBezTo>
                    <a:cubicBezTo>
                      <a:pt x="589362" y="126243"/>
                      <a:pt x="587957" y="127694"/>
                      <a:pt x="587957" y="130596"/>
                    </a:cubicBezTo>
                    <a:cubicBezTo>
                      <a:pt x="587957" y="133498"/>
                      <a:pt x="586574" y="136401"/>
                      <a:pt x="583808" y="139303"/>
                    </a:cubicBezTo>
                    <a:cubicBezTo>
                      <a:pt x="583808" y="136401"/>
                      <a:pt x="583127" y="134950"/>
                      <a:pt x="581767" y="134950"/>
                    </a:cubicBezTo>
                    <a:cubicBezTo>
                      <a:pt x="580407" y="134950"/>
                      <a:pt x="579726" y="136401"/>
                      <a:pt x="579726" y="139303"/>
                    </a:cubicBezTo>
                    <a:cubicBezTo>
                      <a:pt x="576960" y="139303"/>
                      <a:pt x="575577" y="140754"/>
                      <a:pt x="575577" y="143656"/>
                    </a:cubicBezTo>
                    <a:lnTo>
                      <a:pt x="567347" y="143656"/>
                    </a:lnTo>
                    <a:lnTo>
                      <a:pt x="563266" y="148009"/>
                    </a:lnTo>
                    <a:cubicBezTo>
                      <a:pt x="563266" y="150911"/>
                      <a:pt x="562574" y="151637"/>
                      <a:pt x="561191" y="150186"/>
                    </a:cubicBezTo>
                    <a:cubicBezTo>
                      <a:pt x="559808" y="148735"/>
                      <a:pt x="559117" y="149460"/>
                      <a:pt x="559117" y="152362"/>
                    </a:cubicBezTo>
                    <a:cubicBezTo>
                      <a:pt x="556396" y="152362"/>
                      <a:pt x="555035" y="153088"/>
                      <a:pt x="555035" y="154539"/>
                    </a:cubicBezTo>
                    <a:cubicBezTo>
                      <a:pt x="555035" y="155990"/>
                      <a:pt x="553675" y="156716"/>
                      <a:pt x="550954" y="156716"/>
                    </a:cubicBezTo>
                    <a:cubicBezTo>
                      <a:pt x="553675" y="156716"/>
                      <a:pt x="552292" y="153814"/>
                      <a:pt x="546805" y="148009"/>
                    </a:cubicBezTo>
                    <a:cubicBezTo>
                      <a:pt x="546805" y="150911"/>
                      <a:pt x="545445" y="153814"/>
                      <a:pt x="542724" y="156716"/>
                    </a:cubicBezTo>
                    <a:lnTo>
                      <a:pt x="538575" y="156716"/>
                    </a:lnTo>
                    <a:lnTo>
                      <a:pt x="538575" y="152362"/>
                    </a:lnTo>
                    <a:lnTo>
                      <a:pt x="530345" y="152362"/>
                    </a:lnTo>
                    <a:lnTo>
                      <a:pt x="530345" y="156716"/>
                    </a:lnTo>
                    <a:lnTo>
                      <a:pt x="518033" y="156716"/>
                    </a:lnTo>
                    <a:cubicBezTo>
                      <a:pt x="515131" y="156716"/>
                      <a:pt x="512954" y="157441"/>
                      <a:pt x="511503" y="158892"/>
                    </a:cubicBezTo>
                    <a:cubicBezTo>
                      <a:pt x="510052" y="160343"/>
                      <a:pt x="507876" y="161069"/>
                      <a:pt x="504973" y="161069"/>
                    </a:cubicBezTo>
                    <a:lnTo>
                      <a:pt x="491914" y="161069"/>
                    </a:lnTo>
                    <a:lnTo>
                      <a:pt x="495112" y="166044"/>
                    </a:lnTo>
                    <a:lnTo>
                      <a:pt x="491914" y="163245"/>
                    </a:lnTo>
                    <a:cubicBezTo>
                      <a:pt x="489012" y="161794"/>
                      <a:pt x="486109" y="162520"/>
                      <a:pt x="483207" y="165422"/>
                    </a:cubicBezTo>
                    <a:cubicBezTo>
                      <a:pt x="477403" y="168324"/>
                      <a:pt x="475952" y="170501"/>
                      <a:pt x="478854" y="171952"/>
                    </a:cubicBezTo>
                    <a:cubicBezTo>
                      <a:pt x="481756" y="173403"/>
                      <a:pt x="484658" y="174129"/>
                      <a:pt x="487560" y="174129"/>
                    </a:cubicBezTo>
                    <a:lnTo>
                      <a:pt x="500620" y="191541"/>
                    </a:lnTo>
                    <a:cubicBezTo>
                      <a:pt x="506424" y="191541"/>
                      <a:pt x="506424" y="185737"/>
                      <a:pt x="500620" y="174129"/>
                    </a:cubicBezTo>
                    <a:lnTo>
                      <a:pt x="497856" y="169637"/>
                    </a:lnTo>
                    <a:lnTo>
                      <a:pt x="502797" y="174129"/>
                    </a:lnTo>
                    <a:cubicBezTo>
                      <a:pt x="507150" y="177031"/>
                      <a:pt x="510778" y="181384"/>
                      <a:pt x="513680" y="187188"/>
                    </a:cubicBezTo>
                    <a:cubicBezTo>
                      <a:pt x="519303" y="190090"/>
                      <a:pt x="520708" y="192993"/>
                      <a:pt x="517897" y="195895"/>
                    </a:cubicBezTo>
                    <a:cubicBezTo>
                      <a:pt x="515086" y="198797"/>
                      <a:pt x="515131" y="203150"/>
                      <a:pt x="518033" y="208954"/>
                    </a:cubicBezTo>
                    <a:cubicBezTo>
                      <a:pt x="523520" y="203150"/>
                      <a:pt x="527624" y="200248"/>
                      <a:pt x="530345" y="200248"/>
                    </a:cubicBezTo>
                    <a:cubicBezTo>
                      <a:pt x="524858" y="203150"/>
                      <a:pt x="522114" y="206778"/>
                      <a:pt x="522114" y="211131"/>
                    </a:cubicBezTo>
                    <a:cubicBezTo>
                      <a:pt x="522114" y="215484"/>
                      <a:pt x="520754" y="220563"/>
                      <a:pt x="518033" y="226367"/>
                    </a:cubicBezTo>
                    <a:lnTo>
                      <a:pt x="518033" y="261193"/>
                    </a:lnTo>
                    <a:cubicBezTo>
                      <a:pt x="518033" y="266997"/>
                      <a:pt x="519484" y="269899"/>
                      <a:pt x="522386" y="269899"/>
                    </a:cubicBezTo>
                    <a:cubicBezTo>
                      <a:pt x="526014" y="275704"/>
                      <a:pt x="533269" y="274253"/>
                      <a:pt x="544152" y="265546"/>
                    </a:cubicBezTo>
                    <a:cubicBezTo>
                      <a:pt x="546510" y="265546"/>
                      <a:pt x="548868" y="264095"/>
                      <a:pt x="551226" y="261193"/>
                    </a:cubicBezTo>
                    <a:lnTo>
                      <a:pt x="551226" y="256840"/>
                    </a:lnTo>
                    <a:lnTo>
                      <a:pt x="554763" y="256840"/>
                    </a:lnTo>
                    <a:lnTo>
                      <a:pt x="565374" y="256840"/>
                    </a:lnTo>
                    <a:cubicBezTo>
                      <a:pt x="550864" y="242329"/>
                      <a:pt x="543608" y="233623"/>
                      <a:pt x="543608" y="230720"/>
                    </a:cubicBezTo>
                    <a:cubicBezTo>
                      <a:pt x="540706" y="224916"/>
                      <a:pt x="542157" y="223465"/>
                      <a:pt x="547961" y="226367"/>
                    </a:cubicBezTo>
                    <a:cubicBezTo>
                      <a:pt x="553766" y="229269"/>
                      <a:pt x="558119" y="230720"/>
                      <a:pt x="561021" y="230720"/>
                    </a:cubicBezTo>
                    <a:cubicBezTo>
                      <a:pt x="563923" y="230720"/>
                      <a:pt x="566145" y="229995"/>
                      <a:pt x="567687" y="228544"/>
                    </a:cubicBezTo>
                    <a:cubicBezTo>
                      <a:pt x="569229" y="227093"/>
                      <a:pt x="571541" y="226367"/>
                      <a:pt x="574625" y="226367"/>
                    </a:cubicBezTo>
                    <a:cubicBezTo>
                      <a:pt x="577527" y="226367"/>
                      <a:pt x="579704" y="225642"/>
                      <a:pt x="581155" y="224191"/>
                    </a:cubicBezTo>
                    <a:cubicBezTo>
                      <a:pt x="582606" y="222740"/>
                      <a:pt x="584782" y="222014"/>
                      <a:pt x="587685" y="222014"/>
                    </a:cubicBezTo>
                    <a:lnTo>
                      <a:pt x="596391" y="230720"/>
                    </a:lnTo>
                    <a:cubicBezTo>
                      <a:pt x="596391" y="233623"/>
                      <a:pt x="597842" y="235074"/>
                      <a:pt x="600744" y="235074"/>
                    </a:cubicBezTo>
                    <a:cubicBezTo>
                      <a:pt x="603646" y="235074"/>
                      <a:pt x="605098" y="235799"/>
                      <a:pt x="605098" y="237250"/>
                    </a:cubicBezTo>
                    <a:cubicBezTo>
                      <a:pt x="605098" y="238701"/>
                      <a:pt x="606549" y="239427"/>
                      <a:pt x="609451" y="239427"/>
                    </a:cubicBezTo>
                    <a:lnTo>
                      <a:pt x="609451" y="230720"/>
                    </a:lnTo>
                    <a:cubicBezTo>
                      <a:pt x="612353" y="230720"/>
                      <a:pt x="613804" y="231446"/>
                      <a:pt x="613804" y="232897"/>
                    </a:cubicBezTo>
                    <a:cubicBezTo>
                      <a:pt x="613804" y="234348"/>
                      <a:pt x="615255" y="235074"/>
                      <a:pt x="618157" y="235074"/>
                    </a:cubicBezTo>
                    <a:cubicBezTo>
                      <a:pt x="615255" y="232172"/>
                      <a:pt x="615255" y="230720"/>
                      <a:pt x="618157" y="230720"/>
                    </a:cubicBezTo>
                    <a:lnTo>
                      <a:pt x="622510" y="230720"/>
                    </a:lnTo>
                    <a:lnTo>
                      <a:pt x="622510" y="235074"/>
                    </a:lnTo>
                    <a:lnTo>
                      <a:pt x="631217" y="235074"/>
                    </a:lnTo>
                    <a:cubicBezTo>
                      <a:pt x="634119" y="235074"/>
                      <a:pt x="635570" y="236525"/>
                      <a:pt x="635570" y="239427"/>
                    </a:cubicBezTo>
                    <a:cubicBezTo>
                      <a:pt x="635570" y="242329"/>
                      <a:pt x="637021" y="240878"/>
                      <a:pt x="639923" y="235074"/>
                    </a:cubicBezTo>
                    <a:cubicBezTo>
                      <a:pt x="642100" y="240878"/>
                      <a:pt x="642100" y="245231"/>
                      <a:pt x="639923" y="248133"/>
                    </a:cubicBezTo>
                    <a:lnTo>
                      <a:pt x="646453" y="248133"/>
                    </a:lnTo>
                    <a:cubicBezTo>
                      <a:pt x="648630" y="245231"/>
                      <a:pt x="650806" y="243780"/>
                      <a:pt x="652983" y="243780"/>
                    </a:cubicBezTo>
                    <a:cubicBezTo>
                      <a:pt x="652983" y="246682"/>
                      <a:pt x="654842" y="248133"/>
                      <a:pt x="658561" y="248133"/>
                    </a:cubicBezTo>
                    <a:lnTo>
                      <a:pt x="669784" y="248133"/>
                    </a:lnTo>
                    <a:cubicBezTo>
                      <a:pt x="673502" y="248133"/>
                      <a:pt x="675361" y="247408"/>
                      <a:pt x="675361" y="245957"/>
                    </a:cubicBezTo>
                    <a:cubicBezTo>
                      <a:pt x="675361" y="244506"/>
                      <a:pt x="677220" y="243780"/>
                      <a:pt x="680939" y="243780"/>
                    </a:cubicBezTo>
                    <a:cubicBezTo>
                      <a:pt x="684703" y="246682"/>
                      <a:pt x="688444" y="248133"/>
                      <a:pt x="692162" y="248133"/>
                    </a:cubicBezTo>
                    <a:cubicBezTo>
                      <a:pt x="695064" y="251035"/>
                      <a:pt x="699417" y="252487"/>
                      <a:pt x="705222" y="252487"/>
                    </a:cubicBezTo>
                    <a:cubicBezTo>
                      <a:pt x="716830" y="252487"/>
                      <a:pt x="725537" y="255389"/>
                      <a:pt x="731341" y="261193"/>
                    </a:cubicBezTo>
                    <a:cubicBezTo>
                      <a:pt x="737145" y="266997"/>
                      <a:pt x="741498" y="274253"/>
                      <a:pt x="744401" y="282959"/>
                    </a:cubicBezTo>
                    <a:cubicBezTo>
                      <a:pt x="747303" y="291666"/>
                      <a:pt x="744401" y="297470"/>
                      <a:pt x="735694" y="300372"/>
                    </a:cubicBezTo>
                    <a:cubicBezTo>
                      <a:pt x="732792" y="303274"/>
                      <a:pt x="728439" y="304725"/>
                      <a:pt x="722635" y="304725"/>
                    </a:cubicBezTo>
                    <a:cubicBezTo>
                      <a:pt x="719732" y="307627"/>
                      <a:pt x="716830" y="309078"/>
                      <a:pt x="713928" y="309078"/>
                    </a:cubicBezTo>
                    <a:lnTo>
                      <a:pt x="696515" y="322138"/>
                    </a:lnTo>
                    <a:cubicBezTo>
                      <a:pt x="696515" y="325040"/>
                      <a:pt x="695064" y="326491"/>
                      <a:pt x="692162" y="326491"/>
                    </a:cubicBezTo>
                    <a:cubicBezTo>
                      <a:pt x="689169" y="326491"/>
                      <a:pt x="687673" y="325766"/>
                      <a:pt x="687673" y="324315"/>
                    </a:cubicBezTo>
                    <a:cubicBezTo>
                      <a:pt x="687673" y="322864"/>
                      <a:pt x="686199" y="322138"/>
                      <a:pt x="683251" y="322138"/>
                    </a:cubicBezTo>
                    <a:lnTo>
                      <a:pt x="674273" y="330845"/>
                    </a:lnTo>
                    <a:lnTo>
                      <a:pt x="665362" y="330845"/>
                    </a:lnTo>
                    <a:cubicBezTo>
                      <a:pt x="653482" y="330845"/>
                      <a:pt x="643075" y="330119"/>
                      <a:pt x="634142" y="328668"/>
                    </a:cubicBezTo>
                    <a:cubicBezTo>
                      <a:pt x="625208" y="327217"/>
                      <a:pt x="614779" y="327942"/>
                      <a:pt x="602853" y="330845"/>
                    </a:cubicBezTo>
                    <a:cubicBezTo>
                      <a:pt x="576053" y="330845"/>
                      <a:pt x="552247" y="334722"/>
                      <a:pt x="531433" y="342476"/>
                    </a:cubicBezTo>
                    <a:cubicBezTo>
                      <a:pt x="522500" y="342476"/>
                      <a:pt x="518033" y="346330"/>
                      <a:pt x="518033" y="354039"/>
                    </a:cubicBezTo>
                    <a:lnTo>
                      <a:pt x="518033" y="387437"/>
                    </a:lnTo>
                    <a:cubicBezTo>
                      <a:pt x="518033" y="381632"/>
                      <a:pt x="519484" y="377279"/>
                      <a:pt x="522386" y="374377"/>
                    </a:cubicBezTo>
                    <a:lnTo>
                      <a:pt x="522386" y="439675"/>
                    </a:lnTo>
                    <a:lnTo>
                      <a:pt x="522386" y="465795"/>
                    </a:lnTo>
                    <a:cubicBezTo>
                      <a:pt x="522386" y="471599"/>
                      <a:pt x="523112" y="475227"/>
                      <a:pt x="524563" y="476678"/>
                    </a:cubicBezTo>
                    <a:cubicBezTo>
                      <a:pt x="526014" y="478129"/>
                      <a:pt x="523837" y="481756"/>
                      <a:pt x="518033" y="487561"/>
                    </a:cubicBezTo>
                    <a:lnTo>
                      <a:pt x="522386" y="487561"/>
                    </a:lnTo>
                    <a:lnTo>
                      <a:pt x="522386" y="504974"/>
                    </a:lnTo>
                    <a:lnTo>
                      <a:pt x="522386" y="509327"/>
                    </a:lnTo>
                    <a:lnTo>
                      <a:pt x="522386" y="513680"/>
                    </a:lnTo>
                    <a:lnTo>
                      <a:pt x="522386" y="526740"/>
                    </a:lnTo>
                    <a:lnTo>
                      <a:pt x="522386" y="548506"/>
                    </a:lnTo>
                    <a:lnTo>
                      <a:pt x="539799" y="557212"/>
                    </a:lnTo>
                    <a:lnTo>
                      <a:pt x="535446" y="574625"/>
                    </a:lnTo>
                    <a:cubicBezTo>
                      <a:pt x="529642" y="586234"/>
                      <a:pt x="532317" y="593489"/>
                      <a:pt x="543472" y="596391"/>
                    </a:cubicBezTo>
                    <a:cubicBezTo>
                      <a:pt x="543472" y="602196"/>
                      <a:pt x="546148" y="602196"/>
                      <a:pt x="551498" y="596391"/>
                    </a:cubicBezTo>
                    <a:lnTo>
                      <a:pt x="551498" y="592038"/>
                    </a:lnTo>
                    <a:lnTo>
                      <a:pt x="555512" y="587685"/>
                    </a:lnTo>
                    <a:cubicBezTo>
                      <a:pt x="555512" y="584783"/>
                      <a:pt x="556849" y="583332"/>
                      <a:pt x="559525" y="583332"/>
                    </a:cubicBezTo>
                    <a:cubicBezTo>
                      <a:pt x="562245" y="583332"/>
                      <a:pt x="563606" y="581881"/>
                      <a:pt x="563606" y="578978"/>
                    </a:cubicBezTo>
                    <a:lnTo>
                      <a:pt x="559525" y="578978"/>
                    </a:lnTo>
                    <a:lnTo>
                      <a:pt x="563606" y="574625"/>
                    </a:lnTo>
                    <a:lnTo>
                      <a:pt x="575645" y="561565"/>
                    </a:lnTo>
                    <a:lnTo>
                      <a:pt x="587685" y="548506"/>
                    </a:lnTo>
                    <a:cubicBezTo>
                      <a:pt x="585009" y="542702"/>
                      <a:pt x="585066" y="539074"/>
                      <a:pt x="587855" y="537623"/>
                    </a:cubicBezTo>
                    <a:cubicBezTo>
                      <a:pt x="590643" y="536172"/>
                      <a:pt x="590587" y="533995"/>
                      <a:pt x="587685" y="531093"/>
                    </a:cubicBezTo>
                    <a:lnTo>
                      <a:pt x="592038" y="509327"/>
                    </a:lnTo>
                    <a:cubicBezTo>
                      <a:pt x="592038" y="500620"/>
                      <a:pt x="591312" y="491914"/>
                      <a:pt x="589861" y="483207"/>
                    </a:cubicBezTo>
                    <a:cubicBezTo>
                      <a:pt x="588410" y="474501"/>
                      <a:pt x="587685" y="465795"/>
                      <a:pt x="587685" y="457088"/>
                    </a:cubicBezTo>
                    <a:cubicBezTo>
                      <a:pt x="593489" y="442577"/>
                      <a:pt x="593489" y="428067"/>
                      <a:pt x="587685" y="413556"/>
                    </a:cubicBezTo>
                    <a:lnTo>
                      <a:pt x="592038" y="387437"/>
                    </a:lnTo>
                    <a:cubicBezTo>
                      <a:pt x="589136" y="381632"/>
                      <a:pt x="586959" y="378730"/>
                      <a:pt x="585508" y="378730"/>
                    </a:cubicBezTo>
                    <a:cubicBezTo>
                      <a:pt x="584057" y="378730"/>
                      <a:pt x="581880" y="377279"/>
                      <a:pt x="578978" y="374377"/>
                    </a:cubicBezTo>
                    <a:cubicBezTo>
                      <a:pt x="584782" y="371475"/>
                      <a:pt x="583331" y="370024"/>
                      <a:pt x="574625" y="370024"/>
                    </a:cubicBezTo>
                    <a:cubicBezTo>
                      <a:pt x="565918" y="370024"/>
                      <a:pt x="563016" y="368573"/>
                      <a:pt x="565918" y="365670"/>
                    </a:cubicBezTo>
                    <a:lnTo>
                      <a:pt x="592038" y="370024"/>
                    </a:lnTo>
                    <a:cubicBezTo>
                      <a:pt x="595031" y="367121"/>
                      <a:pt x="595053" y="366396"/>
                      <a:pt x="592106" y="367847"/>
                    </a:cubicBezTo>
                    <a:cubicBezTo>
                      <a:pt x="589158" y="369298"/>
                      <a:pt x="587685" y="368573"/>
                      <a:pt x="587685" y="365670"/>
                    </a:cubicBezTo>
                    <a:lnTo>
                      <a:pt x="596527" y="365670"/>
                    </a:lnTo>
                    <a:cubicBezTo>
                      <a:pt x="599520" y="362768"/>
                      <a:pt x="602513" y="361317"/>
                      <a:pt x="605506" y="361317"/>
                    </a:cubicBezTo>
                    <a:cubicBezTo>
                      <a:pt x="608498" y="358415"/>
                      <a:pt x="611491" y="359141"/>
                      <a:pt x="614484" y="363494"/>
                    </a:cubicBezTo>
                    <a:cubicBezTo>
                      <a:pt x="617477" y="367847"/>
                      <a:pt x="620470" y="370024"/>
                      <a:pt x="623463" y="370024"/>
                    </a:cubicBezTo>
                    <a:cubicBezTo>
                      <a:pt x="620470" y="367121"/>
                      <a:pt x="620470" y="365670"/>
                      <a:pt x="623463" y="365670"/>
                    </a:cubicBezTo>
                    <a:lnTo>
                      <a:pt x="636998" y="383083"/>
                    </a:lnTo>
                    <a:cubicBezTo>
                      <a:pt x="642984" y="388888"/>
                      <a:pt x="645977" y="393241"/>
                      <a:pt x="645977" y="396143"/>
                    </a:cubicBezTo>
                    <a:lnTo>
                      <a:pt x="654956" y="413556"/>
                    </a:lnTo>
                    <a:lnTo>
                      <a:pt x="655305" y="414572"/>
                    </a:lnTo>
                    <a:lnTo>
                      <a:pt x="657336" y="413556"/>
                    </a:lnTo>
                    <a:lnTo>
                      <a:pt x="657336" y="417228"/>
                    </a:lnTo>
                    <a:lnTo>
                      <a:pt x="659445" y="417909"/>
                    </a:lnTo>
                    <a:lnTo>
                      <a:pt x="659445" y="430969"/>
                    </a:lnTo>
                    <a:cubicBezTo>
                      <a:pt x="662438" y="436773"/>
                      <a:pt x="663186" y="440401"/>
                      <a:pt x="661689" y="441852"/>
                    </a:cubicBezTo>
                    <a:cubicBezTo>
                      <a:pt x="660193" y="443303"/>
                      <a:pt x="659445" y="445479"/>
                      <a:pt x="659445" y="448382"/>
                    </a:cubicBezTo>
                    <a:lnTo>
                      <a:pt x="668423" y="461441"/>
                    </a:lnTo>
                    <a:lnTo>
                      <a:pt x="677402" y="448382"/>
                    </a:lnTo>
                    <a:lnTo>
                      <a:pt x="677402" y="444028"/>
                    </a:lnTo>
                    <a:cubicBezTo>
                      <a:pt x="677402" y="438224"/>
                      <a:pt x="680395" y="435322"/>
                      <a:pt x="686380" y="435322"/>
                    </a:cubicBezTo>
                    <a:cubicBezTo>
                      <a:pt x="695404" y="426615"/>
                      <a:pt x="701413" y="415007"/>
                      <a:pt x="704405" y="400496"/>
                    </a:cubicBezTo>
                    <a:cubicBezTo>
                      <a:pt x="719370" y="385985"/>
                      <a:pt x="728348" y="370024"/>
                      <a:pt x="731341" y="352611"/>
                    </a:cubicBezTo>
                    <a:cubicBezTo>
                      <a:pt x="737145" y="346806"/>
                      <a:pt x="737145" y="339551"/>
                      <a:pt x="731341" y="330845"/>
                    </a:cubicBezTo>
                    <a:lnTo>
                      <a:pt x="722635" y="322138"/>
                    </a:lnTo>
                    <a:lnTo>
                      <a:pt x="718281" y="322138"/>
                    </a:lnTo>
                    <a:lnTo>
                      <a:pt x="722635" y="317785"/>
                    </a:lnTo>
                    <a:lnTo>
                      <a:pt x="726988" y="322138"/>
                    </a:lnTo>
                    <a:cubicBezTo>
                      <a:pt x="726988" y="325040"/>
                      <a:pt x="728439" y="325040"/>
                      <a:pt x="731341" y="322138"/>
                    </a:cubicBezTo>
                    <a:lnTo>
                      <a:pt x="735286" y="322138"/>
                    </a:lnTo>
                    <a:lnTo>
                      <a:pt x="739163" y="326491"/>
                    </a:lnTo>
                    <a:lnTo>
                      <a:pt x="743108" y="326491"/>
                    </a:lnTo>
                    <a:cubicBezTo>
                      <a:pt x="748323" y="317785"/>
                      <a:pt x="752245" y="314883"/>
                      <a:pt x="754876" y="317785"/>
                    </a:cubicBezTo>
                    <a:lnTo>
                      <a:pt x="766575" y="335198"/>
                    </a:lnTo>
                    <a:cubicBezTo>
                      <a:pt x="766575" y="338100"/>
                      <a:pt x="767890" y="339551"/>
                      <a:pt x="770520" y="339551"/>
                    </a:cubicBezTo>
                    <a:lnTo>
                      <a:pt x="774125" y="343904"/>
                    </a:lnTo>
                    <a:lnTo>
                      <a:pt x="774125" y="352611"/>
                    </a:lnTo>
                    <a:lnTo>
                      <a:pt x="777798" y="356964"/>
                    </a:lnTo>
                    <a:cubicBezTo>
                      <a:pt x="777798" y="362768"/>
                      <a:pt x="776585" y="364945"/>
                      <a:pt x="774159" y="363494"/>
                    </a:cubicBezTo>
                    <a:cubicBezTo>
                      <a:pt x="771733" y="362043"/>
                      <a:pt x="770520" y="362768"/>
                      <a:pt x="770520" y="365670"/>
                    </a:cubicBezTo>
                    <a:lnTo>
                      <a:pt x="770520" y="370024"/>
                    </a:lnTo>
                    <a:cubicBezTo>
                      <a:pt x="770520" y="372926"/>
                      <a:pt x="771722" y="374377"/>
                      <a:pt x="774125" y="374377"/>
                    </a:cubicBezTo>
                    <a:cubicBezTo>
                      <a:pt x="776574" y="371475"/>
                      <a:pt x="779000" y="371475"/>
                      <a:pt x="781403" y="374377"/>
                    </a:cubicBezTo>
                    <a:cubicBezTo>
                      <a:pt x="779000" y="377279"/>
                      <a:pt x="776574" y="378730"/>
                      <a:pt x="774125" y="378730"/>
                    </a:cubicBezTo>
                    <a:lnTo>
                      <a:pt x="774125" y="383083"/>
                    </a:lnTo>
                    <a:cubicBezTo>
                      <a:pt x="776574" y="385985"/>
                      <a:pt x="775372" y="390339"/>
                      <a:pt x="770520" y="396143"/>
                    </a:cubicBezTo>
                    <a:lnTo>
                      <a:pt x="761814" y="404849"/>
                    </a:lnTo>
                    <a:lnTo>
                      <a:pt x="761814" y="413556"/>
                    </a:lnTo>
                    <a:cubicBezTo>
                      <a:pt x="758911" y="413556"/>
                      <a:pt x="757460" y="415007"/>
                      <a:pt x="757460" y="417909"/>
                    </a:cubicBezTo>
                    <a:lnTo>
                      <a:pt x="757460" y="430969"/>
                    </a:lnTo>
                    <a:cubicBezTo>
                      <a:pt x="760362" y="430969"/>
                      <a:pt x="763265" y="428067"/>
                      <a:pt x="766167" y="422262"/>
                    </a:cubicBezTo>
                    <a:cubicBezTo>
                      <a:pt x="769069" y="416458"/>
                      <a:pt x="771722" y="415007"/>
                      <a:pt x="774125" y="417909"/>
                    </a:cubicBezTo>
                    <a:cubicBezTo>
                      <a:pt x="763015" y="429518"/>
                      <a:pt x="757460" y="438224"/>
                      <a:pt x="757460" y="444028"/>
                    </a:cubicBezTo>
                    <a:lnTo>
                      <a:pt x="766167" y="483207"/>
                    </a:lnTo>
                    <a:cubicBezTo>
                      <a:pt x="771472" y="489012"/>
                      <a:pt x="774125" y="493365"/>
                      <a:pt x="774125" y="496267"/>
                    </a:cubicBezTo>
                    <a:lnTo>
                      <a:pt x="781403" y="504974"/>
                    </a:lnTo>
                    <a:cubicBezTo>
                      <a:pt x="781403" y="510778"/>
                      <a:pt x="782004" y="513680"/>
                      <a:pt x="783206" y="513680"/>
                    </a:cubicBezTo>
                    <a:cubicBezTo>
                      <a:pt x="784407" y="513680"/>
                      <a:pt x="785008" y="515131"/>
                      <a:pt x="785008" y="518033"/>
                    </a:cubicBezTo>
                    <a:cubicBezTo>
                      <a:pt x="785008" y="520935"/>
                      <a:pt x="786232" y="522386"/>
                      <a:pt x="788681" y="522386"/>
                    </a:cubicBezTo>
                    <a:lnTo>
                      <a:pt x="792286" y="531093"/>
                    </a:lnTo>
                    <a:cubicBezTo>
                      <a:pt x="799541" y="528191"/>
                      <a:pt x="804983" y="531093"/>
                      <a:pt x="808611" y="539799"/>
                    </a:cubicBezTo>
                    <a:cubicBezTo>
                      <a:pt x="812238" y="548506"/>
                      <a:pt x="814052" y="554310"/>
                      <a:pt x="814052" y="557212"/>
                    </a:cubicBezTo>
                    <a:lnTo>
                      <a:pt x="814052" y="544153"/>
                    </a:lnTo>
                    <a:cubicBezTo>
                      <a:pt x="816954" y="544153"/>
                      <a:pt x="818405" y="545604"/>
                      <a:pt x="818405" y="548506"/>
                    </a:cubicBezTo>
                    <a:cubicBezTo>
                      <a:pt x="818405" y="551408"/>
                      <a:pt x="819856" y="549957"/>
                      <a:pt x="822759" y="544153"/>
                    </a:cubicBezTo>
                    <a:cubicBezTo>
                      <a:pt x="825661" y="541250"/>
                      <a:pt x="825661" y="539799"/>
                      <a:pt x="822759" y="539799"/>
                    </a:cubicBezTo>
                    <a:cubicBezTo>
                      <a:pt x="819856" y="539799"/>
                      <a:pt x="821308" y="538348"/>
                      <a:pt x="827112" y="535446"/>
                    </a:cubicBezTo>
                    <a:cubicBezTo>
                      <a:pt x="827112" y="535446"/>
                      <a:pt x="830014" y="544153"/>
                      <a:pt x="835818" y="561565"/>
                    </a:cubicBezTo>
                    <a:cubicBezTo>
                      <a:pt x="835818" y="564468"/>
                      <a:pt x="837269" y="567370"/>
                      <a:pt x="840172" y="570272"/>
                    </a:cubicBezTo>
                    <a:lnTo>
                      <a:pt x="844525" y="570272"/>
                    </a:lnTo>
                    <a:lnTo>
                      <a:pt x="848878" y="570272"/>
                    </a:lnTo>
                    <a:cubicBezTo>
                      <a:pt x="848878" y="573174"/>
                      <a:pt x="850329" y="573174"/>
                      <a:pt x="853231" y="570272"/>
                    </a:cubicBezTo>
                    <a:lnTo>
                      <a:pt x="861938" y="583332"/>
                    </a:lnTo>
                    <a:cubicBezTo>
                      <a:pt x="861938" y="586234"/>
                      <a:pt x="864840" y="590587"/>
                      <a:pt x="870644" y="596391"/>
                    </a:cubicBezTo>
                    <a:cubicBezTo>
                      <a:pt x="873546" y="596391"/>
                      <a:pt x="876448" y="597842"/>
                      <a:pt x="879351" y="600744"/>
                    </a:cubicBezTo>
                    <a:cubicBezTo>
                      <a:pt x="882253" y="600744"/>
                      <a:pt x="883704" y="602196"/>
                      <a:pt x="883704" y="605098"/>
                    </a:cubicBezTo>
                    <a:cubicBezTo>
                      <a:pt x="886606" y="605098"/>
                      <a:pt x="888057" y="606549"/>
                      <a:pt x="888057" y="609451"/>
                    </a:cubicBezTo>
                    <a:lnTo>
                      <a:pt x="892410" y="609451"/>
                    </a:lnTo>
                    <a:lnTo>
                      <a:pt x="896763" y="609451"/>
                    </a:lnTo>
                    <a:cubicBezTo>
                      <a:pt x="893861" y="615255"/>
                      <a:pt x="893136" y="618157"/>
                      <a:pt x="894587" y="618157"/>
                    </a:cubicBezTo>
                    <a:cubicBezTo>
                      <a:pt x="896038" y="618157"/>
                      <a:pt x="896763" y="621060"/>
                      <a:pt x="896763" y="626864"/>
                    </a:cubicBezTo>
                    <a:cubicBezTo>
                      <a:pt x="896763" y="632668"/>
                      <a:pt x="890959" y="635570"/>
                      <a:pt x="879351" y="635570"/>
                    </a:cubicBezTo>
                    <a:cubicBezTo>
                      <a:pt x="879351" y="641375"/>
                      <a:pt x="876448" y="647179"/>
                      <a:pt x="870644" y="652983"/>
                    </a:cubicBezTo>
                    <a:cubicBezTo>
                      <a:pt x="867742" y="655885"/>
                      <a:pt x="864114" y="656611"/>
                      <a:pt x="859761" y="655160"/>
                    </a:cubicBezTo>
                    <a:cubicBezTo>
                      <a:pt x="855408" y="653709"/>
                      <a:pt x="850329" y="654434"/>
                      <a:pt x="844525" y="657336"/>
                    </a:cubicBezTo>
                    <a:cubicBezTo>
                      <a:pt x="830014" y="660239"/>
                      <a:pt x="817680" y="660964"/>
                      <a:pt x="807522" y="659513"/>
                    </a:cubicBezTo>
                    <a:cubicBezTo>
                      <a:pt x="797365" y="658062"/>
                      <a:pt x="785031" y="657336"/>
                      <a:pt x="770520" y="657336"/>
                    </a:cubicBezTo>
                    <a:cubicBezTo>
                      <a:pt x="761814" y="654434"/>
                      <a:pt x="741498" y="652983"/>
                      <a:pt x="709575" y="652983"/>
                    </a:cubicBezTo>
                    <a:cubicBezTo>
                      <a:pt x="695064" y="652983"/>
                      <a:pt x="682004" y="648630"/>
                      <a:pt x="670396" y="639923"/>
                    </a:cubicBezTo>
                    <a:cubicBezTo>
                      <a:pt x="667494" y="639923"/>
                      <a:pt x="666043" y="638472"/>
                      <a:pt x="666043" y="635570"/>
                    </a:cubicBezTo>
                    <a:lnTo>
                      <a:pt x="652983" y="626864"/>
                    </a:lnTo>
                    <a:cubicBezTo>
                      <a:pt x="655885" y="623962"/>
                      <a:pt x="654434" y="622511"/>
                      <a:pt x="648630" y="622511"/>
                    </a:cubicBezTo>
                    <a:lnTo>
                      <a:pt x="639923" y="613804"/>
                    </a:lnTo>
                    <a:cubicBezTo>
                      <a:pt x="637021" y="613804"/>
                      <a:pt x="635570" y="612353"/>
                      <a:pt x="635570" y="609451"/>
                    </a:cubicBezTo>
                    <a:cubicBezTo>
                      <a:pt x="635570" y="606549"/>
                      <a:pt x="634119" y="605098"/>
                      <a:pt x="631217" y="605098"/>
                    </a:cubicBezTo>
                    <a:cubicBezTo>
                      <a:pt x="628315" y="605098"/>
                      <a:pt x="625413" y="606549"/>
                      <a:pt x="622510" y="609451"/>
                    </a:cubicBezTo>
                    <a:lnTo>
                      <a:pt x="587685" y="644277"/>
                    </a:lnTo>
                    <a:lnTo>
                      <a:pt x="578978" y="644277"/>
                    </a:lnTo>
                    <a:cubicBezTo>
                      <a:pt x="576076" y="644277"/>
                      <a:pt x="574625" y="645728"/>
                      <a:pt x="574625" y="648630"/>
                    </a:cubicBezTo>
                    <a:cubicBezTo>
                      <a:pt x="574625" y="660239"/>
                      <a:pt x="576076" y="666043"/>
                      <a:pt x="578978" y="666043"/>
                    </a:cubicBezTo>
                    <a:lnTo>
                      <a:pt x="565918" y="666043"/>
                    </a:lnTo>
                    <a:cubicBezTo>
                      <a:pt x="560114" y="666043"/>
                      <a:pt x="560114" y="668945"/>
                      <a:pt x="565918" y="674749"/>
                    </a:cubicBezTo>
                    <a:cubicBezTo>
                      <a:pt x="560114" y="674749"/>
                      <a:pt x="557212" y="676926"/>
                      <a:pt x="557212" y="681279"/>
                    </a:cubicBezTo>
                    <a:cubicBezTo>
                      <a:pt x="557212" y="685632"/>
                      <a:pt x="554310" y="687809"/>
                      <a:pt x="548506" y="687809"/>
                    </a:cubicBezTo>
                    <a:lnTo>
                      <a:pt x="539799" y="679102"/>
                    </a:lnTo>
                    <a:cubicBezTo>
                      <a:pt x="536897" y="676200"/>
                      <a:pt x="536171" y="676200"/>
                      <a:pt x="537623" y="679102"/>
                    </a:cubicBezTo>
                    <a:cubicBezTo>
                      <a:pt x="539074" y="682005"/>
                      <a:pt x="538348" y="683456"/>
                      <a:pt x="535446" y="683456"/>
                    </a:cubicBezTo>
                    <a:cubicBezTo>
                      <a:pt x="538348" y="683456"/>
                      <a:pt x="536897" y="680554"/>
                      <a:pt x="531093" y="674749"/>
                    </a:cubicBezTo>
                    <a:cubicBezTo>
                      <a:pt x="531093" y="671847"/>
                      <a:pt x="530367" y="671847"/>
                      <a:pt x="528916" y="674749"/>
                    </a:cubicBezTo>
                    <a:cubicBezTo>
                      <a:pt x="527465" y="677651"/>
                      <a:pt x="526739" y="680554"/>
                      <a:pt x="526739" y="683456"/>
                    </a:cubicBezTo>
                    <a:cubicBezTo>
                      <a:pt x="526739" y="689260"/>
                      <a:pt x="527465" y="695790"/>
                      <a:pt x="528916" y="703045"/>
                    </a:cubicBezTo>
                    <a:cubicBezTo>
                      <a:pt x="530367" y="710301"/>
                      <a:pt x="529642" y="715379"/>
                      <a:pt x="526739" y="718281"/>
                    </a:cubicBezTo>
                    <a:lnTo>
                      <a:pt x="526739" y="735694"/>
                    </a:lnTo>
                    <a:cubicBezTo>
                      <a:pt x="532544" y="741499"/>
                      <a:pt x="538348" y="744401"/>
                      <a:pt x="544152" y="744401"/>
                    </a:cubicBezTo>
                    <a:lnTo>
                      <a:pt x="587685" y="757461"/>
                    </a:lnTo>
                    <a:cubicBezTo>
                      <a:pt x="602195" y="763265"/>
                      <a:pt x="617432" y="768344"/>
                      <a:pt x="633393" y="772697"/>
                    </a:cubicBezTo>
                    <a:cubicBezTo>
                      <a:pt x="649355" y="777050"/>
                      <a:pt x="664592" y="782129"/>
                      <a:pt x="679102" y="787933"/>
                    </a:cubicBezTo>
                    <a:cubicBezTo>
                      <a:pt x="684907" y="787933"/>
                      <a:pt x="689260" y="789384"/>
                      <a:pt x="692162" y="792286"/>
                    </a:cubicBezTo>
                    <a:cubicBezTo>
                      <a:pt x="697966" y="792286"/>
                      <a:pt x="701594" y="793012"/>
                      <a:pt x="703045" y="794463"/>
                    </a:cubicBezTo>
                    <a:cubicBezTo>
                      <a:pt x="704496" y="795914"/>
                      <a:pt x="706673" y="796640"/>
                      <a:pt x="709575" y="796640"/>
                    </a:cubicBezTo>
                    <a:cubicBezTo>
                      <a:pt x="715379" y="799542"/>
                      <a:pt x="721909" y="802444"/>
                      <a:pt x="729164" y="805346"/>
                    </a:cubicBezTo>
                    <a:cubicBezTo>
                      <a:pt x="736420" y="808248"/>
                      <a:pt x="742950" y="809699"/>
                      <a:pt x="748754" y="809699"/>
                    </a:cubicBezTo>
                    <a:lnTo>
                      <a:pt x="757460" y="809699"/>
                    </a:lnTo>
                    <a:lnTo>
                      <a:pt x="766167" y="809699"/>
                    </a:lnTo>
                    <a:lnTo>
                      <a:pt x="779226" y="809699"/>
                    </a:lnTo>
                    <a:cubicBezTo>
                      <a:pt x="782129" y="812601"/>
                      <a:pt x="787933" y="814052"/>
                      <a:pt x="796639" y="814052"/>
                    </a:cubicBezTo>
                    <a:lnTo>
                      <a:pt x="809699" y="814052"/>
                    </a:lnTo>
                    <a:lnTo>
                      <a:pt x="818405" y="814052"/>
                    </a:lnTo>
                    <a:lnTo>
                      <a:pt x="827112" y="822759"/>
                    </a:lnTo>
                    <a:cubicBezTo>
                      <a:pt x="832916" y="825661"/>
                      <a:pt x="837995" y="826387"/>
                      <a:pt x="842348" y="824935"/>
                    </a:cubicBezTo>
                    <a:cubicBezTo>
                      <a:pt x="846701" y="823484"/>
                      <a:pt x="851780" y="824210"/>
                      <a:pt x="857584" y="827112"/>
                    </a:cubicBezTo>
                    <a:cubicBezTo>
                      <a:pt x="866291" y="827112"/>
                      <a:pt x="873546" y="831465"/>
                      <a:pt x="879351" y="840172"/>
                    </a:cubicBezTo>
                    <a:cubicBezTo>
                      <a:pt x="876448" y="840172"/>
                      <a:pt x="876448" y="841623"/>
                      <a:pt x="879351" y="844525"/>
                    </a:cubicBezTo>
                    <a:lnTo>
                      <a:pt x="883704" y="844525"/>
                    </a:lnTo>
                    <a:lnTo>
                      <a:pt x="892410" y="853231"/>
                    </a:lnTo>
                    <a:cubicBezTo>
                      <a:pt x="895312" y="853231"/>
                      <a:pt x="896763" y="857585"/>
                      <a:pt x="896763" y="866291"/>
                    </a:cubicBezTo>
                    <a:cubicBezTo>
                      <a:pt x="899666" y="869193"/>
                      <a:pt x="901117" y="872095"/>
                      <a:pt x="901117" y="874998"/>
                    </a:cubicBezTo>
                    <a:lnTo>
                      <a:pt x="909823" y="874998"/>
                    </a:lnTo>
                    <a:cubicBezTo>
                      <a:pt x="909823" y="877900"/>
                      <a:pt x="911524" y="879351"/>
                      <a:pt x="914925" y="879351"/>
                    </a:cubicBezTo>
                    <a:cubicBezTo>
                      <a:pt x="914925" y="882253"/>
                      <a:pt x="916602" y="883704"/>
                      <a:pt x="919958" y="883704"/>
                    </a:cubicBezTo>
                    <a:cubicBezTo>
                      <a:pt x="919958" y="886606"/>
                      <a:pt x="921658" y="888057"/>
                      <a:pt x="925059" y="888057"/>
                    </a:cubicBezTo>
                    <a:cubicBezTo>
                      <a:pt x="928460" y="890959"/>
                      <a:pt x="930161" y="890959"/>
                      <a:pt x="930161" y="888057"/>
                    </a:cubicBezTo>
                    <a:cubicBezTo>
                      <a:pt x="936917" y="885155"/>
                      <a:pt x="938607" y="885881"/>
                      <a:pt x="935228" y="890234"/>
                    </a:cubicBezTo>
                    <a:cubicBezTo>
                      <a:pt x="931850" y="894587"/>
                      <a:pt x="933539" y="896764"/>
                      <a:pt x="940296" y="896764"/>
                    </a:cubicBezTo>
                    <a:lnTo>
                      <a:pt x="940296" y="909823"/>
                    </a:lnTo>
                    <a:cubicBezTo>
                      <a:pt x="940296" y="912725"/>
                      <a:pt x="941747" y="914177"/>
                      <a:pt x="944649" y="914177"/>
                    </a:cubicBezTo>
                    <a:lnTo>
                      <a:pt x="949002" y="918530"/>
                    </a:lnTo>
                    <a:lnTo>
                      <a:pt x="957709" y="927236"/>
                    </a:lnTo>
                    <a:cubicBezTo>
                      <a:pt x="960611" y="930138"/>
                      <a:pt x="960611" y="935943"/>
                      <a:pt x="957709" y="944649"/>
                    </a:cubicBezTo>
                    <a:cubicBezTo>
                      <a:pt x="954806" y="944649"/>
                      <a:pt x="953355" y="945375"/>
                      <a:pt x="953355" y="946826"/>
                    </a:cubicBezTo>
                    <a:cubicBezTo>
                      <a:pt x="953355" y="948277"/>
                      <a:pt x="951904" y="949002"/>
                      <a:pt x="949002" y="949002"/>
                    </a:cubicBezTo>
                    <a:cubicBezTo>
                      <a:pt x="949002" y="951904"/>
                      <a:pt x="947551" y="953356"/>
                      <a:pt x="944649" y="953356"/>
                    </a:cubicBezTo>
                    <a:cubicBezTo>
                      <a:pt x="944649" y="956258"/>
                      <a:pt x="943198" y="957709"/>
                      <a:pt x="940296" y="957709"/>
                    </a:cubicBezTo>
                    <a:cubicBezTo>
                      <a:pt x="937394" y="957709"/>
                      <a:pt x="935206" y="958434"/>
                      <a:pt x="933732" y="959885"/>
                    </a:cubicBezTo>
                    <a:cubicBezTo>
                      <a:pt x="932258" y="961336"/>
                      <a:pt x="930070" y="962062"/>
                      <a:pt x="927168" y="962062"/>
                    </a:cubicBezTo>
                    <a:cubicBezTo>
                      <a:pt x="924266" y="962062"/>
                      <a:pt x="919890" y="964964"/>
                      <a:pt x="914040" y="970768"/>
                    </a:cubicBezTo>
                    <a:cubicBezTo>
                      <a:pt x="914040" y="976573"/>
                      <a:pt x="909664" y="979475"/>
                      <a:pt x="900913" y="979475"/>
                    </a:cubicBezTo>
                    <a:cubicBezTo>
                      <a:pt x="898010" y="979475"/>
                      <a:pt x="895834" y="978024"/>
                      <a:pt x="894383" y="975122"/>
                    </a:cubicBezTo>
                    <a:cubicBezTo>
                      <a:pt x="892932" y="972220"/>
                      <a:pt x="890732" y="972220"/>
                      <a:pt x="887785" y="975122"/>
                    </a:cubicBezTo>
                    <a:cubicBezTo>
                      <a:pt x="881981" y="972220"/>
                      <a:pt x="879078" y="970043"/>
                      <a:pt x="879078" y="968592"/>
                    </a:cubicBezTo>
                    <a:cubicBezTo>
                      <a:pt x="879078" y="967141"/>
                      <a:pt x="876154" y="966415"/>
                      <a:pt x="870304" y="966415"/>
                    </a:cubicBezTo>
                    <a:cubicBezTo>
                      <a:pt x="864500" y="960611"/>
                      <a:pt x="860124" y="959160"/>
                      <a:pt x="857176" y="962062"/>
                    </a:cubicBezTo>
                    <a:cubicBezTo>
                      <a:pt x="857176" y="964964"/>
                      <a:pt x="857913" y="967141"/>
                      <a:pt x="859387" y="968592"/>
                    </a:cubicBezTo>
                    <a:cubicBezTo>
                      <a:pt x="860861" y="970043"/>
                      <a:pt x="861598" y="972220"/>
                      <a:pt x="861598" y="975122"/>
                    </a:cubicBezTo>
                    <a:cubicBezTo>
                      <a:pt x="855748" y="972220"/>
                      <a:pt x="852823" y="970043"/>
                      <a:pt x="852823" y="968592"/>
                    </a:cubicBezTo>
                    <a:cubicBezTo>
                      <a:pt x="852823" y="967141"/>
                      <a:pt x="849898" y="966415"/>
                      <a:pt x="844049" y="966415"/>
                    </a:cubicBezTo>
                    <a:cubicBezTo>
                      <a:pt x="844049" y="969317"/>
                      <a:pt x="842598" y="970768"/>
                      <a:pt x="839695" y="970768"/>
                    </a:cubicBezTo>
                    <a:cubicBezTo>
                      <a:pt x="836793" y="970768"/>
                      <a:pt x="835342" y="969317"/>
                      <a:pt x="835342" y="966415"/>
                    </a:cubicBezTo>
                    <a:lnTo>
                      <a:pt x="830989" y="962062"/>
                    </a:lnTo>
                    <a:cubicBezTo>
                      <a:pt x="828041" y="962062"/>
                      <a:pt x="823666" y="959160"/>
                      <a:pt x="817861" y="953356"/>
                    </a:cubicBezTo>
                    <a:lnTo>
                      <a:pt x="800380" y="944649"/>
                    </a:lnTo>
                    <a:lnTo>
                      <a:pt x="782831" y="931589"/>
                    </a:lnTo>
                    <a:cubicBezTo>
                      <a:pt x="777027" y="925785"/>
                      <a:pt x="771200" y="922883"/>
                      <a:pt x="765351" y="922883"/>
                    </a:cubicBezTo>
                    <a:lnTo>
                      <a:pt x="739095" y="922883"/>
                    </a:lnTo>
                    <a:cubicBezTo>
                      <a:pt x="733291" y="922883"/>
                      <a:pt x="730389" y="922157"/>
                      <a:pt x="730389" y="920706"/>
                    </a:cubicBezTo>
                    <a:cubicBezTo>
                      <a:pt x="730389" y="919255"/>
                      <a:pt x="727464" y="918530"/>
                      <a:pt x="721614" y="918530"/>
                    </a:cubicBezTo>
                    <a:cubicBezTo>
                      <a:pt x="724516" y="915628"/>
                      <a:pt x="727441" y="914177"/>
                      <a:pt x="730389" y="914177"/>
                    </a:cubicBezTo>
                    <a:cubicBezTo>
                      <a:pt x="736193" y="914177"/>
                      <a:pt x="740569" y="912725"/>
                      <a:pt x="743516" y="909823"/>
                    </a:cubicBezTo>
                    <a:cubicBezTo>
                      <a:pt x="740569" y="909823"/>
                      <a:pt x="736193" y="906921"/>
                      <a:pt x="730389" y="901117"/>
                    </a:cubicBezTo>
                    <a:cubicBezTo>
                      <a:pt x="724539" y="901117"/>
                      <a:pt x="720889" y="901842"/>
                      <a:pt x="719438" y="903293"/>
                    </a:cubicBezTo>
                    <a:cubicBezTo>
                      <a:pt x="717987" y="904745"/>
                      <a:pt x="714336" y="905470"/>
                      <a:pt x="708487" y="905470"/>
                    </a:cubicBezTo>
                    <a:cubicBezTo>
                      <a:pt x="705584" y="902568"/>
                      <a:pt x="702682" y="901117"/>
                      <a:pt x="699780" y="901117"/>
                    </a:cubicBezTo>
                    <a:cubicBezTo>
                      <a:pt x="696833" y="901117"/>
                      <a:pt x="695359" y="900391"/>
                      <a:pt x="695359" y="898940"/>
                    </a:cubicBezTo>
                    <a:cubicBezTo>
                      <a:pt x="695359" y="897489"/>
                      <a:pt x="693908" y="896764"/>
                      <a:pt x="691006" y="896764"/>
                    </a:cubicBezTo>
                    <a:lnTo>
                      <a:pt x="682231" y="896764"/>
                    </a:lnTo>
                    <a:cubicBezTo>
                      <a:pt x="682231" y="893862"/>
                      <a:pt x="682968" y="893136"/>
                      <a:pt x="684442" y="894587"/>
                    </a:cubicBezTo>
                    <a:cubicBezTo>
                      <a:pt x="685916" y="896038"/>
                      <a:pt x="686652" y="895313"/>
                      <a:pt x="686652" y="892410"/>
                    </a:cubicBezTo>
                    <a:lnTo>
                      <a:pt x="682231" y="888057"/>
                    </a:lnTo>
                    <a:cubicBezTo>
                      <a:pt x="679329" y="888057"/>
                      <a:pt x="679329" y="886606"/>
                      <a:pt x="682231" y="883704"/>
                    </a:cubicBezTo>
                    <a:lnTo>
                      <a:pt x="677878" y="879351"/>
                    </a:lnTo>
                    <a:lnTo>
                      <a:pt x="664750" y="879351"/>
                    </a:lnTo>
                    <a:lnTo>
                      <a:pt x="656044" y="879351"/>
                    </a:lnTo>
                    <a:lnTo>
                      <a:pt x="651691" y="879351"/>
                    </a:lnTo>
                    <a:cubicBezTo>
                      <a:pt x="657495" y="876449"/>
                      <a:pt x="657495" y="874998"/>
                      <a:pt x="651691" y="874998"/>
                    </a:cubicBezTo>
                    <a:cubicBezTo>
                      <a:pt x="645886" y="874998"/>
                      <a:pt x="641533" y="874998"/>
                      <a:pt x="638631" y="874998"/>
                    </a:cubicBezTo>
                    <a:lnTo>
                      <a:pt x="625571" y="874998"/>
                    </a:lnTo>
                    <a:cubicBezTo>
                      <a:pt x="619767" y="874998"/>
                      <a:pt x="613237" y="875723"/>
                      <a:pt x="605982" y="877174"/>
                    </a:cubicBezTo>
                    <a:cubicBezTo>
                      <a:pt x="598726" y="878625"/>
                      <a:pt x="592197" y="877900"/>
                      <a:pt x="586392" y="874998"/>
                    </a:cubicBezTo>
                    <a:cubicBezTo>
                      <a:pt x="589294" y="872095"/>
                      <a:pt x="595099" y="870644"/>
                      <a:pt x="603805" y="870644"/>
                    </a:cubicBezTo>
                    <a:lnTo>
                      <a:pt x="616865" y="870644"/>
                    </a:lnTo>
                    <a:cubicBezTo>
                      <a:pt x="616865" y="864840"/>
                      <a:pt x="615414" y="861938"/>
                      <a:pt x="612512" y="861938"/>
                    </a:cubicBezTo>
                    <a:cubicBezTo>
                      <a:pt x="612512" y="859036"/>
                      <a:pt x="611061" y="858310"/>
                      <a:pt x="608158" y="859761"/>
                    </a:cubicBezTo>
                    <a:cubicBezTo>
                      <a:pt x="605256" y="861212"/>
                      <a:pt x="603805" y="860487"/>
                      <a:pt x="603805" y="857585"/>
                    </a:cubicBezTo>
                    <a:cubicBezTo>
                      <a:pt x="624120" y="857585"/>
                      <a:pt x="637180" y="856133"/>
                      <a:pt x="642984" y="853231"/>
                    </a:cubicBezTo>
                    <a:lnTo>
                      <a:pt x="686652" y="857585"/>
                    </a:lnTo>
                    <a:cubicBezTo>
                      <a:pt x="683705" y="850329"/>
                      <a:pt x="679318" y="845795"/>
                      <a:pt x="673491" y="843981"/>
                    </a:cubicBezTo>
                    <a:cubicBezTo>
                      <a:pt x="667664" y="842167"/>
                      <a:pt x="663299" y="839446"/>
                      <a:pt x="660397" y="835819"/>
                    </a:cubicBezTo>
                    <a:lnTo>
                      <a:pt x="629176" y="822759"/>
                    </a:lnTo>
                    <a:lnTo>
                      <a:pt x="610076" y="813427"/>
                    </a:lnTo>
                    <a:lnTo>
                      <a:pt x="613804" y="809699"/>
                    </a:lnTo>
                    <a:cubicBezTo>
                      <a:pt x="615255" y="811150"/>
                      <a:pt x="617069" y="812239"/>
                      <a:pt x="619245" y="812964"/>
                    </a:cubicBezTo>
                    <a:lnTo>
                      <a:pt x="621486" y="813284"/>
                    </a:lnTo>
                    <a:lnTo>
                      <a:pt x="618157" y="810787"/>
                    </a:lnTo>
                    <a:cubicBezTo>
                      <a:pt x="616706" y="810062"/>
                      <a:pt x="615255" y="809699"/>
                      <a:pt x="613804" y="809699"/>
                    </a:cubicBezTo>
                    <a:lnTo>
                      <a:pt x="609451" y="805346"/>
                    </a:lnTo>
                    <a:lnTo>
                      <a:pt x="609451" y="813122"/>
                    </a:lnTo>
                    <a:lnTo>
                      <a:pt x="602445" y="809699"/>
                    </a:lnTo>
                    <a:lnTo>
                      <a:pt x="600744" y="808408"/>
                    </a:lnTo>
                    <a:lnTo>
                      <a:pt x="594184" y="803427"/>
                    </a:lnTo>
                    <a:lnTo>
                      <a:pt x="594640" y="802081"/>
                    </a:lnTo>
                    <a:cubicBezTo>
                      <a:pt x="595376" y="801355"/>
                      <a:pt x="596482" y="800993"/>
                      <a:pt x="597955" y="800993"/>
                    </a:cubicBezTo>
                    <a:lnTo>
                      <a:pt x="589045" y="796640"/>
                    </a:lnTo>
                    <a:lnTo>
                      <a:pt x="584624" y="796640"/>
                    </a:lnTo>
                    <a:lnTo>
                      <a:pt x="575713" y="787933"/>
                    </a:lnTo>
                    <a:lnTo>
                      <a:pt x="562313" y="779227"/>
                    </a:lnTo>
                    <a:lnTo>
                      <a:pt x="531093" y="766167"/>
                    </a:lnTo>
                    <a:cubicBezTo>
                      <a:pt x="531093" y="780678"/>
                      <a:pt x="531093" y="794463"/>
                      <a:pt x="531093" y="807523"/>
                    </a:cubicBezTo>
                    <a:cubicBezTo>
                      <a:pt x="531093" y="820582"/>
                      <a:pt x="533020" y="834367"/>
                      <a:pt x="536874" y="848878"/>
                    </a:cubicBezTo>
                    <a:cubicBezTo>
                      <a:pt x="540774" y="851780"/>
                      <a:pt x="542724" y="857585"/>
                      <a:pt x="542724" y="866291"/>
                    </a:cubicBezTo>
                    <a:cubicBezTo>
                      <a:pt x="546578" y="869193"/>
                      <a:pt x="548506" y="874998"/>
                      <a:pt x="548506" y="883704"/>
                    </a:cubicBezTo>
                    <a:cubicBezTo>
                      <a:pt x="551408" y="886606"/>
                      <a:pt x="552859" y="889508"/>
                      <a:pt x="552859" y="892410"/>
                    </a:cubicBezTo>
                    <a:cubicBezTo>
                      <a:pt x="552859" y="895313"/>
                      <a:pt x="553584" y="897489"/>
                      <a:pt x="555035" y="898940"/>
                    </a:cubicBezTo>
                    <a:cubicBezTo>
                      <a:pt x="556487" y="900391"/>
                      <a:pt x="557212" y="902568"/>
                      <a:pt x="557212" y="905470"/>
                    </a:cubicBezTo>
                    <a:cubicBezTo>
                      <a:pt x="557212" y="908372"/>
                      <a:pt x="554310" y="912725"/>
                      <a:pt x="548506" y="918530"/>
                    </a:cubicBezTo>
                    <a:cubicBezTo>
                      <a:pt x="544651" y="921432"/>
                      <a:pt x="546102" y="927236"/>
                      <a:pt x="552859" y="935943"/>
                    </a:cubicBezTo>
                    <a:lnTo>
                      <a:pt x="552859" y="944649"/>
                    </a:lnTo>
                    <a:cubicBezTo>
                      <a:pt x="552859" y="947551"/>
                      <a:pt x="552133" y="949002"/>
                      <a:pt x="550682" y="949002"/>
                    </a:cubicBezTo>
                    <a:cubicBezTo>
                      <a:pt x="549231" y="949002"/>
                      <a:pt x="548506" y="950453"/>
                      <a:pt x="548506" y="953356"/>
                    </a:cubicBezTo>
                    <a:lnTo>
                      <a:pt x="548506" y="966415"/>
                    </a:lnTo>
                    <a:lnTo>
                      <a:pt x="548506" y="983828"/>
                    </a:lnTo>
                    <a:cubicBezTo>
                      <a:pt x="545467" y="986730"/>
                      <a:pt x="540933" y="988181"/>
                      <a:pt x="534902" y="988181"/>
                    </a:cubicBezTo>
                    <a:lnTo>
                      <a:pt x="534902" y="1005594"/>
                    </a:lnTo>
                    <a:lnTo>
                      <a:pt x="534902" y="1014301"/>
                    </a:lnTo>
                    <a:cubicBezTo>
                      <a:pt x="534902" y="1017203"/>
                      <a:pt x="533383" y="1018654"/>
                      <a:pt x="530345" y="1018654"/>
                    </a:cubicBezTo>
                    <a:cubicBezTo>
                      <a:pt x="530345" y="1027360"/>
                      <a:pt x="527306" y="1031714"/>
                      <a:pt x="521230" y="1031714"/>
                    </a:cubicBezTo>
                    <a:lnTo>
                      <a:pt x="507626" y="1031714"/>
                    </a:lnTo>
                    <a:cubicBezTo>
                      <a:pt x="501550" y="1034616"/>
                      <a:pt x="497763" y="1038969"/>
                      <a:pt x="496267" y="1044773"/>
                    </a:cubicBezTo>
                    <a:cubicBezTo>
                      <a:pt x="494771" y="1050578"/>
                      <a:pt x="489465" y="1050578"/>
                      <a:pt x="480350" y="1044773"/>
                    </a:cubicBezTo>
                    <a:cubicBezTo>
                      <a:pt x="477312" y="1044773"/>
                      <a:pt x="471259" y="1040420"/>
                      <a:pt x="462189" y="1031714"/>
                    </a:cubicBezTo>
                    <a:lnTo>
                      <a:pt x="453143" y="1023007"/>
                    </a:lnTo>
                    <a:lnTo>
                      <a:pt x="453143" y="1018654"/>
                    </a:lnTo>
                    <a:cubicBezTo>
                      <a:pt x="453143" y="1015752"/>
                      <a:pt x="452383" y="1015026"/>
                      <a:pt x="450864" y="1016477"/>
                    </a:cubicBezTo>
                    <a:cubicBezTo>
                      <a:pt x="449345" y="1017928"/>
                      <a:pt x="448586" y="1017203"/>
                      <a:pt x="448586" y="1014301"/>
                    </a:cubicBezTo>
                    <a:cubicBezTo>
                      <a:pt x="448586" y="1011399"/>
                      <a:pt x="447066" y="1008496"/>
                      <a:pt x="444028" y="1005594"/>
                    </a:cubicBezTo>
                    <a:lnTo>
                      <a:pt x="444028" y="1001241"/>
                    </a:lnTo>
                    <a:cubicBezTo>
                      <a:pt x="441126" y="1004143"/>
                      <a:pt x="438224" y="1005594"/>
                      <a:pt x="435322" y="1005594"/>
                    </a:cubicBezTo>
                    <a:cubicBezTo>
                      <a:pt x="432420" y="1002692"/>
                      <a:pt x="431694" y="1000515"/>
                      <a:pt x="433145" y="999064"/>
                    </a:cubicBezTo>
                    <a:cubicBezTo>
                      <a:pt x="434596" y="997613"/>
                      <a:pt x="433871" y="995437"/>
                      <a:pt x="430969" y="992535"/>
                    </a:cubicBezTo>
                    <a:cubicBezTo>
                      <a:pt x="430969" y="989632"/>
                      <a:pt x="428066" y="985279"/>
                      <a:pt x="422262" y="979475"/>
                    </a:cubicBezTo>
                    <a:cubicBezTo>
                      <a:pt x="419360" y="976573"/>
                      <a:pt x="417909" y="973671"/>
                      <a:pt x="417909" y="970768"/>
                    </a:cubicBezTo>
                    <a:cubicBezTo>
                      <a:pt x="415007" y="970768"/>
                      <a:pt x="413556" y="969317"/>
                      <a:pt x="413556" y="966415"/>
                    </a:cubicBezTo>
                    <a:lnTo>
                      <a:pt x="409202" y="966415"/>
                    </a:lnTo>
                    <a:lnTo>
                      <a:pt x="409202" y="962062"/>
                    </a:lnTo>
                    <a:cubicBezTo>
                      <a:pt x="406300" y="962062"/>
                      <a:pt x="404849" y="961336"/>
                      <a:pt x="404849" y="959885"/>
                    </a:cubicBezTo>
                    <a:cubicBezTo>
                      <a:pt x="404849" y="958434"/>
                      <a:pt x="406300" y="957709"/>
                      <a:pt x="409202" y="957709"/>
                    </a:cubicBezTo>
                    <a:cubicBezTo>
                      <a:pt x="406300" y="954807"/>
                      <a:pt x="404849" y="951904"/>
                      <a:pt x="404849" y="949002"/>
                    </a:cubicBezTo>
                    <a:lnTo>
                      <a:pt x="400496" y="940296"/>
                    </a:lnTo>
                    <a:lnTo>
                      <a:pt x="387436" y="931589"/>
                    </a:lnTo>
                    <a:lnTo>
                      <a:pt x="370023" y="918530"/>
                    </a:lnTo>
                    <a:lnTo>
                      <a:pt x="352611" y="905470"/>
                    </a:lnTo>
                    <a:cubicBezTo>
                      <a:pt x="358415" y="905470"/>
                      <a:pt x="361317" y="904019"/>
                      <a:pt x="361317" y="901117"/>
                    </a:cubicBezTo>
                    <a:lnTo>
                      <a:pt x="348257" y="888057"/>
                    </a:lnTo>
                    <a:cubicBezTo>
                      <a:pt x="339551" y="888057"/>
                      <a:pt x="335198" y="883704"/>
                      <a:pt x="335198" y="874998"/>
                    </a:cubicBezTo>
                    <a:cubicBezTo>
                      <a:pt x="335198" y="869193"/>
                      <a:pt x="336649" y="867742"/>
                      <a:pt x="339551" y="870644"/>
                    </a:cubicBezTo>
                    <a:cubicBezTo>
                      <a:pt x="342453" y="873546"/>
                      <a:pt x="345355" y="874998"/>
                      <a:pt x="348257" y="874998"/>
                    </a:cubicBezTo>
                    <a:cubicBezTo>
                      <a:pt x="354062" y="880802"/>
                      <a:pt x="356964" y="882978"/>
                      <a:pt x="356964" y="881527"/>
                    </a:cubicBezTo>
                    <a:cubicBezTo>
                      <a:pt x="356964" y="880076"/>
                      <a:pt x="354062" y="876449"/>
                      <a:pt x="348257" y="870644"/>
                    </a:cubicBezTo>
                    <a:lnTo>
                      <a:pt x="326491" y="848878"/>
                    </a:lnTo>
                    <a:cubicBezTo>
                      <a:pt x="338100" y="848878"/>
                      <a:pt x="343904" y="850329"/>
                      <a:pt x="343904" y="853231"/>
                    </a:cubicBezTo>
                    <a:cubicBezTo>
                      <a:pt x="343904" y="844525"/>
                      <a:pt x="339551" y="840172"/>
                      <a:pt x="330844" y="840172"/>
                    </a:cubicBezTo>
                    <a:cubicBezTo>
                      <a:pt x="325040" y="834367"/>
                      <a:pt x="321412" y="834367"/>
                      <a:pt x="319961" y="840172"/>
                    </a:cubicBezTo>
                    <a:cubicBezTo>
                      <a:pt x="318510" y="845976"/>
                      <a:pt x="314883" y="850329"/>
                      <a:pt x="309078" y="853231"/>
                    </a:cubicBezTo>
                    <a:cubicBezTo>
                      <a:pt x="309078" y="847427"/>
                      <a:pt x="307627" y="845976"/>
                      <a:pt x="304725" y="848878"/>
                    </a:cubicBezTo>
                    <a:cubicBezTo>
                      <a:pt x="301823" y="851780"/>
                      <a:pt x="301823" y="853231"/>
                      <a:pt x="304725" y="853231"/>
                    </a:cubicBezTo>
                    <a:lnTo>
                      <a:pt x="300372" y="853231"/>
                    </a:lnTo>
                    <a:cubicBezTo>
                      <a:pt x="297470" y="856133"/>
                      <a:pt x="296019" y="860487"/>
                      <a:pt x="296019" y="866291"/>
                    </a:cubicBezTo>
                    <a:cubicBezTo>
                      <a:pt x="293116" y="863389"/>
                      <a:pt x="288038" y="864840"/>
                      <a:pt x="280782" y="870644"/>
                    </a:cubicBezTo>
                    <a:cubicBezTo>
                      <a:pt x="273527" y="876449"/>
                      <a:pt x="269899" y="880802"/>
                      <a:pt x="269899" y="883704"/>
                    </a:cubicBezTo>
                    <a:lnTo>
                      <a:pt x="278606" y="874998"/>
                    </a:lnTo>
                    <a:cubicBezTo>
                      <a:pt x="278606" y="880802"/>
                      <a:pt x="276429" y="884429"/>
                      <a:pt x="272076" y="885881"/>
                    </a:cubicBezTo>
                    <a:cubicBezTo>
                      <a:pt x="267723" y="887332"/>
                      <a:pt x="264095" y="889508"/>
                      <a:pt x="261193" y="892410"/>
                    </a:cubicBezTo>
                    <a:lnTo>
                      <a:pt x="262197" y="889397"/>
                    </a:lnTo>
                    <a:lnTo>
                      <a:pt x="260105" y="890234"/>
                    </a:lnTo>
                    <a:cubicBezTo>
                      <a:pt x="257928" y="891685"/>
                      <a:pt x="255389" y="893862"/>
                      <a:pt x="252486" y="896764"/>
                    </a:cubicBezTo>
                    <a:lnTo>
                      <a:pt x="252486" y="901117"/>
                    </a:lnTo>
                    <a:cubicBezTo>
                      <a:pt x="249584" y="904019"/>
                      <a:pt x="248133" y="904019"/>
                      <a:pt x="248133" y="901117"/>
                    </a:cubicBezTo>
                    <a:cubicBezTo>
                      <a:pt x="245231" y="901117"/>
                      <a:pt x="246682" y="898215"/>
                      <a:pt x="252486" y="892410"/>
                    </a:cubicBezTo>
                    <a:lnTo>
                      <a:pt x="261193" y="883704"/>
                    </a:lnTo>
                    <a:cubicBezTo>
                      <a:pt x="258291" y="883704"/>
                      <a:pt x="256114" y="884429"/>
                      <a:pt x="254663" y="885881"/>
                    </a:cubicBezTo>
                    <a:cubicBezTo>
                      <a:pt x="253212" y="887332"/>
                      <a:pt x="251035" y="888057"/>
                      <a:pt x="248133" y="888057"/>
                    </a:cubicBezTo>
                    <a:cubicBezTo>
                      <a:pt x="251035" y="885155"/>
                      <a:pt x="253937" y="882978"/>
                      <a:pt x="256840" y="881527"/>
                    </a:cubicBezTo>
                    <a:cubicBezTo>
                      <a:pt x="259742" y="880076"/>
                      <a:pt x="262644" y="876449"/>
                      <a:pt x="265546" y="870644"/>
                    </a:cubicBezTo>
                    <a:lnTo>
                      <a:pt x="287312" y="853231"/>
                    </a:lnTo>
                    <a:cubicBezTo>
                      <a:pt x="287312" y="850329"/>
                      <a:pt x="291665" y="845250"/>
                      <a:pt x="300372" y="837995"/>
                    </a:cubicBezTo>
                    <a:cubicBezTo>
                      <a:pt x="309078" y="830740"/>
                      <a:pt x="313432" y="825661"/>
                      <a:pt x="313432" y="822759"/>
                    </a:cubicBezTo>
                    <a:lnTo>
                      <a:pt x="269899" y="861938"/>
                    </a:lnTo>
                    <a:lnTo>
                      <a:pt x="248133" y="888057"/>
                    </a:lnTo>
                    <a:lnTo>
                      <a:pt x="243780" y="892410"/>
                    </a:lnTo>
                    <a:lnTo>
                      <a:pt x="239427" y="896764"/>
                    </a:lnTo>
                    <a:lnTo>
                      <a:pt x="234725" y="897808"/>
                    </a:lnTo>
                    <a:lnTo>
                      <a:pt x="235073" y="896764"/>
                    </a:lnTo>
                    <a:lnTo>
                      <a:pt x="234529" y="897852"/>
                    </a:lnTo>
                    <a:lnTo>
                      <a:pt x="229632" y="898940"/>
                    </a:lnTo>
                    <a:lnTo>
                      <a:pt x="228979" y="900246"/>
                    </a:lnTo>
                    <a:lnTo>
                      <a:pt x="226367" y="898940"/>
                    </a:lnTo>
                    <a:cubicBezTo>
                      <a:pt x="224916" y="898940"/>
                      <a:pt x="223465" y="899666"/>
                      <a:pt x="222014" y="901117"/>
                    </a:cubicBezTo>
                    <a:lnTo>
                      <a:pt x="222014" y="896764"/>
                    </a:lnTo>
                    <a:cubicBezTo>
                      <a:pt x="219112" y="896764"/>
                      <a:pt x="217661" y="899666"/>
                      <a:pt x="217661" y="905470"/>
                    </a:cubicBezTo>
                    <a:cubicBezTo>
                      <a:pt x="203150" y="911274"/>
                      <a:pt x="191541" y="919981"/>
                      <a:pt x="182835" y="931589"/>
                    </a:cubicBezTo>
                    <a:lnTo>
                      <a:pt x="152362" y="957709"/>
                    </a:lnTo>
                    <a:cubicBezTo>
                      <a:pt x="149460" y="954807"/>
                      <a:pt x="143656" y="957709"/>
                      <a:pt x="134949" y="966415"/>
                    </a:cubicBezTo>
                    <a:cubicBezTo>
                      <a:pt x="134949" y="963513"/>
                      <a:pt x="133498" y="963513"/>
                      <a:pt x="130596" y="966415"/>
                    </a:cubicBezTo>
                    <a:lnTo>
                      <a:pt x="130596" y="970768"/>
                    </a:lnTo>
                    <a:lnTo>
                      <a:pt x="121890" y="979475"/>
                    </a:lnTo>
                    <a:cubicBezTo>
                      <a:pt x="121890" y="973671"/>
                      <a:pt x="120439" y="972220"/>
                      <a:pt x="117537" y="975122"/>
                    </a:cubicBezTo>
                    <a:lnTo>
                      <a:pt x="117537" y="979475"/>
                    </a:lnTo>
                    <a:lnTo>
                      <a:pt x="117537" y="983828"/>
                    </a:lnTo>
                    <a:lnTo>
                      <a:pt x="113183" y="988181"/>
                    </a:lnTo>
                    <a:lnTo>
                      <a:pt x="113183" y="979475"/>
                    </a:lnTo>
                    <a:cubicBezTo>
                      <a:pt x="110281" y="979475"/>
                      <a:pt x="108830" y="980200"/>
                      <a:pt x="108830" y="981651"/>
                    </a:cubicBezTo>
                    <a:cubicBezTo>
                      <a:pt x="108830" y="983103"/>
                      <a:pt x="107379" y="983828"/>
                      <a:pt x="104477" y="983828"/>
                    </a:cubicBezTo>
                    <a:lnTo>
                      <a:pt x="105783" y="978169"/>
                    </a:lnTo>
                    <a:lnTo>
                      <a:pt x="104477" y="979475"/>
                    </a:lnTo>
                    <a:cubicBezTo>
                      <a:pt x="101575" y="979475"/>
                      <a:pt x="100849" y="978749"/>
                      <a:pt x="102300" y="977298"/>
                    </a:cubicBezTo>
                    <a:lnTo>
                      <a:pt x="107742" y="975484"/>
                    </a:lnTo>
                    <a:lnTo>
                      <a:pt x="111006" y="972946"/>
                    </a:lnTo>
                    <a:lnTo>
                      <a:pt x="108830" y="975122"/>
                    </a:lnTo>
                    <a:cubicBezTo>
                      <a:pt x="110281" y="975122"/>
                      <a:pt x="111369" y="974759"/>
                      <a:pt x="112095" y="974033"/>
                    </a:cubicBezTo>
                    <a:lnTo>
                      <a:pt x="112821" y="971857"/>
                    </a:lnTo>
                    <a:lnTo>
                      <a:pt x="121890" y="966415"/>
                    </a:lnTo>
                    <a:cubicBezTo>
                      <a:pt x="124792" y="966415"/>
                      <a:pt x="129145" y="963513"/>
                      <a:pt x="134949" y="957709"/>
                    </a:cubicBezTo>
                    <a:cubicBezTo>
                      <a:pt x="140754" y="951904"/>
                      <a:pt x="148009" y="946100"/>
                      <a:pt x="156716" y="940296"/>
                    </a:cubicBezTo>
                    <a:cubicBezTo>
                      <a:pt x="165422" y="934492"/>
                      <a:pt x="168324" y="928687"/>
                      <a:pt x="165422" y="922883"/>
                    </a:cubicBezTo>
                    <a:cubicBezTo>
                      <a:pt x="168324" y="922883"/>
                      <a:pt x="171952" y="921432"/>
                      <a:pt x="176305" y="918530"/>
                    </a:cubicBezTo>
                    <a:lnTo>
                      <a:pt x="177393" y="914177"/>
                    </a:lnTo>
                    <a:lnTo>
                      <a:pt x="178482" y="909823"/>
                    </a:lnTo>
                    <a:cubicBezTo>
                      <a:pt x="181384" y="909823"/>
                      <a:pt x="184286" y="908372"/>
                      <a:pt x="187188" y="905470"/>
                    </a:cubicBezTo>
                    <a:cubicBezTo>
                      <a:pt x="190090" y="902568"/>
                      <a:pt x="190090" y="899666"/>
                      <a:pt x="187188" y="896764"/>
                    </a:cubicBezTo>
                    <a:cubicBezTo>
                      <a:pt x="187188" y="902568"/>
                      <a:pt x="184286" y="905470"/>
                      <a:pt x="178482" y="905470"/>
                    </a:cubicBezTo>
                    <a:cubicBezTo>
                      <a:pt x="178482" y="899666"/>
                      <a:pt x="179933" y="896764"/>
                      <a:pt x="182835" y="896764"/>
                    </a:cubicBezTo>
                    <a:cubicBezTo>
                      <a:pt x="185737" y="896764"/>
                      <a:pt x="189365" y="895313"/>
                      <a:pt x="193718" y="892410"/>
                    </a:cubicBezTo>
                    <a:lnTo>
                      <a:pt x="193718" y="901117"/>
                    </a:lnTo>
                    <a:lnTo>
                      <a:pt x="200248" y="896764"/>
                    </a:lnTo>
                    <a:cubicBezTo>
                      <a:pt x="203059" y="890959"/>
                      <a:pt x="203037" y="889508"/>
                      <a:pt x="200180" y="892410"/>
                    </a:cubicBezTo>
                    <a:cubicBezTo>
                      <a:pt x="197323" y="895313"/>
                      <a:pt x="195895" y="895313"/>
                      <a:pt x="195895" y="892410"/>
                    </a:cubicBezTo>
                    <a:cubicBezTo>
                      <a:pt x="192992" y="892410"/>
                      <a:pt x="194443" y="889508"/>
                      <a:pt x="200248" y="883704"/>
                    </a:cubicBezTo>
                    <a:lnTo>
                      <a:pt x="204465" y="883704"/>
                    </a:lnTo>
                    <a:lnTo>
                      <a:pt x="208614" y="883704"/>
                    </a:lnTo>
                    <a:cubicBezTo>
                      <a:pt x="208614" y="880802"/>
                      <a:pt x="207231" y="879351"/>
                      <a:pt x="204465" y="879351"/>
                    </a:cubicBezTo>
                    <a:cubicBezTo>
                      <a:pt x="207231" y="876449"/>
                      <a:pt x="210020" y="874998"/>
                      <a:pt x="212831" y="874998"/>
                    </a:cubicBezTo>
                    <a:cubicBezTo>
                      <a:pt x="215643" y="877900"/>
                      <a:pt x="215643" y="879351"/>
                      <a:pt x="212831" y="879351"/>
                    </a:cubicBezTo>
                    <a:lnTo>
                      <a:pt x="217049" y="879351"/>
                    </a:lnTo>
                    <a:cubicBezTo>
                      <a:pt x="219815" y="876449"/>
                      <a:pt x="220506" y="872821"/>
                      <a:pt x="219123" y="868468"/>
                    </a:cubicBezTo>
                    <a:cubicBezTo>
                      <a:pt x="217740" y="864114"/>
                      <a:pt x="219837" y="863389"/>
                      <a:pt x="225415" y="866291"/>
                    </a:cubicBezTo>
                    <a:cubicBezTo>
                      <a:pt x="225415" y="860487"/>
                      <a:pt x="226798" y="857585"/>
                      <a:pt x="229564" y="857585"/>
                    </a:cubicBezTo>
                    <a:lnTo>
                      <a:pt x="229564" y="866291"/>
                    </a:lnTo>
                    <a:cubicBezTo>
                      <a:pt x="232376" y="863389"/>
                      <a:pt x="233781" y="860487"/>
                      <a:pt x="233781" y="857585"/>
                    </a:cubicBezTo>
                    <a:cubicBezTo>
                      <a:pt x="233781" y="854682"/>
                      <a:pt x="235187" y="851780"/>
                      <a:pt x="237998" y="848878"/>
                    </a:cubicBezTo>
                    <a:cubicBezTo>
                      <a:pt x="239381" y="848878"/>
                      <a:pt x="240419" y="848515"/>
                      <a:pt x="241110" y="847790"/>
                    </a:cubicBezTo>
                    <a:lnTo>
                      <a:pt x="241486" y="846608"/>
                    </a:lnTo>
                    <a:lnTo>
                      <a:pt x="242148" y="848878"/>
                    </a:lnTo>
                    <a:cubicBezTo>
                      <a:pt x="243236" y="850329"/>
                      <a:pt x="245231" y="850329"/>
                      <a:pt x="248133" y="848878"/>
                    </a:cubicBezTo>
                    <a:lnTo>
                      <a:pt x="248133" y="835819"/>
                    </a:lnTo>
                    <a:cubicBezTo>
                      <a:pt x="251035" y="832916"/>
                      <a:pt x="253212" y="830377"/>
                      <a:pt x="254663" y="828200"/>
                    </a:cubicBezTo>
                    <a:lnTo>
                      <a:pt x="255888" y="825137"/>
                    </a:lnTo>
                    <a:lnTo>
                      <a:pt x="258948" y="822759"/>
                    </a:lnTo>
                    <a:cubicBezTo>
                      <a:pt x="261714" y="819857"/>
                      <a:pt x="263097" y="816955"/>
                      <a:pt x="263097" y="814052"/>
                    </a:cubicBezTo>
                    <a:cubicBezTo>
                      <a:pt x="263097" y="811150"/>
                      <a:pt x="265909" y="809699"/>
                      <a:pt x="271532" y="809699"/>
                    </a:cubicBezTo>
                    <a:cubicBezTo>
                      <a:pt x="271532" y="809699"/>
                      <a:pt x="270126" y="814052"/>
                      <a:pt x="267315" y="822759"/>
                    </a:cubicBezTo>
                    <a:cubicBezTo>
                      <a:pt x="270126" y="822759"/>
                      <a:pt x="272926" y="822033"/>
                      <a:pt x="275715" y="820582"/>
                    </a:cubicBezTo>
                    <a:cubicBezTo>
                      <a:pt x="278504" y="819131"/>
                      <a:pt x="277109" y="816955"/>
                      <a:pt x="271532" y="814052"/>
                    </a:cubicBezTo>
                    <a:lnTo>
                      <a:pt x="274170" y="808906"/>
                    </a:lnTo>
                    <a:lnTo>
                      <a:pt x="271532" y="809699"/>
                    </a:lnTo>
                    <a:cubicBezTo>
                      <a:pt x="271532" y="804711"/>
                      <a:pt x="272223" y="802841"/>
                      <a:pt x="273606" y="804088"/>
                    </a:cubicBezTo>
                    <a:cubicBezTo>
                      <a:pt x="274989" y="805335"/>
                      <a:pt x="275681" y="804711"/>
                      <a:pt x="275681" y="802217"/>
                    </a:cubicBezTo>
                    <a:cubicBezTo>
                      <a:pt x="275681" y="799723"/>
                      <a:pt x="274298" y="797252"/>
                      <a:pt x="271532" y="794803"/>
                    </a:cubicBezTo>
                    <a:lnTo>
                      <a:pt x="267315" y="794803"/>
                    </a:lnTo>
                    <a:cubicBezTo>
                      <a:pt x="267315" y="792309"/>
                      <a:pt x="268720" y="791062"/>
                      <a:pt x="271532" y="791062"/>
                    </a:cubicBezTo>
                    <a:cubicBezTo>
                      <a:pt x="268720" y="791062"/>
                      <a:pt x="267315" y="790438"/>
                      <a:pt x="267315" y="789191"/>
                    </a:cubicBezTo>
                    <a:lnTo>
                      <a:pt x="264478" y="787933"/>
                    </a:lnTo>
                    <a:lnTo>
                      <a:pt x="263097" y="787321"/>
                    </a:lnTo>
                    <a:cubicBezTo>
                      <a:pt x="260331" y="787321"/>
                      <a:pt x="258948" y="786697"/>
                      <a:pt x="258948" y="785450"/>
                    </a:cubicBezTo>
                    <a:cubicBezTo>
                      <a:pt x="258948" y="784203"/>
                      <a:pt x="257542" y="783580"/>
                      <a:pt x="254731" y="783580"/>
                    </a:cubicBezTo>
                    <a:cubicBezTo>
                      <a:pt x="251965" y="780587"/>
                      <a:pt x="249176" y="779091"/>
                      <a:pt x="246365" y="779091"/>
                    </a:cubicBezTo>
                    <a:lnTo>
                      <a:pt x="246365" y="774601"/>
                    </a:lnTo>
                    <a:cubicBezTo>
                      <a:pt x="251942" y="780587"/>
                      <a:pt x="257520" y="783580"/>
                      <a:pt x="263097" y="783580"/>
                    </a:cubicBezTo>
                    <a:cubicBezTo>
                      <a:pt x="271486" y="783580"/>
                      <a:pt x="278492" y="786482"/>
                      <a:pt x="284115" y="792286"/>
                    </a:cubicBezTo>
                    <a:cubicBezTo>
                      <a:pt x="289693" y="792286"/>
                      <a:pt x="292482" y="790835"/>
                      <a:pt x="292482" y="787933"/>
                    </a:cubicBezTo>
                    <a:cubicBezTo>
                      <a:pt x="292482" y="785031"/>
                      <a:pt x="293865" y="782083"/>
                      <a:pt x="296631" y="779091"/>
                    </a:cubicBezTo>
                    <a:lnTo>
                      <a:pt x="313432" y="756576"/>
                    </a:lnTo>
                    <a:cubicBezTo>
                      <a:pt x="322138" y="747552"/>
                      <a:pt x="326491" y="741544"/>
                      <a:pt x="326491" y="738551"/>
                    </a:cubicBezTo>
                    <a:cubicBezTo>
                      <a:pt x="323589" y="738551"/>
                      <a:pt x="322138" y="737055"/>
                      <a:pt x="322138" y="734062"/>
                    </a:cubicBezTo>
                    <a:lnTo>
                      <a:pt x="317785" y="729573"/>
                    </a:lnTo>
                    <a:cubicBezTo>
                      <a:pt x="314883" y="723542"/>
                      <a:pt x="312706" y="720526"/>
                      <a:pt x="311255" y="720526"/>
                    </a:cubicBezTo>
                    <a:cubicBezTo>
                      <a:pt x="309804" y="720526"/>
                      <a:pt x="309078" y="717533"/>
                      <a:pt x="309078" y="711548"/>
                    </a:cubicBezTo>
                    <a:cubicBezTo>
                      <a:pt x="309078" y="702524"/>
                      <a:pt x="307627" y="696515"/>
                      <a:pt x="304725" y="693523"/>
                    </a:cubicBezTo>
                    <a:cubicBezTo>
                      <a:pt x="310529" y="690530"/>
                      <a:pt x="310529" y="683025"/>
                      <a:pt x="304725" y="671008"/>
                    </a:cubicBezTo>
                    <a:cubicBezTo>
                      <a:pt x="298921" y="658992"/>
                      <a:pt x="294568" y="651532"/>
                      <a:pt x="291665" y="648630"/>
                    </a:cubicBezTo>
                    <a:cubicBezTo>
                      <a:pt x="294568" y="648630"/>
                      <a:pt x="296019" y="644277"/>
                      <a:pt x="296019" y="635570"/>
                    </a:cubicBezTo>
                    <a:cubicBezTo>
                      <a:pt x="287312" y="638472"/>
                      <a:pt x="278606" y="644277"/>
                      <a:pt x="269899" y="652983"/>
                    </a:cubicBezTo>
                    <a:lnTo>
                      <a:pt x="261193" y="658207"/>
                    </a:lnTo>
                    <a:lnTo>
                      <a:pt x="248133" y="666043"/>
                    </a:lnTo>
                    <a:cubicBezTo>
                      <a:pt x="251035" y="666043"/>
                      <a:pt x="253212" y="665317"/>
                      <a:pt x="254663" y="663866"/>
                    </a:cubicBezTo>
                    <a:cubicBezTo>
                      <a:pt x="256114" y="662415"/>
                      <a:pt x="258291" y="661690"/>
                      <a:pt x="261193" y="661690"/>
                    </a:cubicBezTo>
                    <a:cubicBezTo>
                      <a:pt x="261193" y="664592"/>
                      <a:pt x="253212" y="670396"/>
                      <a:pt x="237250" y="679102"/>
                    </a:cubicBezTo>
                    <a:cubicBezTo>
                      <a:pt x="221288" y="687809"/>
                      <a:pt x="211856" y="693613"/>
                      <a:pt x="208954" y="696515"/>
                    </a:cubicBezTo>
                    <a:lnTo>
                      <a:pt x="194670" y="704678"/>
                    </a:lnTo>
                    <a:lnTo>
                      <a:pt x="193446" y="705222"/>
                    </a:lnTo>
                    <a:lnTo>
                      <a:pt x="192766" y="705766"/>
                    </a:lnTo>
                    <a:lnTo>
                      <a:pt x="178482" y="713928"/>
                    </a:lnTo>
                    <a:cubicBezTo>
                      <a:pt x="175580" y="713928"/>
                      <a:pt x="171226" y="716830"/>
                      <a:pt x="165422" y="722635"/>
                    </a:cubicBezTo>
                    <a:cubicBezTo>
                      <a:pt x="159618" y="722635"/>
                      <a:pt x="155265" y="724086"/>
                      <a:pt x="152362" y="726988"/>
                    </a:cubicBezTo>
                    <a:cubicBezTo>
                      <a:pt x="146558" y="729890"/>
                      <a:pt x="141479" y="732792"/>
                      <a:pt x="137126" y="735694"/>
                    </a:cubicBezTo>
                    <a:cubicBezTo>
                      <a:pt x="132773" y="738597"/>
                      <a:pt x="127694" y="741499"/>
                      <a:pt x="121890" y="744401"/>
                    </a:cubicBezTo>
                    <a:cubicBezTo>
                      <a:pt x="116085" y="750205"/>
                      <a:pt x="111732" y="753107"/>
                      <a:pt x="108830" y="753107"/>
                    </a:cubicBezTo>
                    <a:cubicBezTo>
                      <a:pt x="105928" y="756009"/>
                      <a:pt x="103026" y="757461"/>
                      <a:pt x="100124" y="757461"/>
                    </a:cubicBezTo>
                    <a:cubicBezTo>
                      <a:pt x="94319" y="763265"/>
                      <a:pt x="89241" y="766892"/>
                      <a:pt x="84887" y="768344"/>
                    </a:cubicBezTo>
                    <a:cubicBezTo>
                      <a:pt x="80534" y="769795"/>
                      <a:pt x="75455" y="773422"/>
                      <a:pt x="69651" y="779227"/>
                    </a:cubicBezTo>
                    <a:cubicBezTo>
                      <a:pt x="58042" y="790835"/>
                      <a:pt x="49336" y="796640"/>
                      <a:pt x="43532" y="796640"/>
                    </a:cubicBezTo>
                    <a:cubicBezTo>
                      <a:pt x="46434" y="793737"/>
                      <a:pt x="46434" y="793012"/>
                      <a:pt x="43532" y="794463"/>
                    </a:cubicBezTo>
                    <a:cubicBezTo>
                      <a:pt x="40630" y="795914"/>
                      <a:pt x="40630" y="793737"/>
                      <a:pt x="43532" y="787933"/>
                    </a:cubicBezTo>
                    <a:cubicBezTo>
                      <a:pt x="40630" y="785031"/>
                      <a:pt x="34825" y="783580"/>
                      <a:pt x="26119" y="783580"/>
                    </a:cubicBezTo>
                    <a:cubicBezTo>
                      <a:pt x="26119" y="780678"/>
                      <a:pt x="26844" y="779227"/>
                      <a:pt x="28295" y="779227"/>
                    </a:cubicBezTo>
                    <a:cubicBezTo>
                      <a:pt x="29747" y="779227"/>
                      <a:pt x="30472" y="777776"/>
                      <a:pt x="30472" y="774873"/>
                    </a:cubicBezTo>
                    <a:lnTo>
                      <a:pt x="34825" y="774873"/>
                    </a:lnTo>
                    <a:cubicBezTo>
                      <a:pt x="34825" y="769069"/>
                      <a:pt x="30472" y="766167"/>
                      <a:pt x="21766" y="766167"/>
                    </a:cubicBezTo>
                    <a:lnTo>
                      <a:pt x="21766" y="761814"/>
                    </a:lnTo>
                    <a:cubicBezTo>
                      <a:pt x="21766" y="756009"/>
                      <a:pt x="17413" y="753107"/>
                      <a:pt x="8706" y="753107"/>
                    </a:cubicBezTo>
                    <a:cubicBezTo>
                      <a:pt x="2902" y="747303"/>
                      <a:pt x="0" y="742950"/>
                      <a:pt x="0" y="740048"/>
                    </a:cubicBezTo>
                    <a:lnTo>
                      <a:pt x="4353" y="740048"/>
                    </a:lnTo>
                    <a:lnTo>
                      <a:pt x="4353" y="731341"/>
                    </a:lnTo>
                    <a:lnTo>
                      <a:pt x="21766" y="709575"/>
                    </a:lnTo>
                    <a:lnTo>
                      <a:pt x="34825" y="709575"/>
                    </a:lnTo>
                    <a:cubicBezTo>
                      <a:pt x="37728" y="709575"/>
                      <a:pt x="37728" y="711026"/>
                      <a:pt x="34825" y="713928"/>
                    </a:cubicBezTo>
                    <a:cubicBezTo>
                      <a:pt x="31923" y="716830"/>
                      <a:pt x="33374" y="719733"/>
                      <a:pt x="39178" y="722635"/>
                    </a:cubicBezTo>
                    <a:lnTo>
                      <a:pt x="39178" y="713928"/>
                    </a:lnTo>
                    <a:lnTo>
                      <a:pt x="42103" y="722635"/>
                    </a:lnTo>
                    <a:cubicBezTo>
                      <a:pt x="44008" y="725537"/>
                      <a:pt x="45935" y="725537"/>
                      <a:pt x="47885" y="722635"/>
                    </a:cubicBezTo>
                    <a:lnTo>
                      <a:pt x="79174" y="709575"/>
                    </a:lnTo>
                    <a:lnTo>
                      <a:pt x="141683" y="670396"/>
                    </a:lnTo>
                    <a:lnTo>
                      <a:pt x="265546" y="600744"/>
                    </a:lnTo>
                    <a:cubicBezTo>
                      <a:pt x="265546" y="597842"/>
                      <a:pt x="264095" y="594940"/>
                      <a:pt x="261193" y="592038"/>
                    </a:cubicBezTo>
                    <a:lnTo>
                      <a:pt x="261193" y="587685"/>
                    </a:lnTo>
                    <a:lnTo>
                      <a:pt x="256840" y="583332"/>
                    </a:lnTo>
                    <a:lnTo>
                      <a:pt x="239427" y="583332"/>
                    </a:lnTo>
                    <a:cubicBezTo>
                      <a:pt x="239427" y="586234"/>
                      <a:pt x="233622" y="587685"/>
                      <a:pt x="222014" y="587685"/>
                    </a:cubicBezTo>
                    <a:lnTo>
                      <a:pt x="222014" y="592038"/>
                    </a:lnTo>
                    <a:cubicBezTo>
                      <a:pt x="219112" y="592038"/>
                      <a:pt x="217661" y="590587"/>
                      <a:pt x="217661" y="587685"/>
                    </a:cubicBezTo>
                    <a:cubicBezTo>
                      <a:pt x="211856" y="587685"/>
                      <a:pt x="207503" y="586234"/>
                      <a:pt x="204601" y="583332"/>
                    </a:cubicBezTo>
                    <a:lnTo>
                      <a:pt x="200248" y="583332"/>
                    </a:lnTo>
                    <a:cubicBezTo>
                      <a:pt x="194443" y="583332"/>
                      <a:pt x="190090" y="584783"/>
                      <a:pt x="187188" y="587685"/>
                    </a:cubicBezTo>
                    <a:cubicBezTo>
                      <a:pt x="169775" y="593489"/>
                      <a:pt x="161069" y="596391"/>
                      <a:pt x="161069" y="596391"/>
                    </a:cubicBezTo>
                    <a:cubicBezTo>
                      <a:pt x="163971" y="593489"/>
                      <a:pt x="167599" y="589861"/>
                      <a:pt x="171952" y="585508"/>
                    </a:cubicBezTo>
                    <a:cubicBezTo>
                      <a:pt x="176305" y="581155"/>
                      <a:pt x="178482" y="577527"/>
                      <a:pt x="178482" y="574625"/>
                    </a:cubicBezTo>
                    <a:cubicBezTo>
                      <a:pt x="181384" y="571723"/>
                      <a:pt x="177031" y="570272"/>
                      <a:pt x="165422" y="570272"/>
                    </a:cubicBezTo>
                    <a:cubicBezTo>
                      <a:pt x="165422" y="567370"/>
                      <a:pt x="163971" y="565919"/>
                      <a:pt x="161069" y="565919"/>
                    </a:cubicBezTo>
                    <a:lnTo>
                      <a:pt x="156716" y="565919"/>
                    </a:lnTo>
                    <a:cubicBezTo>
                      <a:pt x="156716" y="563017"/>
                      <a:pt x="155265" y="561565"/>
                      <a:pt x="152362" y="561565"/>
                    </a:cubicBezTo>
                    <a:cubicBezTo>
                      <a:pt x="149460" y="558663"/>
                      <a:pt x="148009" y="555761"/>
                      <a:pt x="148009" y="552859"/>
                    </a:cubicBezTo>
                    <a:lnTo>
                      <a:pt x="148009" y="548506"/>
                    </a:lnTo>
                    <a:cubicBezTo>
                      <a:pt x="145107" y="548506"/>
                      <a:pt x="143656" y="547055"/>
                      <a:pt x="143656" y="544153"/>
                    </a:cubicBezTo>
                    <a:cubicBezTo>
                      <a:pt x="137852" y="538348"/>
                      <a:pt x="134949" y="533995"/>
                      <a:pt x="134949" y="531093"/>
                    </a:cubicBezTo>
                    <a:cubicBezTo>
                      <a:pt x="132047" y="528191"/>
                      <a:pt x="134949" y="522386"/>
                      <a:pt x="143656" y="513680"/>
                    </a:cubicBezTo>
                    <a:lnTo>
                      <a:pt x="148009" y="522386"/>
                    </a:lnTo>
                    <a:cubicBezTo>
                      <a:pt x="150911" y="522386"/>
                      <a:pt x="153088" y="520210"/>
                      <a:pt x="154539" y="515857"/>
                    </a:cubicBezTo>
                    <a:lnTo>
                      <a:pt x="155008" y="511631"/>
                    </a:lnTo>
                    <a:lnTo>
                      <a:pt x="156716" y="513680"/>
                    </a:lnTo>
                    <a:cubicBezTo>
                      <a:pt x="159618" y="510778"/>
                      <a:pt x="162520" y="509327"/>
                      <a:pt x="165422" y="509327"/>
                    </a:cubicBezTo>
                    <a:cubicBezTo>
                      <a:pt x="168324" y="512229"/>
                      <a:pt x="175580" y="513680"/>
                      <a:pt x="187188" y="513680"/>
                    </a:cubicBezTo>
                    <a:lnTo>
                      <a:pt x="226367" y="504974"/>
                    </a:lnTo>
                    <a:lnTo>
                      <a:pt x="235073" y="504974"/>
                    </a:lnTo>
                    <a:cubicBezTo>
                      <a:pt x="235073" y="502071"/>
                      <a:pt x="236525" y="500620"/>
                      <a:pt x="239427" y="500620"/>
                    </a:cubicBezTo>
                    <a:cubicBezTo>
                      <a:pt x="242329" y="500620"/>
                      <a:pt x="243780" y="502071"/>
                      <a:pt x="243780" y="504974"/>
                    </a:cubicBezTo>
                    <a:lnTo>
                      <a:pt x="252486" y="504974"/>
                    </a:lnTo>
                    <a:cubicBezTo>
                      <a:pt x="258291" y="504974"/>
                      <a:pt x="264095" y="505699"/>
                      <a:pt x="269899" y="507150"/>
                    </a:cubicBezTo>
                    <a:cubicBezTo>
                      <a:pt x="275704" y="508601"/>
                      <a:pt x="281508" y="509327"/>
                      <a:pt x="287312" y="509327"/>
                    </a:cubicBezTo>
                    <a:lnTo>
                      <a:pt x="300372" y="509327"/>
                    </a:lnTo>
                    <a:cubicBezTo>
                      <a:pt x="300372" y="512229"/>
                      <a:pt x="303274" y="513680"/>
                      <a:pt x="309078" y="513680"/>
                    </a:cubicBezTo>
                    <a:lnTo>
                      <a:pt x="313432" y="513680"/>
                    </a:lnTo>
                    <a:cubicBezTo>
                      <a:pt x="319236" y="510778"/>
                      <a:pt x="322138" y="504248"/>
                      <a:pt x="322138" y="494091"/>
                    </a:cubicBezTo>
                    <a:cubicBezTo>
                      <a:pt x="322138" y="483933"/>
                      <a:pt x="322138" y="475952"/>
                      <a:pt x="322138" y="470148"/>
                    </a:cubicBezTo>
                    <a:cubicBezTo>
                      <a:pt x="325040" y="461441"/>
                      <a:pt x="327217" y="453460"/>
                      <a:pt x="328668" y="446205"/>
                    </a:cubicBezTo>
                    <a:cubicBezTo>
                      <a:pt x="330119" y="438950"/>
                      <a:pt x="330844" y="430969"/>
                      <a:pt x="330844" y="422262"/>
                    </a:cubicBezTo>
                    <a:cubicBezTo>
                      <a:pt x="330844" y="419360"/>
                      <a:pt x="330119" y="417184"/>
                      <a:pt x="328668" y="415732"/>
                    </a:cubicBezTo>
                    <a:cubicBezTo>
                      <a:pt x="327217" y="414281"/>
                      <a:pt x="326491" y="412105"/>
                      <a:pt x="326491" y="409203"/>
                    </a:cubicBezTo>
                    <a:lnTo>
                      <a:pt x="317785" y="400496"/>
                    </a:lnTo>
                    <a:cubicBezTo>
                      <a:pt x="317785" y="403398"/>
                      <a:pt x="314883" y="404849"/>
                      <a:pt x="309078" y="404849"/>
                    </a:cubicBezTo>
                    <a:cubicBezTo>
                      <a:pt x="303274" y="404849"/>
                      <a:pt x="299646" y="405575"/>
                      <a:pt x="298195" y="407026"/>
                    </a:cubicBezTo>
                    <a:cubicBezTo>
                      <a:pt x="296744" y="408477"/>
                      <a:pt x="294568" y="409203"/>
                      <a:pt x="291665" y="409203"/>
                    </a:cubicBezTo>
                    <a:cubicBezTo>
                      <a:pt x="285861" y="412105"/>
                      <a:pt x="280057" y="415007"/>
                      <a:pt x="274253" y="417909"/>
                    </a:cubicBezTo>
                    <a:cubicBezTo>
                      <a:pt x="268448" y="420811"/>
                      <a:pt x="262644" y="422262"/>
                      <a:pt x="256840" y="422262"/>
                    </a:cubicBezTo>
                    <a:lnTo>
                      <a:pt x="263805" y="417038"/>
                    </a:lnTo>
                    <a:lnTo>
                      <a:pt x="254663" y="422262"/>
                    </a:lnTo>
                    <a:cubicBezTo>
                      <a:pt x="250310" y="425164"/>
                      <a:pt x="245231" y="426615"/>
                      <a:pt x="239427" y="426615"/>
                    </a:cubicBezTo>
                    <a:cubicBezTo>
                      <a:pt x="239427" y="423713"/>
                      <a:pt x="244506" y="420086"/>
                      <a:pt x="254663" y="415732"/>
                    </a:cubicBezTo>
                    <a:cubicBezTo>
                      <a:pt x="259742" y="413556"/>
                      <a:pt x="263551" y="412286"/>
                      <a:pt x="266090" y="411923"/>
                    </a:cubicBezTo>
                    <a:lnTo>
                      <a:pt x="268976" y="413160"/>
                    </a:lnTo>
                    <a:lnTo>
                      <a:pt x="274253" y="409203"/>
                    </a:lnTo>
                    <a:lnTo>
                      <a:pt x="269899" y="409203"/>
                    </a:lnTo>
                    <a:cubicBezTo>
                      <a:pt x="272801" y="406300"/>
                      <a:pt x="276429" y="405575"/>
                      <a:pt x="280782" y="407026"/>
                    </a:cubicBezTo>
                    <a:cubicBezTo>
                      <a:pt x="285136" y="408477"/>
                      <a:pt x="287312" y="406300"/>
                      <a:pt x="287312" y="400496"/>
                    </a:cubicBezTo>
                    <a:cubicBezTo>
                      <a:pt x="275704" y="406300"/>
                      <a:pt x="265546" y="409928"/>
                      <a:pt x="256840" y="411379"/>
                    </a:cubicBezTo>
                    <a:cubicBezTo>
                      <a:pt x="248133" y="412830"/>
                      <a:pt x="237976" y="416458"/>
                      <a:pt x="226367" y="422262"/>
                    </a:cubicBezTo>
                    <a:cubicBezTo>
                      <a:pt x="214758" y="428067"/>
                      <a:pt x="203875" y="432420"/>
                      <a:pt x="193718" y="435322"/>
                    </a:cubicBezTo>
                    <a:cubicBezTo>
                      <a:pt x="183560" y="438224"/>
                      <a:pt x="175580" y="441126"/>
                      <a:pt x="169775" y="444028"/>
                    </a:cubicBezTo>
                    <a:cubicBezTo>
                      <a:pt x="175580" y="438224"/>
                      <a:pt x="181384" y="435322"/>
                      <a:pt x="187188" y="435322"/>
                    </a:cubicBezTo>
                    <a:cubicBezTo>
                      <a:pt x="187188" y="432420"/>
                      <a:pt x="184286" y="431694"/>
                      <a:pt x="178482" y="433145"/>
                    </a:cubicBezTo>
                    <a:cubicBezTo>
                      <a:pt x="172677" y="434596"/>
                      <a:pt x="168324" y="435322"/>
                      <a:pt x="165422" y="435322"/>
                    </a:cubicBezTo>
                    <a:cubicBezTo>
                      <a:pt x="165422" y="432420"/>
                      <a:pt x="168324" y="430969"/>
                      <a:pt x="174128" y="430969"/>
                    </a:cubicBezTo>
                    <a:cubicBezTo>
                      <a:pt x="179933" y="430969"/>
                      <a:pt x="184286" y="430969"/>
                      <a:pt x="187188" y="430969"/>
                    </a:cubicBezTo>
                    <a:cubicBezTo>
                      <a:pt x="190090" y="428067"/>
                      <a:pt x="192992" y="426615"/>
                      <a:pt x="195895" y="426615"/>
                    </a:cubicBezTo>
                    <a:lnTo>
                      <a:pt x="208954" y="417909"/>
                    </a:lnTo>
                    <a:cubicBezTo>
                      <a:pt x="229269" y="412105"/>
                      <a:pt x="240878" y="407752"/>
                      <a:pt x="243780" y="404849"/>
                    </a:cubicBezTo>
                    <a:cubicBezTo>
                      <a:pt x="249584" y="401947"/>
                      <a:pt x="256114" y="400496"/>
                      <a:pt x="263370" y="400496"/>
                    </a:cubicBezTo>
                    <a:cubicBezTo>
                      <a:pt x="270625" y="400496"/>
                      <a:pt x="274253" y="397594"/>
                      <a:pt x="274253" y="391790"/>
                    </a:cubicBezTo>
                    <a:cubicBezTo>
                      <a:pt x="268448" y="391790"/>
                      <a:pt x="262644" y="394692"/>
                      <a:pt x="256840" y="400496"/>
                    </a:cubicBezTo>
                    <a:cubicBezTo>
                      <a:pt x="251035" y="400496"/>
                      <a:pt x="246682" y="401222"/>
                      <a:pt x="243780" y="402673"/>
                    </a:cubicBezTo>
                    <a:cubicBezTo>
                      <a:pt x="240878" y="404124"/>
                      <a:pt x="237976" y="404849"/>
                      <a:pt x="235073" y="404849"/>
                    </a:cubicBezTo>
                    <a:cubicBezTo>
                      <a:pt x="229269" y="407752"/>
                      <a:pt x="225642" y="408477"/>
                      <a:pt x="224191" y="407026"/>
                    </a:cubicBezTo>
                    <a:cubicBezTo>
                      <a:pt x="222739" y="405575"/>
                      <a:pt x="220563" y="406300"/>
                      <a:pt x="217661" y="409203"/>
                    </a:cubicBezTo>
                    <a:cubicBezTo>
                      <a:pt x="211856" y="409203"/>
                      <a:pt x="206052" y="412105"/>
                      <a:pt x="200248" y="417909"/>
                    </a:cubicBezTo>
                    <a:cubicBezTo>
                      <a:pt x="194443" y="417909"/>
                      <a:pt x="188639" y="418635"/>
                      <a:pt x="182835" y="420086"/>
                    </a:cubicBezTo>
                    <a:cubicBezTo>
                      <a:pt x="177031" y="421537"/>
                      <a:pt x="171226" y="422262"/>
                      <a:pt x="165422" y="422262"/>
                    </a:cubicBezTo>
                    <a:cubicBezTo>
                      <a:pt x="159618" y="425164"/>
                      <a:pt x="154539" y="425890"/>
                      <a:pt x="150186" y="424439"/>
                    </a:cubicBezTo>
                    <a:cubicBezTo>
                      <a:pt x="145832" y="422988"/>
                      <a:pt x="140754" y="422262"/>
                      <a:pt x="134949" y="422262"/>
                    </a:cubicBezTo>
                    <a:cubicBezTo>
                      <a:pt x="134949" y="419360"/>
                      <a:pt x="133498" y="417909"/>
                      <a:pt x="130596" y="417909"/>
                    </a:cubicBezTo>
                    <a:lnTo>
                      <a:pt x="121890" y="417909"/>
                    </a:lnTo>
                    <a:cubicBezTo>
                      <a:pt x="121890" y="417909"/>
                      <a:pt x="113183" y="415007"/>
                      <a:pt x="95770" y="409203"/>
                    </a:cubicBezTo>
                    <a:cubicBezTo>
                      <a:pt x="89241" y="407026"/>
                      <a:pt x="82711" y="399952"/>
                      <a:pt x="76181" y="387981"/>
                    </a:cubicBezTo>
                    <a:lnTo>
                      <a:pt x="74004" y="383446"/>
                    </a:lnTo>
                    <a:lnTo>
                      <a:pt x="69651" y="374377"/>
                    </a:lnTo>
                    <a:cubicBezTo>
                      <a:pt x="75455" y="374377"/>
                      <a:pt x="79083" y="377279"/>
                      <a:pt x="80534" y="383083"/>
                    </a:cubicBezTo>
                    <a:cubicBezTo>
                      <a:pt x="81985" y="388888"/>
                      <a:pt x="84162" y="393241"/>
                      <a:pt x="87064" y="396143"/>
                    </a:cubicBezTo>
                    <a:cubicBezTo>
                      <a:pt x="104477" y="401947"/>
                      <a:pt x="113183" y="404849"/>
                      <a:pt x="113183" y="404849"/>
                    </a:cubicBezTo>
                    <a:cubicBezTo>
                      <a:pt x="121890" y="404849"/>
                      <a:pt x="132047" y="403398"/>
                      <a:pt x="143656" y="400496"/>
                    </a:cubicBezTo>
                    <a:cubicBezTo>
                      <a:pt x="155265" y="397594"/>
                      <a:pt x="165422" y="394692"/>
                      <a:pt x="174128" y="391790"/>
                    </a:cubicBezTo>
                    <a:lnTo>
                      <a:pt x="304725" y="339551"/>
                    </a:lnTo>
                    <a:cubicBezTo>
                      <a:pt x="327942" y="330845"/>
                      <a:pt x="349708" y="322864"/>
                      <a:pt x="370023" y="315608"/>
                    </a:cubicBezTo>
                    <a:cubicBezTo>
                      <a:pt x="390339" y="308353"/>
                      <a:pt x="412105" y="301823"/>
                      <a:pt x="435322" y="296019"/>
                    </a:cubicBezTo>
                    <a:cubicBezTo>
                      <a:pt x="458539" y="290214"/>
                      <a:pt x="468697" y="287312"/>
                      <a:pt x="465794" y="287312"/>
                    </a:cubicBezTo>
                    <a:cubicBezTo>
                      <a:pt x="471599" y="281281"/>
                      <a:pt x="474501" y="278266"/>
                      <a:pt x="474501" y="278266"/>
                    </a:cubicBezTo>
                    <a:lnTo>
                      <a:pt x="474501" y="255615"/>
                    </a:lnTo>
                    <a:cubicBezTo>
                      <a:pt x="474501" y="243553"/>
                      <a:pt x="475226" y="231480"/>
                      <a:pt x="476677" y="219395"/>
                    </a:cubicBezTo>
                    <a:cubicBezTo>
                      <a:pt x="478129" y="207311"/>
                      <a:pt x="478854" y="195237"/>
                      <a:pt x="478854" y="183175"/>
                    </a:cubicBezTo>
                    <a:cubicBezTo>
                      <a:pt x="478854" y="168438"/>
                      <a:pt x="473050" y="162520"/>
                      <a:pt x="461441" y="165422"/>
                    </a:cubicBezTo>
                    <a:cubicBezTo>
                      <a:pt x="455637" y="168324"/>
                      <a:pt x="450558" y="169050"/>
                      <a:pt x="446205" y="167599"/>
                    </a:cubicBezTo>
                    <a:cubicBezTo>
                      <a:pt x="441852" y="166148"/>
                      <a:pt x="436773" y="166873"/>
                      <a:pt x="430969" y="169775"/>
                    </a:cubicBezTo>
                    <a:cubicBezTo>
                      <a:pt x="428066" y="169775"/>
                      <a:pt x="426615" y="170501"/>
                      <a:pt x="426615" y="171952"/>
                    </a:cubicBezTo>
                    <a:cubicBezTo>
                      <a:pt x="426615" y="173403"/>
                      <a:pt x="425164" y="174129"/>
                      <a:pt x="422262" y="174129"/>
                    </a:cubicBezTo>
                    <a:lnTo>
                      <a:pt x="404849" y="174129"/>
                    </a:lnTo>
                    <a:cubicBezTo>
                      <a:pt x="401947" y="174129"/>
                      <a:pt x="391790" y="177031"/>
                      <a:pt x="374377" y="182835"/>
                    </a:cubicBezTo>
                    <a:cubicBezTo>
                      <a:pt x="377279" y="179933"/>
                      <a:pt x="380181" y="178482"/>
                      <a:pt x="383083" y="178482"/>
                    </a:cubicBezTo>
                    <a:cubicBezTo>
                      <a:pt x="383083" y="175580"/>
                      <a:pt x="384534" y="174129"/>
                      <a:pt x="387436" y="174129"/>
                    </a:cubicBezTo>
                    <a:cubicBezTo>
                      <a:pt x="381632" y="171725"/>
                      <a:pt x="375102" y="172575"/>
                      <a:pt x="367847" y="176679"/>
                    </a:cubicBezTo>
                    <a:cubicBezTo>
                      <a:pt x="360591" y="180783"/>
                      <a:pt x="354062" y="182835"/>
                      <a:pt x="348257" y="182835"/>
                    </a:cubicBezTo>
                    <a:cubicBezTo>
                      <a:pt x="351159" y="179933"/>
                      <a:pt x="354062" y="178482"/>
                      <a:pt x="356964" y="178482"/>
                    </a:cubicBezTo>
                    <a:cubicBezTo>
                      <a:pt x="359866" y="178482"/>
                      <a:pt x="362768" y="177031"/>
                      <a:pt x="365670" y="174129"/>
                    </a:cubicBezTo>
                    <a:lnTo>
                      <a:pt x="370023" y="174129"/>
                    </a:lnTo>
                    <a:lnTo>
                      <a:pt x="370023" y="170524"/>
                    </a:lnTo>
                    <a:cubicBezTo>
                      <a:pt x="370023" y="168075"/>
                      <a:pt x="371475" y="166851"/>
                      <a:pt x="374377" y="166851"/>
                    </a:cubicBezTo>
                    <a:cubicBezTo>
                      <a:pt x="377279" y="164447"/>
                      <a:pt x="381632" y="163245"/>
                      <a:pt x="387436" y="163245"/>
                    </a:cubicBezTo>
                    <a:lnTo>
                      <a:pt x="400496" y="155967"/>
                    </a:lnTo>
                    <a:lnTo>
                      <a:pt x="404849" y="152362"/>
                    </a:lnTo>
                    <a:lnTo>
                      <a:pt x="404849" y="148009"/>
                    </a:lnTo>
                    <a:lnTo>
                      <a:pt x="391790" y="148009"/>
                    </a:lnTo>
                    <a:cubicBezTo>
                      <a:pt x="385985" y="145107"/>
                      <a:pt x="381632" y="145107"/>
                      <a:pt x="378730" y="148009"/>
                    </a:cubicBezTo>
                    <a:cubicBezTo>
                      <a:pt x="370023" y="148009"/>
                      <a:pt x="364219" y="149460"/>
                      <a:pt x="361317" y="152362"/>
                    </a:cubicBezTo>
                    <a:lnTo>
                      <a:pt x="361317" y="148009"/>
                    </a:lnTo>
                    <a:lnTo>
                      <a:pt x="365670" y="148009"/>
                    </a:lnTo>
                    <a:cubicBezTo>
                      <a:pt x="368572" y="145107"/>
                      <a:pt x="372926" y="143656"/>
                      <a:pt x="378730" y="143656"/>
                    </a:cubicBezTo>
                    <a:cubicBezTo>
                      <a:pt x="375828" y="137852"/>
                      <a:pt x="373651" y="136401"/>
                      <a:pt x="372200" y="139303"/>
                    </a:cubicBezTo>
                    <a:cubicBezTo>
                      <a:pt x="370749" y="142205"/>
                      <a:pt x="368572" y="143656"/>
                      <a:pt x="365670" y="143656"/>
                    </a:cubicBezTo>
                    <a:cubicBezTo>
                      <a:pt x="362768" y="143656"/>
                      <a:pt x="360591" y="144382"/>
                      <a:pt x="359140" y="145833"/>
                    </a:cubicBezTo>
                    <a:cubicBezTo>
                      <a:pt x="357689" y="147284"/>
                      <a:pt x="355513" y="148009"/>
                      <a:pt x="352611" y="148009"/>
                    </a:cubicBezTo>
                    <a:cubicBezTo>
                      <a:pt x="352611" y="145107"/>
                      <a:pt x="351159" y="143656"/>
                      <a:pt x="348257" y="143656"/>
                    </a:cubicBezTo>
                    <a:lnTo>
                      <a:pt x="348257" y="148009"/>
                    </a:lnTo>
                    <a:lnTo>
                      <a:pt x="309078" y="156716"/>
                    </a:lnTo>
                    <a:cubicBezTo>
                      <a:pt x="306176" y="153814"/>
                      <a:pt x="310529" y="150186"/>
                      <a:pt x="322138" y="145833"/>
                    </a:cubicBezTo>
                    <a:cubicBezTo>
                      <a:pt x="333747" y="141479"/>
                      <a:pt x="341002" y="139303"/>
                      <a:pt x="343904" y="139303"/>
                    </a:cubicBezTo>
                    <a:cubicBezTo>
                      <a:pt x="349708" y="136401"/>
                      <a:pt x="356964" y="134224"/>
                      <a:pt x="365670" y="132773"/>
                    </a:cubicBezTo>
                    <a:cubicBezTo>
                      <a:pt x="374377" y="131322"/>
                      <a:pt x="381632" y="127694"/>
                      <a:pt x="387436" y="121890"/>
                    </a:cubicBezTo>
                    <a:cubicBezTo>
                      <a:pt x="399045" y="116086"/>
                      <a:pt x="410654" y="111007"/>
                      <a:pt x="422262" y="106654"/>
                    </a:cubicBezTo>
                    <a:cubicBezTo>
                      <a:pt x="433871" y="102300"/>
                      <a:pt x="445479" y="97222"/>
                      <a:pt x="457088" y="91417"/>
                    </a:cubicBezTo>
                    <a:cubicBezTo>
                      <a:pt x="471599" y="85613"/>
                      <a:pt x="484658" y="78358"/>
                      <a:pt x="496267" y="69651"/>
                    </a:cubicBezTo>
                    <a:cubicBezTo>
                      <a:pt x="507876" y="60945"/>
                      <a:pt x="520935" y="53689"/>
                      <a:pt x="535446" y="47885"/>
                    </a:cubicBezTo>
                    <a:cubicBezTo>
                      <a:pt x="538348" y="47885"/>
                      <a:pt x="542701" y="44983"/>
                      <a:pt x="548506" y="39179"/>
                    </a:cubicBezTo>
                    <a:cubicBezTo>
                      <a:pt x="551408" y="39179"/>
                      <a:pt x="555761" y="36276"/>
                      <a:pt x="561565" y="30472"/>
                    </a:cubicBezTo>
                    <a:cubicBezTo>
                      <a:pt x="564105" y="24668"/>
                      <a:pt x="564740" y="19589"/>
                      <a:pt x="563470" y="15236"/>
                    </a:cubicBezTo>
                    <a:cubicBezTo>
                      <a:pt x="562200" y="10883"/>
                      <a:pt x="562835" y="5804"/>
                      <a:pt x="5653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EA7D9CC-E43D-B1F7-EC6A-2A3B5360594A}"/>
                  </a:ext>
                </a:extLst>
              </p:cNvPr>
              <p:cNvSpPr txBox="1"/>
              <p:nvPr/>
            </p:nvSpPr>
            <p:spPr>
              <a:xfrm>
                <a:off x="3041152" y="1091145"/>
                <a:ext cx="1517696" cy="1057637"/>
              </a:xfrm>
              <a:custGeom>
                <a:avLst/>
                <a:gdLst/>
                <a:ahLst/>
                <a:cxnLst/>
                <a:rect l="l" t="t" r="r" b="b"/>
                <a:pathLst>
                  <a:path w="1215007" h="846702">
                    <a:moveTo>
                      <a:pt x="21767" y="833643"/>
                    </a:moveTo>
                    <a:lnTo>
                      <a:pt x="21767" y="835819"/>
                    </a:lnTo>
                    <a:cubicBezTo>
                      <a:pt x="18864" y="837270"/>
                      <a:pt x="18864" y="840898"/>
                      <a:pt x="21767" y="846702"/>
                    </a:cubicBezTo>
                    <a:lnTo>
                      <a:pt x="17413" y="846702"/>
                    </a:lnTo>
                    <a:cubicBezTo>
                      <a:pt x="17413" y="840898"/>
                      <a:pt x="18864" y="836545"/>
                      <a:pt x="21767" y="833643"/>
                    </a:cubicBezTo>
                    <a:close/>
                    <a:moveTo>
                      <a:pt x="18502" y="827113"/>
                    </a:moveTo>
                    <a:cubicBezTo>
                      <a:pt x="19227" y="827113"/>
                      <a:pt x="20316" y="827838"/>
                      <a:pt x="21767" y="829289"/>
                    </a:cubicBezTo>
                    <a:lnTo>
                      <a:pt x="21767" y="833643"/>
                    </a:lnTo>
                    <a:lnTo>
                      <a:pt x="13060" y="833643"/>
                    </a:lnTo>
                    <a:cubicBezTo>
                      <a:pt x="15962" y="833643"/>
                      <a:pt x="17413" y="832191"/>
                      <a:pt x="17413" y="829289"/>
                    </a:cubicBezTo>
                    <a:cubicBezTo>
                      <a:pt x="17413" y="827838"/>
                      <a:pt x="17776" y="827113"/>
                      <a:pt x="18502" y="827113"/>
                    </a:cubicBezTo>
                    <a:close/>
                    <a:moveTo>
                      <a:pt x="3265" y="822759"/>
                    </a:moveTo>
                    <a:cubicBezTo>
                      <a:pt x="3991" y="822759"/>
                      <a:pt x="4354" y="823485"/>
                      <a:pt x="4354" y="824936"/>
                    </a:cubicBezTo>
                    <a:cubicBezTo>
                      <a:pt x="4354" y="827838"/>
                      <a:pt x="2903" y="827838"/>
                      <a:pt x="0" y="824936"/>
                    </a:cubicBezTo>
                    <a:cubicBezTo>
                      <a:pt x="1452" y="823485"/>
                      <a:pt x="2540" y="822759"/>
                      <a:pt x="3265" y="822759"/>
                    </a:cubicBezTo>
                    <a:close/>
                    <a:moveTo>
                      <a:pt x="43533" y="794464"/>
                    </a:moveTo>
                    <a:cubicBezTo>
                      <a:pt x="49337" y="797366"/>
                      <a:pt x="50788" y="801719"/>
                      <a:pt x="47886" y="807523"/>
                    </a:cubicBezTo>
                    <a:cubicBezTo>
                      <a:pt x="44984" y="813328"/>
                      <a:pt x="42082" y="816230"/>
                      <a:pt x="39179" y="816230"/>
                    </a:cubicBezTo>
                    <a:cubicBezTo>
                      <a:pt x="36277" y="813328"/>
                      <a:pt x="36277" y="809700"/>
                      <a:pt x="39179" y="805347"/>
                    </a:cubicBezTo>
                    <a:cubicBezTo>
                      <a:pt x="42082" y="800993"/>
                      <a:pt x="43533" y="797366"/>
                      <a:pt x="43533" y="794464"/>
                    </a:cubicBezTo>
                    <a:close/>
                    <a:moveTo>
                      <a:pt x="65299" y="756826"/>
                    </a:moveTo>
                    <a:lnTo>
                      <a:pt x="65299" y="768344"/>
                    </a:lnTo>
                    <a:cubicBezTo>
                      <a:pt x="62397" y="774149"/>
                      <a:pt x="60946" y="774149"/>
                      <a:pt x="60946" y="768344"/>
                    </a:cubicBezTo>
                    <a:cubicBezTo>
                      <a:pt x="60946" y="765442"/>
                      <a:pt x="61671" y="763265"/>
                      <a:pt x="63122" y="761814"/>
                    </a:cubicBezTo>
                    <a:lnTo>
                      <a:pt x="64644" y="757249"/>
                    </a:lnTo>
                    <a:close/>
                    <a:moveTo>
                      <a:pt x="69652" y="748568"/>
                    </a:moveTo>
                    <a:cubicBezTo>
                      <a:pt x="71103" y="748919"/>
                      <a:pt x="72554" y="749798"/>
                      <a:pt x="74005" y="751203"/>
                    </a:cubicBezTo>
                    <a:lnTo>
                      <a:pt x="65299" y="756826"/>
                    </a:lnTo>
                    <a:lnTo>
                      <a:pt x="65299" y="755285"/>
                    </a:lnTo>
                    <a:lnTo>
                      <a:pt x="64644" y="757249"/>
                    </a:lnTo>
                    <a:lnTo>
                      <a:pt x="60946" y="759638"/>
                    </a:lnTo>
                    <a:cubicBezTo>
                      <a:pt x="58043" y="765442"/>
                      <a:pt x="55141" y="769795"/>
                      <a:pt x="52239" y="772697"/>
                    </a:cubicBezTo>
                    <a:cubicBezTo>
                      <a:pt x="49337" y="775600"/>
                      <a:pt x="47886" y="779953"/>
                      <a:pt x="47886" y="785757"/>
                    </a:cubicBezTo>
                    <a:lnTo>
                      <a:pt x="52239" y="785757"/>
                    </a:lnTo>
                    <a:cubicBezTo>
                      <a:pt x="52239" y="788659"/>
                      <a:pt x="51514" y="789385"/>
                      <a:pt x="50063" y="787934"/>
                    </a:cubicBezTo>
                    <a:cubicBezTo>
                      <a:pt x="48611" y="786483"/>
                      <a:pt x="46435" y="788659"/>
                      <a:pt x="43533" y="794464"/>
                    </a:cubicBezTo>
                    <a:cubicBezTo>
                      <a:pt x="43533" y="800268"/>
                      <a:pt x="40631" y="806072"/>
                      <a:pt x="34826" y="811876"/>
                    </a:cubicBezTo>
                    <a:cubicBezTo>
                      <a:pt x="31924" y="811876"/>
                      <a:pt x="30473" y="813328"/>
                      <a:pt x="30473" y="816230"/>
                    </a:cubicBezTo>
                    <a:lnTo>
                      <a:pt x="26120" y="816230"/>
                    </a:lnTo>
                    <a:cubicBezTo>
                      <a:pt x="23218" y="813328"/>
                      <a:pt x="23218" y="811876"/>
                      <a:pt x="26120" y="811876"/>
                    </a:cubicBezTo>
                    <a:cubicBezTo>
                      <a:pt x="29022" y="811876"/>
                      <a:pt x="31199" y="809700"/>
                      <a:pt x="32650" y="805347"/>
                    </a:cubicBezTo>
                    <a:cubicBezTo>
                      <a:pt x="34101" y="800993"/>
                      <a:pt x="36277" y="797366"/>
                      <a:pt x="39179" y="794464"/>
                    </a:cubicBezTo>
                    <a:cubicBezTo>
                      <a:pt x="44984" y="788705"/>
                      <a:pt x="48611" y="782231"/>
                      <a:pt x="50063" y="775044"/>
                    </a:cubicBezTo>
                    <a:cubicBezTo>
                      <a:pt x="51514" y="767857"/>
                      <a:pt x="55141" y="761384"/>
                      <a:pt x="60946" y="755625"/>
                    </a:cubicBezTo>
                    <a:cubicBezTo>
                      <a:pt x="60946" y="755625"/>
                      <a:pt x="61671" y="753465"/>
                      <a:pt x="63122" y="749146"/>
                    </a:cubicBezTo>
                    <a:lnTo>
                      <a:pt x="63302" y="748611"/>
                    </a:lnTo>
                    <a:lnTo>
                      <a:pt x="65299" y="749095"/>
                    </a:lnTo>
                    <a:cubicBezTo>
                      <a:pt x="66750" y="748392"/>
                      <a:pt x="68201" y="748216"/>
                      <a:pt x="69652" y="748568"/>
                    </a:cubicBezTo>
                    <a:close/>
                    <a:moveTo>
                      <a:pt x="64972" y="743639"/>
                    </a:moveTo>
                    <a:lnTo>
                      <a:pt x="63302" y="748611"/>
                    </a:lnTo>
                    <a:lnTo>
                      <a:pt x="63122" y="748568"/>
                    </a:lnTo>
                    <a:close/>
                    <a:moveTo>
                      <a:pt x="1054569" y="740048"/>
                    </a:moveTo>
                    <a:cubicBezTo>
                      <a:pt x="1053843" y="740048"/>
                      <a:pt x="1053480" y="740774"/>
                      <a:pt x="1053480" y="742225"/>
                    </a:cubicBezTo>
                    <a:lnTo>
                      <a:pt x="1057834" y="742225"/>
                    </a:lnTo>
                    <a:cubicBezTo>
                      <a:pt x="1056383" y="740774"/>
                      <a:pt x="1055294" y="740048"/>
                      <a:pt x="1054569" y="740048"/>
                    </a:cubicBezTo>
                    <a:close/>
                    <a:moveTo>
                      <a:pt x="1048039" y="740048"/>
                    </a:moveTo>
                    <a:cubicBezTo>
                      <a:pt x="1047313" y="740048"/>
                      <a:pt x="1046225" y="740774"/>
                      <a:pt x="1044774" y="742225"/>
                    </a:cubicBezTo>
                    <a:lnTo>
                      <a:pt x="1049127" y="742225"/>
                    </a:lnTo>
                    <a:cubicBezTo>
                      <a:pt x="1049127" y="740774"/>
                      <a:pt x="1048764" y="740048"/>
                      <a:pt x="1048039" y="740048"/>
                    </a:cubicBezTo>
                    <a:close/>
                    <a:moveTo>
                      <a:pt x="65299" y="724812"/>
                    </a:moveTo>
                    <a:cubicBezTo>
                      <a:pt x="65299" y="727714"/>
                      <a:pt x="63848" y="732793"/>
                      <a:pt x="60946" y="740048"/>
                    </a:cubicBezTo>
                    <a:cubicBezTo>
                      <a:pt x="58043" y="747304"/>
                      <a:pt x="55141" y="749480"/>
                      <a:pt x="52239" y="746578"/>
                    </a:cubicBezTo>
                    <a:cubicBezTo>
                      <a:pt x="55141" y="743676"/>
                      <a:pt x="56593" y="739323"/>
                      <a:pt x="56593" y="733518"/>
                    </a:cubicBezTo>
                    <a:cubicBezTo>
                      <a:pt x="56593" y="727714"/>
                      <a:pt x="59495" y="724812"/>
                      <a:pt x="65299" y="724812"/>
                    </a:cubicBezTo>
                    <a:close/>
                    <a:moveTo>
                      <a:pt x="65843" y="721547"/>
                    </a:moveTo>
                    <a:lnTo>
                      <a:pt x="65299" y="724812"/>
                    </a:lnTo>
                    <a:cubicBezTo>
                      <a:pt x="65299" y="723361"/>
                      <a:pt x="65480" y="722273"/>
                      <a:pt x="65843" y="721547"/>
                    </a:cubicBezTo>
                    <a:close/>
                    <a:moveTo>
                      <a:pt x="69652" y="716106"/>
                    </a:moveTo>
                    <a:cubicBezTo>
                      <a:pt x="69652" y="719008"/>
                      <a:pt x="68927" y="720459"/>
                      <a:pt x="67476" y="720459"/>
                    </a:cubicBezTo>
                    <a:lnTo>
                      <a:pt x="65843" y="721547"/>
                    </a:lnTo>
                    <a:lnTo>
                      <a:pt x="66387" y="718282"/>
                    </a:lnTo>
                    <a:cubicBezTo>
                      <a:pt x="67113" y="716831"/>
                      <a:pt x="68201" y="716106"/>
                      <a:pt x="69652" y="716106"/>
                    </a:cubicBezTo>
                    <a:close/>
                    <a:moveTo>
                      <a:pt x="47886" y="707399"/>
                    </a:moveTo>
                    <a:cubicBezTo>
                      <a:pt x="44984" y="707399"/>
                      <a:pt x="43533" y="710301"/>
                      <a:pt x="43533" y="716106"/>
                    </a:cubicBezTo>
                    <a:cubicBezTo>
                      <a:pt x="43533" y="713203"/>
                      <a:pt x="44258" y="711752"/>
                      <a:pt x="45709" y="711752"/>
                    </a:cubicBezTo>
                    <a:cubicBezTo>
                      <a:pt x="47160" y="711752"/>
                      <a:pt x="47886" y="710301"/>
                      <a:pt x="47886" y="707399"/>
                    </a:cubicBezTo>
                    <a:close/>
                    <a:moveTo>
                      <a:pt x="124067" y="698693"/>
                    </a:moveTo>
                    <a:lnTo>
                      <a:pt x="121891" y="703046"/>
                    </a:lnTo>
                    <a:cubicBezTo>
                      <a:pt x="121891" y="701595"/>
                      <a:pt x="122072" y="700506"/>
                      <a:pt x="122435" y="699781"/>
                    </a:cubicBezTo>
                    <a:close/>
                    <a:moveTo>
                      <a:pt x="69652" y="689986"/>
                    </a:moveTo>
                    <a:cubicBezTo>
                      <a:pt x="66750" y="692888"/>
                      <a:pt x="65299" y="695065"/>
                      <a:pt x="65299" y="696516"/>
                    </a:cubicBezTo>
                    <a:cubicBezTo>
                      <a:pt x="65299" y="697967"/>
                      <a:pt x="62397" y="700144"/>
                      <a:pt x="56593" y="703046"/>
                    </a:cubicBezTo>
                    <a:cubicBezTo>
                      <a:pt x="56593" y="700144"/>
                      <a:pt x="58043" y="697241"/>
                      <a:pt x="60946" y="694339"/>
                    </a:cubicBezTo>
                    <a:cubicBezTo>
                      <a:pt x="63848" y="691437"/>
                      <a:pt x="66750" y="689986"/>
                      <a:pt x="69652" y="689986"/>
                    </a:cubicBezTo>
                    <a:close/>
                    <a:moveTo>
                      <a:pt x="54416" y="685633"/>
                    </a:moveTo>
                    <a:lnTo>
                      <a:pt x="52239" y="689986"/>
                    </a:lnTo>
                    <a:cubicBezTo>
                      <a:pt x="52239" y="688535"/>
                      <a:pt x="52421" y="687447"/>
                      <a:pt x="52783" y="686721"/>
                    </a:cubicBezTo>
                    <a:close/>
                    <a:moveTo>
                      <a:pt x="221435" y="643840"/>
                    </a:moveTo>
                    <a:lnTo>
                      <a:pt x="220927" y="645366"/>
                    </a:lnTo>
                    <a:cubicBezTo>
                      <a:pt x="220201" y="646091"/>
                      <a:pt x="219113" y="646454"/>
                      <a:pt x="217662" y="646454"/>
                    </a:cubicBezTo>
                    <a:close/>
                    <a:moveTo>
                      <a:pt x="230721" y="633394"/>
                    </a:moveTo>
                    <a:lnTo>
                      <a:pt x="233182" y="633394"/>
                    </a:lnTo>
                    <a:lnTo>
                      <a:pt x="231810" y="633887"/>
                    </a:lnTo>
                    <a:cubicBezTo>
                      <a:pt x="231084" y="634670"/>
                      <a:pt x="230721" y="635843"/>
                      <a:pt x="230721" y="637407"/>
                    </a:cubicBezTo>
                    <a:lnTo>
                      <a:pt x="221435" y="643840"/>
                    </a:lnTo>
                    <a:lnTo>
                      <a:pt x="222015" y="642101"/>
                    </a:lnTo>
                    <a:cubicBezTo>
                      <a:pt x="224917" y="642101"/>
                      <a:pt x="227819" y="639199"/>
                      <a:pt x="230721" y="633394"/>
                    </a:cubicBezTo>
                    <a:close/>
                    <a:moveTo>
                      <a:pt x="104478" y="624688"/>
                    </a:moveTo>
                    <a:lnTo>
                      <a:pt x="100125" y="629041"/>
                    </a:lnTo>
                    <a:lnTo>
                      <a:pt x="100125" y="633394"/>
                    </a:lnTo>
                    <a:cubicBezTo>
                      <a:pt x="103027" y="633394"/>
                      <a:pt x="105204" y="631943"/>
                      <a:pt x="106654" y="629041"/>
                    </a:cubicBezTo>
                    <a:cubicBezTo>
                      <a:pt x="108106" y="626139"/>
                      <a:pt x="107380" y="624688"/>
                      <a:pt x="104478" y="624688"/>
                    </a:cubicBezTo>
                    <a:close/>
                    <a:moveTo>
                      <a:pt x="200249" y="620335"/>
                    </a:moveTo>
                    <a:lnTo>
                      <a:pt x="200249" y="624688"/>
                    </a:lnTo>
                    <a:cubicBezTo>
                      <a:pt x="197347" y="624688"/>
                      <a:pt x="195895" y="623962"/>
                      <a:pt x="195895" y="622511"/>
                    </a:cubicBezTo>
                    <a:cubicBezTo>
                      <a:pt x="195895" y="621060"/>
                      <a:pt x="197347" y="620335"/>
                      <a:pt x="200249" y="620335"/>
                    </a:cubicBezTo>
                    <a:close/>
                    <a:moveTo>
                      <a:pt x="265547" y="585849"/>
                    </a:moveTo>
                    <a:lnTo>
                      <a:pt x="273914" y="585849"/>
                    </a:lnTo>
                    <a:lnTo>
                      <a:pt x="269900" y="589862"/>
                    </a:lnTo>
                    <a:lnTo>
                      <a:pt x="265547" y="594215"/>
                    </a:lnTo>
                    <a:cubicBezTo>
                      <a:pt x="266998" y="594215"/>
                      <a:pt x="268086" y="593853"/>
                      <a:pt x="268812" y="593127"/>
                    </a:cubicBezTo>
                    <a:lnTo>
                      <a:pt x="269900" y="589862"/>
                    </a:lnTo>
                    <a:lnTo>
                      <a:pt x="268812" y="596392"/>
                    </a:lnTo>
                    <a:cubicBezTo>
                      <a:pt x="268086" y="597843"/>
                      <a:pt x="266998" y="598569"/>
                      <a:pt x="265547" y="598569"/>
                    </a:cubicBezTo>
                    <a:cubicBezTo>
                      <a:pt x="262645" y="598569"/>
                      <a:pt x="262645" y="600020"/>
                      <a:pt x="265547" y="602922"/>
                    </a:cubicBezTo>
                    <a:cubicBezTo>
                      <a:pt x="262645" y="602922"/>
                      <a:pt x="261194" y="604373"/>
                      <a:pt x="261194" y="607275"/>
                    </a:cubicBezTo>
                    <a:lnTo>
                      <a:pt x="252488" y="615981"/>
                    </a:lnTo>
                    <a:cubicBezTo>
                      <a:pt x="249585" y="618884"/>
                      <a:pt x="246683" y="620335"/>
                      <a:pt x="243781" y="620335"/>
                    </a:cubicBezTo>
                    <a:cubicBezTo>
                      <a:pt x="243781" y="623237"/>
                      <a:pt x="243055" y="625413"/>
                      <a:pt x="241604" y="626864"/>
                    </a:cubicBezTo>
                    <a:cubicBezTo>
                      <a:pt x="240153" y="628315"/>
                      <a:pt x="239428" y="630492"/>
                      <a:pt x="239428" y="633394"/>
                    </a:cubicBezTo>
                    <a:lnTo>
                      <a:pt x="233182" y="633394"/>
                    </a:lnTo>
                    <a:lnTo>
                      <a:pt x="235075" y="632714"/>
                    </a:lnTo>
                    <a:cubicBezTo>
                      <a:pt x="235075" y="626456"/>
                      <a:pt x="236526" y="623327"/>
                      <a:pt x="239428" y="623327"/>
                    </a:cubicBezTo>
                    <a:lnTo>
                      <a:pt x="243781" y="618634"/>
                    </a:lnTo>
                    <a:lnTo>
                      <a:pt x="256841" y="604622"/>
                    </a:lnTo>
                    <a:cubicBezTo>
                      <a:pt x="256841" y="598364"/>
                      <a:pt x="259743" y="592107"/>
                      <a:pt x="265547" y="585849"/>
                    </a:cubicBezTo>
                    <a:close/>
                    <a:moveTo>
                      <a:pt x="275356" y="584958"/>
                    </a:moveTo>
                    <a:lnTo>
                      <a:pt x="274254" y="585849"/>
                    </a:lnTo>
                    <a:lnTo>
                      <a:pt x="273914" y="585849"/>
                    </a:lnTo>
                    <a:lnTo>
                      <a:pt x="274254" y="585509"/>
                    </a:lnTo>
                    <a:close/>
                    <a:moveTo>
                      <a:pt x="282960" y="581156"/>
                    </a:moveTo>
                    <a:cubicBezTo>
                      <a:pt x="280058" y="582607"/>
                      <a:pt x="277881" y="583695"/>
                      <a:pt x="276430" y="584421"/>
                    </a:cubicBezTo>
                    <a:lnTo>
                      <a:pt x="275356" y="584958"/>
                    </a:lnTo>
                    <a:lnTo>
                      <a:pt x="278607" y="582329"/>
                    </a:lnTo>
                    <a:cubicBezTo>
                      <a:pt x="280058" y="581547"/>
                      <a:pt x="281509" y="581156"/>
                      <a:pt x="282960" y="581156"/>
                    </a:cubicBezTo>
                    <a:close/>
                    <a:moveTo>
                      <a:pt x="274254" y="576802"/>
                    </a:moveTo>
                    <a:lnTo>
                      <a:pt x="278607" y="576802"/>
                    </a:lnTo>
                    <a:cubicBezTo>
                      <a:pt x="278607" y="579705"/>
                      <a:pt x="277156" y="581156"/>
                      <a:pt x="274254" y="581156"/>
                    </a:cubicBezTo>
                    <a:close/>
                    <a:moveTo>
                      <a:pt x="161614" y="576258"/>
                    </a:moveTo>
                    <a:cubicBezTo>
                      <a:pt x="160526" y="575895"/>
                      <a:pt x="159619" y="576802"/>
                      <a:pt x="158893" y="578979"/>
                    </a:cubicBezTo>
                    <a:cubicBezTo>
                      <a:pt x="157442" y="583332"/>
                      <a:pt x="158168" y="586960"/>
                      <a:pt x="161070" y="589862"/>
                    </a:cubicBezTo>
                    <a:cubicBezTo>
                      <a:pt x="163972" y="584058"/>
                      <a:pt x="165423" y="581156"/>
                      <a:pt x="165423" y="581156"/>
                    </a:cubicBezTo>
                    <a:cubicBezTo>
                      <a:pt x="163972" y="578253"/>
                      <a:pt x="162702" y="576621"/>
                      <a:pt x="161614" y="576258"/>
                    </a:cubicBezTo>
                    <a:close/>
                    <a:moveTo>
                      <a:pt x="285137" y="563743"/>
                    </a:moveTo>
                    <a:cubicBezTo>
                      <a:pt x="286588" y="563743"/>
                      <a:pt x="287313" y="565194"/>
                      <a:pt x="287313" y="568096"/>
                    </a:cubicBezTo>
                    <a:lnTo>
                      <a:pt x="282960" y="568096"/>
                    </a:lnTo>
                    <a:cubicBezTo>
                      <a:pt x="282960" y="565194"/>
                      <a:pt x="283686" y="563743"/>
                      <a:pt x="285137" y="563743"/>
                    </a:cubicBezTo>
                    <a:close/>
                    <a:moveTo>
                      <a:pt x="296020" y="559389"/>
                    </a:moveTo>
                    <a:lnTo>
                      <a:pt x="292755" y="565919"/>
                    </a:lnTo>
                    <a:cubicBezTo>
                      <a:pt x="292029" y="567370"/>
                      <a:pt x="291667" y="568096"/>
                      <a:pt x="291667" y="568096"/>
                    </a:cubicBezTo>
                    <a:lnTo>
                      <a:pt x="287313" y="572449"/>
                    </a:lnTo>
                    <a:lnTo>
                      <a:pt x="278607" y="581156"/>
                    </a:lnTo>
                    <a:cubicBezTo>
                      <a:pt x="278607" y="572449"/>
                      <a:pt x="281509" y="568096"/>
                      <a:pt x="287313" y="568096"/>
                    </a:cubicBezTo>
                    <a:lnTo>
                      <a:pt x="291667" y="563743"/>
                    </a:lnTo>
                    <a:close/>
                    <a:moveTo>
                      <a:pt x="282960" y="555036"/>
                    </a:moveTo>
                    <a:lnTo>
                      <a:pt x="282960" y="559389"/>
                    </a:lnTo>
                    <a:lnTo>
                      <a:pt x="278607" y="563743"/>
                    </a:lnTo>
                    <a:cubicBezTo>
                      <a:pt x="281509" y="557938"/>
                      <a:pt x="282960" y="555036"/>
                      <a:pt x="282960" y="555036"/>
                    </a:cubicBezTo>
                    <a:close/>
                    <a:moveTo>
                      <a:pt x="296020" y="546330"/>
                    </a:moveTo>
                    <a:lnTo>
                      <a:pt x="299285" y="548506"/>
                    </a:lnTo>
                    <a:lnTo>
                      <a:pt x="297108" y="552860"/>
                    </a:lnTo>
                    <a:cubicBezTo>
                      <a:pt x="296383" y="554311"/>
                      <a:pt x="296020" y="555036"/>
                      <a:pt x="296020" y="555036"/>
                    </a:cubicBezTo>
                    <a:cubicBezTo>
                      <a:pt x="293117" y="555036"/>
                      <a:pt x="291667" y="554311"/>
                      <a:pt x="291667" y="552860"/>
                    </a:cubicBezTo>
                    <a:cubicBezTo>
                      <a:pt x="291667" y="551409"/>
                      <a:pt x="293117" y="550683"/>
                      <a:pt x="296020" y="550683"/>
                    </a:cubicBezTo>
                    <a:lnTo>
                      <a:pt x="291667" y="550683"/>
                    </a:lnTo>
                    <a:cubicBezTo>
                      <a:pt x="291667" y="547781"/>
                      <a:pt x="293117" y="546330"/>
                      <a:pt x="296020" y="546330"/>
                    </a:cubicBezTo>
                    <a:close/>
                    <a:moveTo>
                      <a:pt x="282960" y="546330"/>
                    </a:moveTo>
                    <a:lnTo>
                      <a:pt x="287313" y="546330"/>
                    </a:lnTo>
                    <a:cubicBezTo>
                      <a:pt x="287313" y="549232"/>
                      <a:pt x="285862" y="550683"/>
                      <a:pt x="282960" y="550683"/>
                    </a:cubicBezTo>
                    <a:close/>
                    <a:moveTo>
                      <a:pt x="304726" y="533270"/>
                    </a:moveTo>
                    <a:cubicBezTo>
                      <a:pt x="298922" y="533270"/>
                      <a:pt x="297471" y="534721"/>
                      <a:pt x="300373" y="537623"/>
                    </a:cubicBezTo>
                    <a:cubicBezTo>
                      <a:pt x="303275" y="537623"/>
                      <a:pt x="304001" y="536898"/>
                      <a:pt x="302550" y="535447"/>
                    </a:cubicBezTo>
                    <a:cubicBezTo>
                      <a:pt x="301098" y="533996"/>
                      <a:pt x="301824" y="533270"/>
                      <a:pt x="304726" y="533270"/>
                    </a:cubicBezTo>
                    <a:close/>
                    <a:moveTo>
                      <a:pt x="309079" y="524564"/>
                    </a:moveTo>
                    <a:cubicBezTo>
                      <a:pt x="309079" y="527466"/>
                      <a:pt x="308354" y="528917"/>
                      <a:pt x="306903" y="528917"/>
                    </a:cubicBezTo>
                    <a:lnTo>
                      <a:pt x="305270" y="530005"/>
                    </a:lnTo>
                    <a:lnTo>
                      <a:pt x="305815" y="526740"/>
                    </a:lnTo>
                    <a:cubicBezTo>
                      <a:pt x="306540" y="525289"/>
                      <a:pt x="307628" y="524564"/>
                      <a:pt x="309079" y="524564"/>
                    </a:cubicBezTo>
                    <a:close/>
                    <a:moveTo>
                      <a:pt x="348258" y="485385"/>
                    </a:moveTo>
                    <a:lnTo>
                      <a:pt x="348258" y="489738"/>
                    </a:lnTo>
                    <a:lnTo>
                      <a:pt x="352612" y="489738"/>
                    </a:lnTo>
                    <a:cubicBezTo>
                      <a:pt x="352612" y="486836"/>
                      <a:pt x="351161" y="485385"/>
                      <a:pt x="348258" y="485385"/>
                    </a:cubicBezTo>
                    <a:close/>
                    <a:moveTo>
                      <a:pt x="448382" y="481031"/>
                    </a:moveTo>
                    <a:lnTo>
                      <a:pt x="452736" y="485385"/>
                    </a:lnTo>
                    <a:lnTo>
                      <a:pt x="444029" y="485385"/>
                    </a:lnTo>
                    <a:cubicBezTo>
                      <a:pt x="444029" y="482483"/>
                      <a:pt x="445480" y="481031"/>
                      <a:pt x="448382" y="481031"/>
                    </a:cubicBezTo>
                    <a:close/>
                    <a:moveTo>
                      <a:pt x="439676" y="472325"/>
                    </a:moveTo>
                    <a:lnTo>
                      <a:pt x="444029" y="472325"/>
                    </a:lnTo>
                    <a:lnTo>
                      <a:pt x="444029" y="476678"/>
                    </a:lnTo>
                    <a:cubicBezTo>
                      <a:pt x="441127" y="476678"/>
                      <a:pt x="439676" y="475227"/>
                      <a:pt x="439676" y="472325"/>
                    </a:cubicBezTo>
                    <a:close/>
                    <a:moveTo>
                      <a:pt x="422263" y="463619"/>
                    </a:moveTo>
                    <a:lnTo>
                      <a:pt x="426616" y="467972"/>
                    </a:lnTo>
                    <a:lnTo>
                      <a:pt x="425573" y="467724"/>
                    </a:lnTo>
                    <a:close/>
                    <a:moveTo>
                      <a:pt x="250311" y="454912"/>
                    </a:moveTo>
                    <a:lnTo>
                      <a:pt x="249223" y="457089"/>
                    </a:lnTo>
                    <a:lnTo>
                      <a:pt x="248134" y="467972"/>
                    </a:lnTo>
                    <a:close/>
                    <a:moveTo>
                      <a:pt x="422263" y="446206"/>
                    </a:moveTo>
                    <a:cubicBezTo>
                      <a:pt x="428067" y="446206"/>
                      <a:pt x="431695" y="449108"/>
                      <a:pt x="433146" y="454912"/>
                    </a:cubicBezTo>
                    <a:cubicBezTo>
                      <a:pt x="434597" y="460716"/>
                      <a:pt x="436774" y="465070"/>
                      <a:pt x="439676" y="467972"/>
                    </a:cubicBezTo>
                    <a:cubicBezTo>
                      <a:pt x="436774" y="467972"/>
                      <a:pt x="433146" y="465070"/>
                      <a:pt x="428793" y="459265"/>
                    </a:cubicBezTo>
                    <a:cubicBezTo>
                      <a:pt x="424440" y="453461"/>
                      <a:pt x="422263" y="449108"/>
                      <a:pt x="422263" y="446206"/>
                    </a:cubicBezTo>
                    <a:close/>
                    <a:moveTo>
                      <a:pt x="413557" y="433146"/>
                    </a:moveTo>
                    <a:lnTo>
                      <a:pt x="422263" y="446206"/>
                    </a:lnTo>
                    <a:cubicBezTo>
                      <a:pt x="419361" y="446206"/>
                      <a:pt x="417910" y="444755"/>
                      <a:pt x="417910" y="441852"/>
                    </a:cubicBezTo>
                    <a:cubicBezTo>
                      <a:pt x="417910" y="441852"/>
                      <a:pt x="416459" y="438950"/>
                      <a:pt x="413557" y="433146"/>
                    </a:cubicBezTo>
                    <a:close/>
                    <a:moveTo>
                      <a:pt x="259017" y="424440"/>
                    </a:moveTo>
                    <a:lnTo>
                      <a:pt x="261194" y="428793"/>
                    </a:lnTo>
                    <a:lnTo>
                      <a:pt x="261194" y="433146"/>
                    </a:lnTo>
                    <a:lnTo>
                      <a:pt x="261194" y="437499"/>
                    </a:lnTo>
                    <a:cubicBezTo>
                      <a:pt x="258292" y="440401"/>
                      <a:pt x="256841" y="440401"/>
                      <a:pt x="256841" y="437499"/>
                    </a:cubicBezTo>
                    <a:cubicBezTo>
                      <a:pt x="256841" y="431695"/>
                      <a:pt x="257566" y="427342"/>
                      <a:pt x="259017" y="424440"/>
                    </a:cubicBezTo>
                    <a:close/>
                    <a:moveTo>
                      <a:pt x="260699" y="418305"/>
                    </a:moveTo>
                    <a:lnTo>
                      <a:pt x="260650" y="418998"/>
                    </a:lnTo>
                    <a:lnTo>
                      <a:pt x="259017" y="424440"/>
                    </a:lnTo>
                    <a:lnTo>
                      <a:pt x="257929" y="422263"/>
                    </a:lnTo>
                    <a:close/>
                    <a:moveTo>
                      <a:pt x="341003" y="406543"/>
                    </a:moveTo>
                    <a:lnTo>
                      <a:pt x="343905" y="411380"/>
                    </a:lnTo>
                    <a:cubicBezTo>
                      <a:pt x="343905" y="408478"/>
                      <a:pt x="343180" y="407027"/>
                      <a:pt x="341728" y="407027"/>
                    </a:cubicBezTo>
                    <a:close/>
                    <a:moveTo>
                      <a:pt x="261194" y="402673"/>
                    </a:moveTo>
                    <a:cubicBezTo>
                      <a:pt x="258292" y="402673"/>
                      <a:pt x="256841" y="403399"/>
                      <a:pt x="256841" y="404850"/>
                    </a:cubicBezTo>
                    <a:cubicBezTo>
                      <a:pt x="256841" y="406301"/>
                      <a:pt x="258292" y="407027"/>
                      <a:pt x="261194" y="407027"/>
                    </a:cubicBezTo>
                    <a:close/>
                    <a:moveTo>
                      <a:pt x="274254" y="272077"/>
                    </a:moveTo>
                    <a:cubicBezTo>
                      <a:pt x="277156" y="277881"/>
                      <a:pt x="278607" y="280783"/>
                      <a:pt x="278607" y="280783"/>
                    </a:cubicBezTo>
                    <a:cubicBezTo>
                      <a:pt x="278607" y="283685"/>
                      <a:pt x="280058" y="285136"/>
                      <a:pt x="282960" y="285136"/>
                    </a:cubicBezTo>
                    <a:cubicBezTo>
                      <a:pt x="277156" y="288039"/>
                      <a:pt x="274979" y="290941"/>
                      <a:pt x="276430" y="293843"/>
                    </a:cubicBezTo>
                    <a:cubicBezTo>
                      <a:pt x="277881" y="296745"/>
                      <a:pt x="277156" y="298196"/>
                      <a:pt x="274254" y="298196"/>
                    </a:cubicBezTo>
                    <a:lnTo>
                      <a:pt x="274254" y="285136"/>
                    </a:lnTo>
                    <a:lnTo>
                      <a:pt x="274254" y="280783"/>
                    </a:lnTo>
                    <a:close/>
                    <a:moveTo>
                      <a:pt x="496268" y="219838"/>
                    </a:moveTo>
                    <a:lnTo>
                      <a:pt x="504974" y="228545"/>
                    </a:lnTo>
                    <a:cubicBezTo>
                      <a:pt x="504974" y="231447"/>
                      <a:pt x="506426" y="232898"/>
                      <a:pt x="509328" y="232898"/>
                    </a:cubicBezTo>
                    <a:cubicBezTo>
                      <a:pt x="520936" y="235800"/>
                      <a:pt x="523838" y="244506"/>
                      <a:pt x="518034" y="259017"/>
                    </a:cubicBezTo>
                    <a:cubicBezTo>
                      <a:pt x="512230" y="270626"/>
                      <a:pt x="506426" y="282234"/>
                      <a:pt x="500621" y="293843"/>
                    </a:cubicBezTo>
                    <a:cubicBezTo>
                      <a:pt x="494817" y="305452"/>
                      <a:pt x="487562" y="317060"/>
                      <a:pt x="478855" y="328669"/>
                    </a:cubicBezTo>
                    <a:cubicBezTo>
                      <a:pt x="473051" y="337375"/>
                      <a:pt x="467246" y="346082"/>
                      <a:pt x="461442" y="354788"/>
                    </a:cubicBezTo>
                    <a:cubicBezTo>
                      <a:pt x="455638" y="363494"/>
                      <a:pt x="448382" y="370750"/>
                      <a:pt x="439676" y="376554"/>
                    </a:cubicBezTo>
                    <a:cubicBezTo>
                      <a:pt x="433872" y="382358"/>
                      <a:pt x="430244" y="387437"/>
                      <a:pt x="428793" y="391790"/>
                    </a:cubicBezTo>
                    <a:cubicBezTo>
                      <a:pt x="427342" y="396144"/>
                      <a:pt x="423714" y="401222"/>
                      <a:pt x="417910" y="407027"/>
                    </a:cubicBezTo>
                    <a:cubicBezTo>
                      <a:pt x="415008" y="412831"/>
                      <a:pt x="411380" y="417910"/>
                      <a:pt x="407027" y="422263"/>
                    </a:cubicBezTo>
                    <a:cubicBezTo>
                      <a:pt x="402674" y="426616"/>
                      <a:pt x="403399" y="430244"/>
                      <a:pt x="409203" y="433146"/>
                    </a:cubicBezTo>
                    <a:lnTo>
                      <a:pt x="404850" y="437499"/>
                    </a:lnTo>
                    <a:cubicBezTo>
                      <a:pt x="404850" y="440401"/>
                      <a:pt x="408727" y="444755"/>
                      <a:pt x="416481" y="450559"/>
                    </a:cubicBezTo>
                    <a:cubicBezTo>
                      <a:pt x="420336" y="453461"/>
                      <a:pt x="421300" y="457089"/>
                      <a:pt x="419372" y="461442"/>
                    </a:cubicBezTo>
                    <a:cubicBezTo>
                      <a:pt x="418409" y="463619"/>
                      <a:pt x="418531" y="465251"/>
                      <a:pt x="419738" y="466339"/>
                    </a:cubicBezTo>
                    <a:lnTo>
                      <a:pt x="425573" y="467724"/>
                    </a:lnTo>
                    <a:lnTo>
                      <a:pt x="431038" y="474502"/>
                    </a:lnTo>
                    <a:cubicBezTo>
                      <a:pt x="431038" y="478855"/>
                      <a:pt x="432511" y="482483"/>
                      <a:pt x="435459" y="485385"/>
                    </a:cubicBezTo>
                    <a:cubicBezTo>
                      <a:pt x="441354" y="491189"/>
                      <a:pt x="444301" y="495542"/>
                      <a:pt x="444301" y="498444"/>
                    </a:cubicBezTo>
                    <a:cubicBezTo>
                      <a:pt x="444301" y="501347"/>
                      <a:pt x="445752" y="505700"/>
                      <a:pt x="448655" y="511504"/>
                    </a:cubicBezTo>
                    <a:cubicBezTo>
                      <a:pt x="451602" y="517898"/>
                      <a:pt x="454550" y="521820"/>
                      <a:pt x="457497" y="523271"/>
                    </a:cubicBezTo>
                    <a:cubicBezTo>
                      <a:pt x="460444" y="524722"/>
                      <a:pt x="463369" y="528350"/>
                      <a:pt x="466271" y="534154"/>
                    </a:cubicBezTo>
                    <a:lnTo>
                      <a:pt x="479399" y="551567"/>
                    </a:lnTo>
                    <a:cubicBezTo>
                      <a:pt x="479399" y="548665"/>
                      <a:pt x="476497" y="538508"/>
                      <a:pt x="470693" y="521095"/>
                    </a:cubicBezTo>
                    <a:cubicBezTo>
                      <a:pt x="470693" y="518147"/>
                      <a:pt x="469967" y="517410"/>
                      <a:pt x="468516" y="518884"/>
                    </a:cubicBezTo>
                    <a:cubicBezTo>
                      <a:pt x="467065" y="520358"/>
                      <a:pt x="464888" y="518125"/>
                      <a:pt x="461986" y="512184"/>
                    </a:cubicBezTo>
                    <a:cubicBezTo>
                      <a:pt x="461986" y="509237"/>
                      <a:pt x="461261" y="507015"/>
                      <a:pt x="459810" y="505518"/>
                    </a:cubicBezTo>
                    <a:cubicBezTo>
                      <a:pt x="458359" y="504022"/>
                      <a:pt x="457633" y="500304"/>
                      <a:pt x="457633" y="494363"/>
                    </a:cubicBezTo>
                    <a:cubicBezTo>
                      <a:pt x="463437" y="494363"/>
                      <a:pt x="466339" y="497333"/>
                      <a:pt x="466339" y="503274"/>
                    </a:cubicBezTo>
                    <a:cubicBezTo>
                      <a:pt x="463437" y="506267"/>
                      <a:pt x="466158" y="512207"/>
                      <a:pt x="474502" y="521095"/>
                    </a:cubicBezTo>
                    <a:lnTo>
                      <a:pt x="474502" y="529801"/>
                    </a:lnTo>
                    <a:lnTo>
                      <a:pt x="478855" y="534154"/>
                    </a:lnTo>
                    <a:cubicBezTo>
                      <a:pt x="478855" y="537057"/>
                      <a:pt x="479581" y="538508"/>
                      <a:pt x="481032" y="538508"/>
                    </a:cubicBezTo>
                    <a:cubicBezTo>
                      <a:pt x="482483" y="538508"/>
                      <a:pt x="483208" y="539959"/>
                      <a:pt x="483208" y="542861"/>
                    </a:cubicBezTo>
                    <a:cubicBezTo>
                      <a:pt x="486110" y="548665"/>
                      <a:pt x="488287" y="552293"/>
                      <a:pt x="489738" y="553744"/>
                    </a:cubicBezTo>
                    <a:cubicBezTo>
                      <a:pt x="491189" y="555195"/>
                      <a:pt x="493366" y="558823"/>
                      <a:pt x="496268" y="564627"/>
                    </a:cubicBezTo>
                    <a:cubicBezTo>
                      <a:pt x="502072" y="570431"/>
                      <a:pt x="504974" y="577687"/>
                      <a:pt x="504974" y="586393"/>
                    </a:cubicBezTo>
                    <a:cubicBezTo>
                      <a:pt x="510779" y="598002"/>
                      <a:pt x="515132" y="608159"/>
                      <a:pt x="518034" y="616866"/>
                    </a:cubicBezTo>
                    <a:cubicBezTo>
                      <a:pt x="520936" y="625572"/>
                      <a:pt x="523838" y="634279"/>
                      <a:pt x="526740" y="642985"/>
                    </a:cubicBezTo>
                    <a:lnTo>
                      <a:pt x="526740" y="647338"/>
                    </a:lnTo>
                    <a:lnTo>
                      <a:pt x="526740" y="651691"/>
                    </a:lnTo>
                    <a:cubicBezTo>
                      <a:pt x="526740" y="654594"/>
                      <a:pt x="525289" y="656045"/>
                      <a:pt x="522387" y="656045"/>
                    </a:cubicBezTo>
                    <a:cubicBezTo>
                      <a:pt x="519485" y="656045"/>
                      <a:pt x="519485" y="657496"/>
                      <a:pt x="522387" y="660398"/>
                    </a:cubicBezTo>
                    <a:cubicBezTo>
                      <a:pt x="522387" y="666202"/>
                      <a:pt x="520936" y="669104"/>
                      <a:pt x="518034" y="669104"/>
                    </a:cubicBezTo>
                    <a:cubicBezTo>
                      <a:pt x="515132" y="669104"/>
                      <a:pt x="514406" y="670555"/>
                      <a:pt x="515857" y="673458"/>
                    </a:cubicBezTo>
                    <a:cubicBezTo>
                      <a:pt x="517308" y="676360"/>
                      <a:pt x="519485" y="677811"/>
                      <a:pt x="522387" y="677811"/>
                    </a:cubicBezTo>
                    <a:cubicBezTo>
                      <a:pt x="516583" y="683615"/>
                      <a:pt x="515857" y="688694"/>
                      <a:pt x="520211" y="693047"/>
                    </a:cubicBezTo>
                    <a:cubicBezTo>
                      <a:pt x="524564" y="697400"/>
                      <a:pt x="526740" y="702479"/>
                      <a:pt x="526740" y="708283"/>
                    </a:cubicBezTo>
                    <a:cubicBezTo>
                      <a:pt x="518034" y="708283"/>
                      <a:pt x="510779" y="698126"/>
                      <a:pt x="504974" y="677811"/>
                    </a:cubicBezTo>
                    <a:cubicBezTo>
                      <a:pt x="504974" y="680713"/>
                      <a:pt x="502072" y="673458"/>
                      <a:pt x="496268" y="656045"/>
                    </a:cubicBezTo>
                    <a:lnTo>
                      <a:pt x="491915" y="651691"/>
                    </a:lnTo>
                    <a:cubicBezTo>
                      <a:pt x="489012" y="651691"/>
                      <a:pt x="488287" y="652417"/>
                      <a:pt x="489738" y="653868"/>
                    </a:cubicBezTo>
                    <a:cubicBezTo>
                      <a:pt x="491189" y="655319"/>
                      <a:pt x="490464" y="656045"/>
                      <a:pt x="487562" y="656045"/>
                    </a:cubicBezTo>
                    <a:cubicBezTo>
                      <a:pt x="490464" y="647338"/>
                      <a:pt x="491189" y="644436"/>
                      <a:pt x="489738" y="647338"/>
                    </a:cubicBezTo>
                    <a:cubicBezTo>
                      <a:pt x="488287" y="650240"/>
                      <a:pt x="484659" y="651691"/>
                      <a:pt x="478855" y="651691"/>
                    </a:cubicBezTo>
                    <a:lnTo>
                      <a:pt x="482855" y="659690"/>
                    </a:lnTo>
                    <a:lnTo>
                      <a:pt x="483208" y="659514"/>
                    </a:lnTo>
                    <a:lnTo>
                      <a:pt x="483208" y="660398"/>
                    </a:lnTo>
                    <a:lnTo>
                      <a:pt x="483208" y="663867"/>
                    </a:lnTo>
                    <a:lnTo>
                      <a:pt x="481474" y="661265"/>
                    </a:lnTo>
                    <a:lnTo>
                      <a:pt x="474502" y="664751"/>
                    </a:lnTo>
                    <a:lnTo>
                      <a:pt x="474502" y="669104"/>
                    </a:lnTo>
                    <a:cubicBezTo>
                      <a:pt x="477404" y="674909"/>
                      <a:pt x="478129" y="677085"/>
                      <a:pt x="476679" y="675634"/>
                    </a:cubicBezTo>
                    <a:cubicBezTo>
                      <a:pt x="475227" y="674183"/>
                      <a:pt x="474502" y="674909"/>
                      <a:pt x="474502" y="677811"/>
                    </a:cubicBezTo>
                    <a:cubicBezTo>
                      <a:pt x="474502" y="680713"/>
                      <a:pt x="475227" y="682890"/>
                      <a:pt x="476679" y="684341"/>
                    </a:cubicBezTo>
                    <a:cubicBezTo>
                      <a:pt x="478129" y="685792"/>
                      <a:pt x="478855" y="687968"/>
                      <a:pt x="478855" y="690870"/>
                    </a:cubicBezTo>
                    <a:cubicBezTo>
                      <a:pt x="470149" y="690870"/>
                      <a:pt x="465795" y="682164"/>
                      <a:pt x="465795" y="664751"/>
                    </a:cubicBezTo>
                    <a:lnTo>
                      <a:pt x="454912" y="664751"/>
                    </a:lnTo>
                    <a:cubicBezTo>
                      <a:pt x="456726" y="666202"/>
                      <a:pt x="457633" y="667290"/>
                      <a:pt x="457633" y="668016"/>
                    </a:cubicBezTo>
                    <a:lnTo>
                      <a:pt x="457099" y="668230"/>
                    </a:lnTo>
                    <a:lnTo>
                      <a:pt x="454912" y="669104"/>
                    </a:lnTo>
                    <a:lnTo>
                      <a:pt x="449471" y="669104"/>
                    </a:lnTo>
                    <a:lnTo>
                      <a:pt x="454912" y="673458"/>
                    </a:lnTo>
                    <a:cubicBezTo>
                      <a:pt x="447657" y="679262"/>
                      <a:pt x="449471" y="685066"/>
                      <a:pt x="460354" y="690870"/>
                    </a:cubicBezTo>
                    <a:cubicBezTo>
                      <a:pt x="449471" y="690870"/>
                      <a:pt x="444029" y="685066"/>
                      <a:pt x="444029" y="673458"/>
                    </a:cubicBezTo>
                    <a:cubicBezTo>
                      <a:pt x="441309" y="664751"/>
                      <a:pt x="437205" y="657496"/>
                      <a:pt x="431718" y="651691"/>
                    </a:cubicBezTo>
                    <a:lnTo>
                      <a:pt x="427569" y="647338"/>
                    </a:lnTo>
                    <a:cubicBezTo>
                      <a:pt x="424848" y="644436"/>
                      <a:pt x="423488" y="640083"/>
                      <a:pt x="423488" y="634279"/>
                    </a:cubicBezTo>
                    <a:cubicBezTo>
                      <a:pt x="423488" y="631376"/>
                      <a:pt x="422104" y="629925"/>
                      <a:pt x="419338" y="629925"/>
                    </a:cubicBezTo>
                    <a:lnTo>
                      <a:pt x="411108" y="599453"/>
                    </a:lnTo>
                    <a:cubicBezTo>
                      <a:pt x="408387" y="584942"/>
                      <a:pt x="405655" y="571882"/>
                      <a:pt x="402912" y="560274"/>
                    </a:cubicBezTo>
                    <a:cubicBezTo>
                      <a:pt x="400168" y="548665"/>
                      <a:pt x="397436" y="539959"/>
                      <a:pt x="394715" y="534154"/>
                    </a:cubicBezTo>
                    <a:lnTo>
                      <a:pt x="382336" y="507763"/>
                    </a:lnTo>
                    <a:lnTo>
                      <a:pt x="370025" y="481031"/>
                    </a:lnTo>
                    <a:cubicBezTo>
                      <a:pt x="360547" y="486836"/>
                      <a:pt x="351058" y="495542"/>
                      <a:pt x="341558" y="507151"/>
                    </a:cubicBezTo>
                    <a:cubicBezTo>
                      <a:pt x="332058" y="518759"/>
                      <a:pt x="324134" y="528917"/>
                      <a:pt x="317786" y="537623"/>
                    </a:cubicBezTo>
                    <a:cubicBezTo>
                      <a:pt x="311981" y="543428"/>
                      <a:pt x="308354" y="547781"/>
                      <a:pt x="306903" y="550683"/>
                    </a:cubicBezTo>
                    <a:lnTo>
                      <a:pt x="296020" y="559389"/>
                    </a:lnTo>
                    <a:lnTo>
                      <a:pt x="300373" y="555036"/>
                    </a:lnTo>
                    <a:cubicBezTo>
                      <a:pt x="300373" y="552134"/>
                      <a:pt x="303275" y="547781"/>
                      <a:pt x="309079" y="541977"/>
                    </a:cubicBezTo>
                    <a:cubicBezTo>
                      <a:pt x="314884" y="536172"/>
                      <a:pt x="316335" y="531819"/>
                      <a:pt x="313433" y="528917"/>
                    </a:cubicBezTo>
                    <a:lnTo>
                      <a:pt x="309079" y="533270"/>
                    </a:lnTo>
                    <a:cubicBezTo>
                      <a:pt x="309079" y="536172"/>
                      <a:pt x="307628" y="539074"/>
                      <a:pt x="304726" y="541977"/>
                    </a:cubicBezTo>
                    <a:lnTo>
                      <a:pt x="300373" y="541977"/>
                    </a:lnTo>
                    <a:lnTo>
                      <a:pt x="304726" y="533270"/>
                    </a:lnTo>
                    <a:cubicBezTo>
                      <a:pt x="309079" y="528917"/>
                      <a:pt x="312344" y="524926"/>
                      <a:pt x="314521" y="521299"/>
                    </a:cubicBezTo>
                    <a:lnTo>
                      <a:pt x="316640" y="514941"/>
                    </a:lnTo>
                    <a:lnTo>
                      <a:pt x="313433" y="515857"/>
                    </a:lnTo>
                    <a:cubicBezTo>
                      <a:pt x="313433" y="512955"/>
                      <a:pt x="314158" y="511504"/>
                      <a:pt x="315609" y="511504"/>
                    </a:cubicBezTo>
                    <a:cubicBezTo>
                      <a:pt x="317060" y="511504"/>
                      <a:pt x="317786" y="510053"/>
                      <a:pt x="317786" y="507151"/>
                    </a:cubicBezTo>
                    <a:lnTo>
                      <a:pt x="319092" y="509763"/>
                    </a:lnTo>
                    <a:lnTo>
                      <a:pt x="330845" y="494091"/>
                    </a:lnTo>
                    <a:cubicBezTo>
                      <a:pt x="333748" y="488287"/>
                      <a:pt x="335924" y="484659"/>
                      <a:pt x="337375" y="483208"/>
                    </a:cubicBezTo>
                    <a:cubicBezTo>
                      <a:pt x="338826" y="481757"/>
                      <a:pt x="341003" y="478129"/>
                      <a:pt x="343905" y="472325"/>
                    </a:cubicBezTo>
                    <a:lnTo>
                      <a:pt x="356965" y="459265"/>
                    </a:lnTo>
                    <a:cubicBezTo>
                      <a:pt x="362769" y="453461"/>
                      <a:pt x="364220" y="449108"/>
                      <a:pt x="361318" y="446206"/>
                    </a:cubicBezTo>
                    <a:cubicBezTo>
                      <a:pt x="358416" y="443304"/>
                      <a:pt x="355514" y="438950"/>
                      <a:pt x="352612" y="433146"/>
                    </a:cubicBezTo>
                    <a:lnTo>
                      <a:pt x="339552" y="411380"/>
                    </a:lnTo>
                    <a:cubicBezTo>
                      <a:pt x="330845" y="402673"/>
                      <a:pt x="326492" y="395418"/>
                      <a:pt x="326492" y="389614"/>
                    </a:cubicBezTo>
                    <a:cubicBezTo>
                      <a:pt x="332297" y="392516"/>
                      <a:pt x="335924" y="396144"/>
                      <a:pt x="337375" y="400497"/>
                    </a:cubicBezTo>
                    <a:lnTo>
                      <a:pt x="339887" y="404683"/>
                    </a:lnTo>
                    <a:lnTo>
                      <a:pt x="339552" y="402673"/>
                    </a:lnTo>
                    <a:cubicBezTo>
                      <a:pt x="345356" y="405576"/>
                      <a:pt x="348258" y="409203"/>
                      <a:pt x="348258" y="413557"/>
                    </a:cubicBezTo>
                    <a:cubicBezTo>
                      <a:pt x="348258" y="417910"/>
                      <a:pt x="349709" y="421537"/>
                      <a:pt x="352612" y="424440"/>
                    </a:cubicBezTo>
                    <a:cubicBezTo>
                      <a:pt x="355242" y="418635"/>
                      <a:pt x="353722" y="412831"/>
                      <a:pt x="348054" y="407027"/>
                    </a:cubicBezTo>
                    <a:cubicBezTo>
                      <a:pt x="342386" y="401222"/>
                      <a:pt x="338101" y="395418"/>
                      <a:pt x="335199" y="389614"/>
                    </a:cubicBezTo>
                    <a:cubicBezTo>
                      <a:pt x="332297" y="380907"/>
                      <a:pt x="325041" y="370750"/>
                      <a:pt x="313433" y="359141"/>
                    </a:cubicBezTo>
                    <a:cubicBezTo>
                      <a:pt x="307628" y="359141"/>
                      <a:pt x="304726" y="356239"/>
                      <a:pt x="304726" y="350435"/>
                    </a:cubicBezTo>
                    <a:cubicBezTo>
                      <a:pt x="301824" y="350435"/>
                      <a:pt x="300373" y="349709"/>
                      <a:pt x="300373" y="348258"/>
                    </a:cubicBezTo>
                    <a:cubicBezTo>
                      <a:pt x="300373" y="346807"/>
                      <a:pt x="298922" y="346082"/>
                      <a:pt x="296020" y="346082"/>
                    </a:cubicBezTo>
                    <a:lnTo>
                      <a:pt x="282960" y="337375"/>
                    </a:lnTo>
                    <a:lnTo>
                      <a:pt x="278607" y="337375"/>
                    </a:lnTo>
                    <a:cubicBezTo>
                      <a:pt x="278607" y="334473"/>
                      <a:pt x="280058" y="333022"/>
                      <a:pt x="282960" y="333022"/>
                    </a:cubicBezTo>
                    <a:lnTo>
                      <a:pt x="291667" y="341728"/>
                    </a:lnTo>
                    <a:cubicBezTo>
                      <a:pt x="300373" y="341728"/>
                      <a:pt x="306177" y="343179"/>
                      <a:pt x="309079" y="346082"/>
                    </a:cubicBezTo>
                    <a:cubicBezTo>
                      <a:pt x="317786" y="348984"/>
                      <a:pt x="327943" y="356239"/>
                      <a:pt x="339552" y="367848"/>
                    </a:cubicBezTo>
                    <a:lnTo>
                      <a:pt x="348258" y="376554"/>
                    </a:lnTo>
                    <a:lnTo>
                      <a:pt x="352612" y="376554"/>
                    </a:lnTo>
                    <a:lnTo>
                      <a:pt x="360434" y="385261"/>
                    </a:lnTo>
                    <a:cubicBezTo>
                      <a:pt x="363064" y="388163"/>
                      <a:pt x="365683" y="393241"/>
                      <a:pt x="368290" y="400497"/>
                    </a:cubicBezTo>
                    <a:cubicBezTo>
                      <a:pt x="370897" y="407752"/>
                      <a:pt x="373516" y="411380"/>
                      <a:pt x="376146" y="411380"/>
                    </a:cubicBezTo>
                    <a:cubicBezTo>
                      <a:pt x="376146" y="405576"/>
                      <a:pt x="374831" y="401222"/>
                      <a:pt x="372201" y="398320"/>
                    </a:cubicBezTo>
                    <a:cubicBezTo>
                      <a:pt x="369571" y="395418"/>
                      <a:pt x="368256" y="392516"/>
                      <a:pt x="368256" y="389614"/>
                    </a:cubicBezTo>
                    <a:lnTo>
                      <a:pt x="356557" y="372201"/>
                    </a:lnTo>
                    <a:cubicBezTo>
                      <a:pt x="361771" y="372201"/>
                      <a:pt x="365683" y="375829"/>
                      <a:pt x="368290" y="383084"/>
                    </a:cubicBezTo>
                    <a:cubicBezTo>
                      <a:pt x="370897" y="390339"/>
                      <a:pt x="373516" y="395418"/>
                      <a:pt x="376146" y="398320"/>
                    </a:cubicBezTo>
                    <a:lnTo>
                      <a:pt x="387846" y="411380"/>
                    </a:lnTo>
                    <a:cubicBezTo>
                      <a:pt x="390475" y="411380"/>
                      <a:pt x="391791" y="408478"/>
                      <a:pt x="391791" y="402673"/>
                    </a:cubicBezTo>
                    <a:cubicBezTo>
                      <a:pt x="394693" y="391065"/>
                      <a:pt x="403399" y="382358"/>
                      <a:pt x="417910" y="376554"/>
                    </a:cubicBezTo>
                    <a:lnTo>
                      <a:pt x="426616" y="359141"/>
                    </a:lnTo>
                    <a:lnTo>
                      <a:pt x="439676" y="346082"/>
                    </a:lnTo>
                    <a:cubicBezTo>
                      <a:pt x="445480" y="340277"/>
                      <a:pt x="451285" y="330120"/>
                      <a:pt x="457089" y="315609"/>
                    </a:cubicBezTo>
                    <a:lnTo>
                      <a:pt x="465795" y="306903"/>
                    </a:lnTo>
                    <a:cubicBezTo>
                      <a:pt x="465795" y="304000"/>
                      <a:pt x="466521" y="301098"/>
                      <a:pt x="467972" y="298196"/>
                    </a:cubicBezTo>
                    <a:cubicBezTo>
                      <a:pt x="469423" y="295294"/>
                      <a:pt x="470149" y="292392"/>
                      <a:pt x="470149" y="289490"/>
                    </a:cubicBezTo>
                    <a:cubicBezTo>
                      <a:pt x="481757" y="277881"/>
                      <a:pt x="489012" y="267723"/>
                      <a:pt x="491915" y="259017"/>
                    </a:cubicBezTo>
                    <a:cubicBezTo>
                      <a:pt x="497719" y="244506"/>
                      <a:pt x="497719" y="234349"/>
                      <a:pt x="491915" y="228545"/>
                    </a:cubicBezTo>
                    <a:cubicBezTo>
                      <a:pt x="494817" y="228545"/>
                      <a:pt x="496268" y="225642"/>
                      <a:pt x="496268" y="219838"/>
                    </a:cubicBezTo>
                    <a:close/>
                    <a:moveTo>
                      <a:pt x="65299" y="128420"/>
                    </a:moveTo>
                    <a:cubicBezTo>
                      <a:pt x="76907" y="128420"/>
                      <a:pt x="84163" y="129871"/>
                      <a:pt x="87065" y="132774"/>
                    </a:cubicBezTo>
                    <a:cubicBezTo>
                      <a:pt x="92869" y="138578"/>
                      <a:pt x="98674" y="142206"/>
                      <a:pt x="104478" y="143657"/>
                    </a:cubicBezTo>
                    <a:cubicBezTo>
                      <a:pt x="110282" y="145108"/>
                      <a:pt x="116086" y="148735"/>
                      <a:pt x="121891" y="154540"/>
                    </a:cubicBezTo>
                    <a:cubicBezTo>
                      <a:pt x="130597" y="157442"/>
                      <a:pt x="137853" y="160344"/>
                      <a:pt x="143657" y="163246"/>
                    </a:cubicBezTo>
                    <a:cubicBezTo>
                      <a:pt x="149461" y="166148"/>
                      <a:pt x="155266" y="169050"/>
                      <a:pt x="161070" y="171953"/>
                    </a:cubicBezTo>
                    <a:cubicBezTo>
                      <a:pt x="166874" y="177757"/>
                      <a:pt x="171953" y="182836"/>
                      <a:pt x="176306" y="187189"/>
                    </a:cubicBezTo>
                    <a:cubicBezTo>
                      <a:pt x="180659" y="191542"/>
                      <a:pt x="185738" y="195170"/>
                      <a:pt x="191542" y="198072"/>
                    </a:cubicBezTo>
                    <a:lnTo>
                      <a:pt x="204602" y="206778"/>
                    </a:lnTo>
                    <a:lnTo>
                      <a:pt x="208955" y="211132"/>
                    </a:lnTo>
                    <a:cubicBezTo>
                      <a:pt x="214759" y="211132"/>
                      <a:pt x="216936" y="210406"/>
                      <a:pt x="215485" y="208955"/>
                    </a:cubicBezTo>
                    <a:cubicBezTo>
                      <a:pt x="214034" y="207504"/>
                      <a:pt x="216211" y="208229"/>
                      <a:pt x="222015" y="211132"/>
                    </a:cubicBezTo>
                    <a:lnTo>
                      <a:pt x="235075" y="228545"/>
                    </a:lnTo>
                    <a:cubicBezTo>
                      <a:pt x="246683" y="228545"/>
                      <a:pt x="249585" y="231447"/>
                      <a:pt x="243781" y="237251"/>
                    </a:cubicBezTo>
                    <a:cubicBezTo>
                      <a:pt x="246683" y="243055"/>
                      <a:pt x="248860" y="245957"/>
                      <a:pt x="250311" y="245957"/>
                    </a:cubicBezTo>
                    <a:cubicBezTo>
                      <a:pt x="251762" y="245957"/>
                      <a:pt x="253939" y="247408"/>
                      <a:pt x="256841" y="250311"/>
                    </a:cubicBezTo>
                    <a:cubicBezTo>
                      <a:pt x="256841" y="256115"/>
                      <a:pt x="258292" y="259017"/>
                      <a:pt x="261194" y="259017"/>
                    </a:cubicBezTo>
                    <a:cubicBezTo>
                      <a:pt x="264096" y="264821"/>
                      <a:pt x="265547" y="267723"/>
                      <a:pt x="265547" y="267723"/>
                    </a:cubicBezTo>
                    <a:cubicBezTo>
                      <a:pt x="271352" y="273528"/>
                      <a:pt x="274254" y="277881"/>
                      <a:pt x="274254" y="280783"/>
                    </a:cubicBezTo>
                    <a:cubicBezTo>
                      <a:pt x="268449" y="298196"/>
                      <a:pt x="265547" y="306903"/>
                      <a:pt x="265547" y="306903"/>
                    </a:cubicBezTo>
                    <a:lnTo>
                      <a:pt x="265547" y="319962"/>
                    </a:lnTo>
                    <a:cubicBezTo>
                      <a:pt x="265547" y="322864"/>
                      <a:pt x="264822" y="323590"/>
                      <a:pt x="263370" y="322139"/>
                    </a:cubicBezTo>
                    <a:cubicBezTo>
                      <a:pt x="261919" y="320688"/>
                      <a:pt x="261194" y="321413"/>
                      <a:pt x="261194" y="324315"/>
                    </a:cubicBezTo>
                    <a:cubicBezTo>
                      <a:pt x="264096" y="327218"/>
                      <a:pt x="264096" y="328669"/>
                      <a:pt x="261194" y="328669"/>
                    </a:cubicBezTo>
                    <a:cubicBezTo>
                      <a:pt x="264096" y="331571"/>
                      <a:pt x="264096" y="333022"/>
                      <a:pt x="261194" y="333022"/>
                    </a:cubicBezTo>
                    <a:cubicBezTo>
                      <a:pt x="264096" y="338826"/>
                      <a:pt x="265547" y="341728"/>
                      <a:pt x="265547" y="341728"/>
                    </a:cubicBezTo>
                    <a:cubicBezTo>
                      <a:pt x="265547" y="347533"/>
                      <a:pt x="264096" y="350435"/>
                      <a:pt x="261194" y="350435"/>
                    </a:cubicBezTo>
                    <a:cubicBezTo>
                      <a:pt x="258292" y="350435"/>
                      <a:pt x="258292" y="353337"/>
                      <a:pt x="261194" y="359141"/>
                    </a:cubicBezTo>
                    <a:cubicBezTo>
                      <a:pt x="264096" y="353337"/>
                      <a:pt x="265547" y="350435"/>
                      <a:pt x="265547" y="350435"/>
                    </a:cubicBezTo>
                    <a:lnTo>
                      <a:pt x="265547" y="389614"/>
                    </a:lnTo>
                    <a:lnTo>
                      <a:pt x="265547" y="411380"/>
                    </a:lnTo>
                    <a:lnTo>
                      <a:pt x="260699" y="418305"/>
                    </a:lnTo>
                    <a:lnTo>
                      <a:pt x="261194" y="411380"/>
                    </a:lnTo>
                    <a:cubicBezTo>
                      <a:pt x="258292" y="411380"/>
                      <a:pt x="256115" y="412831"/>
                      <a:pt x="254664" y="415733"/>
                    </a:cubicBezTo>
                    <a:cubicBezTo>
                      <a:pt x="253213" y="418635"/>
                      <a:pt x="253939" y="420086"/>
                      <a:pt x="256841" y="420086"/>
                    </a:cubicBezTo>
                    <a:cubicBezTo>
                      <a:pt x="256841" y="422989"/>
                      <a:pt x="255390" y="425891"/>
                      <a:pt x="252488" y="428793"/>
                    </a:cubicBezTo>
                    <a:cubicBezTo>
                      <a:pt x="249585" y="431695"/>
                      <a:pt x="249585" y="434597"/>
                      <a:pt x="252488" y="437499"/>
                    </a:cubicBezTo>
                    <a:cubicBezTo>
                      <a:pt x="255390" y="434597"/>
                      <a:pt x="256841" y="433872"/>
                      <a:pt x="256841" y="435323"/>
                    </a:cubicBezTo>
                    <a:cubicBezTo>
                      <a:pt x="256841" y="436774"/>
                      <a:pt x="255390" y="438950"/>
                      <a:pt x="252488" y="441852"/>
                    </a:cubicBezTo>
                    <a:cubicBezTo>
                      <a:pt x="258292" y="444755"/>
                      <a:pt x="259743" y="447657"/>
                      <a:pt x="256841" y="450559"/>
                    </a:cubicBezTo>
                    <a:cubicBezTo>
                      <a:pt x="253939" y="453461"/>
                      <a:pt x="252488" y="456363"/>
                      <a:pt x="252488" y="459265"/>
                    </a:cubicBezTo>
                    <a:lnTo>
                      <a:pt x="251835" y="463836"/>
                    </a:lnTo>
                    <a:lnTo>
                      <a:pt x="252488" y="463619"/>
                    </a:lnTo>
                    <a:lnTo>
                      <a:pt x="251762" y="464344"/>
                    </a:lnTo>
                    <a:lnTo>
                      <a:pt x="250311" y="474502"/>
                    </a:lnTo>
                    <a:cubicBezTo>
                      <a:pt x="248860" y="478855"/>
                      <a:pt x="248134" y="483934"/>
                      <a:pt x="248134" y="489738"/>
                    </a:cubicBezTo>
                    <a:cubicBezTo>
                      <a:pt x="245232" y="495542"/>
                      <a:pt x="243781" y="502798"/>
                      <a:pt x="243781" y="511504"/>
                    </a:cubicBezTo>
                    <a:cubicBezTo>
                      <a:pt x="243781" y="520210"/>
                      <a:pt x="240879" y="527466"/>
                      <a:pt x="235075" y="533270"/>
                    </a:cubicBezTo>
                    <a:cubicBezTo>
                      <a:pt x="235075" y="530368"/>
                      <a:pt x="235800" y="527466"/>
                      <a:pt x="237251" y="524564"/>
                    </a:cubicBezTo>
                    <a:cubicBezTo>
                      <a:pt x="238702" y="521662"/>
                      <a:pt x="239428" y="518759"/>
                      <a:pt x="239428" y="515857"/>
                    </a:cubicBezTo>
                    <a:cubicBezTo>
                      <a:pt x="242330" y="512955"/>
                      <a:pt x="243781" y="505700"/>
                      <a:pt x="243781" y="494091"/>
                    </a:cubicBezTo>
                    <a:lnTo>
                      <a:pt x="248134" y="467972"/>
                    </a:lnTo>
                    <a:lnTo>
                      <a:pt x="247590" y="467700"/>
                    </a:lnTo>
                    <a:cubicBezTo>
                      <a:pt x="246502" y="469332"/>
                      <a:pt x="243781" y="476678"/>
                      <a:pt x="239428" y="489738"/>
                    </a:cubicBezTo>
                    <a:cubicBezTo>
                      <a:pt x="239428" y="492640"/>
                      <a:pt x="236526" y="502798"/>
                      <a:pt x="230721" y="520210"/>
                    </a:cubicBezTo>
                    <a:cubicBezTo>
                      <a:pt x="230721" y="531819"/>
                      <a:pt x="229270" y="539074"/>
                      <a:pt x="226368" y="541977"/>
                    </a:cubicBezTo>
                    <a:cubicBezTo>
                      <a:pt x="223466" y="544879"/>
                      <a:pt x="222015" y="549232"/>
                      <a:pt x="222015" y="555036"/>
                    </a:cubicBezTo>
                    <a:cubicBezTo>
                      <a:pt x="219113" y="557938"/>
                      <a:pt x="218387" y="560115"/>
                      <a:pt x="219838" y="561566"/>
                    </a:cubicBezTo>
                    <a:cubicBezTo>
                      <a:pt x="221289" y="563017"/>
                      <a:pt x="220564" y="565194"/>
                      <a:pt x="217662" y="568096"/>
                    </a:cubicBezTo>
                    <a:lnTo>
                      <a:pt x="213308" y="581156"/>
                    </a:lnTo>
                    <a:cubicBezTo>
                      <a:pt x="207504" y="581156"/>
                      <a:pt x="204602" y="582607"/>
                      <a:pt x="204602" y="585509"/>
                    </a:cubicBezTo>
                    <a:lnTo>
                      <a:pt x="204602" y="594215"/>
                    </a:lnTo>
                    <a:lnTo>
                      <a:pt x="195895" y="598569"/>
                    </a:lnTo>
                    <a:cubicBezTo>
                      <a:pt x="195895" y="592764"/>
                      <a:pt x="197347" y="587685"/>
                      <a:pt x="200249" y="583332"/>
                    </a:cubicBezTo>
                    <a:cubicBezTo>
                      <a:pt x="203151" y="578979"/>
                      <a:pt x="204602" y="573900"/>
                      <a:pt x="204602" y="568096"/>
                    </a:cubicBezTo>
                    <a:cubicBezTo>
                      <a:pt x="210406" y="565194"/>
                      <a:pt x="213308" y="557938"/>
                      <a:pt x="213308" y="546330"/>
                    </a:cubicBezTo>
                    <a:lnTo>
                      <a:pt x="200249" y="563743"/>
                    </a:lnTo>
                    <a:cubicBezTo>
                      <a:pt x="203151" y="569547"/>
                      <a:pt x="201700" y="575351"/>
                      <a:pt x="195895" y="581156"/>
                    </a:cubicBezTo>
                    <a:lnTo>
                      <a:pt x="195895" y="589862"/>
                    </a:lnTo>
                    <a:cubicBezTo>
                      <a:pt x="192993" y="589862"/>
                      <a:pt x="190091" y="591313"/>
                      <a:pt x="187189" y="594215"/>
                    </a:cubicBezTo>
                    <a:cubicBezTo>
                      <a:pt x="187189" y="597117"/>
                      <a:pt x="186464" y="599294"/>
                      <a:pt x="185013" y="600745"/>
                    </a:cubicBezTo>
                    <a:cubicBezTo>
                      <a:pt x="183561" y="602196"/>
                      <a:pt x="182836" y="605824"/>
                      <a:pt x="182836" y="611628"/>
                    </a:cubicBezTo>
                    <a:cubicBezTo>
                      <a:pt x="182836" y="617432"/>
                      <a:pt x="178369" y="624688"/>
                      <a:pt x="169436" y="633394"/>
                    </a:cubicBezTo>
                    <a:cubicBezTo>
                      <a:pt x="169436" y="630492"/>
                      <a:pt x="167940" y="629041"/>
                      <a:pt x="164947" y="629041"/>
                    </a:cubicBezTo>
                    <a:cubicBezTo>
                      <a:pt x="164947" y="631943"/>
                      <a:pt x="163451" y="634845"/>
                      <a:pt x="160458" y="637748"/>
                    </a:cubicBezTo>
                    <a:lnTo>
                      <a:pt x="151547" y="655160"/>
                    </a:lnTo>
                    <a:cubicBezTo>
                      <a:pt x="151547" y="652258"/>
                      <a:pt x="148554" y="660602"/>
                      <a:pt x="142569" y="680191"/>
                    </a:cubicBezTo>
                    <a:cubicBezTo>
                      <a:pt x="139667" y="683094"/>
                      <a:pt x="136764" y="684545"/>
                      <a:pt x="133862" y="684545"/>
                    </a:cubicBezTo>
                    <a:cubicBezTo>
                      <a:pt x="135313" y="684545"/>
                      <a:pt x="135313" y="685633"/>
                      <a:pt x="133862" y="687810"/>
                    </a:cubicBezTo>
                    <a:lnTo>
                      <a:pt x="125825" y="696851"/>
                    </a:lnTo>
                    <a:lnTo>
                      <a:pt x="125700" y="697604"/>
                    </a:lnTo>
                    <a:cubicBezTo>
                      <a:pt x="125337" y="698330"/>
                      <a:pt x="124793" y="698693"/>
                      <a:pt x="124067" y="698693"/>
                    </a:cubicBezTo>
                    <a:lnTo>
                      <a:pt x="125156" y="696516"/>
                    </a:lnTo>
                    <a:cubicBezTo>
                      <a:pt x="125881" y="695065"/>
                      <a:pt x="126244" y="694339"/>
                      <a:pt x="126244" y="694339"/>
                    </a:cubicBezTo>
                    <a:lnTo>
                      <a:pt x="126238" y="694373"/>
                    </a:lnTo>
                    <a:lnTo>
                      <a:pt x="128965" y="686237"/>
                    </a:lnTo>
                    <a:cubicBezTo>
                      <a:pt x="132230" y="676493"/>
                      <a:pt x="133862" y="671621"/>
                      <a:pt x="133862" y="671621"/>
                    </a:cubicBezTo>
                    <a:lnTo>
                      <a:pt x="146378" y="645910"/>
                    </a:lnTo>
                    <a:cubicBezTo>
                      <a:pt x="152182" y="640106"/>
                      <a:pt x="150912" y="635752"/>
                      <a:pt x="142569" y="632850"/>
                    </a:cubicBezTo>
                    <a:lnTo>
                      <a:pt x="134950" y="641557"/>
                    </a:lnTo>
                    <a:cubicBezTo>
                      <a:pt x="134950" y="647270"/>
                      <a:pt x="133499" y="650127"/>
                      <a:pt x="130597" y="650127"/>
                    </a:cubicBezTo>
                    <a:cubicBezTo>
                      <a:pt x="136402" y="652938"/>
                      <a:pt x="136402" y="654344"/>
                      <a:pt x="130597" y="654344"/>
                    </a:cubicBezTo>
                    <a:cubicBezTo>
                      <a:pt x="124793" y="654344"/>
                      <a:pt x="123342" y="657156"/>
                      <a:pt x="126244" y="662779"/>
                    </a:cubicBezTo>
                    <a:lnTo>
                      <a:pt x="121891" y="662779"/>
                    </a:lnTo>
                    <a:cubicBezTo>
                      <a:pt x="124793" y="659967"/>
                      <a:pt x="124793" y="658561"/>
                      <a:pt x="121891" y="658561"/>
                    </a:cubicBezTo>
                    <a:cubicBezTo>
                      <a:pt x="118989" y="658561"/>
                      <a:pt x="117538" y="659967"/>
                      <a:pt x="117538" y="662779"/>
                    </a:cubicBezTo>
                    <a:cubicBezTo>
                      <a:pt x="117538" y="668401"/>
                      <a:pt x="116086" y="671213"/>
                      <a:pt x="113184" y="671213"/>
                    </a:cubicBezTo>
                    <a:cubicBezTo>
                      <a:pt x="113184" y="676790"/>
                      <a:pt x="111733" y="680985"/>
                      <a:pt x="108831" y="683796"/>
                    </a:cubicBezTo>
                    <a:cubicBezTo>
                      <a:pt x="100125" y="692231"/>
                      <a:pt x="97222" y="696448"/>
                      <a:pt x="100125" y="696448"/>
                    </a:cubicBezTo>
                    <a:cubicBezTo>
                      <a:pt x="97222" y="699259"/>
                      <a:pt x="95771" y="702071"/>
                      <a:pt x="95771" y="704882"/>
                    </a:cubicBezTo>
                    <a:lnTo>
                      <a:pt x="95771" y="709100"/>
                    </a:lnTo>
                    <a:cubicBezTo>
                      <a:pt x="87065" y="717534"/>
                      <a:pt x="82712" y="720345"/>
                      <a:pt x="82712" y="717534"/>
                    </a:cubicBezTo>
                    <a:cubicBezTo>
                      <a:pt x="79810" y="723157"/>
                      <a:pt x="78358" y="725968"/>
                      <a:pt x="78358" y="725968"/>
                    </a:cubicBezTo>
                    <a:lnTo>
                      <a:pt x="82712" y="730185"/>
                    </a:lnTo>
                    <a:cubicBezTo>
                      <a:pt x="76907" y="730185"/>
                      <a:pt x="74005" y="731569"/>
                      <a:pt x="74005" y="734335"/>
                    </a:cubicBezTo>
                    <a:lnTo>
                      <a:pt x="74005" y="738552"/>
                    </a:lnTo>
                    <a:lnTo>
                      <a:pt x="69652" y="738552"/>
                    </a:lnTo>
                    <a:cubicBezTo>
                      <a:pt x="72554" y="741363"/>
                      <a:pt x="71103" y="742769"/>
                      <a:pt x="65299" y="742769"/>
                    </a:cubicBezTo>
                    <a:lnTo>
                      <a:pt x="64972" y="743639"/>
                    </a:lnTo>
                    <a:lnTo>
                      <a:pt x="65843" y="741047"/>
                    </a:lnTo>
                    <a:cubicBezTo>
                      <a:pt x="66931" y="737808"/>
                      <a:pt x="68201" y="734029"/>
                      <a:pt x="69652" y="729709"/>
                    </a:cubicBezTo>
                    <a:cubicBezTo>
                      <a:pt x="72554" y="723950"/>
                      <a:pt x="74005" y="721071"/>
                      <a:pt x="74005" y="721071"/>
                    </a:cubicBezTo>
                    <a:cubicBezTo>
                      <a:pt x="74005" y="718214"/>
                      <a:pt x="72554" y="715335"/>
                      <a:pt x="69652" y="712432"/>
                    </a:cubicBezTo>
                    <a:cubicBezTo>
                      <a:pt x="72554" y="706674"/>
                      <a:pt x="74731" y="703080"/>
                      <a:pt x="76182" y="701651"/>
                    </a:cubicBezTo>
                    <a:cubicBezTo>
                      <a:pt x="77633" y="700223"/>
                      <a:pt x="79810" y="696629"/>
                      <a:pt x="82712" y="690870"/>
                    </a:cubicBezTo>
                    <a:lnTo>
                      <a:pt x="91418" y="669240"/>
                    </a:lnTo>
                    <a:cubicBezTo>
                      <a:pt x="91418" y="666383"/>
                      <a:pt x="92869" y="663504"/>
                      <a:pt x="95771" y="660602"/>
                    </a:cubicBezTo>
                    <a:cubicBezTo>
                      <a:pt x="98674" y="657700"/>
                      <a:pt x="100125" y="654798"/>
                      <a:pt x="100125" y="651895"/>
                    </a:cubicBezTo>
                    <a:lnTo>
                      <a:pt x="100125" y="647542"/>
                    </a:lnTo>
                    <a:lnTo>
                      <a:pt x="100125" y="638836"/>
                    </a:lnTo>
                    <a:lnTo>
                      <a:pt x="82712" y="664955"/>
                    </a:lnTo>
                    <a:cubicBezTo>
                      <a:pt x="79810" y="667495"/>
                      <a:pt x="77633" y="670850"/>
                      <a:pt x="76182" y="675022"/>
                    </a:cubicBezTo>
                    <a:cubicBezTo>
                      <a:pt x="74731" y="679194"/>
                      <a:pt x="72554" y="681280"/>
                      <a:pt x="69652" y="681280"/>
                    </a:cubicBezTo>
                    <a:cubicBezTo>
                      <a:pt x="69652" y="684182"/>
                      <a:pt x="68927" y="686358"/>
                      <a:pt x="67476" y="687810"/>
                    </a:cubicBezTo>
                    <a:cubicBezTo>
                      <a:pt x="66024" y="689261"/>
                      <a:pt x="65299" y="688535"/>
                      <a:pt x="65299" y="685633"/>
                    </a:cubicBezTo>
                    <a:lnTo>
                      <a:pt x="65299" y="681280"/>
                    </a:lnTo>
                    <a:lnTo>
                      <a:pt x="60946" y="676927"/>
                    </a:lnTo>
                    <a:lnTo>
                      <a:pt x="65299" y="672573"/>
                    </a:lnTo>
                    <a:cubicBezTo>
                      <a:pt x="68201" y="672573"/>
                      <a:pt x="69652" y="669671"/>
                      <a:pt x="69652" y="663867"/>
                    </a:cubicBezTo>
                    <a:lnTo>
                      <a:pt x="74005" y="659514"/>
                    </a:lnTo>
                    <a:cubicBezTo>
                      <a:pt x="74005" y="656611"/>
                      <a:pt x="75456" y="653709"/>
                      <a:pt x="78358" y="650807"/>
                    </a:cubicBezTo>
                    <a:cubicBezTo>
                      <a:pt x="78358" y="645003"/>
                      <a:pt x="76907" y="640650"/>
                      <a:pt x="74005" y="637748"/>
                    </a:cubicBezTo>
                    <a:cubicBezTo>
                      <a:pt x="79810" y="634845"/>
                      <a:pt x="83437" y="632669"/>
                      <a:pt x="84888" y="631218"/>
                    </a:cubicBezTo>
                    <a:cubicBezTo>
                      <a:pt x="86340" y="629767"/>
                      <a:pt x="89967" y="627590"/>
                      <a:pt x="95771" y="624688"/>
                    </a:cubicBezTo>
                    <a:cubicBezTo>
                      <a:pt x="89967" y="624688"/>
                      <a:pt x="87065" y="621786"/>
                      <a:pt x="87065" y="615981"/>
                    </a:cubicBezTo>
                    <a:lnTo>
                      <a:pt x="87065" y="607275"/>
                    </a:lnTo>
                    <a:cubicBezTo>
                      <a:pt x="87065" y="604373"/>
                      <a:pt x="88516" y="602196"/>
                      <a:pt x="91418" y="600745"/>
                    </a:cubicBezTo>
                    <a:cubicBezTo>
                      <a:pt x="94320" y="599294"/>
                      <a:pt x="94320" y="597117"/>
                      <a:pt x="91418" y="594215"/>
                    </a:cubicBezTo>
                    <a:cubicBezTo>
                      <a:pt x="91418" y="591313"/>
                      <a:pt x="92869" y="589862"/>
                      <a:pt x="95771" y="589862"/>
                    </a:cubicBezTo>
                    <a:lnTo>
                      <a:pt x="95771" y="581156"/>
                    </a:lnTo>
                    <a:cubicBezTo>
                      <a:pt x="98674" y="581156"/>
                      <a:pt x="100125" y="579705"/>
                      <a:pt x="100125" y="576802"/>
                    </a:cubicBezTo>
                    <a:lnTo>
                      <a:pt x="108831" y="568096"/>
                    </a:lnTo>
                    <a:lnTo>
                      <a:pt x="100125" y="568096"/>
                    </a:lnTo>
                    <a:lnTo>
                      <a:pt x="104478" y="563743"/>
                    </a:lnTo>
                    <a:lnTo>
                      <a:pt x="100125" y="563743"/>
                    </a:lnTo>
                    <a:cubicBezTo>
                      <a:pt x="100125" y="557938"/>
                      <a:pt x="101576" y="555036"/>
                      <a:pt x="104478" y="555036"/>
                    </a:cubicBezTo>
                    <a:cubicBezTo>
                      <a:pt x="107380" y="555036"/>
                      <a:pt x="108831" y="553585"/>
                      <a:pt x="108831" y="550683"/>
                    </a:cubicBezTo>
                    <a:cubicBezTo>
                      <a:pt x="111733" y="547781"/>
                      <a:pt x="113184" y="544879"/>
                      <a:pt x="113184" y="541977"/>
                    </a:cubicBezTo>
                    <a:lnTo>
                      <a:pt x="113184" y="537623"/>
                    </a:lnTo>
                    <a:cubicBezTo>
                      <a:pt x="116086" y="537623"/>
                      <a:pt x="117538" y="536172"/>
                      <a:pt x="117538" y="533270"/>
                    </a:cubicBezTo>
                    <a:cubicBezTo>
                      <a:pt x="111733" y="530368"/>
                      <a:pt x="111008" y="527466"/>
                      <a:pt x="115361" y="524564"/>
                    </a:cubicBezTo>
                    <a:cubicBezTo>
                      <a:pt x="119714" y="521662"/>
                      <a:pt x="120440" y="518759"/>
                      <a:pt x="117538" y="515857"/>
                    </a:cubicBezTo>
                    <a:cubicBezTo>
                      <a:pt x="114635" y="512955"/>
                      <a:pt x="114635" y="511504"/>
                      <a:pt x="117538" y="511504"/>
                    </a:cubicBezTo>
                    <a:cubicBezTo>
                      <a:pt x="120440" y="511504"/>
                      <a:pt x="121891" y="510053"/>
                      <a:pt x="121891" y="507151"/>
                    </a:cubicBezTo>
                    <a:cubicBezTo>
                      <a:pt x="118989" y="504249"/>
                      <a:pt x="118989" y="502072"/>
                      <a:pt x="121891" y="500621"/>
                    </a:cubicBezTo>
                    <a:cubicBezTo>
                      <a:pt x="124793" y="499170"/>
                      <a:pt x="124793" y="498444"/>
                      <a:pt x="121891" y="498444"/>
                    </a:cubicBezTo>
                    <a:lnTo>
                      <a:pt x="130597" y="485385"/>
                    </a:lnTo>
                    <a:lnTo>
                      <a:pt x="130597" y="472325"/>
                    </a:lnTo>
                    <a:lnTo>
                      <a:pt x="134950" y="467972"/>
                    </a:lnTo>
                    <a:lnTo>
                      <a:pt x="134950" y="459265"/>
                    </a:lnTo>
                    <a:cubicBezTo>
                      <a:pt x="137853" y="459265"/>
                      <a:pt x="140029" y="458540"/>
                      <a:pt x="141480" y="457089"/>
                    </a:cubicBezTo>
                    <a:cubicBezTo>
                      <a:pt x="142931" y="455638"/>
                      <a:pt x="142206" y="454912"/>
                      <a:pt x="139304" y="454912"/>
                    </a:cubicBezTo>
                    <a:cubicBezTo>
                      <a:pt x="136402" y="452010"/>
                      <a:pt x="136402" y="449108"/>
                      <a:pt x="139304" y="446206"/>
                    </a:cubicBezTo>
                    <a:cubicBezTo>
                      <a:pt x="139304" y="440401"/>
                      <a:pt x="137853" y="436048"/>
                      <a:pt x="134950" y="433146"/>
                    </a:cubicBezTo>
                    <a:cubicBezTo>
                      <a:pt x="140755" y="433146"/>
                      <a:pt x="142206" y="431695"/>
                      <a:pt x="139304" y="428793"/>
                    </a:cubicBezTo>
                    <a:cubicBezTo>
                      <a:pt x="139304" y="422989"/>
                      <a:pt x="140029" y="418635"/>
                      <a:pt x="141480" y="415733"/>
                    </a:cubicBezTo>
                    <a:cubicBezTo>
                      <a:pt x="142931" y="412831"/>
                      <a:pt x="143657" y="408478"/>
                      <a:pt x="143657" y="402673"/>
                    </a:cubicBezTo>
                    <a:cubicBezTo>
                      <a:pt x="149461" y="379456"/>
                      <a:pt x="152363" y="363494"/>
                      <a:pt x="152363" y="354788"/>
                    </a:cubicBezTo>
                    <a:cubicBezTo>
                      <a:pt x="152363" y="337375"/>
                      <a:pt x="153089" y="319962"/>
                      <a:pt x="154540" y="302549"/>
                    </a:cubicBezTo>
                    <a:cubicBezTo>
                      <a:pt x="155991" y="285136"/>
                      <a:pt x="155266" y="267723"/>
                      <a:pt x="152363" y="250311"/>
                    </a:cubicBezTo>
                    <a:lnTo>
                      <a:pt x="152363" y="224191"/>
                    </a:lnTo>
                    <a:cubicBezTo>
                      <a:pt x="149461" y="215485"/>
                      <a:pt x="145108" y="208229"/>
                      <a:pt x="139304" y="202425"/>
                    </a:cubicBezTo>
                    <a:lnTo>
                      <a:pt x="104478" y="167599"/>
                    </a:lnTo>
                    <a:lnTo>
                      <a:pt x="69652" y="132774"/>
                    </a:lnTo>
                    <a:cubicBezTo>
                      <a:pt x="63848" y="132774"/>
                      <a:pt x="62397" y="131322"/>
                      <a:pt x="65299" y="128420"/>
                    </a:cubicBezTo>
                    <a:close/>
                    <a:moveTo>
                      <a:pt x="564211" y="0"/>
                    </a:moveTo>
                    <a:cubicBezTo>
                      <a:pt x="565316" y="0"/>
                      <a:pt x="566237" y="726"/>
                      <a:pt x="566974" y="2177"/>
                    </a:cubicBezTo>
                    <a:cubicBezTo>
                      <a:pt x="568447" y="5079"/>
                      <a:pt x="570658" y="5079"/>
                      <a:pt x="573606" y="2177"/>
                    </a:cubicBezTo>
                    <a:cubicBezTo>
                      <a:pt x="573606" y="5079"/>
                      <a:pt x="575057" y="6530"/>
                      <a:pt x="577959" y="6530"/>
                    </a:cubicBezTo>
                    <a:cubicBezTo>
                      <a:pt x="577959" y="6530"/>
                      <a:pt x="580906" y="7981"/>
                      <a:pt x="586801" y="10883"/>
                    </a:cubicBezTo>
                    <a:cubicBezTo>
                      <a:pt x="589749" y="16688"/>
                      <a:pt x="591948" y="17413"/>
                      <a:pt x="593399" y="13060"/>
                    </a:cubicBezTo>
                    <a:cubicBezTo>
                      <a:pt x="594850" y="8707"/>
                      <a:pt x="598523" y="7981"/>
                      <a:pt x="604418" y="10883"/>
                    </a:cubicBezTo>
                    <a:lnTo>
                      <a:pt x="613261" y="19590"/>
                    </a:lnTo>
                    <a:lnTo>
                      <a:pt x="622035" y="19590"/>
                    </a:lnTo>
                    <a:cubicBezTo>
                      <a:pt x="622035" y="22492"/>
                      <a:pt x="623509" y="22492"/>
                      <a:pt x="626456" y="19590"/>
                    </a:cubicBezTo>
                    <a:cubicBezTo>
                      <a:pt x="632306" y="19590"/>
                      <a:pt x="636705" y="21041"/>
                      <a:pt x="639652" y="23943"/>
                    </a:cubicBezTo>
                    <a:lnTo>
                      <a:pt x="648495" y="37003"/>
                    </a:lnTo>
                    <a:cubicBezTo>
                      <a:pt x="648495" y="39905"/>
                      <a:pt x="649946" y="41356"/>
                      <a:pt x="652848" y="41356"/>
                    </a:cubicBezTo>
                    <a:cubicBezTo>
                      <a:pt x="658743" y="47160"/>
                      <a:pt x="661690" y="47160"/>
                      <a:pt x="661690" y="41356"/>
                    </a:cubicBezTo>
                    <a:cubicBezTo>
                      <a:pt x="664592" y="38454"/>
                      <a:pt x="665318" y="34826"/>
                      <a:pt x="663867" y="30473"/>
                    </a:cubicBezTo>
                    <a:cubicBezTo>
                      <a:pt x="662416" y="26120"/>
                      <a:pt x="663141" y="22492"/>
                      <a:pt x="666044" y="19590"/>
                    </a:cubicBezTo>
                    <a:cubicBezTo>
                      <a:pt x="668946" y="16688"/>
                      <a:pt x="672574" y="19590"/>
                      <a:pt x="676927" y="28296"/>
                    </a:cubicBezTo>
                    <a:cubicBezTo>
                      <a:pt x="681280" y="37003"/>
                      <a:pt x="683456" y="42807"/>
                      <a:pt x="683456" y="45709"/>
                    </a:cubicBezTo>
                    <a:cubicBezTo>
                      <a:pt x="683456" y="51513"/>
                      <a:pt x="684908" y="54416"/>
                      <a:pt x="687810" y="54416"/>
                    </a:cubicBezTo>
                    <a:cubicBezTo>
                      <a:pt x="690712" y="54416"/>
                      <a:pt x="693614" y="55867"/>
                      <a:pt x="696516" y="58769"/>
                    </a:cubicBezTo>
                    <a:cubicBezTo>
                      <a:pt x="699418" y="61671"/>
                      <a:pt x="700869" y="67475"/>
                      <a:pt x="700869" y="76182"/>
                    </a:cubicBezTo>
                    <a:lnTo>
                      <a:pt x="700869" y="89241"/>
                    </a:lnTo>
                    <a:cubicBezTo>
                      <a:pt x="697967" y="89241"/>
                      <a:pt x="696516" y="90692"/>
                      <a:pt x="696516" y="93595"/>
                    </a:cubicBezTo>
                    <a:cubicBezTo>
                      <a:pt x="693614" y="96497"/>
                      <a:pt x="692163" y="102301"/>
                      <a:pt x="692163" y="111007"/>
                    </a:cubicBezTo>
                    <a:cubicBezTo>
                      <a:pt x="689261" y="113910"/>
                      <a:pt x="687810" y="116812"/>
                      <a:pt x="687810" y="119714"/>
                    </a:cubicBezTo>
                    <a:cubicBezTo>
                      <a:pt x="684908" y="122616"/>
                      <a:pt x="683456" y="125518"/>
                      <a:pt x="683456" y="128420"/>
                    </a:cubicBezTo>
                    <a:lnTo>
                      <a:pt x="681280" y="132774"/>
                    </a:lnTo>
                    <a:lnTo>
                      <a:pt x="682912" y="131685"/>
                    </a:lnTo>
                    <a:cubicBezTo>
                      <a:pt x="683275" y="132411"/>
                      <a:pt x="683456" y="134225"/>
                      <a:pt x="683456" y="137127"/>
                    </a:cubicBezTo>
                    <a:cubicBezTo>
                      <a:pt x="683456" y="140029"/>
                      <a:pt x="682731" y="141480"/>
                      <a:pt x="681280" y="141480"/>
                    </a:cubicBezTo>
                    <a:cubicBezTo>
                      <a:pt x="679829" y="141480"/>
                      <a:pt x="679103" y="142931"/>
                      <a:pt x="679103" y="145833"/>
                    </a:cubicBezTo>
                    <a:lnTo>
                      <a:pt x="670397" y="167599"/>
                    </a:lnTo>
                    <a:lnTo>
                      <a:pt x="670397" y="185012"/>
                    </a:lnTo>
                    <a:cubicBezTo>
                      <a:pt x="658788" y="257566"/>
                      <a:pt x="650082" y="328669"/>
                      <a:pt x="644277" y="398320"/>
                    </a:cubicBezTo>
                    <a:cubicBezTo>
                      <a:pt x="641375" y="436048"/>
                      <a:pt x="641375" y="472325"/>
                      <a:pt x="644277" y="507151"/>
                    </a:cubicBezTo>
                    <a:lnTo>
                      <a:pt x="657337" y="563743"/>
                    </a:lnTo>
                    <a:cubicBezTo>
                      <a:pt x="660239" y="572449"/>
                      <a:pt x="663141" y="579705"/>
                      <a:pt x="666044" y="585509"/>
                    </a:cubicBezTo>
                    <a:cubicBezTo>
                      <a:pt x="668946" y="591313"/>
                      <a:pt x="671848" y="597117"/>
                      <a:pt x="674750" y="602922"/>
                    </a:cubicBezTo>
                    <a:lnTo>
                      <a:pt x="687810" y="620335"/>
                    </a:lnTo>
                    <a:cubicBezTo>
                      <a:pt x="690712" y="620335"/>
                      <a:pt x="693614" y="621786"/>
                      <a:pt x="696516" y="624688"/>
                    </a:cubicBezTo>
                    <a:lnTo>
                      <a:pt x="705223" y="633394"/>
                    </a:lnTo>
                    <a:cubicBezTo>
                      <a:pt x="711027" y="642101"/>
                      <a:pt x="725538" y="649356"/>
                      <a:pt x="748755" y="655160"/>
                    </a:cubicBezTo>
                    <a:cubicBezTo>
                      <a:pt x="766168" y="660965"/>
                      <a:pt x="774874" y="663867"/>
                      <a:pt x="774874" y="663867"/>
                    </a:cubicBezTo>
                    <a:cubicBezTo>
                      <a:pt x="777776" y="666769"/>
                      <a:pt x="780678" y="666769"/>
                      <a:pt x="783581" y="663867"/>
                    </a:cubicBezTo>
                    <a:cubicBezTo>
                      <a:pt x="783581" y="666769"/>
                      <a:pt x="785032" y="668220"/>
                      <a:pt x="787934" y="668220"/>
                    </a:cubicBezTo>
                    <a:cubicBezTo>
                      <a:pt x="816955" y="674024"/>
                      <a:pt x="834368" y="676927"/>
                      <a:pt x="840173" y="676927"/>
                    </a:cubicBezTo>
                    <a:cubicBezTo>
                      <a:pt x="848879" y="679829"/>
                      <a:pt x="864841" y="681280"/>
                      <a:pt x="888058" y="681280"/>
                    </a:cubicBezTo>
                    <a:cubicBezTo>
                      <a:pt x="890960" y="684182"/>
                      <a:pt x="899666" y="685633"/>
                      <a:pt x="914177" y="685633"/>
                    </a:cubicBezTo>
                    <a:cubicBezTo>
                      <a:pt x="925786" y="685633"/>
                      <a:pt x="933041" y="687084"/>
                      <a:pt x="935943" y="689986"/>
                    </a:cubicBezTo>
                    <a:lnTo>
                      <a:pt x="966416" y="694339"/>
                    </a:lnTo>
                    <a:lnTo>
                      <a:pt x="992535" y="689986"/>
                    </a:lnTo>
                    <a:cubicBezTo>
                      <a:pt x="1012850" y="695790"/>
                      <a:pt x="1027361" y="695790"/>
                      <a:pt x="1036068" y="689986"/>
                    </a:cubicBezTo>
                    <a:cubicBezTo>
                      <a:pt x="1038970" y="698693"/>
                      <a:pt x="1048402" y="703046"/>
                      <a:pt x="1064363" y="703046"/>
                    </a:cubicBezTo>
                    <a:cubicBezTo>
                      <a:pt x="1080325" y="703046"/>
                      <a:pt x="1091208" y="701595"/>
                      <a:pt x="1097013" y="698693"/>
                    </a:cubicBezTo>
                    <a:cubicBezTo>
                      <a:pt x="1105719" y="698693"/>
                      <a:pt x="1115151" y="698693"/>
                      <a:pt x="1125308" y="698693"/>
                    </a:cubicBezTo>
                    <a:cubicBezTo>
                      <a:pt x="1135466" y="698693"/>
                      <a:pt x="1144898" y="697241"/>
                      <a:pt x="1153604" y="694339"/>
                    </a:cubicBezTo>
                    <a:cubicBezTo>
                      <a:pt x="1150702" y="697241"/>
                      <a:pt x="1146349" y="698693"/>
                      <a:pt x="1140545" y="698693"/>
                    </a:cubicBezTo>
                    <a:cubicBezTo>
                      <a:pt x="1143447" y="703771"/>
                      <a:pt x="1149251" y="705041"/>
                      <a:pt x="1157958" y="702502"/>
                    </a:cubicBezTo>
                    <a:cubicBezTo>
                      <a:pt x="1166664" y="699962"/>
                      <a:pt x="1172468" y="697241"/>
                      <a:pt x="1175371" y="694339"/>
                    </a:cubicBezTo>
                    <a:cubicBezTo>
                      <a:pt x="1178273" y="694339"/>
                      <a:pt x="1191332" y="691437"/>
                      <a:pt x="1214550" y="685633"/>
                    </a:cubicBezTo>
                    <a:cubicBezTo>
                      <a:pt x="1217451" y="691437"/>
                      <a:pt x="1206568" y="696969"/>
                      <a:pt x="1181900" y="702230"/>
                    </a:cubicBezTo>
                    <a:cubicBezTo>
                      <a:pt x="1157232" y="707490"/>
                      <a:pt x="1141996" y="710120"/>
                      <a:pt x="1136192" y="710120"/>
                    </a:cubicBezTo>
                    <a:cubicBezTo>
                      <a:pt x="1115877" y="715199"/>
                      <a:pt x="1104268" y="719008"/>
                      <a:pt x="1101366" y="721547"/>
                    </a:cubicBezTo>
                    <a:lnTo>
                      <a:pt x="1092659" y="725356"/>
                    </a:lnTo>
                    <a:lnTo>
                      <a:pt x="1088306" y="725356"/>
                    </a:lnTo>
                    <a:cubicBezTo>
                      <a:pt x="1085404" y="725356"/>
                      <a:pt x="1083953" y="725991"/>
                      <a:pt x="1083953" y="727261"/>
                    </a:cubicBezTo>
                    <a:cubicBezTo>
                      <a:pt x="1083953" y="728530"/>
                      <a:pt x="1082502" y="729165"/>
                      <a:pt x="1079600" y="729165"/>
                    </a:cubicBezTo>
                    <a:lnTo>
                      <a:pt x="1075246" y="729165"/>
                    </a:lnTo>
                    <a:cubicBezTo>
                      <a:pt x="1066540" y="729165"/>
                      <a:pt x="1060736" y="730616"/>
                      <a:pt x="1057834" y="733518"/>
                    </a:cubicBezTo>
                    <a:lnTo>
                      <a:pt x="1062187" y="733518"/>
                    </a:lnTo>
                    <a:lnTo>
                      <a:pt x="1070893" y="733518"/>
                    </a:lnTo>
                    <a:cubicBezTo>
                      <a:pt x="1091208" y="733518"/>
                      <a:pt x="1102817" y="730616"/>
                      <a:pt x="1105719" y="724812"/>
                    </a:cubicBezTo>
                    <a:cubicBezTo>
                      <a:pt x="1108621" y="721910"/>
                      <a:pt x="1110798" y="721184"/>
                      <a:pt x="1112249" y="722635"/>
                    </a:cubicBezTo>
                    <a:cubicBezTo>
                      <a:pt x="1113700" y="724086"/>
                      <a:pt x="1115877" y="723361"/>
                      <a:pt x="1118779" y="720459"/>
                    </a:cubicBezTo>
                    <a:cubicBezTo>
                      <a:pt x="1124583" y="720459"/>
                      <a:pt x="1128211" y="719733"/>
                      <a:pt x="1129662" y="718282"/>
                    </a:cubicBezTo>
                    <a:cubicBezTo>
                      <a:pt x="1131113" y="716831"/>
                      <a:pt x="1134740" y="716106"/>
                      <a:pt x="1140545" y="716106"/>
                    </a:cubicBezTo>
                    <a:cubicBezTo>
                      <a:pt x="1143447" y="716106"/>
                      <a:pt x="1148526" y="714654"/>
                      <a:pt x="1155781" y="711752"/>
                    </a:cubicBezTo>
                    <a:cubicBezTo>
                      <a:pt x="1163036" y="708850"/>
                      <a:pt x="1168115" y="708850"/>
                      <a:pt x="1171017" y="711752"/>
                    </a:cubicBezTo>
                    <a:lnTo>
                      <a:pt x="1153604" y="720459"/>
                    </a:lnTo>
                    <a:lnTo>
                      <a:pt x="1149251" y="724812"/>
                    </a:lnTo>
                    <a:cubicBezTo>
                      <a:pt x="1149251" y="727714"/>
                      <a:pt x="1147800" y="729165"/>
                      <a:pt x="1144898" y="729165"/>
                    </a:cubicBezTo>
                    <a:cubicBezTo>
                      <a:pt x="1141996" y="729165"/>
                      <a:pt x="1131838" y="732067"/>
                      <a:pt x="1114425" y="737872"/>
                    </a:cubicBezTo>
                    <a:cubicBezTo>
                      <a:pt x="1108621" y="740774"/>
                      <a:pt x="1104994" y="742950"/>
                      <a:pt x="1103542" y="744401"/>
                    </a:cubicBezTo>
                    <a:cubicBezTo>
                      <a:pt x="1102091" y="745853"/>
                      <a:pt x="1098464" y="748029"/>
                      <a:pt x="1092659" y="750931"/>
                    </a:cubicBezTo>
                    <a:cubicBezTo>
                      <a:pt x="1086855" y="750931"/>
                      <a:pt x="1081051" y="753833"/>
                      <a:pt x="1075246" y="759638"/>
                    </a:cubicBezTo>
                    <a:cubicBezTo>
                      <a:pt x="1072344" y="759638"/>
                      <a:pt x="1069442" y="760363"/>
                      <a:pt x="1066540" y="761814"/>
                    </a:cubicBezTo>
                    <a:cubicBezTo>
                      <a:pt x="1063638" y="763265"/>
                      <a:pt x="1060736" y="763991"/>
                      <a:pt x="1057834" y="763991"/>
                    </a:cubicBezTo>
                    <a:cubicBezTo>
                      <a:pt x="1057834" y="766893"/>
                      <a:pt x="1054932" y="768344"/>
                      <a:pt x="1049127" y="768344"/>
                    </a:cubicBezTo>
                    <a:cubicBezTo>
                      <a:pt x="1046225" y="768344"/>
                      <a:pt x="1041872" y="771246"/>
                      <a:pt x="1036068" y="777051"/>
                    </a:cubicBezTo>
                    <a:cubicBezTo>
                      <a:pt x="1033165" y="777051"/>
                      <a:pt x="1030263" y="777776"/>
                      <a:pt x="1027361" y="779227"/>
                    </a:cubicBezTo>
                    <a:cubicBezTo>
                      <a:pt x="1024459" y="780678"/>
                      <a:pt x="1021557" y="781404"/>
                      <a:pt x="1018655" y="781404"/>
                    </a:cubicBezTo>
                    <a:cubicBezTo>
                      <a:pt x="1012850" y="784306"/>
                      <a:pt x="1008497" y="785757"/>
                      <a:pt x="1005595" y="785757"/>
                    </a:cubicBezTo>
                    <a:cubicBezTo>
                      <a:pt x="1002693" y="785757"/>
                      <a:pt x="998340" y="788659"/>
                      <a:pt x="992535" y="794464"/>
                    </a:cubicBezTo>
                    <a:lnTo>
                      <a:pt x="1014301" y="794464"/>
                    </a:lnTo>
                    <a:lnTo>
                      <a:pt x="983829" y="803170"/>
                    </a:lnTo>
                    <a:cubicBezTo>
                      <a:pt x="978024" y="806072"/>
                      <a:pt x="971495" y="808974"/>
                      <a:pt x="964239" y="811876"/>
                    </a:cubicBezTo>
                    <a:cubicBezTo>
                      <a:pt x="956984" y="814779"/>
                      <a:pt x="950454" y="816230"/>
                      <a:pt x="944650" y="816230"/>
                    </a:cubicBezTo>
                    <a:cubicBezTo>
                      <a:pt x="938846" y="816230"/>
                      <a:pt x="934492" y="817681"/>
                      <a:pt x="931590" y="820583"/>
                    </a:cubicBezTo>
                    <a:lnTo>
                      <a:pt x="914177" y="820583"/>
                    </a:lnTo>
                    <a:cubicBezTo>
                      <a:pt x="902569" y="820583"/>
                      <a:pt x="895313" y="822034"/>
                      <a:pt x="892411" y="824936"/>
                    </a:cubicBezTo>
                    <a:cubicBezTo>
                      <a:pt x="880802" y="827838"/>
                      <a:pt x="870645" y="828564"/>
                      <a:pt x="861938" y="827113"/>
                    </a:cubicBezTo>
                    <a:cubicBezTo>
                      <a:pt x="853232" y="825662"/>
                      <a:pt x="843075" y="824936"/>
                      <a:pt x="831466" y="824936"/>
                    </a:cubicBezTo>
                    <a:lnTo>
                      <a:pt x="827113" y="824936"/>
                    </a:lnTo>
                    <a:lnTo>
                      <a:pt x="818406" y="824936"/>
                    </a:lnTo>
                    <a:cubicBezTo>
                      <a:pt x="818406" y="819132"/>
                      <a:pt x="814053" y="820583"/>
                      <a:pt x="805347" y="829289"/>
                    </a:cubicBezTo>
                    <a:cubicBezTo>
                      <a:pt x="802445" y="826387"/>
                      <a:pt x="799542" y="824936"/>
                      <a:pt x="796640" y="824936"/>
                    </a:cubicBezTo>
                    <a:lnTo>
                      <a:pt x="787934" y="824936"/>
                    </a:lnTo>
                    <a:cubicBezTo>
                      <a:pt x="785032" y="822034"/>
                      <a:pt x="782129" y="820583"/>
                      <a:pt x="779227" y="820583"/>
                    </a:cubicBezTo>
                    <a:cubicBezTo>
                      <a:pt x="779227" y="823485"/>
                      <a:pt x="778502" y="824936"/>
                      <a:pt x="777051" y="824936"/>
                    </a:cubicBezTo>
                    <a:cubicBezTo>
                      <a:pt x="775600" y="824936"/>
                      <a:pt x="774874" y="823485"/>
                      <a:pt x="774874" y="820583"/>
                    </a:cubicBezTo>
                    <a:lnTo>
                      <a:pt x="774874" y="816230"/>
                    </a:lnTo>
                    <a:lnTo>
                      <a:pt x="761814" y="816230"/>
                    </a:lnTo>
                    <a:lnTo>
                      <a:pt x="744402" y="816230"/>
                    </a:lnTo>
                    <a:cubicBezTo>
                      <a:pt x="744402" y="816230"/>
                      <a:pt x="741500" y="814779"/>
                      <a:pt x="735695" y="811876"/>
                    </a:cubicBezTo>
                    <a:cubicBezTo>
                      <a:pt x="738597" y="808974"/>
                      <a:pt x="741500" y="807523"/>
                      <a:pt x="744402" y="807523"/>
                    </a:cubicBezTo>
                    <a:cubicBezTo>
                      <a:pt x="741500" y="804621"/>
                      <a:pt x="738597" y="803170"/>
                      <a:pt x="735695" y="803170"/>
                    </a:cubicBezTo>
                    <a:cubicBezTo>
                      <a:pt x="735695" y="800268"/>
                      <a:pt x="734970" y="798817"/>
                      <a:pt x="733519" y="798817"/>
                    </a:cubicBezTo>
                    <a:cubicBezTo>
                      <a:pt x="732067" y="798817"/>
                      <a:pt x="731342" y="800268"/>
                      <a:pt x="731342" y="803170"/>
                    </a:cubicBezTo>
                    <a:lnTo>
                      <a:pt x="726989" y="803170"/>
                    </a:lnTo>
                    <a:lnTo>
                      <a:pt x="718282" y="803170"/>
                    </a:lnTo>
                    <a:lnTo>
                      <a:pt x="713929" y="798817"/>
                    </a:lnTo>
                    <a:cubicBezTo>
                      <a:pt x="711027" y="798817"/>
                      <a:pt x="708850" y="798091"/>
                      <a:pt x="707399" y="796640"/>
                    </a:cubicBezTo>
                    <a:cubicBezTo>
                      <a:pt x="705948" y="795189"/>
                      <a:pt x="703772" y="794464"/>
                      <a:pt x="700869" y="794464"/>
                    </a:cubicBezTo>
                    <a:cubicBezTo>
                      <a:pt x="695065" y="794464"/>
                      <a:pt x="691437" y="792287"/>
                      <a:pt x="689986" y="787934"/>
                    </a:cubicBezTo>
                    <a:cubicBezTo>
                      <a:pt x="688535" y="783580"/>
                      <a:pt x="684908" y="781404"/>
                      <a:pt x="679103" y="781404"/>
                    </a:cubicBezTo>
                    <a:cubicBezTo>
                      <a:pt x="676201" y="781404"/>
                      <a:pt x="674750" y="779953"/>
                      <a:pt x="674750" y="777051"/>
                    </a:cubicBezTo>
                    <a:lnTo>
                      <a:pt x="670397" y="777051"/>
                    </a:lnTo>
                    <a:lnTo>
                      <a:pt x="666044" y="777051"/>
                    </a:lnTo>
                    <a:lnTo>
                      <a:pt x="666044" y="772697"/>
                    </a:lnTo>
                    <a:cubicBezTo>
                      <a:pt x="660239" y="766893"/>
                      <a:pt x="655886" y="763991"/>
                      <a:pt x="652984" y="763991"/>
                    </a:cubicBezTo>
                    <a:cubicBezTo>
                      <a:pt x="650082" y="763991"/>
                      <a:pt x="647180" y="762540"/>
                      <a:pt x="644277" y="759638"/>
                    </a:cubicBezTo>
                    <a:lnTo>
                      <a:pt x="618158" y="729165"/>
                    </a:lnTo>
                    <a:lnTo>
                      <a:pt x="578979" y="668220"/>
                    </a:lnTo>
                    <a:lnTo>
                      <a:pt x="565919" y="620335"/>
                    </a:lnTo>
                    <a:cubicBezTo>
                      <a:pt x="563017" y="617432"/>
                      <a:pt x="561566" y="613079"/>
                      <a:pt x="561566" y="607275"/>
                    </a:cubicBezTo>
                    <a:lnTo>
                      <a:pt x="561566" y="598569"/>
                    </a:lnTo>
                    <a:cubicBezTo>
                      <a:pt x="561566" y="589862"/>
                      <a:pt x="558664" y="582607"/>
                      <a:pt x="552860" y="576802"/>
                    </a:cubicBezTo>
                    <a:cubicBezTo>
                      <a:pt x="552860" y="562292"/>
                      <a:pt x="551409" y="553585"/>
                      <a:pt x="548507" y="550683"/>
                    </a:cubicBezTo>
                    <a:lnTo>
                      <a:pt x="548507" y="541977"/>
                    </a:lnTo>
                    <a:cubicBezTo>
                      <a:pt x="548507" y="539074"/>
                      <a:pt x="549232" y="537623"/>
                      <a:pt x="550683" y="537623"/>
                    </a:cubicBezTo>
                    <a:cubicBezTo>
                      <a:pt x="552134" y="537623"/>
                      <a:pt x="552860" y="536172"/>
                      <a:pt x="552860" y="533270"/>
                    </a:cubicBezTo>
                    <a:cubicBezTo>
                      <a:pt x="552860" y="527466"/>
                      <a:pt x="552134" y="523113"/>
                      <a:pt x="550683" y="520210"/>
                    </a:cubicBezTo>
                    <a:cubicBezTo>
                      <a:pt x="549232" y="517308"/>
                      <a:pt x="548507" y="514406"/>
                      <a:pt x="548507" y="511504"/>
                    </a:cubicBezTo>
                    <a:lnTo>
                      <a:pt x="548507" y="489738"/>
                    </a:lnTo>
                    <a:cubicBezTo>
                      <a:pt x="545604" y="469423"/>
                      <a:pt x="544153" y="449833"/>
                      <a:pt x="544153" y="430969"/>
                    </a:cubicBezTo>
                    <a:cubicBezTo>
                      <a:pt x="544153" y="412105"/>
                      <a:pt x="544153" y="392516"/>
                      <a:pt x="544153" y="372201"/>
                    </a:cubicBezTo>
                    <a:cubicBezTo>
                      <a:pt x="544153" y="363494"/>
                      <a:pt x="544879" y="354788"/>
                      <a:pt x="546330" y="346082"/>
                    </a:cubicBezTo>
                    <a:cubicBezTo>
                      <a:pt x="547781" y="337375"/>
                      <a:pt x="548507" y="328669"/>
                      <a:pt x="548507" y="319962"/>
                    </a:cubicBezTo>
                    <a:lnTo>
                      <a:pt x="557213" y="272077"/>
                    </a:lnTo>
                    <a:cubicBezTo>
                      <a:pt x="557213" y="260468"/>
                      <a:pt x="557939" y="250311"/>
                      <a:pt x="559390" y="241604"/>
                    </a:cubicBezTo>
                    <a:cubicBezTo>
                      <a:pt x="560841" y="232898"/>
                      <a:pt x="561566" y="224191"/>
                      <a:pt x="561566" y="215485"/>
                    </a:cubicBezTo>
                    <a:cubicBezTo>
                      <a:pt x="561566" y="200974"/>
                      <a:pt x="563017" y="192268"/>
                      <a:pt x="565919" y="189365"/>
                    </a:cubicBezTo>
                    <a:cubicBezTo>
                      <a:pt x="565919" y="186463"/>
                      <a:pt x="566645" y="185012"/>
                      <a:pt x="568096" y="185012"/>
                    </a:cubicBezTo>
                    <a:cubicBezTo>
                      <a:pt x="569547" y="185012"/>
                      <a:pt x="570273" y="183561"/>
                      <a:pt x="570273" y="180659"/>
                    </a:cubicBezTo>
                    <a:lnTo>
                      <a:pt x="565919" y="176306"/>
                    </a:lnTo>
                    <a:cubicBezTo>
                      <a:pt x="568822" y="173404"/>
                      <a:pt x="570273" y="164697"/>
                      <a:pt x="570273" y="150186"/>
                    </a:cubicBezTo>
                    <a:lnTo>
                      <a:pt x="570273" y="124067"/>
                    </a:lnTo>
                    <a:cubicBezTo>
                      <a:pt x="573175" y="115361"/>
                      <a:pt x="574626" y="99399"/>
                      <a:pt x="574626" y="76182"/>
                    </a:cubicBezTo>
                    <a:cubicBezTo>
                      <a:pt x="577528" y="64573"/>
                      <a:pt x="574626" y="58769"/>
                      <a:pt x="565919" y="58769"/>
                    </a:cubicBezTo>
                    <a:cubicBezTo>
                      <a:pt x="551409" y="58769"/>
                      <a:pt x="542702" y="60220"/>
                      <a:pt x="539800" y="63122"/>
                    </a:cubicBezTo>
                    <a:cubicBezTo>
                      <a:pt x="510779" y="63122"/>
                      <a:pt x="491915" y="64573"/>
                      <a:pt x="483208" y="67475"/>
                    </a:cubicBezTo>
                    <a:cubicBezTo>
                      <a:pt x="477404" y="67475"/>
                      <a:pt x="473051" y="68201"/>
                      <a:pt x="470149" y="69652"/>
                    </a:cubicBezTo>
                    <a:cubicBezTo>
                      <a:pt x="467246" y="71103"/>
                      <a:pt x="462893" y="71828"/>
                      <a:pt x="457089" y="71828"/>
                    </a:cubicBezTo>
                    <a:lnTo>
                      <a:pt x="448382" y="71828"/>
                    </a:lnTo>
                    <a:cubicBezTo>
                      <a:pt x="439676" y="71828"/>
                      <a:pt x="430244" y="74731"/>
                      <a:pt x="420087" y="80535"/>
                    </a:cubicBezTo>
                    <a:cubicBezTo>
                      <a:pt x="409929" y="86339"/>
                      <a:pt x="399046" y="89241"/>
                      <a:pt x="387437" y="89241"/>
                    </a:cubicBezTo>
                    <a:cubicBezTo>
                      <a:pt x="396144" y="80535"/>
                      <a:pt x="409203" y="76182"/>
                      <a:pt x="426616" y="76182"/>
                    </a:cubicBezTo>
                    <a:cubicBezTo>
                      <a:pt x="432421" y="73280"/>
                      <a:pt x="438951" y="71828"/>
                      <a:pt x="446206" y="71828"/>
                    </a:cubicBezTo>
                    <a:cubicBezTo>
                      <a:pt x="453461" y="71828"/>
                      <a:pt x="458540" y="68926"/>
                      <a:pt x="461442" y="63122"/>
                    </a:cubicBezTo>
                    <a:cubicBezTo>
                      <a:pt x="458540" y="63122"/>
                      <a:pt x="448382" y="66024"/>
                      <a:pt x="430970" y="71828"/>
                    </a:cubicBezTo>
                    <a:cubicBezTo>
                      <a:pt x="425165" y="71828"/>
                      <a:pt x="420087" y="72554"/>
                      <a:pt x="415733" y="74005"/>
                    </a:cubicBezTo>
                    <a:cubicBezTo>
                      <a:pt x="411380" y="75456"/>
                      <a:pt x="406301" y="76182"/>
                      <a:pt x="400497" y="76182"/>
                    </a:cubicBezTo>
                    <a:lnTo>
                      <a:pt x="370025" y="89241"/>
                    </a:lnTo>
                    <a:cubicBezTo>
                      <a:pt x="352612" y="89241"/>
                      <a:pt x="342454" y="90692"/>
                      <a:pt x="339552" y="93595"/>
                    </a:cubicBezTo>
                    <a:cubicBezTo>
                      <a:pt x="333748" y="93595"/>
                      <a:pt x="327218" y="94320"/>
                      <a:pt x="319962" y="95771"/>
                    </a:cubicBezTo>
                    <a:cubicBezTo>
                      <a:pt x="312707" y="97222"/>
                      <a:pt x="306177" y="97948"/>
                      <a:pt x="300373" y="97948"/>
                    </a:cubicBezTo>
                    <a:cubicBezTo>
                      <a:pt x="294569" y="97948"/>
                      <a:pt x="289490" y="98673"/>
                      <a:pt x="285137" y="100124"/>
                    </a:cubicBezTo>
                    <a:cubicBezTo>
                      <a:pt x="280783" y="101575"/>
                      <a:pt x="275705" y="100850"/>
                      <a:pt x="269900" y="97948"/>
                    </a:cubicBezTo>
                    <a:cubicBezTo>
                      <a:pt x="266998" y="97948"/>
                      <a:pt x="264096" y="96497"/>
                      <a:pt x="261194" y="93595"/>
                    </a:cubicBezTo>
                    <a:cubicBezTo>
                      <a:pt x="258292" y="90692"/>
                      <a:pt x="253939" y="89241"/>
                      <a:pt x="248134" y="89241"/>
                    </a:cubicBezTo>
                    <a:lnTo>
                      <a:pt x="235075" y="76182"/>
                    </a:lnTo>
                    <a:cubicBezTo>
                      <a:pt x="237977" y="79084"/>
                      <a:pt x="243055" y="79809"/>
                      <a:pt x="250311" y="78358"/>
                    </a:cubicBezTo>
                    <a:cubicBezTo>
                      <a:pt x="257566" y="76907"/>
                      <a:pt x="262645" y="76182"/>
                      <a:pt x="265547" y="76182"/>
                    </a:cubicBezTo>
                    <a:cubicBezTo>
                      <a:pt x="275705" y="73280"/>
                      <a:pt x="280783" y="71828"/>
                      <a:pt x="280783" y="71828"/>
                    </a:cubicBezTo>
                    <a:lnTo>
                      <a:pt x="288401" y="71828"/>
                    </a:lnTo>
                    <a:cubicBezTo>
                      <a:pt x="290941" y="71828"/>
                      <a:pt x="292211" y="70377"/>
                      <a:pt x="292211" y="67475"/>
                    </a:cubicBezTo>
                    <a:cubicBezTo>
                      <a:pt x="294750" y="67475"/>
                      <a:pt x="296020" y="68926"/>
                      <a:pt x="296020" y="71828"/>
                    </a:cubicBezTo>
                    <a:cubicBezTo>
                      <a:pt x="298967" y="68926"/>
                      <a:pt x="301915" y="67475"/>
                      <a:pt x="304862" y="67475"/>
                    </a:cubicBezTo>
                    <a:lnTo>
                      <a:pt x="313637" y="63122"/>
                    </a:lnTo>
                    <a:cubicBezTo>
                      <a:pt x="325381" y="63122"/>
                      <a:pt x="332727" y="62396"/>
                      <a:pt x="335675" y="60945"/>
                    </a:cubicBezTo>
                    <a:cubicBezTo>
                      <a:pt x="338622" y="62396"/>
                      <a:pt x="343021" y="61671"/>
                      <a:pt x="348870" y="58769"/>
                    </a:cubicBezTo>
                    <a:lnTo>
                      <a:pt x="366487" y="58769"/>
                    </a:lnTo>
                    <a:lnTo>
                      <a:pt x="375330" y="58769"/>
                    </a:lnTo>
                    <a:cubicBezTo>
                      <a:pt x="378277" y="58769"/>
                      <a:pt x="381202" y="57114"/>
                      <a:pt x="384105" y="53803"/>
                    </a:cubicBezTo>
                    <a:cubicBezTo>
                      <a:pt x="387052" y="50493"/>
                      <a:pt x="392947" y="48838"/>
                      <a:pt x="401789" y="48838"/>
                    </a:cubicBezTo>
                    <a:cubicBezTo>
                      <a:pt x="404691" y="48838"/>
                      <a:pt x="406880" y="47172"/>
                      <a:pt x="408353" y="43839"/>
                    </a:cubicBezTo>
                    <a:cubicBezTo>
                      <a:pt x="409827" y="40506"/>
                      <a:pt x="412038" y="38839"/>
                      <a:pt x="414985" y="38839"/>
                    </a:cubicBezTo>
                    <a:cubicBezTo>
                      <a:pt x="420835" y="38839"/>
                      <a:pt x="424496" y="38012"/>
                      <a:pt x="425970" y="36356"/>
                    </a:cubicBezTo>
                    <a:cubicBezTo>
                      <a:pt x="427444" y="34701"/>
                      <a:pt x="429654" y="33874"/>
                      <a:pt x="432602" y="33874"/>
                    </a:cubicBezTo>
                    <a:cubicBezTo>
                      <a:pt x="441399" y="33874"/>
                      <a:pt x="447272" y="32219"/>
                      <a:pt x="450219" y="28908"/>
                    </a:cubicBezTo>
                    <a:lnTo>
                      <a:pt x="459061" y="28908"/>
                    </a:lnTo>
                    <a:cubicBezTo>
                      <a:pt x="459061" y="28908"/>
                      <a:pt x="461986" y="27253"/>
                      <a:pt x="467836" y="23943"/>
                    </a:cubicBezTo>
                    <a:lnTo>
                      <a:pt x="489874" y="23943"/>
                    </a:lnTo>
                    <a:lnTo>
                      <a:pt x="494295" y="23943"/>
                    </a:lnTo>
                    <a:lnTo>
                      <a:pt x="503070" y="23943"/>
                    </a:lnTo>
                    <a:cubicBezTo>
                      <a:pt x="506017" y="21041"/>
                      <a:pt x="511890" y="19590"/>
                      <a:pt x="520687" y="19590"/>
                    </a:cubicBezTo>
                    <a:cubicBezTo>
                      <a:pt x="532431" y="19590"/>
                      <a:pt x="541251" y="16688"/>
                      <a:pt x="547146" y="10883"/>
                    </a:cubicBezTo>
                    <a:cubicBezTo>
                      <a:pt x="552996" y="5079"/>
                      <a:pt x="557395" y="2177"/>
                      <a:pt x="560342" y="2177"/>
                    </a:cubicBezTo>
                    <a:cubicBezTo>
                      <a:pt x="561816" y="726"/>
                      <a:pt x="563105" y="0"/>
                      <a:pt x="5642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A21038C-56F6-1CBA-70CF-CF2D6DA56941}"/>
                  </a:ext>
                </a:extLst>
              </p:cNvPr>
              <p:cNvSpPr txBox="1"/>
              <p:nvPr/>
            </p:nvSpPr>
            <p:spPr>
              <a:xfrm>
                <a:off x="4113242" y="604496"/>
                <a:ext cx="1221413" cy="1544286"/>
              </a:xfrm>
              <a:custGeom>
                <a:avLst/>
                <a:gdLst/>
                <a:ahLst/>
                <a:cxnLst/>
                <a:rect l="l" t="t" r="r" b="b"/>
                <a:pathLst>
                  <a:path w="902084" h="1140544">
                    <a:moveTo>
                      <a:pt x="335198" y="1101365"/>
                    </a:moveTo>
                    <a:cubicBezTo>
                      <a:pt x="332296" y="1104267"/>
                      <a:pt x="330845" y="1107169"/>
                      <a:pt x="330845" y="1110071"/>
                    </a:cubicBezTo>
                    <a:cubicBezTo>
                      <a:pt x="330845" y="1112974"/>
                      <a:pt x="327942" y="1114425"/>
                      <a:pt x="322138" y="1114425"/>
                    </a:cubicBezTo>
                    <a:cubicBezTo>
                      <a:pt x="322138" y="1111523"/>
                      <a:pt x="323589" y="1108620"/>
                      <a:pt x="326491" y="1105718"/>
                    </a:cubicBezTo>
                    <a:cubicBezTo>
                      <a:pt x="329393" y="1102816"/>
                      <a:pt x="332296" y="1101365"/>
                      <a:pt x="335198" y="1101365"/>
                    </a:cubicBezTo>
                    <a:close/>
                    <a:moveTo>
                      <a:pt x="361317" y="1053480"/>
                    </a:moveTo>
                    <a:cubicBezTo>
                      <a:pt x="358415" y="1053480"/>
                      <a:pt x="356964" y="1057833"/>
                      <a:pt x="356964" y="1066539"/>
                    </a:cubicBezTo>
                    <a:lnTo>
                      <a:pt x="356964" y="1062186"/>
                    </a:lnTo>
                    <a:cubicBezTo>
                      <a:pt x="356964" y="1056382"/>
                      <a:pt x="358415" y="1053480"/>
                      <a:pt x="361317" y="1053480"/>
                    </a:cubicBezTo>
                    <a:close/>
                    <a:moveTo>
                      <a:pt x="355263" y="1049126"/>
                    </a:moveTo>
                    <a:lnTo>
                      <a:pt x="355600" y="1050078"/>
                    </a:lnTo>
                    <a:lnTo>
                      <a:pt x="355297" y="1051303"/>
                    </a:lnTo>
                    <a:cubicBezTo>
                      <a:pt x="352237" y="1058558"/>
                      <a:pt x="350706" y="1065088"/>
                      <a:pt x="350706" y="1070892"/>
                    </a:cubicBezTo>
                    <a:lnTo>
                      <a:pt x="350706" y="1062186"/>
                    </a:lnTo>
                    <a:cubicBezTo>
                      <a:pt x="350706" y="1059284"/>
                      <a:pt x="351466" y="1057107"/>
                      <a:pt x="352985" y="1055656"/>
                    </a:cubicBezTo>
                    <a:cubicBezTo>
                      <a:pt x="354504" y="1054205"/>
                      <a:pt x="355263" y="1052028"/>
                      <a:pt x="355263" y="1049126"/>
                    </a:cubicBezTo>
                    <a:close/>
                    <a:moveTo>
                      <a:pt x="883704" y="1044773"/>
                    </a:moveTo>
                    <a:lnTo>
                      <a:pt x="883704" y="1046994"/>
                    </a:lnTo>
                    <a:lnTo>
                      <a:pt x="883568" y="1046814"/>
                    </a:lnTo>
                    <a:lnTo>
                      <a:pt x="882793" y="1045684"/>
                    </a:lnTo>
                    <a:close/>
                    <a:moveTo>
                      <a:pt x="474501" y="988181"/>
                    </a:moveTo>
                    <a:lnTo>
                      <a:pt x="471236" y="993623"/>
                    </a:lnTo>
                    <a:cubicBezTo>
                      <a:pt x="470510" y="994348"/>
                      <a:pt x="470148" y="993986"/>
                      <a:pt x="470148" y="992534"/>
                    </a:cubicBezTo>
                    <a:close/>
                    <a:moveTo>
                      <a:pt x="505246" y="983828"/>
                    </a:moveTo>
                    <a:cubicBezTo>
                      <a:pt x="502162" y="995437"/>
                      <a:pt x="496267" y="1001241"/>
                      <a:pt x="487561" y="1001241"/>
                    </a:cubicBezTo>
                    <a:close/>
                    <a:moveTo>
                      <a:pt x="478854" y="983828"/>
                    </a:moveTo>
                    <a:lnTo>
                      <a:pt x="474501" y="988181"/>
                    </a:lnTo>
                    <a:lnTo>
                      <a:pt x="475952" y="986005"/>
                    </a:lnTo>
                    <a:close/>
                    <a:moveTo>
                      <a:pt x="458954" y="983206"/>
                    </a:moveTo>
                    <a:lnTo>
                      <a:pt x="457088" y="986005"/>
                    </a:lnTo>
                    <a:cubicBezTo>
                      <a:pt x="454186" y="987456"/>
                      <a:pt x="449833" y="988181"/>
                      <a:pt x="444028" y="988181"/>
                    </a:cubicBezTo>
                    <a:cubicBezTo>
                      <a:pt x="446930" y="986730"/>
                      <a:pt x="449107" y="985823"/>
                      <a:pt x="450558" y="985460"/>
                    </a:cubicBezTo>
                    <a:lnTo>
                      <a:pt x="451491" y="985694"/>
                    </a:lnTo>
                    <a:lnTo>
                      <a:pt x="457088" y="983828"/>
                    </a:lnTo>
                    <a:close/>
                    <a:moveTo>
                      <a:pt x="474501" y="981651"/>
                    </a:moveTo>
                    <a:lnTo>
                      <a:pt x="472635" y="981962"/>
                    </a:lnTo>
                    <a:lnTo>
                      <a:pt x="473630" y="982957"/>
                    </a:lnTo>
                    <a:close/>
                    <a:moveTo>
                      <a:pt x="461441" y="979475"/>
                    </a:moveTo>
                    <a:cubicBezTo>
                      <a:pt x="461441" y="980926"/>
                      <a:pt x="461078" y="982014"/>
                      <a:pt x="460353" y="982740"/>
                    </a:cubicBezTo>
                    <a:lnTo>
                      <a:pt x="458954" y="983206"/>
                    </a:lnTo>
                    <a:close/>
                    <a:moveTo>
                      <a:pt x="532997" y="975122"/>
                    </a:moveTo>
                    <a:lnTo>
                      <a:pt x="532997" y="977471"/>
                    </a:lnTo>
                    <a:lnTo>
                      <a:pt x="527284" y="981107"/>
                    </a:lnTo>
                    <a:cubicBezTo>
                      <a:pt x="525470" y="981470"/>
                      <a:pt x="523837" y="980926"/>
                      <a:pt x="522386" y="979475"/>
                    </a:cubicBezTo>
                    <a:lnTo>
                      <a:pt x="523099" y="978227"/>
                    </a:lnTo>
                    <a:close/>
                    <a:moveTo>
                      <a:pt x="574625" y="947914"/>
                    </a:moveTo>
                    <a:cubicBezTo>
                      <a:pt x="576076" y="948639"/>
                      <a:pt x="577527" y="949002"/>
                      <a:pt x="578978" y="949002"/>
                    </a:cubicBezTo>
                    <a:lnTo>
                      <a:pt x="574625" y="953355"/>
                    </a:lnTo>
                    <a:close/>
                    <a:moveTo>
                      <a:pt x="796639" y="944649"/>
                    </a:moveTo>
                    <a:cubicBezTo>
                      <a:pt x="799542" y="944649"/>
                      <a:pt x="806797" y="949728"/>
                      <a:pt x="818405" y="959885"/>
                    </a:cubicBezTo>
                    <a:cubicBezTo>
                      <a:pt x="830014" y="970043"/>
                      <a:pt x="834367" y="976573"/>
                      <a:pt x="831465" y="979475"/>
                    </a:cubicBezTo>
                    <a:cubicBezTo>
                      <a:pt x="828563" y="976573"/>
                      <a:pt x="821308" y="970768"/>
                      <a:pt x="809699" y="962062"/>
                    </a:cubicBezTo>
                    <a:cubicBezTo>
                      <a:pt x="798090" y="953355"/>
                      <a:pt x="793737" y="947551"/>
                      <a:pt x="796639" y="944649"/>
                    </a:cubicBezTo>
                    <a:close/>
                    <a:moveTo>
                      <a:pt x="430969" y="944649"/>
                    </a:moveTo>
                    <a:cubicBezTo>
                      <a:pt x="433871" y="947551"/>
                      <a:pt x="436773" y="949002"/>
                      <a:pt x="439675" y="949002"/>
                    </a:cubicBezTo>
                    <a:lnTo>
                      <a:pt x="444028" y="953355"/>
                    </a:lnTo>
                    <a:cubicBezTo>
                      <a:pt x="441126" y="950453"/>
                      <a:pt x="438224" y="949002"/>
                      <a:pt x="435322" y="949002"/>
                    </a:cubicBezTo>
                    <a:cubicBezTo>
                      <a:pt x="432420" y="949002"/>
                      <a:pt x="430969" y="947551"/>
                      <a:pt x="430969" y="944649"/>
                    </a:cubicBezTo>
                    <a:close/>
                    <a:moveTo>
                      <a:pt x="578978" y="940296"/>
                    </a:moveTo>
                    <a:cubicBezTo>
                      <a:pt x="581880" y="940296"/>
                      <a:pt x="582606" y="941747"/>
                      <a:pt x="581155" y="944649"/>
                    </a:cubicBezTo>
                    <a:cubicBezTo>
                      <a:pt x="579704" y="947551"/>
                      <a:pt x="577527" y="947551"/>
                      <a:pt x="574625" y="944649"/>
                    </a:cubicBezTo>
                    <a:cubicBezTo>
                      <a:pt x="577527" y="944649"/>
                      <a:pt x="578978" y="943198"/>
                      <a:pt x="578978" y="940296"/>
                    </a:cubicBezTo>
                    <a:close/>
                    <a:moveTo>
                      <a:pt x="596391" y="931589"/>
                    </a:moveTo>
                    <a:cubicBezTo>
                      <a:pt x="596391" y="934491"/>
                      <a:pt x="597842" y="935943"/>
                      <a:pt x="600744" y="935943"/>
                    </a:cubicBezTo>
                    <a:lnTo>
                      <a:pt x="600744" y="940296"/>
                    </a:lnTo>
                    <a:lnTo>
                      <a:pt x="605098" y="940296"/>
                    </a:lnTo>
                    <a:cubicBezTo>
                      <a:pt x="605098" y="943198"/>
                      <a:pt x="602195" y="944649"/>
                      <a:pt x="596391" y="944649"/>
                    </a:cubicBezTo>
                    <a:cubicBezTo>
                      <a:pt x="599293" y="938845"/>
                      <a:pt x="599293" y="937394"/>
                      <a:pt x="596391" y="940296"/>
                    </a:cubicBezTo>
                    <a:cubicBezTo>
                      <a:pt x="593489" y="943198"/>
                      <a:pt x="592038" y="943198"/>
                      <a:pt x="592038" y="940296"/>
                    </a:cubicBezTo>
                    <a:cubicBezTo>
                      <a:pt x="594940" y="937394"/>
                      <a:pt x="596391" y="934491"/>
                      <a:pt x="596391" y="931589"/>
                    </a:cubicBezTo>
                    <a:close/>
                    <a:moveTo>
                      <a:pt x="618157" y="929413"/>
                    </a:moveTo>
                    <a:lnTo>
                      <a:pt x="618157" y="931589"/>
                    </a:lnTo>
                    <a:cubicBezTo>
                      <a:pt x="612353" y="931589"/>
                      <a:pt x="610176" y="933040"/>
                      <a:pt x="611627" y="935943"/>
                    </a:cubicBezTo>
                    <a:cubicBezTo>
                      <a:pt x="613078" y="938845"/>
                      <a:pt x="610902" y="940296"/>
                      <a:pt x="605098" y="940296"/>
                    </a:cubicBezTo>
                    <a:cubicBezTo>
                      <a:pt x="608000" y="934491"/>
                      <a:pt x="610902" y="931589"/>
                      <a:pt x="613804" y="931589"/>
                    </a:cubicBezTo>
                    <a:close/>
                    <a:moveTo>
                      <a:pt x="426615" y="927236"/>
                    </a:moveTo>
                    <a:lnTo>
                      <a:pt x="427856" y="928167"/>
                    </a:lnTo>
                    <a:lnTo>
                      <a:pt x="426099" y="927753"/>
                    </a:lnTo>
                    <a:close/>
                    <a:moveTo>
                      <a:pt x="409203" y="927236"/>
                    </a:moveTo>
                    <a:lnTo>
                      <a:pt x="413321" y="927824"/>
                    </a:lnTo>
                    <a:lnTo>
                      <a:pt x="414644" y="929413"/>
                    </a:lnTo>
                    <a:cubicBezTo>
                      <a:pt x="415370" y="930864"/>
                      <a:pt x="415007" y="931589"/>
                      <a:pt x="413556" y="931589"/>
                    </a:cubicBezTo>
                    <a:close/>
                    <a:moveTo>
                      <a:pt x="410125" y="923990"/>
                    </a:moveTo>
                    <a:lnTo>
                      <a:pt x="426099" y="927753"/>
                    </a:lnTo>
                    <a:lnTo>
                      <a:pt x="422262" y="931589"/>
                    </a:lnTo>
                    <a:cubicBezTo>
                      <a:pt x="420811" y="930138"/>
                      <a:pt x="418997" y="929050"/>
                      <a:pt x="416821" y="928324"/>
                    </a:cubicBezTo>
                    <a:lnTo>
                      <a:pt x="413321" y="927824"/>
                    </a:lnTo>
                    <a:close/>
                    <a:moveTo>
                      <a:pt x="626118" y="919276"/>
                    </a:moveTo>
                    <a:lnTo>
                      <a:pt x="622510" y="922883"/>
                    </a:lnTo>
                    <a:cubicBezTo>
                      <a:pt x="621059" y="925785"/>
                      <a:pt x="619608" y="927962"/>
                      <a:pt x="618157" y="929413"/>
                    </a:cubicBezTo>
                    <a:lnTo>
                      <a:pt x="618157" y="927236"/>
                    </a:lnTo>
                    <a:lnTo>
                      <a:pt x="618157" y="922883"/>
                    </a:lnTo>
                    <a:cubicBezTo>
                      <a:pt x="619631" y="921432"/>
                      <a:pt x="621473" y="920344"/>
                      <a:pt x="623684" y="919618"/>
                    </a:cubicBezTo>
                    <a:close/>
                    <a:moveTo>
                      <a:pt x="399439" y="918866"/>
                    </a:moveTo>
                    <a:lnTo>
                      <a:pt x="401941" y="919618"/>
                    </a:lnTo>
                    <a:cubicBezTo>
                      <a:pt x="403154" y="920344"/>
                      <a:pt x="404373" y="921432"/>
                      <a:pt x="405598" y="922883"/>
                    </a:cubicBezTo>
                    <a:lnTo>
                      <a:pt x="409203" y="922883"/>
                    </a:lnTo>
                    <a:lnTo>
                      <a:pt x="410125" y="923990"/>
                    </a:lnTo>
                    <a:lnTo>
                      <a:pt x="404849" y="922747"/>
                    </a:lnTo>
                    <a:cubicBezTo>
                      <a:pt x="402673" y="922010"/>
                      <a:pt x="400950" y="920899"/>
                      <a:pt x="399680" y="919414"/>
                    </a:cubicBezTo>
                    <a:close/>
                    <a:moveTo>
                      <a:pt x="762902" y="916353"/>
                    </a:moveTo>
                    <a:cubicBezTo>
                      <a:pt x="763627" y="916353"/>
                      <a:pt x="764716" y="917079"/>
                      <a:pt x="766167" y="918530"/>
                    </a:cubicBezTo>
                    <a:lnTo>
                      <a:pt x="761814" y="918530"/>
                    </a:lnTo>
                    <a:cubicBezTo>
                      <a:pt x="761814" y="917079"/>
                      <a:pt x="762176" y="916353"/>
                      <a:pt x="762902" y="916353"/>
                    </a:cubicBezTo>
                    <a:close/>
                    <a:moveTo>
                      <a:pt x="618157" y="914176"/>
                    </a:moveTo>
                    <a:cubicBezTo>
                      <a:pt x="621059" y="914176"/>
                      <a:pt x="622510" y="914902"/>
                      <a:pt x="622510" y="916353"/>
                    </a:cubicBezTo>
                    <a:cubicBezTo>
                      <a:pt x="622510" y="917804"/>
                      <a:pt x="621059" y="918530"/>
                      <a:pt x="618157" y="918530"/>
                    </a:cubicBezTo>
                    <a:close/>
                    <a:moveTo>
                      <a:pt x="692162" y="848878"/>
                    </a:moveTo>
                    <a:lnTo>
                      <a:pt x="692162" y="853231"/>
                    </a:lnTo>
                    <a:cubicBezTo>
                      <a:pt x="692162" y="856133"/>
                      <a:pt x="690711" y="857585"/>
                      <a:pt x="687809" y="857585"/>
                    </a:cubicBezTo>
                    <a:cubicBezTo>
                      <a:pt x="690711" y="854682"/>
                      <a:pt x="692162" y="851780"/>
                      <a:pt x="692162" y="848878"/>
                    </a:cubicBezTo>
                    <a:close/>
                    <a:moveTo>
                      <a:pt x="704133" y="818406"/>
                    </a:moveTo>
                    <a:cubicBezTo>
                      <a:pt x="704133" y="819857"/>
                      <a:pt x="703816" y="820582"/>
                      <a:pt x="703181" y="820582"/>
                    </a:cubicBezTo>
                    <a:lnTo>
                      <a:pt x="702610" y="820147"/>
                    </a:lnTo>
                    <a:close/>
                    <a:moveTo>
                      <a:pt x="709575" y="809699"/>
                    </a:moveTo>
                    <a:lnTo>
                      <a:pt x="711752" y="809699"/>
                    </a:lnTo>
                    <a:lnTo>
                      <a:pt x="713928" y="809699"/>
                    </a:lnTo>
                    <a:cubicBezTo>
                      <a:pt x="713928" y="812601"/>
                      <a:pt x="713203" y="814052"/>
                      <a:pt x="711752" y="814052"/>
                    </a:cubicBezTo>
                    <a:cubicBezTo>
                      <a:pt x="710300" y="814052"/>
                      <a:pt x="709575" y="815503"/>
                      <a:pt x="709575" y="818406"/>
                    </a:cubicBezTo>
                    <a:close/>
                    <a:moveTo>
                      <a:pt x="426615" y="787933"/>
                    </a:moveTo>
                    <a:cubicBezTo>
                      <a:pt x="426615" y="799542"/>
                      <a:pt x="425164" y="805346"/>
                      <a:pt x="422262" y="805346"/>
                    </a:cubicBezTo>
                    <a:lnTo>
                      <a:pt x="422262" y="796639"/>
                    </a:lnTo>
                    <a:cubicBezTo>
                      <a:pt x="422262" y="793737"/>
                      <a:pt x="423713" y="790835"/>
                      <a:pt x="426615" y="787933"/>
                    </a:cubicBezTo>
                    <a:close/>
                    <a:moveTo>
                      <a:pt x="509368" y="784200"/>
                    </a:moveTo>
                    <a:lnTo>
                      <a:pt x="513680" y="788613"/>
                    </a:lnTo>
                    <a:cubicBezTo>
                      <a:pt x="515131" y="787139"/>
                      <a:pt x="515494" y="786034"/>
                      <a:pt x="514768" y="785297"/>
                    </a:cubicBezTo>
                    <a:close/>
                    <a:moveTo>
                      <a:pt x="726988" y="774873"/>
                    </a:moveTo>
                    <a:lnTo>
                      <a:pt x="731341" y="774873"/>
                    </a:lnTo>
                    <a:cubicBezTo>
                      <a:pt x="731341" y="777775"/>
                      <a:pt x="729890" y="779227"/>
                      <a:pt x="726988" y="779227"/>
                    </a:cubicBezTo>
                    <a:close/>
                    <a:moveTo>
                      <a:pt x="426615" y="770520"/>
                    </a:moveTo>
                    <a:cubicBezTo>
                      <a:pt x="426615" y="773422"/>
                      <a:pt x="425890" y="775599"/>
                      <a:pt x="424439" y="777050"/>
                    </a:cubicBezTo>
                    <a:cubicBezTo>
                      <a:pt x="422988" y="778501"/>
                      <a:pt x="422262" y="780678"/>
                      <a:pt x="422262" y="783580"/>
                    </a:cubicBezTo>
                    <a:lnTo>
                      <a:pt x="422262" y="779227"/>
                    </a:lnTo>
                    <a:cubicBezTo>
                      <a:pt x="422262" y="773422"/>
                      <a:pt x="423713" y="770520"/>
                      <a:pt x="426615" y="770520"/>
                    </a:cubicBezTo>
                    <a:close/>
                    <a:moveTo>
                      <a:pt x="435322" y="744401"/>
                    </a:moveTo>
                    <a:cubicBezTo>
                      <a:pt x="435322" y="747303"/>
                      <a:pt x="434596" y="754558"/>
                      <a:pt x="433145" y="766167"/>
                    </a:cubicBezTo>
                    <a:cubicBezTo>
                      <a:pt x="431694" y="777775"/>
                      <a:pt x="429518" y="782129"/>
                      <a:pt x="426615" y="779227"/>
                    </a:cubicBezTo>
                    <a:cubicBezTo>
                      <a:pt x="426615" y="776324"/>
                      <a:pt x="427341" y="769795"/>
                      <a:pt x="428792" y="759637"/>
                    </a:cubicBezTo>
                    <a:cubicBezTo>
                      <a:pt x="430243" y="749479"/>
                      <a:pt x="432420" y="744401"/>
                      <a:pt x="435322" y="744401"/>
                    </a:cubicBezTo>
                    <a:close/>
                    <a:moveTo>
                      <a:pt x="430969" y="744401"/>
                    </a:moveTo>
                    <a:lnTo>
                      <a:pt x="430969" y="748754"/>
                    </a:lnTo>
                    <a:lnTo>
                      <a:pt x="426615" y="748754"/>
                    </a:lnTo>
                    <a:cubicBezTo>
                      <a:pt x="429518" y="748754"/>
                      <a:pt x="430969" y="747303"/>
                      <a:pt x="430969" y="744401"/>
                    </a:cubicBezTo>
                    <a:close/>
                    <a:moveTo>
                      <a:pt x="439675" y="718281"/>
                    </a:moveTo>
                    <a:lnTo>
                      <a:pt x="439675" y="726988"/>
                    </a:lnTo>
                    <a:cubicBezTo>
                      <a:pt x="436773" y="726988"/>
                      <a:pt x="435322" y="725537"/>
                      <a:pt x="435322" y="722635"/>
                    </a:cubicBezTo>
                    <a:cubicBezTo>
                      <a:pt x="435322" y="719732"/>
                      <a:pt x="436773" y="718281"/>
                      <a:pt x="439675" y="718281"/>
                    </a:cubicBezTo>
                    <a:close/>
                    <a:moveTo>
                      <a:pt x="744401" y="700868"/>
                    </a:moveTo>
                    <a:cubicBezTo>
                      <a:pt x="735694" y="709575"/>
                      <a:pt x="728439" y="722635"/>
                      <a:pt x="722635" y="740047"/>
                    </a:cubicBezTo>
                    <a:cubicBezTo>
                      <a:pt x="722635" y="742950"/>
                      <a:pt x="721909" y="745126"/>
                      <a:pt x="720458" y="746577"/>
                    </a:cubicBezTo>
                    <a:cubicBezTo>
                      <a:pt x="719007" y="748028"/>
                      <a:pt x="718281" y="750205"/>
                      <a:pt x="718281" y="753107"/>
                    </a:cubicBezTo>
                    <a:lnTo>
                      <a:pt x="713928" y="753107"/>
                    </a:lnTo>
                    <a:lnTo>
                      <a:pt x="713928" y="757460"/>
                    </a:lnTo>
                    <a:cubicBezTo>
                      <a:pt x="711026" y="760363"/>
                      <a:pt x="709575" y="760363"/>
                      <a:pt x="709575" y="757460"/>
                    </a:cubicBezTo>
                    <a:cubicBezTo>
                      <a:pt x="712477" y="771971"/>
                      <a:pt x="705222" y="787933"/>
                      <a:pt x="687809" y="805346"/>
                    </a:cubicBezTo>
                    <a:lnTo>
                      <a:pt x="679102" y="822759"/>
                    </a:lnTo>
                    <a:lnTo>
                      <a:pt x="670396" y="831465"/>
                    </a:lnTo>
                    <a:cubicBezTo>
                      <a:pt x="670396" y="834367"/>
                      <a:pt x="668945" y="837269"/>
                      <a:pt x="666043" y="840172"/>
                    </a:cubicBezTo>
                    <a:cubicBezTo>
                      <a:pt x="663141" y="843074"/>
                      <a:pt x="661689" y="845976"/>
                      <a:pt x="661689" y="848878"/>
                    </a:cubicBezTo>
                    <a:cubicBezTo>
                      <a:pt x="661689" y="851780"/>
                      <a:pt x="663141" y="853231"/>
                      <a:pt x="666043" y="853231"/>
                    </a:cubicBezTo>
                    <a:cubicBezTo>
                      <a:pt x="668945" y="853231"/>
                      <a:pt x="670396" y="854682"/>
                      <a:pt x="670396" y="857585"/>
                    </a:cubicBezTo>
                    <a:cubicBezTo>
                      <a:pt x="670396" y="848878"/>
                      <a:pt x="677651" y="837269"/>
                      <a:pt x="692162" y="822759"/>
                    </a:cubicBezTo>
                    <a:lnTo>
                      <a:pt x="700868" y="805346"/>
                    </a:lnTo>
                    <a:lnTo>
                      <a:pt x="713928" y="779227"/>
                    </a:lnTo>
                    <a:cubicBezTo>
                      <a:pt x="719732" y="764716"/>
                      <a:pt x="725537" y="752382"/>
                      <a:pt x="731341" y="742224"/>
                    </a:cubicBezTo>
                    <a:cubicBezTo>
                      <a:pt x="737145" y="732067"/>
                      <a:pt x="741499" y="719732"/>
                      <a:pt x="744401" y="705222"/>
                    </a:cubicBezTo>
                    <a:cubicBezTo>
                      <a:pt x="741499" y="705222"/>
                      <a:pt x="741499" y="703771"/>
                      <a:pt x="744401" y="700868"/>
                    </a:cubicBezTo>
                    <a:close/>
                    <a:moveTo>
                      <a:pt x="326491" y="661689"/>
                    </a:moveTo>
                    <a:lnTo>
                      <a:pt x="324315" y="666043"/>
                    </a:lnTo>
                    <a:lnTo>
                      <a:pt x="325947" y="664954"/>
                    </a:lnTo>
                    <a:cubicBezTo>
                      <a:pt x="326310" y="664229"/>
                      <a:pt x="326491" y="663141"/>
                      <a:pt x="326491" y="661689"/>
                    </a:cubicBezTo>
                    <a:close/>
                    <a:moveTo>
                      <a:pt x="448382" y="639923"/>
                    </a:moveTo>
                    <a:lnTo>
                      <a:pt x="448382" y="648630"/>
                    </a:lnTo>
                    <a:cubicBezTo>
                      <a:pt x="445479" y="651532"/>
                      <a:pt x="444028" y="654434"/>
                      <a:pt x="444028" y="657336"/>
                    </a:cubicBezTo>
                    <a:cubicBezTo>
                      <a:pt x="444028" y="654434"/>
                      <a:pt x="444754" y="651532"/>
                      <a:pt x="446205" y="648630"/>
                    </a:cubicBezTo>
                    <a:cubicBezTo>
                      <a:pt x="447656" y="645728"/>
                      <a:pt x="448382" y="642826"/>
                      <a:pt x="448382" y="639923"/>
                    </a:cubicBezTo>
                    <a:close/>
                    <a:moveTo>
                      <a:pt x="333637" y="632960"/>
                    </a:moveTo>
                    <a:lnTo>
                      <a:pt x="325607" y="652983"/>
                    </a:lnTo>
                    <a:lnTo>
                      <a:pt x="328260" y="652983"/>
                    </a:lnTo>
                    <a:lnTo>
                      <a:pt x="329144" y="652983"/>
                    </a:lnTo>
                    <a:cubicBezTo>
                      <a:pt x="329144" y="658787"/>
                      <a:pt x="326809" y="661689"/>
                      <a:pt x="322138" y="661689"/>
                    </a:cubicBezTo>
                    <a:cubicBezTo>
                      <a:pt x="326809" y="655885"/>
                      <a:pt x="326809" y="652983"/>
                      <a:pt x="322138" y="652983"/>
                    </a:cubicBezTo>
                    <a:lnTo>
                      <a:pt x="313432" y="661689"/>
                    </a:lnTo>
                    <a:cubicBezTo>
                      <a:pt x="310530" y="664592"/>
                      <a:pt x="309078" y="667494"/>
                      <a:pt x="309078" y="670396"/>
                    </a:cubicBezTo>
                    <a:lnTo>
                      <a:pt x="309078" y="666043"/>
                    </a:lnTo>
                    <a:cubicBezTo>
                      <a:pt x="306176" y="666043"/>
                      <a:pt x="304725" y="667494"/>
                      <a:pt x="304725" y="670396"/>
                    </a:cubicBezTo>
                    <a:cubicBezTo>
                      <a:pt x="304725" y="673298"/>
                      <a:pt x="303274" y="674749"/>
                      <a:pt x="300372" y="674749"/>
                    </a:cubicBezTo>
                    <a:lnTo>
                      <a:pt x="287312" y="687809"/>
                    </a:lnTo>
                    <a:cubicBezTo>
                      <a:pt x="284410" y="687809"/>
                      <a:pt x="282234" y="688534"/>
                      <a:pt x="280782" y="689985"/>
                    </a:cubicBezTo>
                    <a:cubicBezTo>
                      <a:pt x="279331" y="691437"/>
                      <a:pt x="277155" y="692162"/>
                      <a:pt x="274253" y="692162"/>
                    </a:cubicBezTo>
                    <a:cubicBezTo>
                      <a:pt x="274253" y="695064"/>
                      <a:pt x="272076" y="699417"/>
                      <a:pt x="267723" y="705222"/>
                    </a:cubicBezTo>
                    <a:cubicBezTo>
                      <a:pt x="263370" y="711026"/>
                      <a:pt x="262644" y="713928"/>
                      <a:pt x="265546" y="713928"/>
                    </a:cubicBezTo>
                    <a:cubicBezTo>
                      <a:pt x="271351" y="708124"/>
                      <a:pt x="277155" y="703771"/>
                      <a:pt x="282959" y="700868"/>
                    </a:cubicBezTo>
                    <a:cubicBezTo>
                      <a:pt x="288763" y="697966"/>
                      <a:pt x="294568" y="693613"/>
                      <a:pt x="300372" y="687809"/>
                    </a:cubicBezTo>
                    <a:lnTo>
                      <a:pt x="304725" y="683456"/>
                    </a:lnTo>
                    <a:cubicBezTo>
                      <a:pt x="304725" y="680553"/>
                      <a:pt x="305451" y="679828"/>
                      <a:pt x="306902" y="681279"/>
                    </a:cubicBezTo>
                    <a:cubicBezTo>
                      <a:pt x="308353" y="682730"/>
                      <a:pt x="309078" y="682005"/>
                      <a:pt x="309078" y="679102"/>
                    </a:cubicBezTo>
                    <a:lnTo>
                      <a:pt x="322138" y="666043"/>
                    </a:lnTo>
                    <a:cubicBezTo>
                      <a:pt x="325698" y="663140"/>
                      <a:pt x="328963" y="658787"/>
                      <a:pt x="331933" y="652983"/>
                    </a:cubicBezTo>
                    <a:lnTo>
                      <a:pt x="333822" y="648613"/>
                    </a:lnTo>
                    <a:lnTo>
                      <a:pt x="328260" y="652983"/>
                    </a:lnTo>
                    <a:cubicBezTo>
                      <a:pt x="329564" y="647904"/>
                      <a:pt x="330704" y="643551"/>
                      <a:pt x="331682" y="639923"/>
                    </a:cubicBezTo>
                    <a:close/>
                    <a:moveTo>
                      <a:pt x="352611" y="583331"/>
                    </a:moveTo>
                    <a:lnTo>
                      <a:pt x="356964" y="587685"/>
                    </a:lnTo>
                    <a:lnTo>
                      <a:pt x="352611" y="587685"/>
                    </a:lnTo>
                    <a:cubicBezTo>
                      <a:pt x="349709" y="587685"/>
                      <a:pt x="349709" y="586234"/>
                      <a:pt x="352611" y="583331"/>
                    </a:cubicBezTo>
                    <a:close/>
                    <a:moveTo>
                      <a:pt x="165422" y="535446"/>
                    </a:moveTo>
                    <a:lnTo>
                      <a:pt x="165422" y="539799"/>
                    </a:lnTo>
                    <a:lnTo>
                      <a:pt x="161069" y="544152"/>
                    </a:lnTo>
                    <a:cubicBezTo>
                      <a:pt x="161069" y="541250"/>
                      <a:pt x="161794" y="539799"/>
                      <a:pt x="163245" y="539799"/>
                    </a:cubicBezTo>
                    <a:cubicBezTo>
                      <a:pt x="164697" y="539799"/>
                      <a:pt x="165422" y="538348"/>
                      <a:pt x="165422" y="535446"/>
                    </a:cubicBezTo>
                    <a:close/>
                    <a:moveTo>
                      <a:pt x="685632" y="496267"/>
                    </a:moveTo>
                    <a:cubicBezTo>
                      <a:pt x="684181" y="496267"/>
                      <a:pt x="683456" y="497718"/>
                      <a:pt x="683456" y="500620"/>
                    </a:cubicBezTo>
                    <a:lnTo>
                      <a:pt x="687809" y="500620"/>
                    </a:lnTo>
                    <a:cubicBezTo>
                      <a:pt x="687809" y="497718"/>
                      <a:pt x="687083" y="496267"/>
                      <a:pt x="685632" y="496267"/>
                    </a:cubicBezTo>
                    <a:close/>
                    <a:moveTo>
                      <a:pt x="709575" y="487561"/>
                    </a:moveTo>
                    <a:cubicBezTo>
                      <a:pt x="706673" y="487561"/>
                      <a:pt x="705222" y="489012"/>
                      <a:pt x="705222" y="491914"/>
                    </a:cubicBezTo>
                    <a:lnTo>
                      <a:pt x="709575" y="491914"/>
                    </a:lnTo>
                    <a:close/>
                    <a:moveTo>
                      <a:pt x="396143" y="478854"/>
                    </a:moveTo>
                    <a:lnTo>
                      <a:pt x="396143" y="500620"/>
                    </a:lnTo>
                    <a:cubicBezTo>
                      <a:pt x="393241" y="497718"/>
                      <a:pt x="391790" y="493365"/>
                      <a:pt x="391790" y="487561"/>
                    </a:cubicBezTo>
                    <a:cubicBezTo>
                      <a:pt x="391790" y="481756"/>
                      <a:pt x="393241" y="478854"/>
                      <a:pt x="396143" y="478854"/>
                    </a:cubicBezTo>
                    <a:close/>
                    <a:moveTo>
                      <a:pt x="713928" y="461441"/>
                    </a:moveTo>
                    <a:lnTo>
                      <a:pt x="705222" y="470148"/>
                    </a:lnTo>
                    <a:lnTo>
                      <a:pt x="709575" y="470148"/>
                    </a:lnTo>
                    <a:lnTo>
                      <a:pt x="709575" y="474501"/>
                    </a:lnTo>
                    <a:cubicBezTo>
                      <a:pt x="709575" y="465794"/>
                      <a:pt x="711026" y="461441"/>
                      <a:pt x="713928" y="461441"/>
                    </a:cubicBezTo>
                    <a:close/>
                    <a:moveTo>
                      <a:pt x="587685" y="443144"/>
                    </a:moveTo>
                    <a:cubicBezTo>
                      <a:pt x="584783" y="446046"/>
                      <a:pt x="583331" y="454753"/>
                      <a:pt x="583331" y="469263"/>
                    </a:cubicBezTo>
                    <a:lnTo>
                      <a:pt x="578094" y="494567"/>
                    </a:lnTo>
                    <a:cubicBezTo>
                      <a:pt x="578094" y="500189"/>
                      <a:pt x="577663" y="510041"/>
                      <a:pt x="576802" y="524121"/>
                    </a:cubicBezTo>
                    <a:cubicBezTo>
                      <a:pt x="575940" y="538201"/>
                      <a:pt x="573763" y="545241"/>
                      <a:pt x="570272" y="545241"/>
                    </a:cubicBezTo>
                    <a:lnTo>
                      <a:pt x="570272" y="549458"/>
                    </a:lnTo>
                    <a:lnTo>
                      <a:pt x="570272" y="557212"/>
                    </a:lnTo>
                    <a:lnTo>
                      <a:pt x="570272" y="557892"/>
                    </a:lnTo>
                    <a:cubicBezTo>
                      <a:pt x="570272" y="563515"/>
                      <a:pt x="569393" y="568084"/>
                      <a:pt x="567636" y="571598"/>
                    </a:cubicBezTo>
                    <a:lnTo>
                      <a:pt x="566449" y="572706"/>
                    </a:lnTo>
                    <a:lnTo>
                      <a:pt x="559729" y="578978"/>
                    </a:lnTo>
                    <a:lnTo>
                      <a:pt x="601357" y="565919"/>
                    </a:lnTo>
                    <a:cubicBezTo>
                      <a:pt x="607524" y="563016"/>
                      <a:pt x="612908" y="561565"/>
                      <a:pt x="617511" y="561565"/>
                    </a:cubicBezTo>
                    <a:cubicBezTo>
                      <a:pt x="622114" y="561565"/>
                      <a:pt x="627499" y="558663"/>
                      <a:pt x="633666" y="552859"/>
                    </a:cubicBezTo>
                    <a:cubicBezTo>
                      <a:pt x="636749" y="549957"/>
                      <a:pt x="638291" y="545604"/>
                      <a:pt x="638291" y="539799"/>
                    </a:cubicBezTo>
                    <a:lnTo>
                      <a:pt x="642916" y="535446"/>
                    </a:lnTo>
                    <a:lnTo>
                      <a:pt x="656792" y="526740"/>
                    </a:lnTo>
                    <a:cubicBezTo>
                      <a:pt x="662959" y="526740"/>
                      <a:pt x="666043" y="523837"/>
                      <a:pt x="666043" y="518033"/>
                    </a:cubicBezTo>
                    <a:lnTo>
                      <a:pt x="661417" y="522386"/>
                    </a:lnTo>
                    <a:cubicBezTo>
                      <a:pt x="658334" y="522386"/>
                      <a:pt x="655250" y="520935"/>
                      <a:pt x="652167" y="518033"/>
                    </a:cubicBezTo>
                    <a:lnTo>
                      <a:pt x="666043" y="509327"/>
                    </a:lnTo>
                    <a:lnTo>
                      <a:pt x="661621" y="504973"/>
                    </a:lnTo>
                    <a:lnTo>
                      <a:pt x="666043" y="500620"/>
                    </a:lnTo>
                    <a:lnTo>
                      <a:pt x="644073" y="500620"/>
                    </a:lnTo>
                    <a:cubicBezTo>
                      <a:pt x="638223" y="512229"/>
                      <a:pt x="632373" y="515131"/>
                      <a:pt x="626524" y="509327"/>
                    </a:cubicBezTo>
                    <a:cubicBezTo>
                      <a:pt x="620674" y="509327"/>
                      <a:pt x="618486" y="507876"/>
                      <a:pt x="619960" y="504973"/>
                    </a:cubicBezTo>
                    <a:cubicBezTo>
                      <a:pt x="621434" y="502071"/>
                      <a:pt x="620697" y="498013"/>
                      <a:pt x="617749" y="492798"/>
                    </a:cubicBezTo>
                    <a:cubicBezTo>
                      <a:pt x="623599" y="492798"/>
                      <a:pt x="624324" y="491494"/>
                      <a:pt x="619926" y="488887"/>
                    </a:cubicBezTo>
                    <a:cubicBezTo>
                      <a:pt x="615527" y="486280"/>
                      <a:pt x="614802" y="483661"/>
                      <a:pt x="617749" y="481031"/>
                    </a:cubicBezTo>
                    <a:cubicBezTo>
                      <a:pt x="617749" y="483661"/>
                      <a:pt x="619223" y="483661"/>
                      <a:pt x="622170" y="481031"/>
                    </a:cubicBezTo>
                    <a:cubicBezTo>
                      <a:pt x="619223" y="478401"/>
                      <a:pt x="616275" y="477086"/>
                      <a:pt x="613328" y="477086"/>
                    </a:cubicBezTo>
                    <a:cubicBezTo>
                      <a:pt x="613328" y="484931"/>
                      <a:pt x="611877" y="490168"/>
                      <a:pt x="608975" y="492798"/>
                    </a:cubicBezTo>
                    <a:cubicBezTo>
                      <a:pt x="606027" y="492798"/>
                      <a:pt x="606753" y="489533"/>
                      <a:pt x="611151" y="483003"/>
                    </a:cubicBezTo>
                    <a:cubicBezTo>
                      <a:pt x="615550" y="476473"/>
                      <a:pt x="614824" y="471893"/>
                      <a:pt x="608975" y="469263"/>
                    </a:cubicBezTo>
                    <a:cubicBezTo>
                      <a:pt x="608975" y="471893"/>
                      <a:pt x="608238" y="473855"/>
                      <a:pt x="606764" y="475147"/>
                    </a:cubicBezTo>
                    <a:cubicBezTo>
                      <a:pt x="605290" y="476439"/>
                      <a:pt x="604553" y="479716"/>
                      <a:pt x="604553" y="484976"/>
                    </a:cubicBezTo>
                    <a:cubicBezTo>
                      <a:pt x="604553" y="479716"/>
                      <a:pt x="605290" y="475782"/>
                      <a:pt x="606764" y="473174"/>
                    </a:cubicBezTo>
                    <a:cubicBezTo>
                      <a:pt x="608238" y="470567"/>
                      <a:pt x="607501" y="466656"/>
                      <a:pt x="604553" y="461441"/>
                    </a:cubicBezTo>
                    <a:cubicBezTo>
                      <a:pt x="610403" y="461441"/>
                      <a:pt x="610403" y="458539"/>
                      <a:pt x="604553" y="452735"/>
                    </a:cubicBezTo>
                    <a:cubicBezTo>
                      <a:pt x="607501" y="455637"/>
                      <a:pt x="606050" y="459899"/>
                      <a:pt x="600200" y="465522"/>
                    </a:cubicBezTo>
                    <a:cubicBezTo>
                      <a:pt x="600200" y="471009"/>
                      <a:pt x="599463" y="475793"/>
                      <a:pt x="597990" y="479874"/>
                    </a:cubicBezTo>
                    <a:cubicBezTo>
                      <a:pt x="596516" y="483956"/>
                      <a:pt x="595779" y="488740"/>
                      <a:pt x="595779" y="494226"/>
                    </a:cubicBezTo>
                    <a:cubicBezTo>
                      <a:pt x="592877" y="496947"/>
                      <a:pt x="590689" y="503772"/>
                      <a:pt x="589215" y="514700"/>
                    </a:cubicBezTo>
                    <a:cubicBezTo>
                      <a:pt x="587741" y="525629"/>
                      <a:pt x="584080" y="531093"/>
                      <a:pt x="578230" y="531093"/>
                    </a:cubicBezTo>
                    <a:lnTo>
                      <a:pt x="583331" y="485724"/>
                    </a:lnTo>
                    <a:cubicBezTo>
                      <a:pt x="583331" y="480237"/>
                      <a:pt x="584783" y="473220"/>
                      <a:pt x="587685" y="464672"/>
                    </a:cubicBezTo>
                    <a:cubicBezTo>
                      <a:pt x="590587" y="456124"/>
                      <a:pt x="590587" y="448948"/>
                      <a:pt x="587685" y="443144"/>
                    </a:cubicBezTo>
                    <a:close/>
                    <a:moveTo>
                      <a:pt x="723394" y="443063"/>
                    </a:moveTo>
                    <a:lnTo>
                      <a:pt x="716105" y="458856"/>
                    </a:lnTo>
                    <a:cubicBezTo>
                      <a:pt x="719007" y="458856"/>
                      <a:pt x="721184" y="454503"/>
                      <a:pt x="722635" y="445797"/>
                    </a:cubicBezTo>
                    <a:close/>
                    <a:moveTo>
                      <a:pt x="768343" y="363086"/>
                    </a:moveTo>
                    <a:cubicBezTo>
                      <a:pt x="759637" y="363086"/>
                      <a:pt x="755284" y="368890"/>
                      <a:pt x="755284" y="380498"/>
                    </a:cubicBezTo>
                    <a:cubicBezTo>
                      <a:pt x="746577" y="389205"/>
                      <a:pt x="742224" y="396460"/>
                      <a:pt x="742224" y="402265"/>
                    </a:cubicBezTo>
                    <a:cubicBezTo>
                      <a:pt x="736420" y="410971"/>
                      <a:pt x="732067" y="420403"/>
                      <a:pt x="729164" y="430560"/>
                    </a:cubicBezTo>
                    <a:lnTo>
                      <a:pt x="727502" y="434162"/>
                    </a:lnTo>
                    <a:lnTo>
                      <a:pt x="729164" y="432737"/>
                    </a:lnTo>
                    <a:cubicBezTo>
                      <a:pt x="729164" y="438541"/>
                      <a:pt x="729890" y="441444"/>
                      <a:pt x="731341" y="441444"/>
                    </a:cubicBezTo>
                    <a:cubicBezTo>
                      <a:pt x="732792" y="441444"/>
                      <a:pt x="730616" y="442895"/>
                      <a:pt x="724811" y="445797"/>
                    </a:cubicBezTo>
                    <a:cubicBezTo>
                      <a:pt x="727713" y="448699"/>
                      <a:pt x="727713" y="453052"/>
                      <a:pt x="724811" y="458856"/>
                    </a:cubicBezTo>
                    <a:cubicBezTo>
                      <a:pt x="721909" y="464661"/>
                      <a:pt x="719007" y="469014"/>
                      <a:pt x="716105" y="471916"/>
                    </a:cubicBezTo>
                    <a:lnTo>
                      <a:pt x="716105" y="477358"/>
                    </a:lnTo>
                    <a:lnTo>
                      <a:pt x="737871" y="439267"/>
                    </a:lnTo>
                    <a:cubicBezTo>
                      <a:pt x="743675" y="423305"/>
                      <a:pt x="750931" y="408069"/>
                      <a:pt x="759637" y="393558"/>
                    </a:cubicBezTo>
                    <a:cubicBezTo>
                      <a:pt x="756735" y="393558"/>
                      <a:pt x="754558" y="395735"/>
                      <a:pt x="753107" y="400088"/>
                    </a:cubicBezTo>
                    <a:cubicBezTo>
                      <a:pt x="751656" y="404441"/>
                      <a:pt x="749479" y="408069"/>
                      <a:pt x="746577" y="410971"/>
                    </a:cubicBezTo>
                    <a:lnTo>
                      <a:pt x="746577" y="415324"/>
                    </a:lnTo>
                    <a:cubicBezTo>
                      <a:pt x="743675" y="415324"/>
                      <a:pt x="742224" y="416775"/>
                      <a:pt x="742224" y="419677"/>
                    </a:cubicBezTo>
                    <a:cubicBezTo>
                      <a:pt x="739322" y="422580"/>
                      <a:pt x="737871" y="424756"/>
                      <a:pt x="737871" y="426207"/>
                    </a:cubicBezTo>
                    <a:cubicBezTo>
                      <a:pt x="737871" y="427658"/>
                      <a:pt x="739322" y="426933"/>
                      <a:pt x="742224" y="424031"/>
                    </a:cubicBezTo>
                    <a:lnTo>
                      <a:pt x="733518" y="432737"/>
                    </a:lnTo>
                    <a:cubicBezTo>
                      <a:pt x="733518" y="429835"/>
                      <a:pt x="735694" y="424031"/>
                      <a:pt x="740047" y="415324"/>
                    </a:cubicBezTo>
                    <a:cubicBezTo>
                      <a:pt x="744401" y="406618"/>
                      <a:pt x="748028" y="400813"/>
                      <a:pt x="750931" y="397911"/>
                    </a:cubicBezTo>
                    <a:cubicBezTo>
                      <a:pt x="753833" y="392107"/>
                      <a:pt x="757460" y="386303"/>
                      <a:pt x="761814" y="380498"/>
                    </a:cubicBezTo>
                    <a:cubicBezTo>
                      <a:pt x="766167" y="374694"/>
                      <a:pt x="768343" y="368890"/>
                      <a:pt x="768343" y="363086"/>
                    </a:cubicBezTo>
                    <a:close/>
                    <a:moveTo>
                      <a:pt x="570272" y="348257"/>
                    </a:moveTo>
                    <a:cubicBezTo>
                      <a:pt x="554582" y="354062"/>
                      <a:pt x="542044" y="361317"/>
                      <a:pt x="532657" y="370023"/>
                    </a:cubicBezTo>
                    <a:lnTo>
                      <a:pt x="495043" y="387436"/>
                    </a:lnTo>
                    <a:cubicBezTo>
                      <a:pt x="491914" y="387436"/>
                      <a:pt x="487220" y="390339"/>
                      <a:pt x="480963" y="396143"/>
                    </a:cubicBezTo>
                    <a:cubicBezTo>
                      <a:pt x="474660" y="396143"/>
                      <a:pt x="471508" y="399045"/>
                      <a:pt x="471508" y="404849"/>
                    </a:cubicBezTo>
                    <a:cubicBezTo>
                      <a:pt x="468379" y="404849"/>
                      <a:pt x="466815" y="404124"/>
                      <a:pt x="466815" y="402673"/>
                    </a:cubicBezTo>
                    <a:cubicBezTo>
                      <a:pt x="466815" y="401222"/>
                      <a:pt x="465250" y="400496"/>
                      <a:pt x="462121" y="400496"/>
                    </a:cubicBezTo>
                    <a:cubicBezTo>
                      <a:pt x="465250" y="397594"/>
                      <a:pt x="465250" y="396143"/>
                      <a:pt x="462121" y="396143"/>
                    </a:cubicBezTo>
                    <a:lnTo>
                      <a:pt x="457428" y="396143"/>
                    </a:lnTo>
                    <a:lnTo>
                      <a:pt x="457428" y="391790"/>
                    </a:lnTo>
                    <a:lnTo>
                      <a:pt x="452735" y="391790"/>
                    </a:lnTo>
                    <a:lnTo>
                      <a:pt x="452735" y="409203"/>
                    </a:lnTo>
                    <a:cubicBezTo>
                      <a:pt x="452735" y="426615"/>
                      <a:pt x="451284" y="438224"/>
                      <a:pt x="448382" y="444028"/>
                    </a:cubicBezTo>
                    <a:cubicBezTo>
                      <a:pt x="451284" y="444028"/>
                      <a:pt x="452735" y="438950"/>
                      <a:pt x="452735" y="428792"/>
                    </a:cubicBezTo>
                    <a:cubicBezTo>
                      <a:pt x="452735" y="418634"/>
                      <a:pt x="452735" y="412105"/>
                      <a:pt x="452735" y="409203"/>
                    </a:cubicBezTo>
                    <a:cubicBezTo>
                      <a:pt x="455637" y="415007"/>
                      <a:pt x="456362" y="422262"/>
                      <a:pt x="454911" y="430969"/>
                    </a:cubicBezTo>
                    <a:cubicBezTo>
                      <a:pt x="453460" y="439675"/>
                      <a:pt x="452735" y="446930"/>
                      <a:pt x="452735" y="452735"/>
                    </a:cubicBezTo>
                    <a:cubicBezTo>
                      <a:pt x="452735" y="458539"/>
                      <a:pt x="452009" y="465069"/>
                      <a:pt x="450558" y="472324"/>
                    </a:cubicBezTo>
                    <a:cubicBezTo>
                      <a:pt x="449107" y="479580"/>
                      <a:pt x="448382" y="486110"/>
                      <a:pt x="448382" y="491914"/>
                    </a:cubicBezTo>
                    <a:lnTo>
                      <a:pt x="439675" y="583331"/>
                    </a:lnTo>
                    <a:cubicBezTo>
                      <a:pt x="439675" y="603647"/>
                      <a:pt x="438224" y="616706"/>
                      <a:pt x="435322" y="622510"/>
                    </a:cubicBezTo>
                    <a:cubicBezTo>
                      <a:pt x="435322" y="642826"/>
                      <a:pt x="433871" y="655885"/>
                      <a:pt x="430969" y="661689"/>
                    </a:cubicBezTo>
                    <a:cubicBezTo>
                      <a:pt x="430969" y="679102"/>
                      <a:pt x="429518" y="689260"/>
                      <a:pt x="426615" y="692162"/>
                    </a:cubicBezTo>
                    <a:cubicBezTo>
                      <a:pt x="426615" y="697966"/>
                      <a:pt x="425164" y="705222"/>
                      <a:pt x="422262" y="713928"/>
                    </a:cubicBezTo>
                    <a:cubicBezTo>
                      <a:pt x="419360" y="722635"/>
                      <a:pt x="420811" y="728439"/>
                      <a:pt x="426615" y="731341"/>
                    </a:cubicBezTo>
                    <a:cubicBezTo>
                      <a:pt x="426615" y="728439"/>
                      <a:pt x="429518" y="726988"/>
                      <a:pt x="435322" y="726988"/>
                    </a:cubicBezTo>
                    <a:cubicBezTo>
                      <a:pt x="456499" y="735694"/>
                      <a:pt x="476938" y="745126"/>
                      <a:pt x="496641" y="755284"/>
                    </a:cubicBezTo>
                    <a:cubicBezTo>
                      <a:pt x="516344" y="765441"/>
                      <a:pt x="536534" y="776324"/>
                      <a:pt x="557212" y="787933"/>
                    </a:cubicBezTo>
                    <a:cubicBezTo>
                      <a:pt x="557212" y="790835"/>
                      <a:pt x="558663" y="792286"/>
                      <a:pt x="561565" y="792286"/>
                    </a:cubicBezTo>
                    <a:lnTo>
                      <a:pt x="570272" y="792286"/>
                    </a:lnTo>
                    <a:cubicBezTo>
                      <a:pt x="573174" y="795188"/>
                      <a:pt x="576076" y="796639"/>
                      <a:pt x="578978" y="796639"/>
                    </a:cubicBezTo>
                    <a:cubicBezTo>
                      <a:pt x="584783" y="796639"/>
                      <a:pt x="587685" y="792286"/>
                      <a:pt x="587685" y="783580"/>
                    </a:cubicBezTo>
                    <a:cubicBezTo>
                      <a:pt x="593489" y="777775"/>
                      <a:pt x="596391" y="773422"/>
                      <a:pt x="596391" y="770520"/>
                    </a:cubicBezTo>
                    <a:cubicBezTo>
                      <a:pt x="602195" y="758911"/>
                      <a:pt x="608000" y="748028"/>
                      <a:pt x="613804" y="737871"/>
                    </a:cubicBezTo>
                    <a:cubicBezTo>
                      <a:pt x="619608" y="727713"/>
                      <a:pt x="625413" y="718281"/>
                      <a:pt x="631217" y="709575"/>
                    </a:cubicBezTo>
                    <a:lnTo>
                      <a:pt x="644277" y="674749"/>
                    </a:lnTo>
                    <a:lnTo>
                      <a:pt x="644277" y="670396"/>
                    </a:lnTo>
                    <a:lnTo>
                      <a:pt x="644277" y="661689"/>
                    </a:lnTo>
                    <a:cubicBezTo>
                      <a:pt x="641374" y="661689"/>
                      <a:pt x="638472" y="663141"/>
                      <a:pt x="635570" y="666043"/>
                    </a:cubicBezTo>
                    <a:cubicBezTo>
                      <a:pt x="635570" y="668945"/>
                      <a:pt x="634119" y="670396"/>
                      <a:pt x="631217" y="670396"/>
                    </a:cubicBezTo>
                    <a:cubicBezTo>
                      <a:pt x="628315" y="670396"/>
                      <a:pt x="626138" y="671121"/>
                      <a:pt x="624687" y="672573"/>
                    </a:cubicBezTo>
                    <a:cubicBezTo>
                      <a:pt x="623236" y="674024"/>
                      <a:pt x="621059" y="674749"/>
                      <a:pt x="618157" y="674749"/>
                    </a:cubicBezTo>
                    <a:lnTo>
                      <a:pt x="600744" y="687809"/>
                    </a:lnTo>
                    <a:cubicBezTo>
                      <a:pt x="580429" y="696515"/>
                      <a:pt x="558595" y="695064"/>
                      <a:pt x="535242" y="683456"/>
                    </a:cubicBezTo>
                    <a:lnTo>
                      <a:pt x="521638" y="670396"/>
                    </a:lnTo>
                    <a:cubicBezTo>
                      <a:pt x="521638" y="667494"/>
                      <a:pt x="517104" y="661689"/>
                      <a:pt x="508034" y="652983"/>
                    </a:cubicBezTo>
                    <a:lnTo>
                      <a:pt x="503477" y="652983"/>
                    </a:lnTo>
                    <a:lnTo>
                      <a:pt x="498920" y="648630"/>
                    </a:lnTo>
                    <a:lnTo>
                      <a:pt x="485316" y="635570"/>
                    </a:lnTo>
                    <a:lnTo>
                      <a:pt x="480759" y="631217"/>
                    </a:lnTo>
                    <a:cubicBezTo>
                      <a:pt x="483797" y="628315"/>
                      <a:pt x="485316" y="625413"/>
                      <a:pt x="485316" y="622510"/>
                    </a:cubicBezTo>
                    <a:cubicBezTo>
                      <a:pt x="482278" y="619608"/>
                      <a:pt x="479240" y="618157"/>
                      <a:pt x="476201" y="618157"/>
                    </a:cubicBezTo>
                    <a:lnTo>
                      <a:pt x="462598" y="618157"/>
                    </a:lnTo>
                    <a:lnTo>
                      <a:pt x="462598" y="605098"/>
                    </a:lnTo>
                    <a:cubicBezTo>
                      <a:pt x="459559" y="602195"/>
                      <a:pt x="459559" y="599293"/>
                      <a:pt x="462598" y="596391"/>
                    </a:cubicBezTo>
                    <a:cubicBezTo>
                      <a:pt x="465590" y="593489"/>
                      <a:pt x="467087" y="589136"/>
                      <a:pt x="467087" y="583331"/>
                    </a:cubicBezTo>
                    <a:cubicBezTo>
                      <a:pt x="470125" y="583331"/>
                      <a:pt x="470885" y="581155"/>
                      <a:pt x="469365" y="576802"/>
                    </a:cubicBezTo>
                    <a:cubicBezTo>
                      <a:pt x="467846" y="572448"/>
                      <a:pt x="468606" y="568821"/>
                      <a:pt x="471644" y="565919"/>
                    </a:cubicBezTo>
                    <a:cubicBezTo>
                      <a:pt x="474682" y="563016"/>
                      <a:pt x="476961" y="563016"/>
                      <a:pt x="478480" y="565919"/>
                    </a:cubicBezTo>
                    <a:cubicBezTo>
                      <a:pt x="479999" y="568821"/>
                      <a:pt x="482278" y="568821"/>
                      <a:pt x="485316" y="565919"/>
                    </a:cubicBezTo>
                    <a:cubicBezTo>
                      <a:pt x="488309" y="565919"/>
                      <a:pt x="489805" y="565193"/>
                      <a:pt x="489805" y="563742"/>
                    </a:cubicBezTo>
                    <a:cubicBezTo>
                      <a:pt x="489805" y="562291"/>
                      <a:pt x="491324" y="561565"/>
                      <a:pt x="494362" y="561565"/>
                    </a:cubicBezTo>
                    <a:cubicBezTo>
                      <a:pt x="497401" y="561565"/>
                      <a:pt x="501958" y="564468"/>
                      <a:pt x="508034" y="570272"/>
                    </a:cubicBezTo>
                    <a:cubicBezTo>
                      <a:pt x="511027" y="573174"/>
                      <a:pt x="514802" y="577527"/>
                      <a:pt x="519360" y="583331"/>
                    </a:cubicBezTo>
                    <a:cubicBezTo>
                      <a:pt x="523917" y="589136"/>
                      <a:pt x="529211" y="589136"/>
                      <a:pt x="535242" y="583331"/>
                    </a:cubicBezTo>
                    <a:lnTo>
                      <a:pt x="535242" y="574625"/>
                    </a:lnTo>
                    <a:cubicBezTo>
                      <a:pt x="535242" y="568821"/>
                      <a:pt x="536761" y="565919"/>
                      <a:pt x="539799" y="565919"/>
                    </a:cubicBezTo>
                    <a:lnTo>
                      <a:pt x="544152" y="544152"/>
                    </a:lnTo>
                    <a:lnTo>
                      <a:pt x="544152" y="535446"/>
                    </a:lnTo>
                    <a:lnTo>
                      <a:pt x="544152" y="522386"/>
                    </a:lnTo>
                    <a:cubicBezTo>
                      <a:pt x="544152" y="519484"/>
                      <a:pt x="544878" y="517308"/>
                      <a:pt x="546329" y="515857"/>
                    </a:cubicBezTo>
                    <a:cubicBezTo>
                      <a:pt x="547780" y="514405"/>
                      <a:pt x="548506" y="512229"/>
                      <a:pt x="548506" y="509327"/>
                    </a:cubicBezTo>
                    <a:cubicBezTo>
                      <a:pt x="551408" y="503522"/>
                      <a:pt x="552133" y="495541"/>
                      <a:pt x="550682" y="485384"/>
                    </a:cubicBezTo>
                    <a:cubicBezTo>
                      <a:pt x="549231" y="475226"/>
                      <a:pt x="549957" y="467245"/>
                      <a:pt x="552859" y="461441"/>
                    </a:cubicBezTo>
                    <a:cubicBezTo>
                      <a:pt x="552859" y="458539"/>
                      <a:pt x="555761" y="445479"/>
                      <a:pt x="561565" y="422262"/>
                    </a:cubicBezTo>
                    <a:cubicBezTo>
                      <a:pt x="561565" y="419360"/>
                      <a:pt x="563016" y="412830"/>
                      <a:pt x="565919" y="402673"/>
                    </a:cubicBezTo>
                    <a:cubicBezTo>
                      <a:pt x="568821" y="392515"/>
                      <a:pt x="568821" y="387436"/>
                      <a:pt x="565919" y="387436"/>
                    </a:cubicBezTo>
                    <a:cubicBezTo>
                      <a:pt x="568821" y="381632"/>
                      <a:pt x="570272" y="368572"/>
                      <a:pt x="570272" y="348257"/>
                    </a:cubicBezTo>
                    <a:close/>
                    <a:moveTo>
                      <a:pt x="700868" y="265546"/>
                    </a:moveTo>
                    <a:cubicBezTo>
                      <a:pt x="692162" y="271350"/>
                      <a:pt x="684181" y="274978"/>
                      <a:pt x="676926" y="276429"/>
                    </a:cubicBezTo>
                    <a:cubicBezTo>
                      <a:pt x="669670" y="277880"/>
                      <a:pt x="663141" y="281508"/>
                      <a:pt x="657336" y="287312"/>
                    </a:cubicBezTo>
                    <a:cubicBezTo>
                      <a:pt x="648630" y="290214"/>
                      <a:pt x="642826" y="297470"/>
                      <a:pt x="639923" y="309078"/>
                    </a:cubicBezTo>
                    <a:cubicBezTo>
                      <a:pt x="639923" y="314883"/>
                      <a:pt x="639198" y="322864"/>
                      <a:pt x="637747" y="333021"/>
                    </a:cubicBezTo>
                    <a:cubicBezTo>
                      <a:pt x="636296" y="343179"/>
                      <a:pt x="634119" y="348257"/>
                      <a:pt x="631217" y="348257"/>
                    </a:cubicBezTo>
                    <a:cubicBezTo>
                      <a:pt x="631217" y="342453"/>
                      <a:pt x="631942" y="337374"/>
                      <a:pt x="633394" y="333021"/>
                    </a:cubicBezTo>
                    <a:cubicBezTo>
                      <a:pt x="634845" y="328668"/>
                      <a:pt x="635570" y="323589"/>
                      <a:pt x="635570" y="317785"/>
                    </a:cubicBezTo>
                    <a:lnTo>
                      <a:pt x="635570" y="304725"/>
                    </a:lnTo>
                    <a:cubicBezTo>
                      <a:pt x="635570" y="307627"/>
                      <a:pt x="632668" y="309078"/>
                      <a:pt x="626864" y="309078"/>
                    </a:cubicBezTo>
                    <a:cubicBezTo>
                      <a:pt x="626864" y="311980"/>
                      <a:pt x="623962" y="313432"/>
                      <a:pt x="618157" y="313432"/>
                    </a:cubicBezTo>
                    <a:cubicBezTo>
                      <a:pt x="618157" y="325040"/>
                      <a:pt x="616706" y="332296"/>
                      <a:pt x="613804" y="335198"/>
                    </a:cubicBezTo>
                    <a:cubicBezTo>
                      <a:pt x="613804" y="341002"/>
                      <a:pt x="613078" y="345355"/>
                      <a:pt x="611627" y="348257"/>
                    </a:cubicBezTo>
                    <a:cubicBezTo>
                      <a:pt x="610176" y="351160"/>
                      <a:pt x="609451" y="355513"/>
                      <a:pt x="609451" y="361317"/>
                    </a:cubicBezTo>
                    <a:cubicBezTo>
                      <a:pt x="609451" y="367121"/>
                      <a:pt x="610176" y="370023"/>
                      <a:pt x="611627" y="370023"/>
                    </a:cubicBezTo>
                    <a:cubicBezTo>
                      <a:pt x="613078" y="370023"/>
                      <a:pt x="613804" y="372926"/>
                      <a:pt x="613804" y="378730"/>
                    </a:cubicBezTo>
                    <a:cubicBezTo>
                      <a:pt x="616706" y="375828"/>
                      <a:pt x="619790" y="374377"/>
                      <a:pt x="623055" y="374377"/>
                    </a:cubicBezTo>
                    <a:cubicBezTo>
                      <a:pt x="619790" y="377279"/>
                      <a:pt x="619790" y="378730"/>
                      <a:pt x="623055" y="378730"/>
                    </a:cubicBezTo>
                    <a:lnTo>
                      <a:pt x="637611" y="391790"/>
                    </a:lnTo>
                    <a:cubicBezTo>
                      <a:pt x="637611" y="388887"/>
                      <a:pt x="638427" y="387436"/>
                      <a:pt x="640059" y="387436"/>
                    </a:cubicBezTo>
                    <a:cubicBezTo>
                      <a:pt x="641692" y="387436"/>
                      <a:pt x="642508" y="385985"/>
                      <a:pt x="642508" y="383083"/>
                    </a:cubicBezTo>
                    <a:lnTo>
                      <a:pt x="652235" y="374377"/>
                    </a:lnTo>
                    <a:cubicBezTo>
                      <a:pt x="655454" y="365670"/>
                      <a:pt x="658685" y="358415"/>
                      <a:pt x="661928" y="352611"/>
                    </a:cubicBezTo>
                    <a:cubicBezTo>
                      <a:pt x="665170" y="346806"/>
                      <a:pt x="668423" y="341002"/>
                      <a:pt x="671688" y="335198"/>
                    </a:cubicBezTo>
                    <a:cubicBezTo>
                      <a:pt x="687877" y="311980"/>
                      <a:pt x="697604" y="288763"/>
                      <a:pt x="700868" y="265546"/>
                    </a:cubicBezTo>
                    <a:close/>
                    <a:moveTo>
                      <a:pt x="561565" y="226367"/>
                    </a:moveTo>
                    <a:lnTo>
                      <a:pt x="565099" y="247571"/>
                    </a:lnTo>
                    <a:lnTo>
                      <a:pt x="562501" y="240515"/>
                    </a:lnTo>
                    <a:cubicBezTo>
                      <a:pt x="561877" y="236887"/>
                      <a:pt x="561565" y="232171"/>
                      <a:pt x="561565" y="226367"/>
                    </a:cubicBezTo>
                    <a:close/>
                    <a:moveTo>
                      <a:pt x="609451" y="0"/>
                    </a:moveTo>
                    <a:lnTo>
                      <a:pt x="609451" y="8706"/>
                    </a:lnTo>
                    <a:cubicBezTo>
                      <a:pt x="612353" y="5804"/>
                      <a:pt x="618157" y="8706"/>
                      <a:pt x="626864" y="17412"/>
                    </a:cubicBezTo>
                    <a:lnTo>
                      <a:pt x="626864" y="26119"/>
                    </a:lnTo>
                    <a:cubicBezTo>
                      <a:pt x="629766" y="26119"/>
                      <a:pt x="632668" y="27570"/>
                      <a:pt x="635570" y="30472"/>
                    </a:cubicBezTo>
                    <a:cubicBezTo>
                      <a:pt x="641374" y="39179"/>
                      <a:pt x="647179" y="53689"/>
                      <a:pt x="652983" y="74004"/>
                    </a:cubicBezTo>
                    <a:cubicBezTo>
                      <a:pt x="652983" y="94319"/>
                      <a:pt x="651532" y="107379"/>
                      <a:pt x="648630" y="113183"/>
                    </a:cubicBezTo>
                    <a:cubicBezTo>
                      <a:pt x="648630" y="118988"/>
                      <a:pt x="646453" y="126969"/>
                      <a:pt x="642100" y="137126"/>
                    </a:cubicBezTo>
                    <a:cubicBezTo>
                      <a:pt x="637747" y="147284"/>
                      <a:pt x="638472" y="155264"/>
                      <a:pt x="644277" y="161069"/>
                    </a:cubicBezTo>
                    <a:cubicBezTo>
                      <a:pt x="644277" y="149460"/>
                      <a:pt x="645728" y="143656"/>
                      <a:pt x="648630" y="143656"/>
                    </a:cubicBezTo>
                    <a:cubicBezTo>
                      <a:pt x="645728" y="149460"/>
                      <a:pt x="645728" y="155990"/>
                      <a:pt x="648630" y="163245"/>
                    </a:cubicBezTo>
                    <a:cubicBezTo>
                      <a:pt x="651532" y="170501"/>
                      <a:pt x="651532" y="177031"/>
                      <a:pt x="648630" y="182835"/>
                    </a:cubicBezTo>
                    <a:cubicBezTo>
                      <a:pt x="648630" y="188639"/>
                      <a:pt x="647904" y="192992"/>
                      <a:pt x="646453" y="195895"/>
                    </a:cubicBezTo>
                    <a:cubicBezTo>
                      <a:pt x="645002" y="198797"/>
                      <a:pt x="644277" y="203150"/>
                      <a:pt x="644277" y="208954"/>
                    </a:cubicBezTo>
                    <a:lnTo>
                      <a:pt x="644277" y="217661"/>
                    </a:lnTo>
                    <a:lnTo>
                      <a:pt x="644277" y="222014"/>
                    </a:lnTo>
                    <a:lnTo>
                      <a:pt x="652641" y="219624"/>
                    </a:lnTo>
                    <a:lnTo>
                      <a:pt x="648630" y="217117"/>
                    </a:lnTo>
                    <a:cubicBezTo>
                      <a:pt x="648630" y="216028"/>
                      <a:pt x="650081" y="214759"/>
                      <a:pt x="652983" y="213307"/>
                    </a:cubicBezTo>
                    <a:lnTo>
                      <a:pt x="656728" y="218456"/>
                    </a:lnTo>
                    <a:lnTo>
                      <a:pt x="674749" y="213307"/>
                    </a:lnTo>
                    <a:cubicBezTo>
                      <a:pt x="677651" y="210405"/>
                      <a:pt x="682005" y="208954"/>
                      <a:pt x="687809" y="208954"/>
                    </a:cubicBezTo>
                    <a:lnTo>
                      <a:pt x="696515" y="195895"/>
                    </a:lnTo>
                    <a:cubicBezTo>
                      <a:pt x="699417" y="192992"/>
                      <a:pt x="702320" y="191541"/>
                      <a:pt x="705222" y="191541"/>
                    </a:cubicBezTo>
                    <a:cubicBezTo>
                      <a:pt x="708124" y="188639"/>
                      <a:pt x="711026" y="187188"/>
                      <a:pt x="713928" y="187188"/>
                    </a:cubicBezTo>
                    <a:cubicBezTo>
                      <a:pt x="713928" y="184286"/>
                      <a:pt x="715379" y="183560"/>
                      <a:pt x="718281" y="185011"/>
                    </a:cubicBezTo>
                    <a:cubicBezTo>
                      <a:pt x="721184" y="186463"/>
                      <a:pt x="722635" y="185737"/>
                      <a:pt x="722635" y="182835"/>
                    </a:cubicBezTo>
                    <a:cubicBezTo>
                      <a:pt x="725537" y="182835"/>
                      <a:pt x="729890" y="179933"/>
                      <a:pt x="735694" y="174128"/>
                    </a:cubicBezTo>
                    <a:cubicBezTo>
                      <a:pt x="735694" y="179933"/>
                      <a:pt x="736420" y="182109"/>
                      <a:pt x="737871" y="180658"/>
                    </a:cubicBezTo>
                    <a:cubicBezTo>
                      <a:pt x="739322" y="179207"/>
                      <a:pt x="741499" y="181384"/>
                      <a:pt x="744401" y="187188"/>
                    </a:cubicBezTo>
                    <a:cubicBezTo>
                      <a:pt x="744401" y="190090"/>
                      <a:pt x="745852" y="192992"/>
                      <a:pt x="748754" y="195895"/>
                    </a:cubicBezTo>
                    <a:cubicBezTo>
                      <a:pt x="754558" y="198797"/>
                      <a:pt x="758911" y="199522"/>
                      <a:pt x="761814" y="198071"/>
                    </a:cubicBezTo>
                    <a:cubicBezTo>
                      <a:pt x="764716" y="196620"/>
                      <a:pt x="767618" y="198797"/>
                      <a:pt x="770520" y="204601"/>
                    </a:cubicBezTo>
                    <a:cubicBezTo>
                      <a:pt x="770520" y="195895"/>
                      <a:pt x="774873" y="191541"/>
                      <a:pt x="783580" y="191541"/>
                    </a:cubicBezTo>
                    <a:cubicBezTo>
                      <a:pt x="792286" y="200248"/>
                      <a:pt x="798090" y="204601"/>
                      <a:pt x="800993" y="204601"/>
                    </a:cubicBezTo>
                    <a:lnTo>
                      <a:pt x="827112" y="213307"/>
                    </a:lnTo>
                    <a:cubicBezTo>
                      <a:pt x="830014" y="213307"/>
                      <a:pt x="832191" y="214033"/>
                      <a:pt x="833642" y="215484"/>
                    </a:cubicBezTo>
                    <a:cubicBezTo>
                      <a:pt x="835093" y="216935"/>
                      <a:pt x="837269" y="217661"/>
                      <a:pt x="840172" y="217661"/>
                    </a:cubicBezTo>
                    <a:lnTo>
                      <a:pt x="853231" y="217661"/>
                    </a:lnTo>
                    <a:cubicBezTo>
                      <a:pt x="856133" y="217661"/>
                      <a:pt x="857584" y="220563"/>
                      <a:pt x="857584" y="226367"/>
                    </a:cubicBezTo>
                    <a:cubicBezTo>
                      <a:pt x="857584" y="232171"/>
                      <a:pt x="856133" y="236525"/>
                      <a:pt x="853231" y="239427"/>
                    </a:cubicBezTo>
                    <a:cubicBezTo>
                      <a:pt x="850329" y="242329"/>
                      <a:pt x="847427" y="246682"/>
                      <a:pt x="844525" y="252486"/>
                    </a:cubicBezTo>
                    <a:lnTo>
                      <a:pt x="831465" y="282959"/>
                    </a:lnTo>
                    <a:cubicBezTo>
                      <a:pt x="825661" y="294568"/>
                      <a:pt x="820582" y="305451"/>
                      <a:pt x="816229" y="315608"/>
                    </a:cubicBezTo>
                    <a:cubicBezTo>
                      <a:pt x="811876" y="325766"/>
                      <a:pt x="806797" y="335198"/>
                      <a:pt x="800993" y="343904"/>
                    </a:cubicBezTo>
                    <a:lnTo>
                      <a:pt x="770520" y="387436"/>
                    </a:lnTo>
                    <a:cubicBezTo>
                      <a:pt x="761814" y="396143"/>
                      <a:pt x="751656" y="415007"/>
                      <a:pt x="740047" y="444028"/>
                    </a:cubicBezTo>
                    <a:lnTo>
                      <a:pt x="735694" y="448381"/>
                    </a:lnTo>
                    <a:lnTo>
                      <a:pt x="735694" y="452735"/>
                    </a:lnTo>
                    <a:lnTo>
                      <a:pt x="726988" y="474501"/>
                    </a:lnTo>
                    <a:cubicBezTo>
                      <a:pt x="726988" y="480305"/>
                      <a:pt x="722635" y="487561"/>
                      <a:pt x="713928" y="496267"/>
                    </a:cubicBezTo>
                    <a:cubicBezTo>
                      <a:pt x="711026" y="499169"/>
                      <a:pt x="706673" y="502071"/>
                      <a:pt x="700868" y="504973"/>
                    </a:cubicBezTo>
                    <a:cubicBezTo>
                      <a:pt x="695064" y="507876"/>
                      <a:pt x="692162" y="506425"/>
                      <a:pt x="692162" y="500620"/>
                    </a:cubicBezTo>
                    <a:cubicBezTo>
                      <a:pt x="689260" y="500620"/>
                      <a:pt x="689260" y="502071"/>
                      <a:pt x="692162" y="504973"/>
                    </a:cubicBezTo>
                    <a:cubicBezTo>
                      <a:pt x="671847" y="504973"/>
                      <a:pt x="666043" y="509327"/>
                      <a:pt x="674749" y="518033"/>
                    </a:cubicBezTo>
                    <a:lnTo>
                      <a:pt x="683456" y="522386"/>
                    </a:lnTo>
                    <a:lnTo>
                      <a:pt x="687809" y="526740"/>
                    </a:lnTo>
                    <a:cubicBezTo>
                      <a:pt x="690711" y="526740"/>
                      <a:pt x="693613" y="528191"/>
                      <a:pt x="696515" y="531093"/>
                    </a:cubicBezTo>
                    <a:cubicBezTo>
                      <a:pt x="696515" y="531093"/>
                      <a:pt x="702320" y="532544"/>
                      <a:pt x="713928" y="535446"/>
                    </a:cubicBezTo>
                    <a:cubicBezTo>
                      <a:pt x="708124" y="529642"/>
                      <a:pt x="709575" y="526740"/>
                      <a:pt x="718281" y="526740"/>
                    </a:cubicBezTo>
                    <a:cubicBezTo>
                      <a:pt x="721184" y="526740"/>
                      <a:pt x="722635" y="527465"/>
                      <a:pt x="722635" y="528916"/>
                    </a:cubicBezTo>
                    <a:cubicBezTo>
                      <a:pt x="722635" y="530367"/>
                      <a:pt x="724086" y="531093"/>
                      <a:pt x="726988" y="531093"/>
                    </a:cubicBezTo>
                    <a:lnTo>
                      <a:pt x="735694" y="531093"/>
                    </a:lnTo>
                    <a:cubicBezTo>
                      <a:pt x="735694" y="533995"/>
                      <a:pt x="737145" y="536897"/>
                      <a:pt x="740047" y="539799"/>
                    </a:cubicBezTo>
                    <a:lnTo>
                      <a:pt x="744401" y="539799"/>
                    </a:lnTo>
                    <a:cubicBezTo>
                      <a:pt x="747303" y="542701"/>
                      <a:pt x="750205" y="544152"/>
                      <a:pt x="753107" y="544152"/>
                    </a:cubicBezTo>
                    <a:lnTo>
                      <a:pt x="766167" y="544152"/>
                    </a:lnTo>
                    <a:cubicBezTo>
                      <a:pt x="769069" y="541250"/>
                      <a:pt x="771971" y="539799"/>
                      <a:pt x="774873" y="539799"/>
                    </a:cubicBezTo>
                    <a:cubicBezTo>
                      <a:pt x="780678" y="542701"/>
                      <a:pt x="783580" y="545604"/>
                      <a:pt x="783580" y="548506"/>
                    </a:cubicBezTo>
                    <a:cubicBezTo>
                      <a:pt x="783580" y="551408"/>
                      <a:pt x="786482" y="551408"/>
                      <a:pt x="792286" y="548506"/>
                    </a:cubicBezTo>
                    <a:lnTo>
                      <a:pt x="800993" y="557212"/>
                    </a:lnTo>
                    <a:cubicBezTo>
                      <a:pt x="800993" y="560114"/>
                      <a:pt x="801718" y="560840"/>
                      <a:pt x="803169" y="559389"/>
                    </a:cubicBezTo>
                    <a:cubicBezTo>
                      <a:pt x="804620" y="557938"/>
                      <a:pt x="805346" y="558663"/>
                      <a:pt x="805346" y="561565"/>
                    </a:cubicBezTo>
                    <a:cubicBezTo>
                      <a:pt x="802444" y="564468"/>
                      <a:pt x="800993" y="567370"/>
                      <a:pt x="800993" y="570272"/>
                    </a:cubicBezTo>
                    <a:cubicBezTo>
                      <a:pt x="800993" y="581880"/>
                      <a:pt x="799542" y="589136"/>
                      <a:pt x="796639" y="592038"/>
                    </a:cubicBezTo>
                    <a:cubicBezTo>
                      <a:pt x="796639" y="600744"/>
                      <a:pt x="798090" y="605098"/>
                      <a:pt x="800993" y="605098"/>
                    </a:cubicBezTo>
                    <a:lnTo>
                      <a:pt x="800993" y="609451"/>
                    </a:lnTo>
                    <a:cubicBezTo>
                      <a:pt x="798090" y="609451"/>
                      <a:pt x="796639" y="608000"/>
                      <a:pt x="796639" y="605098"/>
                    </a:cubicBezTo>
                    <a:cubicBezTo>
                      <a:pt x="793737" y="608000"/>
                      <a:pt x="792286" y="610902"/>
                      <a:pt x="792286" y="613804"/>
                    </a:cubicBezTo>
                    <a:lnTo>
                      <a:pt x="796639" y="613804"/>
                    </a:lnTo>
                    <a:lnTo>
                      <a:pt x="796639" y="618157"/>
                    </a:lnTo>
                    <a:cubicBezTo>
                      <a:pt x="793737" y="618157"/>
                      <a:pt x="792286" y="622510"/>
                      <a:pt x="792286" y="631217"/>
                    </a:cubicBezTo>
                    <a:lnTo>
                      <a:pt x="792286" y="635570"/>
                    </a:lnTo>
                    <a:lnTo>
                      <a:pt x="792286" y="644277"/>
                    </a:lnTo>
                    <a:cubicBezTo>
                      <a:pt x="792286" y="641374"/>
                      <a:pt x="790835" y="639923"/>
                      <a:pt x="787933" y="639923"/>
                    </a:cubicBezTo>
                    <a:lnTo>
                      <a:pt x="787933" y="648630"/>
                    </a:lnTo>
                    <a:lnTo>
                      <a:pt x="785756" y="644277"/>
                    </a:lnTo>
                    <a:lnTo>
                      <a:pt x="783580" y="652983"/>
                    </a:lnTo>
                    <a:lnTo>
                      <a:pt x="783580" y="657336"/>
                    </a:lnTo>
                    <a:lnTo>
                      <a:pt x="779226" y="661690"/>
                    </a:lnTo>
                    <a:lnTo>
                      <a:pt x="779226" y="661689"/>
                    </a:lnTo>
                    <a:cubicBezTo>
                      <a:pt x="779226" y="664592"/>
                      <a:pt x="777775" y="666043"/>
                      <a:pt x="774873" y="666043"/>
                    </a:cubicBezTo>
                    <a:lnTo>
                      <a:pt x="779226" y="661690"/>
                    </a:lnTo>
                    <a:lnTo>
                      <a:pt x="779226" y="670396"/>
                    </a:lnTo>
                    <a:cubicBezTo>
                      <a:pt x="779226" y="673298"/>
                      <a:pt x="777775" y="676200"/>
                      <a:pt x="774873" y="679102"/>
                    </a:cubicBezTo>
                    <a:cubicBezTo>
                      <a:pt x="777775" y="682005"/>
                      <a:pt x="777775" y="684181"/>
                      <a:pt x="774873" y="685632"/>
                    </a:cubicBezTo>
                    <a:cubicBezTo>
                      <a:pt x="771971" y="687083"/>
                      <a:pt x="770520" y="689260"/>
                      <a:pt x="770520" y="692162"/>
                    </a:cubicBezTo>
                    <a:lnTo>
                      <a:pt x="770520" y="696515"/>
                    </a:lnTo>
                    <a:cubicBezTo>
                      <a:pt x="770520" y="699417"/>
                      <a:pt x="769795" y="701594"/>
                      <a:pt x="768343" y="703045"/>
                    </a:cubicBezTo>
                    <a:cubicBezTo>
                      <a:pt x="766892" y="704496"/>
                      <a:pt x="766167" y="706673"/>
                      <a:pt x="766167" y="709575"/>
                    </a:cubicBezTo>
                    <a:lnTo>
                      <a:pt x="757460" y="726988"/>
                    </a:lnTo>
                    <a:cubicBezTo>
                      <a:pt x="751656" y="726988"/>
                      <a:pt x="748754" y="729890"/>
                      <a:pt x="748754" y="735694"/>
                    </a:cubicBezTo>
                    <a:lnTo>
                      <a:pt x="753107" y="735694"/>
                    </a:lnTo>
                    <a:lnTo>
                      <a:pt x="744401" y="740047"/>
                    </a:lnTo>
                    <a:lnTo>
                      <a:pt x="744401" y="748754"/>
                    </a:lnTo>
                    <a:lnTo>
                      <a:pt x="735694" y="757460"/>
                    </a:lnTo>
                    <a:cubicBezTo>
                      <a:pt x="741499" y="757460"/>
                      <a:pt x="745852" y="756009"/>
                      <a:pt x="748754" y="753107"/>
                    </a:cubicBezTo>
                    <a:cubicBezTo>
                      <a:pt x="748754" y="758911"/>
                      <a:pt x="745852" y="761814"/>
                      <a:pt x="740047" y="761814"/>
                    </a:cubicBezTo>
                    <a:cubicBezTo>
                      <a:pt x="740047" y="758911"/>
                      <a:pt x="739322" y="757460"/>
                      <a:pt x="737871" y="757460"/>
                    </a:cubicBezTo>
                    <a:cubicBezTo>
                      <a:pt x="736420" y="757460"/>
                      <a:pt x="735694" y="758911"/>
                      <a:pt x="735694" y="761814"/>
                    </a:cubicBezTo>
                    <a:lnTo>
                      <a:pt x="735694" y="774873"/>
                    </a:lnTo>
                    <a:lnTo>
                      <a:pt x="726988" y="770520"/>
                    </a:lnTo>
                    <a:cubicBezTo>
                      <a:pt x="726988" y="773422"/>
                      <a:pt x="725537" y="774873"/>
                      <a:pt x="722635" y="774873"/>
                    </a:cubicBezTo>
                    <a:lnTo>
                      <a:pt x="722635" y="779227"/>
                    </a:lnTo>
                    <a:lnTo>
                      <a:pt x="722635" y="783580"/>
                    </a:lnTo>
                    <a:lnTo>
                      <a:pt x="726988" y="783580"/>
                    </a:lnTo>
                    <a:cubicBezTo>
                      <a:pt x="724448" y="786482"/>
                      <a:pt x="721909" y="787933"/>
                      <a:pt x="719370" y="787933"/>
                    </a:cubicBezTo>
                    <a:lnTo>
                      <a:pt x="719370" y="796639"/>
                    </a:lnTo>
                    <a:lnTo>
                      <a:pt x="715561" y="796639"/>
                    </a:lnTo>
                    <a:cubicBezTo>
                      <a:pt x="715561" y="799542"/>
                      <a:pt x="714926" y="801718"/>
                      <a:pt x="713656" y="803169"/>
                    </a:cubicBezTo>
                    <a:cubicBezTo>
                      <a:pt x="712386" y="804620"/>
                      <a:pt x="711752" y="806797"/>
                      <a:pt x="711752" y="809699"/>
                    </a:cubicBezTo>
                    <a:lnTo>
                      <a:pt x="709212" y="808248"/>
                    </a:lnTo>
                    <a:lnTo>
                      <a:pt x="711752" y="805346"/>
                    </a:lnTo>
                    <a:cubicBezTo>
                      <a:pt x="709212" y="805346"/>
                      <a:pt x="707942" y="806071"/>
                      <a:pt x="707942" y="807522"/>
                    </a:cubicBezTo>
                    <a:lnTo>
                      <a:pt x="709212" y="808248"/>
                    </a:lnTo>
                    <a:lnTo>
                      <a:pt x="706038" y="811876"/>
                    </a:lnTo>
                    <a:cubicBezTo>
                      <a:pt x="707308" y="816229"/>
                      <a:pt x="705403" y="818406"/>
                      <a:pt x="700324" y="818406"/>
                    </a:cubicBezTo>
                    <a:lnTo>
                      <a:pt x="702610" y="820147"/>
                    </a:lnTo>
                    <a:lnTo>
                      <a:pt x="700324" y="822759"/>
                    </a:lnTo>
                    <a:lnTo>
                      <a:pt x="700324" y="827112"/>
                    </a:lnTo>
                    <a:lnTo>
                      <a:pt x="696515" y="827112"/>
                    </a:lnTo>
                    <a:cubicBezTo>
                      <a:pt x="696515" y="830014"/>
                      <a:pt x="697241" y="831465"/>
                      <a:pt x="698692" y="831465"/>
                    </a:cubicBezTo>
                    <a:cubicBezTo>
                      <a:pt x="700143" y="831465"/>
                      <a:pt x="700868" y="832916"/>
                      <a:pt x="700868" y="835818"/>
                    </a:cubicBezTo>
                    <a:cubicBezTo>
                      <a:pt x="697966" y="835818"/>
                      <a:pt x="696515" y="834367"/>
                      <a:pt x="696515" y="831465"/>
                    </a:cubicBezTo>
                    <a:cubicBezTo>
                      <a:pt x="693613" y="831465"/>
                      <a:pt x="692162" y="832916"/>
                      <a:pt x="692162" y="835818"/>
                    </a:cubicBezTo>
                    <a:lnTo>
                      <a:pt x="692162" y="827112"/>
                    </a:lnTo>
                    <a:cubicBezTo>
                      <a:pt x="689260" y="830014"/>
                      <a:pt x="688534" y="834367"/>
                      <a:pt x="689985" y="840172"/>
                    </a:cubicBezTo>
                    <a:cubicBezTo>
                      <a:pt x="691436" y="845976"/>
                      <a:pt x="690711" y="845976"/>
                      <a:pt x="687809" y="840172"/>
                    </a:cubicBezTo>
                    <a:lnTo>
                      <a:pt x="687809" y="853231"/>
                    </a:lnTo>
                    <a:cubicBezTo>
                      <a:pt x="684907" y="850329"/>
                      <a:pt x="682005" y="851055"/>
                      <a:pt x="679102" y="855408"/>
                    </a:cubicBezTo>
                    <a:cubicBezTo>
                      <a:pt x="676200" y="859761"/>
                      <a:pt x="676200" y="861938"/>
                      <a:pt x="679102" y="861938"/>
                    </a:cubicBezTo>
                    <a:cubicBezTo>
                      <a:pt x="682005" y="861938"/>
                      <a:pt x="684907" y="860487"/>
                      <a:pt x="687809" y="857585"/>
                    </a:cubicBezTo>
                    <a:cubicBezTo>
                      <a:pt x="682005" y="863389"/>
                      <a:pt x="682005" y="867742"/>
                      <a:pt x="687809" y="870644"/>
                    </a:cubicBezTo>
                    <a:cubicBezTo>
                      <a:pt x="690711" y="873546"/>
                      <a:pt x="694339" y="875723"/>
                      <a:pt x="698692" y="877174"/>
                    </a:cubicBezTo>
                    <a:cubicBezTo>
                      <a:pt x="703045" y="878625"/>
                      <a:pt x="708124" y="882253"/>
                      <a:pt x="713928" y="888057"/>
                    </a:cubicBezTo>
                    <a:lnTo>
                      <a:pt x="757460" y="922883"/>
                    </a:lnTo>
                    <a:cubicBezTo>
                      <a:pt x="763265" y="928687"/>
                      <a:pt x="769795" y="933766"/>
                      <a:pt x="777050" y="938119"/>
                    </a:cubicBezTo>
                    <a:cubicBezTo>
                      <a:pt x="784305" y="942472"/>
                      <a:pt x="790835" y="947551"/>
                      <a:pt x="796639" y="953355"/>
                    </a:cubicBezTo>
                    <a:lnTo>
                      <a:pt x="811876" y="966415"/>
                    </a:lnTo>
                    <a:cubicBezTo>
                      <a:pt x="811876" y="969317"/>
                      <a:pt x="813145" y="972219"/>
                      <a:pt x="815685" y="975122"/>
                    </a:cubicBezTo>
                    <a:cubicBezTo>
                      <a:pt x="818224" y="978024"/>
                      <a:pt x="819494" y="980926"/>
                      <a:pt x="819494" y="983828"/>
                    </a:cubicBezTo>
                    <a:cubicBezTo>
                      <a:pt x="819494" y="986730"/>
                      <a:pt x="820129" y="987456"/>
                      <a:pt x="821398" y="986005"/>
                    </a:cubicBezTo>
                    <a:cubicBezTo>
                      <a:pt x="822668" y="984554"/>
                      <a:pt x="823303" y="982377"/>
                      <a:pt x="823303" y="979475"/>
                    </a:cubicBezTo>
                    <a:cubicBezTo>
                      <a:pt x="825842" y="979475"/>
                      <a:pt x="827112" y="984916"/>
                      <a:pt x="827112" y="995799"/>
                    </a:cubicBezTo>
                    <a:cubicBezTo>
                      <a:pt x="827112" y="999427"/>
                      <a:pt x="828563" y="1001241"/>
                      <a:pt x="831465" y="1001241"/>
                    </a:cubicBezTo>
                    <a:cubicBezTo>
                      <a:pt x="828563" y="1001241"/>
                      <a:pt x="827112" y="997613"/>
                      <a:pt x="827112" y="990358"/>
                    </a:cubicBezTo>
                    <a:lnTo>
                      <a:pt x="827112" y="979475"/>
                    </a:lnTo>
                    <a:cubicBezTo>
                      <a:pt x="843437" y="993986"/>
                      <a:pt x="853231" y="1004143"/>
                      <a:pt x="856496" y="1009947"/>
                    </a:cubicBezTo>
                    <a:cubicBezTo>
                      <a:pt x="859761" y="1012849"/>
                      <a:pt x="861394" y="1017203"/>
                      <a:pt x="861394" y="1023007"/>
                    </a:cubicBezTo>
                    <a:cubicBezTo>
                      <a:pt x="864658" y="1025909"/>
                      <a:pt x="865475" y="1028811"/>
                      <a:pt x="863842" y="1031713"/>
                    </a:cubicBezTo>
                    <a:cubicBezTo>
                      <a:pt x="862210" y="1034616"/>
                      <a:pt x="863026" y="1037518"/>
                      <a:pt x="866291" y="1040420"/>
                    </a:cubicBezTo>
                    <a:lnTo>
                      <a:pt x="866291" y="1023007"/>
                    </a:lnTo>
                    <a:cubicBezTo>
                      <a:pt x="868241" y="1023007"/>
                      <a:pt x="868728" y="1026635"/>
                      <a:pt x="867753" y="1033890"/>
                    </a:cubicBezTo>
                    <a:cubicBezTo>
                      <a:pt x="866778" y="1041145"/>
                      <a:pt x="868218" y="1044773"/>
                      <a:pt x="872073" y="1044773"/>
                    </a:cubicBezTo>
                    <a:cubicBezTo>
                      <a:pt x="870168" y="1044773"/>
                      <a:pt x="869216" y="1041871"/>
                      <a:pt x="869216" y="1036067"/>
                    </a:cubicBezTo>
                    <a:cubicBezTo>
                      <a:pt x="871120" y="1036067"/>
                      <a:pt x="872073" y="1037518"/>
                      <a:pt x="872073" y="1040420"/>
                    </a:cubicBezTo>
                    <a:cubicBezTo>
                      <a:pt x="872073" y="1043322"/>
                      <a:pt x="873048" y="1044773"/>
                      <a:pt x="874997" y="1044773"/>
                    </a:cubicBezTo>
                    <a:lnTo>
                      <a:pt x="874997" y="1036067"/>
                    </a:lnTo>
                    <a:lnTo>
                      <a:pt x="874997" y="1031713"/>
                    </a:lnTo>
                    <a:cubicBezTo>
                      <a:pt x="874997" y="1033165"/>
                      <a:pt x="876267" y="1035885"/>
                      <a:pt x="878806" y="1039876"/>
                    </a:cubicBezTo>
                    <a:lnTo>
                      <a:pt x="882793" y="1045684"/>
                    </a:lnTo>
                    <a:lnTo>
                      <a:pt x="879351" y="1049126"/>
                    </a:lnTo>
                    <a:cubicBezTo>
                      <a:pt x="879351" y="1052028"/>
                      <a:pt x="880802" y="1053480"/>
                      <a:pt x="883704" y="1053480"/>
                    </a:cubicBezTo>
                    <a:lnTo>
                      <a:pt x="883704" y="1049126"/>
                    </a:lnTo>
                    <a:lnTo>
                      <a:pt x="883704" y="1046994"/>
                    </a:lnTo>
                    <a:lnTo>
                      <a:pt x="890234" y="1055656"/>
                    </a:lnTo>
                    <a:cubicBezTo>
                      <a:pt x="900391" y="1068716"/>
                      <a:pt x="904019" y="1075246"/>
                      <a:pt x="901117" y="1075246"/>
                    </a:cubicBezTo>
                    <a:cubicBezTo>
                      <a:pt x="901117" y="1072344"/>
                      <a:pt x="899666" y="1070892"/>
                      <a:pt x="896763" y="1070892"/>
                    </a:cubicBezTo>
                    <a:lnTo>
                      <a:pt x="896763" y="1075246"/>
                    </a:lnTo>
                    <a:cubicBezTo>
                      <a:pt x="890869" y="1075246"/>
                      <a:pt x="889395" y="1081050"/>
                      <a:pt x="892342" y="1092659"/>
                    </a:cubicBezTo>
                    <a:cubicBezTo>
                      <a:pt x="895290" y="1104267"/>
                      <a:pt x="895290" y="1111523"/>
                      <a:pt x="892342" y="1114425"/>
                    </a:cubicBezTo>
                    <a:lnTo>
                      <a:pt x="883500" y="1101365"/>
                    </a:lnTo>
                    <a:cubicBezTo>
                      <a:pt x="880552" y="1104267"/>
                      <a:pt x="881289" y="1107895"/>
                      <a:pt x="885710" y="1112248"/>
                    </a:cubicBezTo>
                    <a:cubicBezTo>
                      <a:pt x="890132" y="1116601"/>
                      <a:pt x="890869" y="1121680"/>
                      <a:pt x="887921" y="1127484"/>
                    </a:cubicBezTo>
                    <a:lnTo>
                      <a:pt x="887921" y="1131838"/>
                    </a:lnTo>
                    <a:cubicBezTo>
                      <a:pt x="884974" y="1134740"/>
                      <a:pt x="882026" y="1136191"/>
                      <a:pt x="879079" y="1136191"/>
                    </a:cubicBezTo>
                    <a:cubicBezTo>
                      <a:pt x="879079" y="1139093"/>
                      <a:pt x="878342" y="1140544"/>
                      <a:pt x="876868" y="1140544"/>
                    </a:cubicBezTo>
                    <a:cubicBezTo>
                      <a:pt x="875394" y="1140544"/>
                      <a:pt x="874657" y="1139093"/>
                      <a:pt x="874657" y="1136191"/>
                    </a:cubicBezTo>
                    <a:cubicBezTo>
                      <a:pt x="868762" y="1136191"/>
                      <a:pt x="865815" y="1137642"/>
                      <a:pt x="865815" y="1140544"/>
                    </a:cubicBezTo>
                    <a:lnTo>
                      <a:pt x="861394" y="1136191"/>
                    </a:lnTo>
                    <a:cubicBezTo>
                      <a:pt x="855499" y="1130386"/>
                      <a:pt x="852551" y="1126759"/>
                      <a:pt x="852551" y="1125308"/>
                    </a:cubicBezTo>
                    <a:cubicBezTo>
                      <a:pt x="852551" y="1123857"/>
                      <a:pt x="849604" y="1124582"/>
                      <a:pt x="843709" y="1127484"/>
                    </a:cubicBezTo>
                    <a:cubicBezTo>
                      <a:pt x="843709" y="1124582"/>
                      <a:pt x="845182" y="1121680"/>
                      <a:pt x="848130" y="1118778"/>
                    </a:cubicBezTo>
                    <a:lnTo>
                      <a:pt x="848130" y="1110071"/>
                    </a:lnTo>
                    <a:lnTo>
                      <a:pt x="839287" y="1110071"/>
                    </a:lnTo>
                    <a:cubicBezTo>
                      <a:pt x="836340" y="1110071"/>
                      <a:pt x="834866" y="1111523"/>
                      <a:pt x="834866" y="1114425"/>
                    </a:cubicBezTo>
                    <a:cubicBezTo>
                      <a:pt x="831919" y="1120229"/>
                      <a:pt x="832655" y="1123857"/>
                      <a:pt x="837077" y="1125308"/>
                    </a:cubicBezTo>
                    <a:cubicBezTo>
                      <a:pt x="841498" y="1126759"/>
                      <a:pt x="842235" y="1130386"/>
                      <a:pt x="839287" y="1136191"/>
                    </a:cubicBezTo>
                    <a:cubicBezTo>
                      <a:pt x="836340" y="1141995"/>
                      <a:pt x="832655" y="1141995"/>
                      <a:pt x="828234" y="1136191"/>
                    </a:cubicBezTo>
                    <a:cubicBezTo>
                      <a:pt x="823813" y="1130386"/>
                      <a:pt x="820129" y="1126033"/>
                      <a:pt x="817181" y="1123131"/>
                    </a:cubicBezTo>
                    <a:cubicBezTo>
                      <a:pt x="814234" y="1123131"/>
                      <a:pt x="813497" y="1124582"/>
                      <a:pt x="814971" y="1127484"/>
                    </a:cubicBezTo>
                    <a:cubicBezTo>
                      <a:pt x="816444" y="1130386"/>
                      <a:pt x="815707" y="1133289"/>
                      <a:pt x="812760" y="1136191"/>
                    </a:cubicBezTo>
                    <a:cubicBezTo>
                      <a:pt x="812760" y="1127484"/>
                      <a:pt x="808339" y="1123131"/>
                      <a:pt x="799496" y="1123131"/>
                    </a:cubicBezTo>
                    <a:lnTo>
                      <a:pt x="790654" y="1123131"/>
                    </a:lnTo>
                    <a:cubicBezTo>
                      <a:pt x="790654" y="1120229"/>
                      <a:pt x="789180" y="1117327"/>
                      <a:pt x="786232" y="1114425"/>
                    </a:cubicBezTo>
                    <a:cubicBezTo>
                      <a:pt x="783285" y="1114425"/>
                      <a:pt x="781811" y="1112974"/>
                      <a:pt x="781811" y="1110071"/>
                    </a:cubicBezTo>
                    <a:cubicBezTo>
                      <a:pt x="775916" y="1104267"/>
                      <a:pt x="771495" y="1101365"/>
                      <a:pt x="768547" y="1101365"/>
                    </a:cubicBezTo>
                    <a:cubicBezTo>
                      <a:pt x="774442" y="1092659"/>
                      <a:pt x="772957" y="1087580"/>
                      <a:pt x="764092" y="1086129"/>
                    </a:cubicBezTo>
                    <a:cubicBezTo>
                      <a:pt x="755227" y="1084678"/>
                      <a:pt x="750795" y="1079599"/>
                      <a:pt x="750795" y="1070892"/>
                    </a:cubicBezTo>
                    <a:lnTo>
                      <a:pt x="755216" y="1070892"/>
                    </a:lnTo>
                    <a:cubicBezTo>
                      <a:pt x="755216" y="1065088"/>
                      <a:pt x="754479" y="1061460"/>
                      <a:pt x="753005" y="1060009"/>
                    </a:cubicBezTo>
                    <a:cubicBezTo>
                      <a:pt x="751531" y="1058558"/>
                      <a:pt x="750795" y="1056382"/>
                      <a:pt x="750795" y="1053480"/>
                    </a:cubicBezTo>
                    <a:cubicBezTo>
                      <a:pt x="750795" y="1050577"/>
                      <a:pt x="750058" y="1049126"/>
                      <a:pt x="748584" y="1049126"/>
                    </a:cubicBezTo>
                    <a:cubicBezTo>
                      <a:pt x="747110" y="1049126"/>
                      <a:pt x="746373" y="1050577"/>
                      <a:pt x="746373" y="1053480"/>
                    </a:cubicBezTo>
                    <a:lnTo>
                      <a:pt x="737531" y="1036067"/>
                    </a:lnTo>
                    <a:cubicBezTo>
                      <a:pt x="734583" y="1030262"/>
                      <a:pt x="731636" y="1026635"/>
                      <a:pt x="728688" y="1025184"/>
                    </a:cubicBezTo>
                    <a:cubicBezTo>
                      <a:pt x="725741" y="1023733"/>
                      <a:pt x="722793" y="1021556"/>
                      <a:pt x="719846" y="1018654"/>
                    </a:cubicBezTo>
                    <a:cubicBezTo>
                      <a:pt x="711003" y="1009947"/>
                      <a:pt x="705108" y="1001241"/>
                      <a:pt x="702161" y="992534"/>
                    </a:cubicBezTo>
                    <a:cubicBezTo>
                      <a:pt x="696266" y="980926"/>
                      <a:pt x="688897" y="970768"/>
                      <a:pt x="680055" y="962062"/>
                    </a:cubicBezTo>
                    <a:cubicBezTo>
                      <a:pt x="671212" y="953355"/>
                      <a:pt x="663843" y="944649"/>
                      <a:pt x="657948" y="935943"/>
                    </a:cubicBezTo>
                    <a:cubicBezTo>
                      <a:pt x="655001" y="933040"/>
                      <a:pt x="652053" y="927962"/>
                      <a:pt x="649106" y="920706"/>
                    </a:cubicBezTo>
                    <a:cubicBezTo>
                      <a:pt x="646158" y="913451"/>
                      <a:pt x="641737" y="909823"/>
                      <a:pt x="635842" y="909823"/>
                    </a:cubicBezTo>
                    <a:lnTo>
                      <a:pt x="631421" y="909823"/>
                    </a:lnTo>
                    <a:lnTo>
                      <a:pt x="631421" y="918530"/>
                    </a:lnTo>
                    <a:lnTo>
                      <a:pt x="626118" y="919276"/>
                    </a:lnTo>
                    <a:lnTo>
                      <a:pt x="631217" y="914176"/>
                    </a:lnTo>
                    <a:cubicBezTo>
                      <a:pt x="631217" y="911274"/>
                      <a:pt x="630491" y="909823"/>
                      <a:pt x="629040" y="909823"/>
                    </a:cubicBezTo>
                    <a:cubicBezTo>
                      <a:pt x="627589" y="909823"/>
                      <a:pt x="626864" y="908372"/>
                      <a:pt x="626864" y="905470"/>
                    </a:cubicBezTo>
                    <a:cubicBezTo>
                      <a:pt x="629766" y="905470"/>
                      <a:pt x="632668" y="903293"/>
                      <a:pt x="635570" y="898940"/>
                    </a:cubicBezTo>
                    <a:cubicBezTo>
                      <a:pt x="638472" y="894587"/>
                      <a:pt x="637021" y="892410"/>
                      <a:pt x="631217" y="892410"/>
                    </a:cubicBezTo>
                    <a:cubicBezTo>
                      <a:pt x="628315" y="889508"/>
                      <a:pt x="625413" y="890234"/>
                      <a:pt x="622510" y="894587"/>
                    </a:cubicBezTo>
                    <a:cubicBezTo>
                      <a:pt x="619608" y="898940"/>
                      <a:pt x="618157" y="902568"/>
                      <a:pt x="618157" y="905470"/>
                    </a:cubicBezTo>
                    <a:cubicBezTo>
                      <a:pt x="615255" y="905470"/>
                      <a:pt x="613078" y="908372"/>
                      <a:pt x="611627" y="914176"/>
                    </a:cubicBezTo>
                    <a:cubicBezTo>
                      <a:pt x="610176" y="919981"/>
                      <a:pt x="606549" y="922883"/>
                      <a:pt x="600744" y="922883"/>
                    </a:cubicBezTo>
                    <a:cubicBezTo>
                      <a:pt x="600744" y="925785"/>
                      <a:pt x="600019" y="927962"/>
                      <a:pt x="598568" y="929413"/>
                    </a:cubicBezTo>
                    <a:cubicBezTo>
                      <a:pt x="597117" y="930864"/>
                      <a:pt x="596391" y="928687"/>
                      <a:pt x="596391" y="922883"/>
                    </a:cubicBezTo>
                    <a:lnTo>
                      <a:pt x="594215" y="929413"/>
                    </a:lnTo>
                    <a:lnTo>
                      <a:pt x="587685" y="931589"/>
                    </a:lnTo>
                    <a:lnTo>
                      <a:pt x="589861" y="933766"/>
                    </a:lnTo>
                    <a:lnTo>
                      <a:pt x="594215" y="929413"/>
                    </a:lnTo>
                    <a:lnTo>
                      <a:pt x="596391" y="927236"/>
                    </a:lnTo>
                    <a:cubicBezTo>
                      <a:pt x="596391" y="930138"/>
                      <a:pt x="595666" y="932315"/>
                      <a:pt x="594215" y="933766"/>
                    </a:cubicBezTo>
                    <a:lnTo>
                      <a:pt x="590950" y="934854"/>
                    </a:lnTo>
                    <a:lnTo>
                      <a:pt x="592038" y="935943"/>
                    </a:lnTo>
                    <a:cubicBezTo>
                      <a:pt x="589136" y="938845"/>
                      <a:pt x="586234" y="940296"/>
                      <a:pt x="583331" y="940296"/>
                    </a:cubicBezTo>
                    <a:cubicBezTo>
                      <a:pt x="586234" y="934491"/>
                      <a:pt x="585508" y="933040"/>
                      <a:pt x="581155" y="935943"/>
                    </a:cubicBezTo>
                    <a:cubicBezTo>
                      <a:pt x="576802" y="938845"/>
                      <a:pt x="574625" y="941747"/>
                      <a:pt x="574625" y="944649"/>
                    </a:cubicBezTo>
                    <a:lnTo>
                      <a:pt x="574625" y="947914"/>
                    </a:lnTo>
                    <a:cubicBezTo>
                      <a:pt x="573174" y="947188"/>
                      <a:pt x="571723" y="946100"/>
                      <a:pt x="570272" y="944649"/>
                    </a:cubicBezTo>
                    <a:cubicBezTo>
                      <a:pt x="567370" y="947551"/>
                      <a:pt x="567370" y="949002"/>
                      <a:pt x="570272" y="949002"/>
                    </a:cubicBezTo>
                    <a:cubicBezTo>
                      <a:pt x="573174" y="949002"/>
                      <a:pt x="571723" y="949002"/>
                      <a:pt x="565919" y="949002"/>
                    </a:cubicBezTo>
                    <a:cubicBezTo>
                      <a:pt x="565919" y="951904"/>
                      <a:pt x="566644" y="953355"/>
                      <a:pt x="568095" y="953355"/>
                    </a:cubicBezTo>
                    <a:cubicBezTo>
                      <a:pt x="569546" y="953355"/>
                      <a:pt x="570272" y="954807"/>
                      <a:pt x="570272" y="957709"/>
                    </a:cubicBezTo>
                    <a:cubicBezTo>
                      <a:pt x="570272" y="954807"/>
                      <a:pt x="571723" y="953355"/>
                      <a:pt x="574625" y="953355"/>
                    </a:cubicBezTo>
                    <a:lnTo>
                      <a:pt x="574625" y="957709"/>
                    </a:lnTo>
                    <a:cubicBezTo>
                      <a:pt x="568458" y="957709"/>
                      <a:pt x="565374" y="959160"/>
                      <a:pt x="565374" y="962062"/>
                    </a:cubicBezTo>
                    <a:lnTo>
                      <a:pt x="560749" y="957709"/>
                    </a:lnTo>
                    <a:lnTo>
                      <a:pt x="560749" y="962062"/>
                    </a:lnTo>
                    <a:lnTo>
                      <a:pt x="556124" y="957709"/>
                    </a:lnTo>
                    <a:lnTo>
                      <a:pt x="558436" y="960974"/>
                    </a:lnTo>
                    <a:cubicBezTo>
                      <a:pt x="558436" y="961699"/>
                      <a:pt x="557666" y="962062"/>
                      <a:pt x="556124" y="962062"/>
                    </a:cubicBezTo>
                    <a:lnTo>
                      <a:pt x="560749" y="962062"/>
                    </a:lnTo>
                    <a:cubicBezTo>
                      <a:pt x="551499" y="970768"/>
                      <a:pt x="548415" y="970768"/>
                      <a:pt x="551499" y="962062"/>
                    </a:cubicBezTo>
                    <a:cubicBezTo>
                      <a:pt x="545331" y="964964"/>
                      <a:pt x="543019" y="966415"/>
                      <a:pt x="544561" y="966415"/>
                    </a:cubicBezTo>
                    <a:cubicBezTo>
                      <a:pt x="546102" y="966415"/>
                      <a:pt x="545331" y="967866"/>
                      <a:pt x="542248" y="970768"/>
                    </a:cubicBezTo>
                    <a:lnTo>
                      <a:pt x="532997" y="979475"/>
                    </a:lnTo>
                    <a:lnTo>
                      <a:pt x="532997" y="977471"/>
                    </a:lnTo>
                    <a:lnTo>
                      <a:pt x="533269" y="977298"/>
                    </a:lnTo>
                    <a:cubicBezTo>
                      <a:pt x="537623" y="972945"/>
                      <a:pt x="539799" y="969317"/>
                      <a:pt x="539799" y="966415"/>
                    </a:cubicBezTo>
                    <a:cubicBezTo>
                      <a:pt x="533995" y="967866"/>
                      <a:pt x="529642" y="969680"/>
                      <a:pt x="526740" y="971857"/>
                    </a:cubicBezTo>
                    <a:lnTo>
                      <a:pt x="523099" y="978227"/>
                    </a:lnTo>
                    <a:lnTo>
                      <a:pt x="505246" y="983828"/>
                    </a:lnTo>
                    <a:lnTo>
                      <a:pt x="505246" y="975122"/>
                    </a:lnTo>
                    <a:lnTo>
                      <a:pt x="509871" y="975122"/>
                    </a:lnTo>
                    <a:lnTo>
                      <a:pt x="523747" y="966415"/>
                    </a:lnTo>
                    <a:cubicBezTo>
                      <a:pt x="526830" y="963513"/>
                      <a:pt x="529914" y="959885"/>
                      <a:pt x="532997" y="955532"/>
                    </a:cubicBezTo>
                    <a:cubicBezTo>
                      <a:pt x="536081" y="951179"/>
                      <a:pt x="534539" y="950453"/>
                      <a:pt x="528372" y="953355"/>
                    </a:cubicBezTo>
                    <a:cubicBezTo>
                      <a:pt x="531456" y="947551"/>
                      <a:pt x="529914" y="946100"/>
                      <a:pt x="523747" y="949002"/>
                    </a:cubicBezTo>
                    <a:cubicBezTo>
                      <a:pt x="517580" y="951904"/>
                      <a:pt x="514496" y="954807"/>
                      <a:pt x="514496" y="957709"/>
                    </a:cubicBezTo>
                    <a:cubicBezTo>
                      <a:pt x="511413" y="960611"/>
                      <a:pt x="508329" y="962062"/>
                      <a:pt x="505246" y="962062"/>
                    </a:cubicBezTo>
                    <a:cubicBezTo>
                      <a:pt x="505246" y="964964"/>
                      <a:pt x="504475" y="966415"/>
                      <a:pt x="502933" y="966415"/>
                    </a:cubicBezTo>
                    <a:cubicBezTo>
                      <a:pt x="501391" y="966415"/>
                      <a:pt x="500620" y="967866"/>
                      <a:pt x="500620" y="970768"/>
                    </a:cubicBezTo>
                    <a:cubicBezTo>
                      <a:pt x="494816" y="970768"/>
                      <a:pt x="489012" y="973670"/>
                      <a:pt x="483207" y="979475"/>
                    </a:cubicBezTo>
                    <a:cubicBezTo>
                      <a:pt x="481756" y="979475"/>
                      <a:pt x="480305" y="980200"/>
                      <a:pt x="478854" y="981651"/>
                    </a:cubicBezTo>
                    <a:lnTo>
                      <a:pt x="475952" y="986005"/>
                    </a:lnTo>
                    <a:lnTo>
                      <a:pt x="474501" y="987093"/>
                    </a:lnTo>
                    <a:cubicBezTo>
                      <a:pt x="473050" y="987818"/>
                      <a:pt x="471599" y="988181"/>
                      <a:pt x="470148" y="988181"/>
                    </a:cubicBezTo>
                    <a:lnTo>
                      <a:pt x="473050" y="983828"/>
                    </a:lnTo>
                    <a:lnTo>
                      <a:pt x="465794" y="983828"/>
                    </a:lnTo>
                    <a:lnTo>
                      <a:pt x="470148" y="979475"/>
                    </a:lnTo>
                    <a:cubicBezTo>
                      <a:pt x="473050" y="979475"/>
                      <a:pt x="475952" y="978024"/>
                      <a:pt x="478854" y="975122"/>
                    </a:cubicBezTo>
                    <a:lnTo>
                      <a:pt x="470148" y="975122"/>
                    </a:lnTo>
                    <a:cubicBezTo>
                      <a:pt x="470148" y="972219"/>
                      <a:pt x="471599" y="970768"/>
                      <a:pt x="474501" y="970768"/>
                    </a:cubicBezTo>
                    <a:lnTo>
                      <a:pt x="465794" y="970768"/>
                    </a:lnTo>
                    <a:lnTo>
                      <a:pt x="470148" y="975122"/>
                    </a:lnTo>
                    <a:cubicBezTo>
                      <a:pt x="467246" y="975122"/>
                      <a:pt x="465794" y="975847"/>
                      <a:pt x="465794" y="977298"/>
                    </a:cubicBezTo>
                    <a:cubicBezTo>
                      <a:pt x="465794" y="978749"/>
                      <a:pt x="464343" y="979475"/>
                      <a:pt x="461441" y="979475"/>
                    </a:cubicBezTo>
                    <a:lnTo>
                      <a:pt x="461441" y="970768"/>
                    </a:lnTo>
                    <a:cubicBezTo>
                      <a:pt x="461441" y="973670"/>
                      <a:pt x="460716" y="975122"/>
                      <a:pt x="459265" y="975122"/>
                    </a:cubicBezTo>
                    <a:cubicBezTo>
                      <a:pt x="457814" y="975122"/>
                      <a:pt x="457088" y="973670"/>
                      <a:pt x="457088" y="970768"/>
                    </a:cubicBezTo>
                    <a:cubicBezTo>
                      <a:pt x="462892" y="964964"/>
                      <a:pt x="462892" y="962062"/>
                      <a:pt x="457088" y="962062"/>
                    </a:cubicBezTo>
                    <a:cubicBezTo>
                      <a:pt x="448382" y="970768"/>
                      <a:pt x="444028" y="969317"/>
                      <a:pt x="444028" y="957709"/>
                    </a:cubicBezTo>
                    <a:lnTo>
                      <a:pt x="439675" y="957709"/>
                    </a:lnTo>
                    <a:cubicBezTo>
                      <a:pt x="439675" y="963513"/>
                      <a:pt x="438950" y="964964"/>
                      <a:pt x="437499" y="962062"/>
                    </a:cubicBezTo>
                    <a:cubicBezTo>
                      <a:pt x="436047" y="959160"/>
                      <a:pt x="433871" y="957709"/>
                      <a:pt x="430969" y="957709"/>
                    </a:cubicBezTo>
                    <a:cubicBezTo>
                      <a:pt x="436773" y="957709"/>
                      <a:pt x="441126" y="956258"/>
                      <a:pt x="444028" y="953355"/>
                    </a:cubicBezTo>
                    <a:lnTo>
                      <a:pt x="452735" y="953355"/>
                    </a:lnTo>
                    <a:cubicBezTo>
                      <a:pt x="449833" y="950453"/>
                      <a:pt x="446930" y="949002"/>
                      <a:pt x="444028" y="949002"/>
                    </a:cubicBezTo>
                    <a:cubicBezTo>
                      <a:pt x="441126" y="949002"/>
                      <a:pt x="439675" y="947551"/>
                      <a:pt x="439675" y="944649"/>
                    </a:cubicBezTo>
                    <a:cubicBezTo>
                      <a:pt x="442577" y="944649"/>
                      <a:pt x="442577" y="943198"/>
                      <a:pt x="439675" y="940296"/>
                    </a:cubicBezTo>
                    <a:cubicBezTo>
                      <a:pt x="439675" y="943198"/>
                      <a:pt x="438224" y="944649"/>
                      <a:pt x="435322" y="944649"/>
                    </a:cubicBezTo>
                    <a:lnTo>
                      <a:pt x="435322" y="940296"/>
                    </a:lnTo>
                    <a:cubicBezTo>
                      <a:pt x="432420" y="943198"/>
                      <a:pt x="428067" y="943198"/>
                      <a:pt x="422262" y="940296"/>
                    </a:cubicBezTo>
                    <a:cubicBezTo>
                      <a:pt x="416458" y="937394"/>
                      <a:pt x="416458" y="934491"/>
                      <a:pt x="422262" y="931589"/>
                    </a:cubicBezTo>
                    <a:cubicBezTo>
                      <a:pt x="422262" y="934491"/>
                      <a:pt x="423713" y="935217"/>
                      <a:pt x="426615" y="933766"/>
                    </a:cubicBezTo>
                    <a:cubicBezTo>
                      <a:pt x="429518" y="932315"/>
                      <a:pt x="430969" y="933040"/>
                      <a:pt x="430969" y="935943"/>
                    </a:cubicBezTo>
                    <a:lnTo>
                      <a:pt x="435322" y="933766"/>
                    </a:lnTo>
                    <a:lnTo>
                      <a:pt x="435322" y="931589"/>
                    </a:lnTo>
                    <a:cubicBezTo>
                      <a:pt x="433871" y="931589"/>
                      <a:pt x="432420" y="931227"/>
                      <a:pt x="430969" y="930501"/>
                    </a:cubicBezTo>
                    <a:lnTo>
                      <a:pt x="427856" y="928167"/>
                    </a:lnTo>
                    <a:lnTo>
                      <a:pt x="433145" y="929413"/>
                    </a:lnTo>
                    <a:cubicBezTo>
                      <a:pt x="440401" y="930864"/>
                      <a:pt x="448382" y="930138"/>
                      <a:pt x="457088" y="927236"/>
                    </a:cubicBezTo>
                    <a:cubicBezTo>
                      <a:pt x="474501" y="927236"/>
                      <a:pt x="484658" y="925740"/>
                      <a:pt x="487561" y="922747"/>
                    </a:cubicBezTo>
                    <a:cubicBezTo>
                      <a:pt x="493365" y="919799"/>
                      <a:pt x="497718" y="916081"/>
                      <a:pt x="500620" y="911592"/>
                    </a:cubicBezTo>
                    <a:cubicBezTo>
                      <a:pt x="503522" y="907102"/>
                      <a:pt x="506425" y="903384"/>
                      <a:pt x="509327" y="900437"/>
                    </a:cubicBezTo>
                    <a:cubicBezTo>
                      <a:pt x="518033" y="891458"/>
                      <a:pt x="526014" y="881754"/>
                      <a:pt x="533269" y="871324"/>
                    </a:cubicBezTo>
                    <a:cubicBezTo>
                      <a:pt x="540525" y="860895"/>
                      <a:pt x="547055" y="851213"/>
                      <a:pt x="552859" y="842280"/>
                    </a:cubicBezTo>
                    <a:lnTo>
                      <a:pt x="561565" y="828880"/>
                    </a:lnTo>
                    <a:lnTo>
                      <a:pt x="548506" y="815481"/>
                    </a:lnTo>
                    <a:cubicBezTo>
                      <a:pt x="539799" y="812488"/>
                      <a:pt x="529642" y="805028"/>
                      <a:pt x="518033" y="793102"/>
                    </a:cubicBezTo>
                    <a:cubicBezTo>
                      <a:pt x="506425" y="787162"/>
                      <a:pt x="495541" y="781210"/>
                      <a:pt x="485384" y="775247"/>
                    </a:cubicBezTo>
                    <a:cubicBezTo>
                      <a:pt x="475226" y="769284"/>
                      <a:pt x="465794" y="763355"/>
                      <a:pt x="457088" y="757460"/>
                    </a:cubicBezTo>
                    <a:cubicBezTo>
                      <a:pt x="465794" y="757460"/>
                      <a:pt x="477403" y="763378"/>
                      <a:pt x="491914" y="775213"/>
                    </a:cubicBezTo>
                    <a:cubicBezTo>
                      <a:pt x="493365" y="775213"/>
                      <a:pt x="495179" y="775587"/>
                      <a:pt x="497355" y="776336"/>
                    </a:cubicBezTo>
                    <a:lnTo>
                      <a:pt x="503522" y="779061"/>
                    </a:lnTo>
                    <a:lnTo>
                      <a:pt x="501709" y="777458"/>
                    </a:lnTo>
                    <a:cubicBezTo>
                      <a:pt x="499532" y="775962"/>
                      <a:pt x="497718" y="775213"/>
                      <a:pt x="496267" y="775213"/>
                    </a:cubicBezTo>
                    <a:cubicBezTo>
                      <a:pt x="490463" y="772221"/>
                      <a:pt x="486835" y="769987"/>
                      <a:pt x="485384" y="768513"/>
                    </a:cubicBezTo>
                    <a:cubicBezTo>
                      <a:pt x="483933" y="767040"/>
                      <a:pt x="480305" y="764806"/>
                      <a:pt x="474501" y="761814"/>
                    </a:cubicBezTo>
                    <a:lnTo>
                      <a:pt x="448382" y="748754"/>
                    </a:lnTo>
                    <a:lnTo>
                      <a:pt x="426615" y="735694"/>
                    </a:lnTo>
                    <a:cubicBezTo>
                      <a:pt x="423713" y="738596"/>
                      <a:pt x="422262" y="742950"/>
                      <a:pt x="422262" y="748754"/>
                    </a:cubicBezTo>
                    <a:lnTo>
                      <a:pt x="422262" y="766303"/>
                    </a:lnTo>
                    <a:cubicBezTo>
                      <a:pt x="422262" y="772243"/>
                      <a:pt x="421537" y="778195"/>
                      <a:pt x="420086" y="784158"/>
                    </a:cubicBezTo>
                    <a:cubicBezTo>
                      <a:pt x="418635" y="790121"/>
                      <a:pt x="417909" y="796095"/>
                      <a:pt x="417909" y="802081"/>
                    </a:cubicBezTo>
                    <a:lnTo>
                      <a:pt x="404849" y="855680"/>
                    </a:lnTo>
                    <a:cubicBezTo>
                      <a:pt x="404849" y="861666"/>
                      <a:pt x="404124" y="868377"/>
                      <a:pt x="402673" y="875814"/>
                    </a:cubicBezTo>
                    <a:cubicBezTo>
                      <a:pt x="401222" y="883250"/>
                      <a:pt x="400496" y="889962"/>
                      <a:pt x="400496" y="895947"/>
                    </a:cubicBezTo>
                    <a:cubicBezTo>
                      <a:pt x="397594" y="903407"/>
                      <a:pt x="396506" y="909370"/>
                      <a:pt x="397231" y="913836"/>
                    </a:cubicBezTo>
                    <a:lnTo>
                      <a:pt x="399439" y="918866"/>
                    </a:lnTo>
                    <a:lnTo>
                      <a:pt x="398320" y="918530"/>
                    </a:lnTo>
                    <a:cubicBezTo>
                      <a:pt x="393467" y="915628"/>
                      <a:pt x="391654" y="915628"/>
                      <a:pt x="392878" y="918530"/>
                    </a:cubicBezTo>
                    <a:cubicBezTo>
                      <a:pt x="394102" y="921432"/>
                      <a:pt x="392288" y="924334"/>
                      <a:pt x="387436" y="927236"/>
                    </a:cubicBezTo>
                    <a:lnTo>
                      <a:pt x="387436" y="944649"/>
                    </a:lnTo>
                    <a:cubicBezTo>
                      <a:pt x="381315" y="969045"/>
                      <a:pt x="378254" y="982762"/>
                      <a:pt x="378254" y="985801"/>
                    </a:cubicBezTo>
                    <a:cubicBezTo>
                      <a:pt x="375170" y="991877"/>
                      <a:pt x="372098" y="1001014"/>
                      <a:pt x="369037" y="1013212"/>
                    </a:cubicBezTo>
                    <a:cubicBezTo>
                      <a:pt x="365976" y="1025410"/>
                      <a:pt x="362927" y="1038833"/>
                      <a:pt x="359889" y="1053480"/>
                    </a:cubicBezTo>
                    <a:cubicBezTo>
                      <a:pt x="358347" y="1053480"/>
                      <a:pt x="357191" y="1053117"/>
                      <a:pt x="356420" y="1052391"/>
                    </a:cubicBezTo>
                    <a:lnTo>
                      <a:pt x="355600" y="1050078"/>
                    </a:lnTo>
                    <a:lnTo>
                      <a:pt x="357584" y="1042052"/>
                    </a:lnTo>
                    <a:cubicBezTo>
                      <a:pt x="357579" y="1039513"/>
                      <a:pt x="356805" y="1037518"/>
                      <a:pt x="355263" y="1036067"/>
                    </a:cubicBezTo>
                    <a:cubicBezTo>
                      <a:pt x="352225" y="1032938"/>
                      <a:pt x="350706" y="1034332"/>
                      <a:pt x="350706" y="1040250"/>
                    </a:cubicBezTo>
                    <a:lnTo>
                      <a:pt x="350706" y="1044773"/>
                    </a:lnTo>
                    <a:cubicBezTo>
                      <a:pt x="350706" y="1041871"/>
                      <a:pt x="347623" y="1049126"/>
                      <a:pt x="341456" y="1066539"/>
                    </a:cubicBezTo>
                    <a:lnTo>
                      <a:pt x="341456" y="1070892"/>
                    </a:lnTo>
                    <a:cubicBezTo>
                      <a:pt x="338417" y="1073795"/>
                      <a:pt x="336898" y="1079599"/>
                      <a:pt x="336898" y="1088305"/>
                    </a:cubicBezTo>
                    <a:lnTo>
                      <a:pt x="336898" y="1092659"/>
                    </a:lnTo>
                    <a:lnTo>
                      <a:pt x="332273" y="1097012"/>
                    </a:lnTo>
                    <a:lnTo>
                      <a:pt x="332273" y="1092659"/>
                    </a:lnTo>
                    <a:lnTo>
                      <a:pt x="332273" y="1088305"/>
                    </a:lnTo>
                    <a:cubicBezTo>
                      <a:pt x="326151" y="1094110"/>
                      <a:pt x="323090" y="1099188"/>
                      <a:pt x="323090" y="1103542"/>
                    </a:cubicBezTo>
                    <a:cubicBezTo>
                      <a:pt x="323090" y="1107895"/>
                      <a:pt x="320030" y="1112974"/>
                      <a:pt x="313908" y="1118778"/>
                    </a:cubicBezTo>
                    <a:cubicBezTo>
                      <a:pt x="313908" y="1124582"/>
                      <a:pt x="310847" y="1130386"/>
                      <a:pt x="304725" y="1136191"/>
                    </a:cubicBezTo>
                    <a:lnTo>
                      <a:pt x="304725" y="1123131"/>
                    </a:lnTo>
                    <a:lnTo>
                      <a:pt x="300372" y="1136191"/>
                    </a:lnTo>
                    <a:cubicBezTo>
                      <a:pt x="300372" y="1127484"/>
                      <a:pt x="298921" y="1121680"/>
                      <a:pt x="296019" y="1118778"/>
                    </a:cubicBezTo>
                    <a:cubicBezTo>
                      <a:pt x="304136" y="1118778"/>
                      <a:pt x="309498" y="1112248"/>
                      <a:pt x="312105" y="1099188"/>
                    </a:cubicBezTo>
                    <a:cubicBezTo>
                      <a:pt x="314713" y="1086129"/>
                      <a:pt x="317331" y="1076697"/>
                      <a:pt x="319961" y="1070892"/>
                    </a:cubicBezTo>
                    <a:lnTo>
                      <a:pt x="327784" y="1044773"/>
                    </a:lnTo>
                    <a:cubicBezTo>
                      <a:pt x="327784" y="1038969"/>
                      <a:pt x="327138" y="1035284"/>
                      <a:pt x="325845" y="1033720"/>
                    </a:cubicBezTo>
                    <a:cubicBezTo>
                      <a:pt x="324553" y="1032156"/>
                      <a:pt x="325199" y="1028244"/>
                      <a:pt x="327784" y="1021987"/>
                    </a:cubicBezTo>
                    <a:lnTo>
                      <a:pt x="339551" y="975122"/>
                    </a:lnTo>
                    <a:lnTo>
                      <a:pt x="339551" y="966415"/>
                    </a:lnTo>
                    <a:lnTo>
                      <a:pt x="339551" y="962062"/>
                    </a:lnTo>
                    <a:cubicBezTo>
                      <a:pt x="339551" y="959160"/>
                      <a:pt x="339551" y="951904"/>
                      <a:pt x="339551" y="940296"/>
                    </a:cubicBezTo>
                    <a:lnTo>
                      <a:pt x="335198" y="940296"/>
                    </a:lnTo>
                    <a:lnTo>
                      <a:pt x="339551" y="935943"/>
                    </a:lnTo>
                    <a:cubicBezTo>
                      <a:pt x="342453" y="933040"/>
                      <a:pt x="343904" y="928687"/>
                      <a:pt x="343904" y="922883"/>
                    </a:cubicBezTo>
                    <a:lnTo>
                      <a:pt x="343904" y="918530"/>
                    </a:lnTo>
                    <a:lnTo>
                      <a:pt x="351522" y="918530"/>
                    </a:lnTo>
                    <a:lnTo>
                      <a:pt x="351522" y="909823"/>
                    </a:lnTo>
                    <a:lnTo>
                      <a:pt x="351522" y="905470"/>
                    </a:lnTo>
                    <a:cubicBezTo>
                      <a:pt x="356601" y="893861"/>
                      <a:pt x="361680" y="882253"/>
                      <a:pt x="366759" y="870644"/>
                    </a:cubicBezTo>
                    <a:cubicBezTo>
                      <a:pt x="371837" y="859036"/>
                      <a:pt x="374377" y="847427"/>
                      <a:pt x="374377" y="835818"/>
                    </a:cubicBezTo>
                    <a:cubicBezTo>
                      <a:pt x="374377" y="830014"/>
                      <a:pt x="374864" y="825661"/>
                      <a:pt x="375839" y="822759"/>
                    </a:cubicBezTo>
                    <a:cubicBezTo>
                      <a:pt x="376814" y="819857"/>
                      <a:pt x="377302" y="815503"/>
                      <a:pt x="377302" y="809699"/>
                    </a:cubicBezTo>
                    <a:cubicBezTo>
                      <a:pt x="381156" y="786482"/>
                      <a:pt x="383083" y="773422"/>
                      <a:pt x="383083" y="770520"/>
                    </a:cubicBezTo>
                    <a:cubicBezTo>
                      <a:pt x="385033" y="756009"/>
                      <a:pt x="386972" y="740773"/>
                      <a:pt x="388899" y="724811"/>
                    </a:cubicBezTo>
                    <a:cubicBezTo>
                      <a:pt x="390826" y="708849"/>
                      <a:pt x="391790" y="693613"/>
                      <a:pt x="391790" y="679102"/>
                    </a:cubicBezTo>
                    <a:cubicBezTo>
                      <a:pt x="383537" y="690711"/>
                      <a:pt x="375295" y="701594"/>
                      <a:pt x="367065" y="711752"/>
                    </a:cubicBezTo>
                    <a:cubicBezTo>
                      <a:pt x="358834" y="721909"/>
                      <a:pt x="349232" y="731341"/>
                      <a:pt x="338259" y="740047"/>
                    </a:cubicBezTo>
                    <a:cubicBezTo>
                      <a:pt x="332772" y="742950"/>
                      <a:pt x="321106" y="750205"/>
                      <a:pt x="303263" y="761814"/>
                    </a:cubicBezTo>
                    <a:cubicBezTo>
                      <a:pt x="285419" y="773422"/>
                      <a:pt x="275114" y="779227"/>
                      <a:pt x="272348" y="779227"/>
                    </a:cubicBezTo>
                    <a:lnTo>
                      <a:pt x="302277" y="753107"/>
                    </a:lnTo>
                    <a:cubicBezTo>
                      <a:pt x="319689" y="747303"/>
                      <a:pt x="329643" y="740047"/>
                      <a:pt x="332137" y="731341"/>
                    </a:cubicBezTo>
                    <a:lnTo>
                      <a:pt x="272620" y="766167"/>
                    </a:lnTo>
                    <a:lnTo>
                      <a:pt x="204601" y="800993"/>
                    </a:lnTo>
                    <a:cubicBezTo>
                      <a:pt x="204601" y="803895"/>
                      <a:pt x="206052" y="806071"/>
                      <a:pt x="208954" y="807522"/>
                    </a:cubicBezTo>
                    <a:cubicBezTo>
                      <a:pt x="211856" y="808973"/>
                      <a:pt x="211856" y="811150"/>
                      <a:pt x="208954" y="814052"/>
                    </a:cubicBezTo>
                    <a:cubicBezTo>
                      <a:pt x="208954" y="811150"/>
                      <a:pt x="206234" y="809699"/>
                      <a:pt x="200792" y="809699"/>
                    </a:cubicBezTo>
                    <a:cubicBezTo>
                      <a:pt x="200792" y="815503"/>
                      <a:pt x="202152" y="820582"/>
                      <a:pt x="204873" y="824935"/>
                    </a:cubicBezTo>
                    <a:cubicBezTo>
                      <a:pt x="207594" y="829289"/>
                      <a:pt x="210405" y="834367"/>
                      <a:pt x="213308" y="840172"/>
                    </a:cubicBezTo>
                    <a:cubicBezTo>
                      <a:pt x="210405" y="843074"/>
                      <a:pt x="206324" y="840897"/>
                      <a:pt x="201064" y="833642"/>
                    </a:cubicBezTo>
                    <a:cubicBezTo>
                      <a:pt x="195804" y="826386"/>
                      <a:pt x="191904" y="822759"/>
                      <a:pt x="189365" y="822759"/>
                    </a:cubicBezTo>
                    <a:cubicBezTo>
                      <a:pt x="184286" y="819857"/>
                      <a:pt x="183016" y="822033"/>
                      <a:pt x="185556" y="829289"/>
                    </a:cubicBezTo>
                    <a:cubicBezTo>
                      <a:pt x="188095" y="836544"/>
                      <a:pt x="188095" y="841623"/>
                      <a:pt x="185556" y="844525"/>
                    </a:cubicBezTo>
                    <a:cubicBezTo>
                      <a:pt x="185556" y="838721"/>
                      <a:pt x="183016" y="835818"/>
                      <a:pt x="177938" y="835818"/>
                    </a:cubicBezTo>
                    <a:lnTo>
                      <a:pt x="174129" y="831465"/>
                    </a:lnTo>
                    <a:cubicBezTo>
                      <a:pt x="171408" y="831465"/>
                      <a:pt x="170047" y="832916"/>
                      <a:pt x="170047" y="835818"/>
                    </a:cubicBezTo>
                    <a:cubicBezTo>
                      <a:pt x="164561" y="830014"/>
                      <a:pt x="160445" y="825661"/>
                      <a:pt x="157702" y="822759"/>
                    </a:cubicBezTo>
                    <a:cubicBezTo>
                      <a:pt x="154958" y="819857"/>
                      <a:pt x="152204" y="815503"/>
                      <a:pt x="149438" y="809699"/>
                    </a:cubicBezTo>
                    <a:lnTo>
                      <a:pt x="137126" y="779227"/>
                    </a:lnTo>
                    <a:cubicBezTo>
                      <a:pt x="128919" y="770520"/>
                      <a:pt x="123432" y="761814"/>
                      <a:pt x="120666" y="753107"/>
                    </a:cubicBezTo>
                    <a:lnTo>
                      <a:pt x="112435" y="718281"/>
                    </a:lnTo>
                    <a:cubicBezTo>
                      <a:pt x="109714" y="715379"/>
                      <a:pt x="106257" y="711752"/>
                      <a:pt x="102062" y="707398"/>
                    </a:cubicBezTo>
                    <a:cubicBezTo>
                      <a:pt x="97868" y="703045"/>
                      <a:pt x="97222" y="697966"/>
                      <a:pt x="100124" y="692162"/>
                    </a:cubicBezTo>
                    <a:cubicBezTo>
                      <a:pt x="100124" y="686358"/>
                      <a:pt x="102731" y="685632"/>
                      <a:pt x="107946" y="689985"/>
                    </a:cubicBezTo>
                    <a:cubicBezTo>
                      <a:pt x="113161" y="694339"/>
                      <a:pt x="117083" y="697966"/>
                      <a:pt x="119713" y="700868"/>
                    </a:cubicBezTo>
                    <a:cubicBezTo>
                      <a:pt x="124928" y="706673"/>
                      <a:pt x="128850" y="709575"/>
                      <a:pt x="131481" y="709575"/>
                    </a:cubicBezTo>
                    <a:cubicBezTo>
                      <a:pt x="131481" y="712477"/>
                      <a:pt x="132784" y="714654"/>
                      <a:pt x="135392" y="716105"/>
                    </a:cubicBezTo>
                    <a:cubicBezTo>
                      <a:pt x="137999" y="717556"/>
                      <a:pt x="139303" y="719732"/>
                      <a:pt x="139303" y="722635"/>
                    </a:cubicBezTo>
                    <a:lnTo>
                      <a:pt x="143792" y="722635"/>
                    </a:lnTo>
                    <a:lnTo>
                      <a:pt x="148213" y="718281"/>
                    </a:lnTo>
                    <a:cubicBezTo>
                      <a:pt x="151206" y="715379"/>
                      <a:pt x="152703" y="712477"/>
                      <a:pt x="152703" y="709575"/>
                    </a:cubicBezTo>
                    <a:cubicBezTo>
                      <a:pt x="158643" y="712477"/>
                      <a:pt x="160876" y="716105"/>
                      <a:pt x="159402" y="720458"/>
                    </a:cubicBezTo>
                    <a:cubicBezTo>
                      <a:pt x="157929" y="724811"/>
                      <a:pt x="158666" y="729890"/>
                      <a:pt x="161613" y="735694"/>
                    </a:cubicBezTo>
                    <a:lnTo>
                      <a:pt x="166102" y="740047"/>
                    </a:lnTo>
                    <a:cubicBezTo>
                      <a:pt x="166102" y="742950"/>
                      <a:pt x="167599" y="744401"/>
                      <a:pt x="170592" y="744401"/>
                    </a:cubicBezTo>
                    <a:lnTo>
                      <a:pt x="170592" y="740047"/>
                    </a:lnTo>
                    <a:cubicBezTo>
                      <a:pt x="170592" y="737145"/>
                      <a:pt x="178028" y="732792"/>
                      <a:pt x="192902" y="726988"/>
                    </a:cubicBezTo>
                    <a:lnTo>
                      <a:pt x="201812" y="705222"/>
                    </a:lnTo>
                    <a:cubicBezTo>
                      <a:pt x="219679" y="682005"/>
                      <a:pt x="231605" y="663141"/>
                      <a:pt x="237590" y="648630"/>
                    </a:cubicBezTo>
                    <a:cubicBezTo>
                      <a:pt x="246433" y="639923"/>
                      <a:pt x="250854" y="631217"/>
                      <a:pt x="250854" y="622510"/>
                    </a:cubicBezTo>
                    <a:cubicBezTo>
                      <a:pt x="247952" y="619608"/>
                      <a:pt x="242034" y="618157"/>
                      <a:pt x="233101" y="618157"/>
                    </a:cubicBezTo>
                    <a:cubicBezTo>
                      <a:pt x="233101" y="612353"/>
                      <a:pt x="234586" y="610176"/>
                      <a:pt x="237556" y="611627"/>
                    </a:cubicBezTo>
                    <a:cubicBezTo>
                      <a:pt x="240527" y="613079"/>
                      <a:pt x="243508" y="612353"/>
                      <a:pt x="246501" y="609451"/>
                    </a:cubicBezTo>
                    <a:cubicBezTo>
                      <a:pt x="222513" y="615255"/>
                      <a:pt x="204533" y="615255"/>
                      <a:pt x="192562" y="609451"/>
                    </a:cubicBezTo>
                    <a:lnTo>
                      <a:pt x="165558" y="600744"/>
                    </a:lnTo>
                    <a:lnTo>
                      <a:pt x="152362" y="600744"/>
                    </a:lnTo>
                    <a:cubicBezTo>
                      <a:pt x="149460" y="600744"/>
                      <a:pt x="147284" y="603647"/>
                      <a:pt x="145833" y="609451"/>
                    </a:cubicBezTo>
                    <a:cubicBezTo>
                      <a:pt x="144382" y="615255"/>
                      <a:pt x="142205" y="618157"/>
                      <a:pt x="139303" y="618157"/>
                    </a:cubicBezTo>
                    <a:cubicBezTo>
                      <a:pt x="139303" y="615255"/>
                      <a:pt x="140028" y="613804"/>
                      <a:pt x="141479" y="613804"/>
                    </a:cubicBezTo>
                    <a:cubicBezTo>
                      <a:pt x="142930" y="613804"/>
                      <a:pt x="143656" y="612353"/>
                      <a:pt x="143656" y="609451"/>
                    </a:cubicBezTo>
                    <a:lnTo>
                      <a:pt x="139303" y="613804"/>
                    </a:lnTo>
                    <a:cubicBezTo>
                      <a:pt x="139303" y="608000"/>
                      <a:pt x="141479" y="600744"/>
                      <a:pt x="145833" y="592038"/>
                    </a:cubicBezTo>
                    <a:cubicBezTo>
                      <a:pt x="150186" y="583331"/>
                      <a:pt x="153813" y="576076"/>
                      <a:pt x="156716" y="570272"/>
                    </a:cubicBezTo>
                    <a:cubicBezTo>
                      <a:pt x="156716" y="567370"/>
                      <a:pt x="157441" y="565193"/>
                      <a:pt x="158892" y="563742"/>
                    </a:cubicBezTo>
                    <a:cubicBezTo>
                      <a:pt x="160343" y="562291"/>
                      <a:pt x="161069" y="560114"/>
                      <a:pt x="161069" y="557212"/>
                    </a:cubicBezTo>
                    <a:cubicBezTo>
                      <a:pt x="161069" y="554310"/>
                      <a:pt x="162316" y="552859"/>
                      <a:pt x="164810" y="552859"/>
                    </a:cubicBezTo>
                    <a:cubicBezTo>
                      <a:pt x="164810" y="544152"/>
                      <a:pt x="166057" y="541250"/>
                      <a:pt x="168551" y="544152"/>
                    </a:cubicBezTo>
                    <a:cubicBezTo>
                      <a:pt x="168551" y="535446"/>
                      <a:pt x="169798" y="529642"/>
                      <a:pt x="172292" y="526740"/>
                    </a:cubicBezTo>
                    <a:lnTo>
                      <a:pt x="172292" y="522386"/>
                    </a:lnTo>
                    <a:cubicBezTo>
                      <a:pt x="172292" y="525289"/>
                      <a:pt x="172904" y="526740"/>
                      <a:pt x="174129" y="526740"/>
                    </a:cubicBezTo>
                    <a:cubicBezTo>
                      <a:pt x="175353" y="526740"/>
                      <a:pt x="175965" y="525289"/>
                      <a:pt x="175965" y="522386"/>
                    </a:cubicBezTo>
                    <a:cubicBezTo>
                      <a:pt x="183447" y="513680"/>
                      <a:pt x="187188" y="503522"/>
                      <a:pt x="187188" y="491914"/>
                    </a:cubicBezTo>
                    <a:cubicBezTo>
                      <a:pt x="195895" y="483207"/>
                      <a:pt x="200248" y="475952"/>
                      <a:pt x="200248" y="470148"/>
                    </a:cubicBezTo>
                    <a:cubicBezTo>
                      <a:pt x="197346" y="470148"/>
                      <a:pt x="194444" y="471599"/>
                      <a:pt x="191541" y="474501"/>
                    </a:cubicBezTo>
                    <a:cubicBezTo>
                      <a:pt x="188639" y="477403"/>
                      <a:pt x="188639" y="478854"/>
                      <a:pt x="191541" y="478854"/>
                    </a:cubicBezTo>
                    <a:lnTo>
                      <a:pt x="183923" y="491914"/>
                    </a:lnTo>
                    <a:cubicBezTo>
                      <a:pt x="183923" y="494816"/>
                      <a:pt x="183288" y="496267"/>
                      <a:pt x="182019" y="496267"/>
                    </a:cubicBezTo>
                    <a:cubicBezTo>
                      <a:pt x="180749" y="496267"/>
                      <a:pt x="180114" y="497718"/>
                      <a:pt x="180114" y="500620"/>
                    </a:cubicBezTo>
                    <a:lnTo>
                      <a:pt x="176305" y="504973"/>
                    </a:lnTo>
                    <a:lnTo>
                      <a:pt x="159504" y="544152"/>
                    </a:lnTo>
                    <a:lnTo>
                      <a:pt x="146853" y="561565"/>
                    </a:lnTo>
                    <a:cubicBezTo>
                      <a:pt x="146853" y="564468"/>
                      <a:pt x="146765" y="567007"/>
                      <a:pt x="146589" y="569184"/>
                    </a:cubicBezTo>
                    <a:lnTo>
                      <a:pt x="146262" y="571437"/>
                    </a:lnTo>
                    <a:lnTo>
                      <a:pt x="148009" y="570272"/>
                    </a:lnTo>
                    <a:cubicBezTo>
                      <a:pt x="148009" y="576076"/>
                      <a:pt x="146558" y="578978"/>
                      <a:pt x="143656" y="578978"/>
                    </a:cubicBezTo>
                    <a:lnTo>
                      <a:pt x="143767" y="578311"/>
                    </a:lnTo>
                    <a:lnTo>
                      <a:pt x="142636" y="578978"/>
                    </a:lnTo>
                    <a:cubicBezTo>
                      <a:pt x="142636" y="581880"/>
                      <a:pt x="141933" y="584057"/>
                      <a:pt x="140527" y="585508"/>
                    </a:cubicBezTo>
                    <a:cubicBezTo>
                      <a:pt x="139121" y="586959"/>
                      <a:pt x="138419" y="589136"/>
                      <a:pt x="138419" y="592038"/>
                    </a:cubicBezTo>
                    <a:lnTo>
                      <a:pt x="129984" y="605098"/>
                    </a:lnTo>
                    <a:cubicBezTo>
                      <a:pt x="121595" y="613804"/>
                      <a:pt x="115995" y="623962"/>
                      <a:pt x="113183" y="635570"/>
                    </a:cubicBezTo>
                    <a:cubicBezTo>
                      <a:pt x="107379" y="641374"/>
                      <a:pt x="103751" y="646453"/>
                      <a:pt x="102300" y="650806"/>
                    </a:cubicBezTo>
                    <a:cubicBezTo>
                      <a:pt x="100849" y="655160"/>
                      <a:pt x="97222" y="660238"/>
                      <a:pt x="91417" y="666043"/>
                    </a:cubicBezTo>
                    <a:cubicBezTo>
                      <a:pt x="91417" y="674749"/>
                      <a:pt x="87064" y="683456"/>
                      <a:pt x="78358" y="692162"/>
                    </a:cubicBezTo>
                    <a:lnTo>
                      <a:pt x="78358" y="696515"/>
                    </a:lnTo>
                    <a:cubicBezTo>
                      <a:pt x="75455" y="702320"/>
                      <a:pt x="72553" y="707398"/>
                      <a:pt x="69651" y="711752"/>
                    </a:cubicBezTo>
                    <a:cubicBezTo>
                      <a:pt x="66749" y="716105"/>
                      <a:pt x="63847" y="721184"/>
                      <a:pt x="60945" y="726988"/>
                    </a:cubicBezTo>
                    <a:cubicBezTo>
                      <a:pt x="58043" y="729890"/>
                      <a:pt x="56592" y="732792"/>
                      <a:pt x="56592" y="735694"/>
                    </a:cubicBezTo>
                    <a:cubicBezTo>
                      <a:pt x="53689" y="735694"/>
                      <a:pt x="52238" y="737145"/>
                      <a:pt x="52238" y="740047"/>
                    </a:cubicBezTo>
                    <a:lnTo>
                      <a:pt x="39179" y="757460"/>
                    </a:lnTo>
                    <a:lnTo>
                      <a:pt x="26119" y="787933"/>
                    </a:lnTo>
                    <a:lnTo>
                      <a:pt x="21766" y="787933"/>
                    </a:lnTo>
                    <a:lnTo>
                      <a:pt x="13059" y="800993"/>
                    </a:lnTo>
                    <a:lnTo>
                      <a:pt x="0" y="818406"/>
                    </a:lnTo>
                    <a:cubicBezTo>
                      <a:pt x="5804" y="809699"/>
                      <a:pt x="10157" y="800267"/>
                      <a:pt x="13059" y="790110"/>
                    </a:cubicBezTo>
                    <a:cubicBezTo>
                      <a:pt x="15961" y="779952"/>
                      <a:pt x="20315" y="770520"/>
                      <a:pt x="26119" y="761814"/>
                    </a:cubicBezTo>
                    <a:cubicBezTo>
                      <a:pt x="31923" y="756009"/>
                      <a:pt x="35551" y="748028"/>
                      <a:pt x="37002" y="737871"/>
                    </a:cubicBezTo>
                    <a:cubicBezTo>
                      <a:pt x="38453" y="727713"/>
                      <a:pt x="42081" y="719732"/>
                      <a:pt x="47885" y="713928"/>
                    </a:cubicBezTo>
                    <a:cubicBezTo>
                      <a:pt x="53689" y="705222"/>
                      <a:pt x="58043" y="696515"/>
                      <a:pt x="60945" y="687809"/>
                    </a:cubicBezTo>
                    <a:cubicBezTo>
                      <a:pt x="63847" y="679102"/>
                      <a:pt x="68200" y="670396"/>
                      <a:pt x="74004" y="661689"/>
                    </a:cubicBezTo>
                    <a:cubicBezTo>
                      <a:pt x="76907" y="655885"/>
                      <a:pt x="79809" y="650806"/>
                      <a:pt x="82711" y="646453"/>
                    </a:cubicBezTo>
                    <a:cubicBezTo>
                      <a:pt x="85613" y="642100"/>
                      <a:pt x="88515" y="637021"/>
                      <a:pt x="91417" y="631217"/>
                    </a:cubicBezTo>
                    <a:cubicBezTo>
                      <a:pt x="94319" y="628315"/>
                      <a:pt x="95771" y="624687"/>
                      <a:pt x="95771" y="620334"/>
                    </a:cubicBezTo>
                    <a:cubicBezTo>
                      <a:pt x="95771" y="615981"/>
                      <a:pt x="97222" y="613804"/>
                      <a:pt x="100124" y="613804"/>
                    </a:cubicBezTo>
                    <a:cubicBezTo>
                      <a:pt x="97222" y="610902"/>
                      <a:pt x="99410" y="602921"/>
                      <a:pt x="106688" y="589861"/>
                    </a:cubicBezTo>
                    <a:cubicBezTo>
                      <a:pt x="113966" y="576802"/>
                      <a:pt x="119101" y="567370"/>
                      <a:pt x="122094" y="561565"/>
                    </a:cubicBezTo>
                    <a:lnTo>
                      <a:pt x="130936" y="548506"/>
                    </a:lnTo>
                    <a:cubicBezTo>
                      <a:pt x="130936" y="545604"/>
                      <a:pt x="131685" y="543427"/>
                      <a:pt x="133181" y="541976"/>
                    </a:cubicBezTo>
                    <a:cubicBezTo>
                      <a:pt x="134677" y="540525"/>
                      <a:pt x="135426" y="538348"/>
                      <a:pt x="135426" y="535446"/>
                    </a:cubicBezTo>
                    <a:lnTo>
                      <a:pt x="139847" y="531093"/>
                    </a:lnTo>
                    <a:cubicBezTo>
                      <a:pt x="139847" y="525289"/>
                      <a:pt x="142817" y="519484"/>
                      <a:pt x="148757" y="513680"/>
                    </a:cubicBezTo>
                    <a:cubicBezTo>
                      <a:pt x="145765" y="513680"/>
                      <a:pt x="144268" y="512229"/>
                      <a:pt x="144268" y="509327"/>
                    </a:cubicBezTo>
                    <a:cubicBezTo>
                      <a:pt x="150208" y="509327"/>
                      <a:pt x="153179" y="506425"/>
                      <a:pt x="153179" y="500620"/>
                    </a:cubicBezTo>
                    <a:lnTo>
                      <a:pt x="148757" y="500620"/>
                    </a:lnTo>
                    <a:cubicBezTo>
                      <a:pt x="151705" y="497718"/>
                      <a:pt x="153179" y="494816"/>
                      <a:pt x="153179" y="491914"/>
                    </a:cubicBezTo>
                    <a:cubicBezTo>
                      <a:pt x="153179" y="489012"/>
                      <a:pt x="154652" y="487561"/>
                      <a:pt x="157600" y="487561"/>
                    </a:cubicBezTo>
                    <a:lnTo>
                      <a:pt x="162089" y="487561"/>
                    </a:lnTo>
                    <a:lnTo>
                      <a:pt x="162089" y="474501"/>
                    </a:lnTo>
                    <a:cubicBezTo>
                      <a:pt x="165037" y="474501"/>
                      <a:pt x="166510" y="471599"/>
                      <a:pt x="166510" y="465794"/>
                    </a:cubicBezTo>
                    <a:lnTo>
                      <a:pt x="179842" y="448381"/>
                    </a:lnTo>
                    <a:cubicBezTo>
                      <a:pt x="176895" y="445479"/>
                      <a:pt x="176895" y="444028"/>
                      <a:pt x="179842" y="444028"/>
                    </a:cubicBezTo>
                    <a:cubicBezTo>
                      <a:pt x="179842" y="441126"/>
                      <a:pt x="180590" y="438950"/>
                      <a:pt x="182087" y="437498"/>
                    </a:cubicBezTo>
                    <a:cubicBezTo>
                      <a:pt x="183583" y="436047"/>
                      <a:pt x="184331" y="433871"/>
                      <a:pt x="184331" y="430969"/>
                    </a:cubicBezTo>
                    <a:lnTo>
                      <a:pt x="184331" y="426615"/>
                    </a:lnTo>
                    <a:cubicBezTo>
                      <a:pt x="184331" y="423713"/>
                      <a:pt x="185805" y="420811"/>
                      <a:pt x="188753" y="417909"/>
                    </a:cubicBezTo>
                    <a:cubicBezTo>
                      <a:pt x="191700" y="412105"/>
                      <a:pt x="195396" y="408477"/>
                      <a:pt x="199840" y="407026"/>
                    </a:cubicBezTo>
                    <a:cubicBezTo>
                      <a:pt x="204284" y="405575"/>
                      <a:pt x="203558" y="403398"/>
                      <a:pt x="197663" y="400496"/>
                    </a:cubicBezTo>
                    <a:cubicBezTo>
                      <a:pt x="203558" y="397594"/>
                      <a:pt x="207254" y="393241"/>
                      <a:pt x="208750" y="387436"/>
                    </a:cubicBezTo>
                    <a:cubicBezTo>
                      <a:pt x="210247" y="381632"/>
                      <a:pt x="212469" y="377279"/>
                      <a:pt x="215416" y="374377"/>
                    </a:cubicBezTo>
                    <a:cubicBezTo>
                      <a:pt x="215416" y="371475"/>
                      <a:pt x="216890" y="370023"/>
                      <a:pt x="219837" y="370023"/>
                    </a:cubicBezTo>
                    <a:cubicBezTo>
                      <a:pt x="219837" y="367121"/>
                      <a:pt x="221334" y="365670"/>
                      <a:pt x="224327" y="365670"/>
                    </a:cubicBezTo>
                    <a:lnTo>
                      <a:pt x="224327" y="352611"/>
                    </a:lnTo>
                    <a:cubicBezTo>
                      <a:pt x="233214" y="352611"/>
                      <a:pt x="236162" y="346806"/>
                      <a:pt x="233169" y="335198"/>
                    </a:cubicBezTo>
                    <a:cubicBezTo>
                      <a:pt x="239109" y="335198"/>
                      <a:pt x="242080" y="332296"/>
                      <a:pt x="242080" y="326491"/>
                    </a:cubicBezTo>
                    <a:cubicBezTo>
                      <a:pt x="245027" y="326491"/>
                      <a:pt x="246501" y="323589"/>
                      <a:pt x="246501" y="317785"/>
                    </a:cubicBezTo>
                    <a:lnTo>
                      <a:pt x="255411" y="309078"/>
                    </a:lnTo>
                    <a:lnTo>
                      <a:pt x="255411" y="304725"/>
                    </a:lnTo>
                    <a:cubicBezTo>
                      <a:pt x="258404" y="304725"/>
                      <a:pt x="259901" y="303274"/>
                      <a:pt x="259901" y="300372"/>
                    </a:cubicBezTo>
                    <a:cubicBezTo>
                      <a:pt x="259901" y="294568"/>
                      <a:pt x="261374" y="293117"/>
                      <a:pt x="264322" y="296019"/>
                    </a:cubicBezTo>
                    <a:cubicBezTo>
                      <a:pt x="264322" y="293117"/>
                      <a:pt x="267292" y="288763"/>
                      <a:pt x="273232" y="282959"/>
                    </a:cubicBezTo>
                    <a:lnTo>
                      <a:pt x="273232" y="274253"/>
                    </a:lnTo>
                    <a:cubicBezTo>
                      <a:pt x="276180" y="271350"/>
                      <a:pt x="277654" y="268448"/>
                      <a:pt x="277654" y="265546"/>
                    </a:cubicBezTo>
                    <a:cubicBezTo>
                      <a:pt x="280601" y="262644"/>
                      <a:pt x="285782" y="256840"/>
                      <a:pt x="293196" y="248133"/>
                    </a:cubicBezTo>
                    <a:cubicBezTo>
                      <a:pt x="300610" y="239427"/>
                      <a:pt x="304317" y="233622"/>
                      <a:pt x="304317" y="230720"/>
                    </a:cubicBezTo>
                    <a:lnTo>
                      <a:pt x="256432" y="256840"/>
                    </a:lnTo>
                    <a:lnTo>
                      <a:pt x="239019" y="269899"/>
                    </a:lnTo>
                    <a:cubicBezTo>
                      <a:pt x="230312" y="278606"/>
                      <a:pt x="227410" y="284410"/>
                      <a:pt x="230312" y="287312"/>
                    </a:cubicBezTo>
                    <a:lnTo>
                      <a:pt x="212899" y="300372"/>
                    </a:lnTo>
                    <a:cubicBezTo>
                      <a:pt x="209997" y="300372"/>
                      <a:pt x="207095" y="301823"/>
                      <a:pt x="204193" y="304725"/>
                    </a:cubicBezTo>
                    <a:cubicBezTo>
                      <a:pt x="201291" y="307627"/>
                      <a:pt x="198389" y="309078"/>
                      <a:pt x="195487" y="309078"/>
                    </a:cubicBezTo>
                    <a:lnTo>
                      <a:pt x="186780" y="313432"/>
                    </a:lnTo>
                    <a:cubicBezTo>
                      <a:pt x="183878" y="313432"/>
                      <a:pt x="182427" y="314883"/>
                      <a:pt x="182427" y="317785"/>
                    </a:cubicBezTo>
                    <a:cubicBezTo>
                      <a:pt x="182427" y="320687"/>
                      <a:pt x="180976" y="322138"/>
                      <a:pt x="178074" y="322138"/>
                    </a:cubicBezTo>
                    <a:cubicBezTo>
                      <a:pt x="178074" y="325040"/>
                      <a:pt x="175171" y="329393"/>
                      <a:pt x="169367" y="335198"/>
                    </a:cubicBezTo>
                    <a:lnTo>
                      <a:pt x="165014" y="330844"/>
                    </a:lnTo>
                    <a:lnTo>
                      <a:pt x="160661" y="335198"/>
                    </a:lnTo>
                    <a:cubicBezTo>
                      <a:pt x="160661" y="341002"/>
                      <a:pt x="159210" y="342453"/>
                      <a:pt x="156308" y="339551"/>
                    </a:cubicBezTo>
                    <a:cubicBezTo>
                      <a:pt x="153405" y="339551"/>
                      <a:pt x="152680" y="338825"/>
                      <a:pt x="154131" y="337374"/>
                    </a:cubicBezTo>
                    <a:cubicBezTo>
                      <a:pt x="155582" y="335923"/>
                      <a:pt x="154856" y="335198"/>
                      <a:pt x="151954" y="335198"/>
                    </a:cubicBezTo>
                    <a:lnTo>
                      <a:pt x="147601" y="330844"/>
                    </a:lnTo>
                    <a:lnTo>
                      <a:pt x="143248" y="330844"/>
                    </a:lnTo>
                    <a:lnTo>
                      <a:pt x="143248" y="322138"/>
                    </a:lnTo>
                    <a:cubicBezTo>
                      <a:pt x="137444" y="316334"/>
                      <a:pt x="134541" y="310529"/>
                      <a:pt x="134541" y="304725"/>
                    </a:cubicBezTo>
                    <a:cubicBezTo>
                      <a:pt x="128737" y="298921"/>
                      <a:pt x="125835" y="294568"/>
                      <a:pt x="125835" y="291665"/>
                    </a:cubicBezTo>
                    <a:cubicBezTo>
                      <a:pt x="122933" y="288763"/>
                      <a:pt x="121482" y="282959"/>
                      <a:pt x="121482" y="274253"/>
                    </a:cubicBezTo>
                    <a:lnTo>
                      <a:pt x="108422" y="256840"/>
                    </a:lnTo>
                    <a:cubicBezTo>
                      <a:pt x="108422" y="251035"/>
                      <a:pt x="105520" y="245231"/>
                      <a:pt x="99716" y="239427"/>
                    </a:cubicBezTo>
                    <a:cubicBezTo>
                      <a:pt x="91009" y="230720"/>
                      <a:pt x="86656" y="224916"/>
                      <a:pt x="86656" y="222014"/>
                    </a:cubicBezTo>
                    <a:cubicBezTo>
                      <a:pt x="86656" y="216210"/>
                      <a:pt x="88107" y="214033"/>
                      <a:pt x="91009" y="215484"/>
                    </a:cubicBezTo>
                    <a:cubicBezTo>
                      <a:pt x="93911" y="216935"/>
                      <a:pt x="95362" y="214759"/>
                      <a:pt x="95362" y="208954"/>
                    </a:cubicBezTo>
                    <a:cubicBezTo>
                      <a:pt x="104069" y="214759"/>
                      <a:pt x="112050" y="220563"/>
                      <a:pt x="119305" y="226367"/>
                    </a:cubicBezTo>
                    <a:cubicBezTo>
                      <a:pt x="126561" y="232171"/>
                      <a:pt x="135992" y="233622"/>
                      <a:pt x="147601" y="230720"/>
                    </a:cubicBezTo>
                    <a:cubicBezTo>
                      <a:pt x="156308" y="227818"/>
                      <a:pt x="165014" y="224916"/>
                      <a:pt x="173720" y="222014"/>
                    </a:cubicBezTo>
                    <a:cubicBezTo>
                      <a:pt x="182427" y="219112"/>
                      <a:pt x="192584" y="214759"/>
                      <a:pt x="204193" y="208954"/>
                    </a:cubicBezTo>
                    <a:cubicBezTo>
                      <a:pt x="215802" y="203150"/>
                      <a:pt x="226685" y="198071"/>
                      <a:pt x="236842" y="193718"/>
                    </a:cubicBezTo>
                    <a:cubicBezTo>
                      <a:pt x="247000" y="189365"/>
                      <a:pt x="257883" y="184286"/>
                      <a:pt x="269491" y="178482"/>
                    </a:cubicBezTo>
                    <a:cubicBezTo>
                      <a:pt x="275296" y="178482"/>
                      <a:pt x="280374" y="177756"/>
                      <a:pt x="284728" y="176305"/>
                    </a:cubicBezTo>
                    <a:cubicBezTo>
                      <a:pt x="289081" y="174854"/>
                      <a:pt x="294160" y="174128"/>
                      <a:pt x="299964" y="174128"/>
                    </a:cubicBezTo>
                    <a:cubicBezTo>
                      <a:pt x="306856" y="171226"/>
                      <a:pt x="313296" y="165422"/>
                      <a:pt x="319281" y="156716"/>
                    </a:cubicBezTo>
                    <a:cubicBezTo>
                      <a:pt x="323272" y="159618"/>
                      <a:pt x="325766" y="160343"/>
                      <a:pt x="326763" y="158892"/>
                    </a:cubicBezTo>
                    <a:cubicBezTo>
                      <a:pt x="327761" y="157441"/>
                      <a:pt x="331162" y="156716"/>
                      <a:pt x="336966" y="156716"/>
                    </a:cubicBezTo>
                    <a:cubicBezTo>
                      <a:pt x="342771" y="156716"/>
                      <a:pt x="345673" y="158167"/>
                      <a:pt x="345673" y="161069"/>
                    </a:cubicBezTo>
                    <a:cubicBezTo>
                      <a:pt x="345673" y="163971"/>
                      <a:pt x="347124" y="166873"/>
                      <a:pt x="350026" y="169775"/>
                    </a:cubicBezTo>
                    <a:cubicBezTo>
                      <a:pt x="355830" y="163971"/>
                      <a:pt x="359458" y="162520"/>
                      <a:pt x="360909" y="165422"/>
                    </a:cubicBezTo>
                    <a:cubicBezTo>
                      <a:pt x="362360" y="168324"/>
                      <a:pt x="365988" y="171226"/>
                      <a:pt x="371792" y="174128"/>
                    </a:cubicBezTo>
                    <a:cubicBezTo>
                      <a:pt x="374694" y="177076"/>
                      <a:pt x="379773" y="178550"/>
                      <a:pt x="387028" y="178550"/>
                    </a:cubicBezTo>
                    <a:cubicBezTo>
                      <a:pt x="394284" y="178550"/>
                      <a:pt x="399362" y="181475"/>
                      <a:pt x="402265" y="187324"/>
                    </a:cubicBezTo>
                    <a:cubicBezTo>
                      <a:pt x="402265" y="190272"/>
                      <a:pt x="400088" y="193945"/>
                      <a:pt x="395735" y="198343"/>
                    </a:cubicBezTo>
                    <a:cubicBezTo>
                      <a:pt x="391382" y="202742"/>
                      <a:pt x="387754" y="206392"/>
                      <a:pt x="384852" y="209294"/>
                    </a:cubicBezTo>
                    <a:cubicBezTo>
                      <a:pt x="384852" y="215189"/>
                      <a:pt x="383401" y="219588"/>
                      <a:pt x="380499" y="222490"/>
                    </a:cubicBezTo>
                    <a:lnTo>
                      <a:pt x="367439" y="235754"/>
                    </a:lnTo>
                    <a:cubicBezTo>
                      <a:pt x="361635" y="244551"/>
                      <a:pt x="355105" y="254074"/>
                      <a:pt x="347849" y="264322"/>
                    </a:cubicBezTo>
                    <a:cubicBezTo>
                      <a:pt x="340594" y="274570"/>
                      <a:pt x="333067" y="284093"/>
                      <a:pt x="325267" y="292890"/>
                    </a:cubicBezTo>
                    <a:lnTo>
                      <a:pt x="291257" y="354515"/>
                    </a:lnTo>
                    <a:cubicBezTo>
                      <a:pt x="273845" y="377959"/>
                      <a:pt x="260785" y="399952"/>
                      <a:pt x="252078" y="420494"/>
                    </a:cubicBezTo>
                    <a:lnTo>
                      <a:pt x="217253" y="477698"/>
                    </a:lnTo>
                    <a:cubicBezTo>
                      <a:pt x="211448" y="486495"/>
                      <a:pt x="206370" y="496029"/>
                      <a:pt x="202016" y="506300"/>
                    </a:cubicBezTo>
                    <a:cubicBezTo>
                      <a:pt x="197663" y="516571"/>
                      <a:pt x="192584" y="527578"/>
                      <a:pt x="186780" y="539323"/>
                    </a:cubicBezTo>
                    <a:cubicBezTo>
                      <a:pt x="180976" y="548120"/>
                      <a:pt x="175897" y="556917"/>
                      <a:pt x="171544" y="565715"/>
                    </a:cubicBezTo>
                    <a:cubicBezTo>
                      <a:pt x="167191" y="574512"/>
                      <a:pt x="162112" y="584737"/>
                      <a:pt x="156308" y="596391"/>
                    </a:cubicBezTo>
                    <a:cubicBezTo>
                      <a:pt x="156308" y="596391"/>
                      <a:pt x="167916" y="593489"/>
                      <a:pt x="191133" y="587685"/>
                    </a:cubicBezTo>
                    <a:cubicBezTo>
                      <a:pt x="196938" y="587685"/>
                      <a:pt x="208546" y="584783"/>
                      <a:pt x="225959" y="578978"/>
                    </a:cubicBezTo>
                    <a:cubicBezTo>
                      <a:pt x="231763" y="576076"/>
                      <a:pt x="233940" y="573174"/>
                      <a:pt x="232489" y="570272"/>
                    </a:cubicBezTo>
                    <a:cubicBezTo>
                      <a:pt x="231038" y="567370"/>
                      <a:pt x="233214" y="564468"/>
                      <a:pt x="239019" y="561565"/>
                    </a:cubicBezTo>
                    <a:cubicBezTo>
                      <a:pt x="247725" y="552859"/>
                      <a:pt x="256432" y="552859"/>
                      <a:pt x="265138" y="561565"/>
                    </a:cubicBezTo>
                    <a:cubicBezTo>
                      <a:pt x="270942" y="567370"/>
                      <a:pt x="278198" y="570997"/>
                      <a:pt x="286904" y="572448"/>
                    </a:cubicBezTo>
                    <a:cubicBezTo>
                      <a:pt x="295611" y="573899"/>
                      <a:pt x="304408" y="577527"/>
                      <a:pt x="313296" y="583331"/>
                    </a:cubicBezTo>
                    <a:cubicBezTo>
                      <a:pt x="323272" y="583331"/>
                      <a:pt x="329711" y="584783"/>
                      <a:pt x="332613" y="587685"/>
                    </a:cubicBezTo>
                    <a:cubicBezTo>
                      <a:pt x="332613" y="590587"/>
                      <a:pt x="333339" y="592038"/>
                      <a:pt x="334790" y="592038"/>
                    </a:cubicBezTo>
                    <a:cubicBezTo>
                      <a:pt x="336241" y="592038"/>
                      <a:pt x="336966" y="590587"/>
                      <a:pt x="336966" y="587685"/>
                    </a:cubicBezTo>
                    <a:lnTo>
                      <a:pt x="341319" y="587685"/>
                    </a:lnTo>
                    <a:cubicBezTo>
                      <a:pt x="341319" y="593489"/>
                      <a:pt x="342771" y="594940"/>
                      <a:pt x="345673" y="592038"/>
                    </a:cubicBezTo>
                    <a:cubicBezTo>
                      <a:pt x="347124" y="597842"/>
                      <a:pt x="347849" y="603284"/>
                      <a:pt x="347849" y="608363"/>
                    </a:cubicBezTo>
                    <a:lnTo>
                      <a:pt x="346277" y="618580"/>
                    </a:lnTo>
                    <a:lnTo>
                      <a:pt x="348666" y="613804"/>
                    </a:lnTo>
                    <a:cubicBezTo>
                      <a:pt x="351568" y="608000"/>
                      <a:pt x="352293" y="603647"/>
                      <a:pt x="350842" y="600744"/>
                    </a:cubicBezTo>
                    <a:cubicBezTo>
                      <a:pt x="349391" y="597842"/>
                      <a:pt x="350117" y="594940"/>
                      <a:pt x="353019" y="592038"/>
                    </a:cubicBezTo>
                    <a:cubicBezTo>
                      <a:pt x="358823" y="597842"/>
                      <a:pt x="357508" y="607274"/>
                      <a:pt x="349074" y="620334"/>
                    </a:cubicBezTo>
                    <a:lnTo>
                      <a:pt x="344765" y="627504"/>
                    </a:lnTo>
                    <a:lnTo>
                      <a:pt x="344584" y="628496"/>
                    </a:lnTo>
                    <a:cubicBezTo>
                      <a:pt x="343859" y="631036"/>
                      <a:pt x="342771" y="634119"/>
                      <a:pt x="341319" y="637747"/>
                    </a:cubicBezTo>
                    <a:lnTo>
                      <a:pt x="339236" y="641288"/>
                    </a:lnTo>
                    <a:lnTo>
                      <a:pt x="339959" y="644277"/>
                    </a:lnTo>
                    <a:lnTo>
                      <a:pt x="368255" y="605098"/>
                    </a:lnTo>
                    <a:cubicBezTo>
                      <a:pt x="374513" y="581880"/>
                      <a:pt x="377642" y="570272"/>
                      <a:pt x="377642" y="570272"/>
                    </a:cubicBezTo>
                    <a:lnTo>
                      <a:pt x="391790" y="526740"/>
                    </a:lnTo>
                    <a:lnTo>
                      <a:pt x="396143" y="500620"/>
                    </a:lnTo>
                    <a:lnTo>
                      <a:pt x="396143" y="507150"/>
                    </a:lnTo>
                    <a:cubicBezTo>
                      <a:pt x="396143" y="517308"/>
                      <a:pt x="394692" y="528191"/>
                      <a:pt x="391790" y="539799"/>
                    </a:cubicBezTo>
                    <a:lnTo>
                      <a:pt x="396143" y="565919"/>
                    </a:lnTo>
                    <a:cubicBezTo>
                      <a:pt x="393241" y="571723"/>
                      <a:pt x="392515" y="575351"/>
                      <a:pt x="393966" y="576802"/>
                    </a:cubicBezTo>
                    <a:cubicBezTo>
                      <a:pt x="395417" y="578253"/>
                      <a:pt x="396143" y="581880"/>
                      <a:pt x="396143" y="587685"/>
                    </a:cubicBezTo>
                    <a:lnTo>
                      <a:pt x="400496" y="583331"/>
                    </a:lnTo>
                    <a:lnTo>
                      <a:pt x="404849" y="583331"/>
                    </a:lnTo>
                    <a:cubicBezTo>
                      <a:pt x="404849" y="586234"/>
                      <a:pt x="403398" y="592038"/>
                      <a:pt x="400496" y="600744"/>
                    </a:cubicBezTo>
                    <a:cubicBezTo>
                      <a:pt x="397594" y="609451"/>
                      <a:pt x="394692" y="612353"/>
                      <a:pt x="391790" y="609451"/>
                    </a:cubicBezTo>
                    <a:lnTo>
                      <a:pt x="391790" y="618157"/>
                    </a:lnTo>
                    <a:lnTo>
                      <a:pt x="391790" y="626864"/>
                    </a:lnTo>
                    <a:cubicBezTo>
                      <a:pt x="394692" y="632668"/>
                      <a:pt x="394692" y="645728"/>
                      <a:pt x="391790" y="666043"/>
                    </a:cubicBezTo>
                    <a:cubicBezTo>
                      <a:pt x="397594" y="668945"/>
                      <a:pt x="401222" y="662415"/>
                      <a:pt x="402673" y="646453"/>
                    </a:cubicBezTo>
                    <a:cubicBezTo>
                      <a:pt x="404124" y="630491"/>
                      <a:pt x="404849" y="619608"/>
                      <a:pt x="404849" y="613804"/>
                    </a:cubicBezTo>
                    <a:cubicBezTo>
                      <a:pt x="407751" y="599293"/>
                      <a:pt x="409928" y="586234"/>
                      <a:pt x="411379" y="574625"/>
                    </a:cubicBezTo>
                    <a:cubicBezTo>
                      <a:pt x="412830" y="563016"/>
                      <a:pt x="413556" y="554310"/>
                      <a:pt x="413556" y="548506"/>
                    </a:cubicBezTo>
                    <a:cubicBezTo>
                      <a:pt x="416458" y="528191"/>
                      <a:pt x="418635" y="507876"/>
                      <a:pt x="420086" y="487561"/>
                    </a:cubicBezTo>
                    <a:cubicBezTo>
                      <a:pt x="421537" y="467245"/>
                      <a:pt x="422262" y="445479"/>
                      <a:pt x="422262" y="422262"/>
                    </a:cubicBezTo>
                    <a:cubicBezTo>
                      <a:pt x="425164" y="419360"/>
                      <a:pt x="426615" y="410654"/>
                      <a:pt x="426615" y="396143"/>
                    </a:cubicBezTo>
                    <a:cubicBezTo>
                      <a:pt x="426615" y="390339"/>
                      <a:pt x="427341" y="384534"/>
                      <a:pt x="428792" y="378730"/>
                    </a:cubicBezTo>
                    <a:cubicBezTo>
                      <a:pt x="430243" y="372926"/>
                      <a:pt x="429518" y="367121"/>
                      <a:pt x="426615" y="361317"/>
                    </a:cubicBezTo>
                    <a:cubicBezTo>
                      <a:pt x="426615" y="364219"/>
                      <a:pt x="422262" y="361317"/>
                      <a:pt x="413556" y="352611"/>
                    </a:cubicBezTo>
                    <a:cubicBezTo>
                      <a:pt x="407751" y="341002"/>
                      <a:pt x="404849" y="333747"/>
                      <a:pt x="404849" y="330844"/>
                    </a:cubicBezTo>
                    <a:cubicBezTo>
                      <a:pt x="399045" y="325040"/>
                      <a:pt x="393241" y="318510"/>
                      <a:pt x="387436" y="311255"/>
                    </a:cubicBezTo>
                    <a:cubicBezTo>
                      <a:pt x="381632" y="304000"/>
                      <a:pt x="381632" y="297470"/>
                      <a:pt x="387436" y="291665"/>
                    </a:cubicBezTo>
                    <a:cubicBezTo>
                      <a:pt x="396143" y="282959"/>
                      <a:pt x="409203" y="285861"/>
                      <a:pt x="426615" y="300372"/>
                    </a:cubicBezTo>
                    <a:cubicBezTo>
                      <a:pt x="426615" y="294568"/>
                      <a:pt x="424439" y="287312"/>
                      <a:pt x="420086" y="278606"/>
                    </a:cubicBezTo>
                    <a:cubicBezTo>
                      <a:pt x="415732" y="269899"/>
                      <a:pt x="413556" y="264095"/>
                      <a:pt x="413556" y="261193"/>
                    </a:cubicBezTo>
                    <a:cubicBezTo>
                      <a:pt x="425164" y="266997"/>
                      <a:pt x="432420" y="275704"/>
                      <a:pt x="435322" y="287312"/>
                    </a:cubicBezTo>
                    <a:lnTo>
                      <a:pt x="444028" y="296019"/>
                    </a:lnTo>
                    <a:cubicBezTo>
                      <a:pt x="446930" y="296019"/>
                      <a:pt x="457088" y="293117"/>
                      <a:pt x="474501" y="287312"/>
                    </a:cubicBezTo>
                    <a:lnTo>
                      <a:pt x="496267" y="278606"/>
                    </a:lnTo>
                    <a:cubicBezTo>
                      <a:pt x="502071" y="272801"/>
                      <a:pt x="509327" y="269174"/>
                      <a:pt x="518033" y="267723"/>
                    </a:cubicBezTo>
                    <a:cubicBezTo>
                      <a:pt x="526740" y="266272"/>
                      <a:pt x="533995" y="262644"/>
                      <a:pt x="539799" y="256840"/>
                    </a:cubicBezTo>
                    <a:cubicBezTo>
                      <a:pt x="543291" y="256840"/>
                      <a:pt x="547644" y="256114"/>
                      <a:pt x="552859" y="254663"/>
                    </a:cubicBezTo>
                    <a:cubicBezTo>
                      <a:pt x="558074" y="253212"/>
                      <a:pt x="562427" y="252486"/>
                      <a:pt x="565919" y="252486"/>
                    </a:cubicBezTo>
                    <a:lnTo>
                      <a:pt x="565099" y="247571"/>
                    </a:lnTo>
                    <a:lnTo>
                      <a:pt x="565306" y="248133"/>
                    </a:lnTo>
                    <a:cubicBezTo>
                      <a:pt x="572743" y="248133"/>
                      <a:pt x="578956" y="245231"/>
                      <a:pt x="583944" y="239427"/>
                    </a:cubicBezTo>
                    <a:cubicBezTo>
                      <a:pt x="586438" y="236525"/>
                      <a:pt x="587685" y="229269"/>
                      <a:pt x="587685" y="217661"/>
                    </a:cubicBezTo>
                    <a:lnTo>
                      <a:pt x="598568" y="152362"/>
                    </a:lnTo>
                    <a:cubicBezTo>
                      <a:pt x="602195" y="137852"/>
                      <a:pt x="604916" y="124792"/>
                      <a:pt x="606730" y="113183"/>
                    </a:cubicBezTo>
                    <a:cubicBezTo>
                      <a:pt x="608544" y="101575"/>
                      <a:pt x="609451" y="92868"/>
                      <a:pt x="609451" y="87064"/>
                    </a:cubicBezTo>
                    <a:cubicBezTo>
                      <a:pt x="609451" y="84162"/>
                      <a:pt x="609451" y="73279"/>
                      <a:pt x="609451" y="54415"/>
                    </a:cubicBezTo>
                    <a:cubicBezTo>
                      <a:pt x="609451" y="35551"/>
                      <a:pt x="606549" y="29021"/>
                      <a:pt x="600744" y="34825"/>
                    </a:cubicBezTo>
                    <a:cubicBezTo>
                      <a:pt x="600744" y="31923"/>
                      <a:pt x="594940" y="30472"/>
                      <a:pt x="583331" y="30472"/>
                    </a:cubicBezTo>
                    <a:cubicBezTo>
                      <a:pt x="574625" y="27570"/>
                      <a:pt x="573174" y="23217"/>
                      <a:pt x="578978" y="17412"/>
                    </a:cubicBezTo>
                    <a:cubicBezTo>
                      <a:pt x="584783" y="11608"/>
                      <a:pt x="591312" y="10157"/>
                      <a:pt x="598568" y="13059"/>
                    </a:cubicBezTo>
                    <a:cubicBezTo>
                      <a:pt x="605823" y="15961"/>
                      <a:pt x="612353" y="18863"/>
                      <a:pt x="618157" y="21766"/>
                    </a:cubicBezTo>
                    <a:cubicBezTo>
                      <a:pt x="623962" y="15961"/>
                      <a:pt x="619608" y="13059"/>
                      <a:pt x="605098" y="13059"/>
                    </a:cubicBezTo>
                    <a:cubicBezTo>
                      <a:pt x="602195" y="10157"/>
                      <a:pt x="602195" y="7980"/>
                      <a:pt x="605098" y="6529"/>
                    </a:cubicBezTo>
                    <a:cubicBezTo>
                      <a:pt x="608000" y="5078"/>
                      <a:pt x="609451" y="2902"/>
                      <a:pt x="6094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ACA4FA-86DD-40C2-962E-878EF2338322}"/>
                  </a:ext>
                </a:extLst>
              </p:cNvPr>
              <p:cNvSpPr txBox="1"/>
              <p:nvPr/>
            </p:nvSpPr>
            <p:spPr>
              <a:xfrm>
                <a:off x="5334655" y="759198"/>
                <a:ext cx="1809991" cy="1858690"/>
              </a:xfrm>
              <a:custGeom>
                <a:avLst/>
                <a:gdLst/>
                <a:ahLst/>
                <a:cxnLst/>
                <a:rect l="l" t="t" r="r" b="b"/>
                <a:pathLst>
                  <a:path w="970769" h="996888">
                    <a:moveTo>
                      <a:pt x="600745" y="905470"/>
                    </a:moveTo>
                    <a:cubicBezTo>
                      <a:pt x="606549" y="905470"/>
                      <a:pt x="606549" y="908372"/>
                      <a:pt x="600745" y="914177"/>
                    </a:cubicBezTo>
                    <a:cubicBezTo>
                      <a:pt x="600745" y="917079"/>
                      <a:pt x="599294" y="919981"/>
                      <a:pt x="596392" y="922883"/>
                    </a:cubicBezTo>
                    <a:cubicBezTo>
                      <a:pt x="593490" y="919981"/>
                      <a:pt x="592038" y="917079"/>
                      <a:pt x="592038" y="914177"/>
                    </a:cubicBezTo>
                    <a:lnTo>
                      <a:pt x="596392" y="914177"/>
                    </a:lnTo>
                    <a:cubicBezTo>
                      <a:pt x="599294" y="911275"/>
                      <a:pt x="600745" y="908372"/>
                      <a:pt x="600745" y="905470"/>
                    </a:cubicBezTo>
                    <a:close/>
                    <a:moveTo>
                      <a:pt x="399952" y="873365"/>
                    </a:moveTo>
                    <a:cubicBezTo>
                      <a:pt x="400315" y="873002"/>
                      <a:pt x="400497" y="873547"/>
                      <a:pt x="400497" y="874998"/>
                    </a:cubicBezTo>
                    <a:lnTo>
                      <a:pt x="400497" y="883704"/>
                    </a:lnTo>
                    <a:cubicBezTo>
                      <a:pt x="397594" y="883704"/>
                      <a:pt x="396869" y="881527"/>
                      <a:pt x="398320" y="877174"/>
                    </a:cubicBezTo>
                    <a:cubicBezTo>
                      <a:pt x="399045" y="874998"/>
                      <a:pt x="399590" y="873728"/>
                      <a:pt x="399952" y="873365"/>
                    </a:cubicBezTo>
                    <a:close/>
                    <a:moveTo>
                      <a:pt x="612308" y="829289"/>
                    </a:moveTo>
                    <a:lnTo>
                      <a:pt x="613170" y="829606"/>
                    </a:lnTo>
                    <a:lnTo>
                      <a:pt x="611969" y="830207"/>
                    </a:lnTo>
                    <a:lnTo>
                      <a:pt x="611815" y="829833"/>
                    </a:lnTo>
                    <a:cubicBezTo>
                      <a:pt x="611486" y="828745"/>
                      <a:pt x="611651" y="828563"/>
                      <a:pt x="612308" y="829289"/>
                    </a:cubicBezTo>
                    <a:close/>
                    <a:moveTo>
                      <a:pt x="613894" y="829244"/>
                    </a:moveTo>
                    <a:lnTo>
                      <a:pt x="613788" y="829833"/>
                    </a:lnTo>
                    <a:lnTo>
                      <a:pt x="613170" y="829606"/>
                    </a:lnTo>
                    <a:lnTo>
                      <a:pt x="613805" y="829289"/>
                    </a:lnTo>
                    <a:close/>
                    <a:moveTo>
                      <a:pt x="617307" y="827538"/>
                    </a:moveTo>
                    <a:lnTo>
                      <a:pt x="617189" y="828200"/>
                    </a:lnTo>
                    <a:lnTo>
                      <a:pt x="616498" y="827942"/>
                    </a:lnTo>
                    <a:close/>
                    <a:moveTo>
                      <a:pt x="614281" y="827112"/>
                    </a:moveTo>
                    <a:lnTo>
                      <a:pt x="616498" y="827942"/>
                    </a:lnTo>
                    <a:lnTo>
                      <a:pt x="613894" y="829244"/>
                    </a:lnTo>
                    <a:close/>
                    <a:moveTo>
                      <a:pt x="617478" y="826578"/>
                    </a:moveTo>
                    <a:lnTo>
                      <a:pt x="618158" y="827112"/>
                    </a:lnTo>
                    <a:lnTo>
                      <a:pt x="617307" y="827538"/>
                    </a:lnTo>
                    <a:close/>
                    <a:moveTo>
                      <a:pt x="606123" y="817597"/>
                    </a:moveTo>
                    <a:lnTo>
                      <a:pt x="605336" y="818406"/>
                    </a:lnTo>
                    <a:cubicBezTo>
                      <a:pt x="603454" y="818406"/>
                      <a:pt x="602513" y="819857"/>
                      <a:pt x="602513" y="822759"/>
                    </a:cubicBezTo>
                    <a:lnTo>
                      <a:pt x="596392" y="822759"/>
                    </a:lnTo>
                    <a:lnTo>
                      <a:pt x="596392" y="827112"/>
                    </a:lnTo>
                    <a:cubicBezTo>
                      <a:pt x="599294" y="827112"/>
                      <a:pt x="602196" y="825661"/>
                      <a:pt x="605098" y="822759"/>
                    </a:cubicBezTo>
                    <a:lnTo>
                      <a:pt x="602513" y="822759"/>
                    </a:lnTo>
                    <a:close/>
                    <a:moveTo>
                      <a:pt x="626422" y="788566"/>
                    </a:moveTo>
                    <a:lnTo>
                      <a:pt x="621644" y="789566"/>
                    </a:lnTo>
                    <a:cubicBezTo>
                      <a:pt x="619909" y="790654"/>
                      <a:pt x="619042" y="792286"/>
                      <a:pt x="619042" y="794463"/>
                    </a:cubicBezTo>
                    <a:cubicBezTo>
                      <a:pt x="619042" y="798816"/>
                      <a:pt x="617296" y="802444"/>
                      <a:pt x="613805" y="805346"/>
                    </a:cubicBezTo>
                    <a:lnTo>
                      <a:pt x="613805" y="796640"/>
                    </a:lnTo>
                    <a:cubicBezTo>
                      <a:pt x="610041" y="799542"/>
                      <a:pt x="608159" y="802444"/>
                      <a:pt x="608159" y="805346"/>
                    </a:cubicBezTo>
                    <a:lnTo>
                      <a:pt x="608159" y="809699"/>
                    </a:lnTo>
                    <a:lnTo>
                      <a:pt x="607522" y="815596"/>
                    </a:lnTo>
                    <a:close/>
                    <a:moveTo>
                      <a:pt x="652984" y="770520"/>
                    </a:moveTo>
                    <a:lnTo>
                      <a:pt x="652984" y="774874"/>
                    </a:lnTo>
                    <a:lnTo>
                      <a:pt x="648630" y="779227"/>
                    </a:lnTo>
                    <a:cubicBezTo>
                      <a:pt x="648630" y="776325"/>
                      <a:pt x="650081" y="773422"/>
                      <a:pt x="652984" y="770520"/>
                    </a:cubicBezTo>
                    <a:close/>
                    <a:moveTo>
                      <a:pt x="261193" y="735695"/>
                    </a:moveTo>
                    <a:cubicBezTo>
                      <a:pt x="261193" y="738597"/>
                      <a:pt x="262645" y="738597"/>
                      <a:pt x="265547" y="735695"/>
                    </a:cubicBezTo>
                    <a:cubicBezTo>
                      <a:pt x="265547" y="741499"/>
                      <a:pt x="262645" y="747303"/>
                      <a:pt x="256840" y="753107"/>
                    </a:cubicBezTo>
                    <a:cubicBezTo>
                      <a:pt x="256840" y="744401"/>
                      <a:pt x="258291" y="738597"/>
                      <a:pt x="261193" y="735695"/>
                    </a:cubicBezTo>
                    <a:close/>
                    <a:moveTo>
                      <a:pt x="605642" y="706854"/>
                    </a:moveTo>
                    <a:cubicBezTo>
                      <a:pt x="606731" y="707217"/>
                      <a:pt x="608000" y="708124"/>
                      <a:pt x="609451" y="709575"/>
                    </a:cubicBezTo>
                    <a:cubicBezTo>
                      <a:pt x="603647" y="709575"/>
                      <a:pt x="601470" y="708850"/>
                      <a:pt x="602922" y="707399"/>
                    </a:cubicBezTo>
                    <a:cubicBezTo>
                      <a:pt x="603647" y="706673"/>
                      <a:pt x="604554" y="706492"/>
                      <a:pt x="605642" y="706854"/>
                    </a:cubicBezTo>
                    <a:close/>
                    <a:moveTo>
                      <a:pt x="278606" y="705222"/>
                    </a:moveTo>
                    <a:cubicBezTo>
                      <a:pt x="278606" y="708124"/>
                      <a:pt x="277881" y="711752"/>
                      <a:pt x="276430" y="716105"/>
                    </a:cubicBezTo>
                    <a:cubicBezTo>
                      <a:pt x="274979" y="720458"/>
                      <a:pt x="272802" y="721184"/>
                      <a:pt x="269900" y="718282"/>
                    </a:cubicBezTo>
                    <a:cubicBezTo>
                      <a:pt x="272802" y="718282"/>
                      <a:pt x="274253" y="716831"/>
                      <a:pt x="274253" y="713928"/>
                    </a:cubicBezTo>
                    <a:cubicBezTo>
                      <a:pt x="274253" y="708124"/>
                      <a:pt x="275704" y="705222"/>
                      <a:pt x="278606" y="705222"/>
                    </a:cubicBezTo>
                    <a:close/>
                    <a:moveTo>
                      <a:pt x="282960" y="674749"/>
                    </a:moveTo>
                    <a:cubicBezTo>
                      <a:pt x="285862" y="674749"/>
                      <a:pt x="287313" y="675475"/>
                      <a:pt x="287313" y="676926"/>
                    </a:cubicBezTo>
                    <a:cubicBezTo>
                      <a:pt x="287313" y="678377"/>
                      <a:pt x="285862" y="679103"/>
                      <a:pt x="282960" y="679103"/>
                    </a:cubicBezTo>
                    <a:close/>
                    <a:moveTo>
                      <a:pt x="296019" y="670396"/>
                    </a:moveTo>
                    <a:cubicBezTo>
                      <a:pt x="293117" y="676200"/>
                      <a:pt x="290215" y="681279"/>
                      <a:pt x="287313" y="685632"/>
                    </a:cubicBezTo>
                    <a:cubicBezTo>
                      <a:pt x="284411" y="689986"/>
                      <a:pt x="282960" y="695064"/>
                      <a:pt x="282960" y="700869"/>
                    </a:cubicBezTo>
                    <a:lnTo>
                      <a:pt x="278606" y="700869"/>
                    </a:lnTo>
                    <a:lnTo>
                      <a:pt x="287313" y="683456"/>
                    </a:lnTo>
                    <a:close/>
                    <a:moveTo>
                      <a:pt x="269900" y="670396"/>
                    </a:moveTo>
                    <a:cubicBezTo>
                      <a:pt x="272802" y="673298"/>
                      <a:pt x="272802" y="676200"/>
                      <a:pt x="269900" y="679103"/>
                    </a:cubicBezTo>
                    <a:cubicBezTo>
                      <a:pt x="266998" y="682005"/>
                      <a:pt x="265547" y="684907"/>
                      <a:pt x="265547" y="687809"/>
                    </a:cubicBezTo>
                    <a:cubicBezTo>
                      <a:pt x="262645" y="684907"/>
                      <a:pt x="262645" y="682005"/>
                      <a:pt x="265547" y="679103"/>
                    </a:cubicBezTo>
                    <a:cubicBezTo>
                      <a:pt x="268449" y="676200"/>
                      <a:pt x="269900" y="673298"/>
                      <a:pt x="269900" y="670396"/>
                    </a:cubicBezTo>
                    <a:close/>
                    <a:moveTo>
                      <a:pt x="297108" y="664955"/>
                    </a:moveTo>
                    <a:cubicBezTo>
                      <a:pt x="297833" y="664229"/>
                      <a:pt x="298921" y="664592"/>
                      <a:pt x="300372" y="666043"/>
                    </a:cubicBezTo>
                    <a:cubicBezTo>
                      <a:pt x="300372" y="668945"/>
                      <a:pt x="298921" y="670396"/>
                      <a:pt x="296019" y="670396"/>
                    </a:cubicBezTo>
                    <a:cubicBezTo>
                      <a:pt x="296019" y="667494"/>
                      <a:pt x="296382" y="665680"/>
                      <a:pt x="297108" y="664955"/>
                    </a:cubicBezTo>
                    <a:close/>
                    <a:moveTo>
                      <a:pt x="511504" y="662778"/>
                    </a:moveTo>
                    <a:cubicBezTo>
                      <a:pt x="505699" y="663504"/>
                      <a:pt x="500621" y="666043"/>
                      <a:pt x="496267" y="670396"/>
                    </a:cubicBezTo>
                    <a:cubicBezTo>
                      <a:pt x="490463" y="676200"/>
                      <a:pt x="487561" y="680554"/>
                      <a:pt x="487561" y="683456"/>
                    </a:cubicBezTo>
                    <a:cubicBezTo>
                      <a:pt x="487561" y="689260"/>
                      <a:pt x="489012" y="693613"/>
                      <a:pt x="491914" y="696516"/>
                    </a:cubicBezTo>
                    <a:lnTo>
                      <a:pt x="487561" y="696516"/>
                    </a:lnTo>
                    <a:cubicBezTo>
                      <a:pt x="490463" y="708124"/>
                      <a:pt x="490463" y="719574"/>
                      <a:pt x="487561" y="730865"/>
                    </a:cubicBezTo>
                    <a:cubicBezTo>
                      <a:pt x="484659" y="742156"/>
                      <a:pt x="484659" y="753402"/>
                      <a:pt x="487561" y="764603"/>
                    </a:cubicBezTo>
                    <a:cubicBezTo>
                      <a:pt x="487561" y="778615"/>
                      <a:pt x="489738" y="791209"/>
                      <a:pt x="494091" y="802387"/>
                    </a:cubicBezTo>
                    <a:cubicBezTo>
                      <a:pt x="498444" y="813565"/>
                      <a:pt x="502072" y="826160"/>
                      <a:pt x="504974" y="840172"/>
                    </a:cubicBezTo>
                    <a:lnTo>
                      <a:pt x="539800" y="809699"/>
                    </a:lnTo>
                    <a:lnTo>
                      <a:pt x="574626" y="774874"/>
                    </a:lnTo>
                    <a:cubicBezTo>
                      <a:pt x="586234" y="763265"/>
                      <a:pt x="596392" y="752382"/>
                      <a:pt x="605098" y="742224"/>
                    </a:cubicBezTo>
                    <a:cubicBezTo>
                      <a:pt x="613805" y="732067"/>
                      <a:pt x="623962" y="719733"/>
                      <a:pt x="635571" y="705222"/>
                    </a:cubicBezTo>
                    <a:cubicBezTo>
                      <a:pt x="632669" y="705222"/>
                      <a:pt x="630492" y="704496"/>
                      <a:pt x="629041" y="703045"/>
                    </a:cubicBezTo>
                    <a:cubicBezTo>
                      <a:pt x="627590" y="701594"/>
                      <a:pt x="625413" y="700869"/>
                      <a:pt x="622511" y="700869"/>
                    </a:cubicBezTo>
                    <a:cubicBezTo>
                      <a:pt x="619609" y="703771"/>
                      <a:pt x="616707" y="705222"/>
                      <a:pt x="613805" y="705222"/>
                    </a:cubicBezTo>
                    <a:lnTo>
                      <a:pt x="613805" y="709575"/>
                    </a:lnTo>
                    <a:cubicBezTo>
                      <a:pt x="610902" y="712477"/>
                      <a:pt x="608000" y="713928"/>
                      <a:pt x="605098" y="713928"/>
                    </a:cubicBezTo>
                    <a:cubicBezTo>
                      <a:pt x="605098" y="711026"/>
                      <a:pt x="606549" y="709575"/>
                      <a:pt x="609451" y="709575"/>
                    </a:cubicBezTo>
                    <a:cubicBezTo>
                      <a:pt x="606549" y="706673"/>
                      <a:pt x="608000" y="702320"/>
                      <a:pt x="613805" y="696516"/>
                    </a:cubicBezTo>
                    <a:lnTo>
                      <a:pt x="600745" y="696516"/>
                    </a:lnTo>
                    <a:lnTo>
                      <a:pt x="597037" y="705437"/>
                    </a:lnTo>
                    <a:lnTo>
                      <a:pt x="599657" y="706310"/>
                    </a:lnTo>
                    <a:cubicBezTo>
                      <a:pt x="600382" y="707036"/>
                      <a:pt x="600745" y="708124"/>
                      <a:pt x="600745" y="709575"/>
                    </a:cubicBezTo>
                    <a:cubicBezTo>
                      <a:pt x="599294" y="709575"/>
                      <a:pt x="598206" y="709212"/>
                      <a:pt x="597480" y="708487"/>
                    </a:cubicBezTo>
                    <a:lnTo>
                      <a:pt x="596719" y="706203"/>
                    </a:lnTo>
                    <a:lnTo>
                      <a:pt x="596392" y="706990"/>
                    </a:lnTo>
                    <a:cubicBezTo>
                      <a:pt x="596392" y="710437"/>
                      <a:pt x="593490" y="715357"/>
                      <a:pt x="587685" y="721751"/>
                    </a:cubicBezTo>
                    <a:cubicBezTo>
                      <a:pt x="581881" y="728144"/>
                      <a:pt x="578979" y="729890"/>
                      <a:pt x="578979" y="726988"/>
                    </a:cubicBezTo>
                    <a:lnTo>
                      <a:pt x="579971" y="720430"/>
                    </a:lnTo>
                    <a:lnTo>
                      <a:pt x="578979" y="721325"/>
                    </a:lnTo>
                    <a:cubicBezTo>
                      <a:pt x="577528" y="722198"/>
                      <a:pt x="576077" y="722635"/>
                      <a:pt x="574626" y="722635"/>
                    </a:cubicBezTo>
                    <a:lnTo>
                      <a:pt x="570272" y="722635"/>
                    </a:lnTo>
                    <a:cubicBezTo>
                      <a:pt x="573175" y="722635"/>
                      <a:pt x="574626" y="721184"/>
                      <a:pt x="574626" y="718282"/>
                    </a:cubicBezTo>
                    <a:cubicBezTo>
                      <a:pt x="577528" y="718282"/>
                      <a:pt x="578979" y="717556"/>
                      <a:pt x="578979" y="716105"/>
                    </a:cubicBezTo>
                    <a:cubicBezTo>
                      <a:pt x="578979" y="714654"/>
                      <a:pt x="580430" y="713928"/>
                      <a:pt x="583332" y="713928"/>
                    </a:cubicBezTo>
                    <a:cubicBezTo>
                      <a:pt x="586234" y="708124"/>
                      <a:pt x="589136" y="704496"/>
                      <a:pt x="592038" y="703045"/>
                    </a:cubicBezTo>
                    <a:cubicBezTo>
                      <a:pt x="594941" y="701594"/>
                      <a:pt x="597843" y="697967"/>
                      <a:pt x="600745" y="692162"/>
                    </a:cubicBezTo>
                    <a:cubicBezTo>
                      <a:pt x="597843" y="689260"/>
                      <a:pt x="593490" y="687809"/>
                      <a:pt x="587685" y="687809"/>
                    </a:cubicBezTo>
                    <a:lnTo>
                      <a:pt x="587685" y="683456"/>
                    </a:lnTo>
                    <a:lnTo>
                      <a:pt x="583332" y="683456"/>
                    </a:lnTo>
                    <a:lnTo>
                      <a:pt x="574626" y="679103"/>
                    </a:lnTo>
                    <a:cubicBezTo>
                      <a:pt x="568822" y="676200"/>
                      <a:pt x="562291" y="673298"/>
                      <a:pt x="555036" y="670396"/>
                    </a:cubicBezTo>
                    <a:cubicBezTo>
                      <a:pt x="547781" y="667494"/>
                      <a:pt x="539800" y="666043"/>
                      <a:pt x="531093" y="666043"/>
                    </a:cubicBezTo>
                    <a:cubicBezTo>
                      <a:pt x="523838" y="663141"/>
                      <a:pt x="517308" y="662052"/>
                      <a:pt x="511504" y="662778"/>
                    </a:cubicBezTo>
                    <a:close/>
                    <a:moveTo>
                      <a:pt x="687809" y="661690"/>
                    </a:moveTo>
                    <a:lnTo>
                      <a:pt x="683456" y="666043"/>
                    </a:lnTo>
                    <a:lnTo>
                      <a:pt x="687809" y="666043"/>
                    </a:lnTo>
                    <a:close/>
                    <a:moveTo>
                      <a:pt x="278606" y="657336"/>
                    </a:moveTo>
                    <a:cubicBezTo>
                      <a:pt x="278606" y="660239"/>
                      <a:pt x="277881" y="663866"/>
                      <a:pt x="276430" y="668220"/>
                    </a:cubicBezTo>
                    <a:cubicBezTo>
                      <a:pt x="274979" y="672573"/>
                      <a:pt x="272802" y="673298"/>
                      <a:pt x="269900" y="670396"/>
                    </a:cubicBezTo>
                    <a:cubicBezTo>
                      <a:pt x="272802" y="670396"/>
                      <a:pt x="274253" y="668945"/>
                      <a:pt x="274253" y="666043"/>
                    </a:cubicBezTo>
                    <a:cubicBezTo>
                      <a:pt x="274253" y="663141"/>
                      <a:pt x="275704" y="660239"/>
                      <a:pt x="278606" y="657336"/>
                    </a:cubicBezTo>
                    <a:close/>
                    <a:moveTo>
                      <a:pt x="701413" y="649718"/>
                    </a:moveTo>
                    <a:lnTo>
                      <a:pt x="700869" y="652983"/>
                    </a:lnTo>
                    <a:cubicBezTo>
                      <a:pt x="700869" y="651532"/>
                      <a:pt x="701050" y="650444"/>
                      <a:pt x="701413" y="649718"/>
                    </a:cubicBezTo>
                    <a:close/>
                    <a:moveTo>
                      <a:pt x="522387" y="644277"/>
                    </a:moveTo>
                    <a:lnTo>
                      <a:pt x="518034" y="648630"/>
                    </a:lnTo>
                    <a:lnTo>
                      <a:pt x="513680" y="648630"/>
                    </a:lnTo>
                    <a:close/>
                    <a:moveTo>
                      <a:pt x="261193" y="639924"/>
                    </a:moveTo>
                    <a:cubicBezTo>
                      <a:pt x="264096" y="645728"/>
                      <a:pt x="262645" y="648630"/>
                      <a:pt x="256840" y="648630"/>
                    </a:cubicBezTo>
                    <a:cubicBezTo>
                      <a:pt x="256840" y="645728"/>
                      <a:pt x="257566" y="644277"/>
                      <a:pt x="259017" y="644277"/>
                    </a:cubicBezTo>
                    <a:cubicBezTo>
                      <a:pt x="260468" y="644277"/>
                      <a:pt x="261193" y="642826"/>
                      <a:pt x="261193" y="639924"/>
                    </a:cubicBezTo>
                    <a:close/>
                    <a:moveTo>
                      <a:pt x="252487" y="631217"/>
                    </a:moveTo>
                    <a:cubicBezTo>
                      <a:pt x="252487" y="634119"/>
                      <a:pt x="251036" y="637021"/>
                      <a:pt x="248134" y="639924"/>
                    </a:cubicBezTo>
                    <a:cubicBezTo>
                      <a:pt x="251036" y="637021"/>
                      <a:pt x="253938" y="635570"/>
                      <a:pt x="256840" y="635570"/>
                    </a:cubicBezTo>
                    <a:close/>
                    <a:moveTo>
                      <a:pt x="483208" y="626864"/>
                    </a:moveTo>
                    <a:cubicBezTo>
                      <a:pt x="480306" y="629766"/>
                      <a:pt x="478855" y="637021"/>
                      <a:pt x="478855" y="648630"/>
                    </a:cubicBezTo>
                    <a:lnTo>
                      <a:pt x="478855" y="674749"/>
                    </a:lnTo>
                    <a:lnTo>
                      <a:pt x="478855" y="679103"/>
                    </a:lnTo>
                    <a:lnTo>
                      <a:pt x="478476" y="678535"/>
                    </a:lnTo>
                    <a:lnTo>
                      <a:pt x="477766" y="685632"/>
                    </a:lnTo>
                    <a:lnTo>
                      <a:pt x="476243" y="688680"/>
                    </a:lnTo>
                    <a:lnTo>
                      <a:pt x="478855" y="687809"/>
                    </a:lnTo>
                    <a:cubicBezTo>
                      <a:pt x="475952" y="693613"/>
                      <a:pt x="475227" y="698692"/>
                      <a:pt x="476678" y="703045"/>
                    </a:cubicBezTo>
                    <a:cubicBezTo>
                      <a:pt x="478129" y="707399"/>
                      <a:pt x="478855" y="712477"/>
                      <a:pt x="478855" y="718282"/>
                    </a:cubicBezTo>
                    <a:lnTo>
                      <a:pt x="478855" y="692162"/>
                    </a:lnTo>
                    <a:cubicBezTo>
                      <a:pt x="481757" y="686358"/>
                      <a:pt x="483208" y="673298"/>
                      <a:pt x="483208" y="652983"/>
                    </a:cubicBezTo>
                    <a:cubicBezTo>
                      <a:pt x="483208" y="650081"/>
                      <a:pt x="483933" y="645002"/>
                      <a:pt x="485384" y="637747"/>
                    </a:cubicBezTo>
                    <a:cubicBezTo>
                      <a:pt x="486835" y="630492"/>
                      <a:pt x="486110" y="626864"/>
                      <a:pt x="483208" y="626864"/>
                    </a:cubicBezTo>
                    <a:close/>
                    <a:moveTo>
                      <a:pt x="730797" y="624143"/>
                    </a:moveTo>
                    <a:cubicBezTo>
                      <a:pt x="731160" y="624506"/>
                      <a:pt x="731342" y="625413"/>
                      <a:pt x="731342" y="626864"/>
                    </a:cubicBezTo>
                    <a:lnTo>
                      <a:pt x="726988" y="631217"/>
                    </a:lnTo>
                    <a:cubicBezTo>
                      <a:pt x="726988" y="628315"/>
                      <a:pt x="727714" y="626138"/>
                      <a:pt x="729165" y="624687"/>
                    </a:cubicBezTo>
                    <a:cubicBezTo>
                      <a:pt x="729891" y="623962"/>
                      <a:pt x="730435" y="623780"/>
                      <a:pt x="730797" y="624143"/>
                    </a:cubicBezTo>
                    <a:close/>
                    <a:moveTo>
                      <a:pt x="252104" y="621187"/>
                    </a:moveTo>
                    <a:lnTo>
                      <a:pt x="252487" y="621558"/>
                    </a:lnTo>
                    <a:lnTo>
                      <a:pt x="251474" y="621558"/>
                    </a:lnTo>
                    <a:lnTo>
                      <a:pt x="251399" y="621422"/>
                    </a:lnTo>
                    <a:close/>
                    <a:moveTo>
                      <a:pt x="248134" y="618157"/>
                    </a:moveTo>
                    <a:lnTo>
                      <a:pt x="248976" y="618157"/>
                    </a:lnTo>
                    <a:lnTo>
                      <a:pt x="251630" y="620728"/>
                    </a:lnTo>
                    <a:lnTo>
                      <a:pt x="251353" y="621558"/>
                    </a:lnTo>
                    <a:lnTo>
                      <a:pt x="248134" y="621558"/>
                    </a:lnTo>
                    <a:lnTo>
                      <a:pt x="244785" y="624855"/>
                    </a:lnTo>
                    <a:close/>
                    <a:moveTo>
                      <a:pt x="417909" y="613804"/>
                    </a:moveTo>
                    <a:lnTo>
                      <a:pt x="419153" y="616292"/>
                    </a:lnTo>
                    <a:lnTo>
                      <a:pt x="417909" y="622511"/>
                    </a:lnTo>
                    <a:close/>
                    <a:moveTo>
                      <a:pt x="265547" y="609451"/>
                    </a:moveTo>
                    <a:lnTo>
                      <a:pt x="265547" y="613804"/>
                    </a:lnTo>
                    <a:lnTo>
                      <a:pt x="269900" y="613804"/>
                    </a:lnTo>
                    <a:lnTo>
                      <a:pt x="265547" y="618157"/>
                    </a:lnTo>
                    <a:lnTo>
                      <a:pt x="265547" y="626864"/>
                    </a:lnTo>
                    <a:cubicBezTo>
                      <a:pt x="262645" y="623962"/>
                      <a:pt x="261193" y="625413"/>
                      <a:pt x="261193" y="631217"/>
                    </a:cubicBezTo>
                    <a:lnTo>
                      <a:pt x="261193" y="632958"/>
                    </a:lnTo>
                    <a:lnTo>
                      <a:pt x="265547" y="631217"/>
                    </a:lnTo>
                    <a:lnTo>
                      <a:pt x="265547" y="635570"/>
                    </a:lnTo>
                    <a:lnTo>
                      <a:pt x="274253" y="626864"/>
                    </a:lnTo>
                    <a:lnTo>
                      <a:pt x="274253" y="618157"/>
                    </a:lnTo>
                    <a:lnTo>
                      <a:pt x="274253" y="613804"/>
                    </a:lnTo>
                    <a:lnTo>
                      <a:pt x="274253" y="609451"/>
                    </a:lnTo>
                    <a:close/>
                    <a:moveTo>
                      <a:pt x="277985" y="597635"/>
                    </a:moveTo>
                    <a:lnTo>
                      <a:pt x="274253" y="605098"/>
                    </a:lnTo>
                    <a:cubicBezTo>
                      <a:pt x="275704" y="605098"/>
                      <a:pt x="276792" y="604010"/>
                      <a:pt x="277518" y="601833"/>
                    </a:cubicBezTo>
                    <a:close/>
                    <a:moveTo>
                      <a:pt x="265547" y="596391"/>
                    </a:moveTo>
                    <a:cubicBezTo>
                      <a:pt x="259743" y="602196"/>
                      <a:pt x="256840" y="606549"/>
                      <a:pt x="256840" y="609451"/>
                    </a:cubicBezTo>
                    <a:lnTo>
                      <a:pt x="261193" y="605098"/>
                    </a:lnTo>
                    <a:lnTo>
                      <a:pt x="265547" y="605098"/>
                    </a:lnTo>
                    <a:close/>
                    <a:moveTo>
                      <a:pt x="282960" y="587685"/>
                    </a:moveTo>
                    <a:lnTo>
                      <a:pt x="282960" y="596391"/>
                    </a:lnTo>
                    <a:lnTo>
                      <a:pt x="282960" y="600745"/>
                    </a:lnTo>
                    <a:cubicBezTo>
                      <a:pt x="285862" y="600745"/>
                      <a:pt x="287313" y="597842"/>
                      <a:pt x="287313" y="592038"/>
                    </a:cubicBezTo>
                    <a:cubicBezTo>
                      <a:pt x="284411" y="592038"/>
                      <a:pt x="282960" y="590587"/>
                      <a:pt x="282960" y="587685"/>
                    </a:cubicBezTo>
                    <a:close/>
                    <a:moveTo>
                      <a:pt x="269900" y="587685"/>
                    </a:moveTo>
                    <a:lnTo>
                      <a:pt x="268812" y="589861"/>
                    </a:lnTo>
                    <a:lnTo>
                      <a:pt x="268812" y="589862"/>
                    </a:lnTo>
                    <a:cubicBezTo>
                      <a:pt x="269537" y="591313"/>
                      <a:pt x="269900" y="593489"/>
                      <a:pt x="269900" y="596391"/>
                    </a:cubicBezTo>
                    <a:cubicBezTo>
                      <a:pt x="269900" y="593489"/>
                      <a:pt x="271351" y="592038"/>
                      <a:pt x="274253" y="592038"/>
                    </a:cubicBezTo>
                    <a:cubicBezTo>
                      <a:pt x="274253" y="594940"/>
                      <a:pt x="272802" y="597842"/>
                      <a:pt x="269900" y="600745"/>
                    </a:cubicBezTo>
                    <a:cubicBezTo>
                      <a:pt x="272802" y="600745"/>
                      <a:pt x="274253" y="600019"/>
                      <a:pt x="274253" y="598568"/>
                    </a:cubicBezTo>
                    <a:lnTo>
                      <a:pt x="278094" y="596647"/>
                    </a:lnTo>
                    <a:lnTo>
                      <a:pt x="278606" y="592038"/>
                    </a:lnTo>
                    <a:cubicBezTo>
                      <a:pt x="275704" y="594940"/>
                      <a:pt x="274253" y="594940"/>
                      <a:pt x="274253" y="592038"/>
                    </a:cubicBezTo>
                    <a:close/>
                    <a:moveTo>
                      <a:pt x="296019" y="583332"/>
                    </a:moveTo>
                    <a:cubicBezTo>
                      <a:pt x="296019" y="589136"/>
                      <a:pt x="297470" y="592038"/>
                      <a:pt x="300372" y="592038"/>
                    </a:cubicBezTo>
                    <a:cubicBezTo>
                      <a:pt x="297470" y="589136"/>
                      <a:pt x="297470" y="587685"/>
                      <a:pt x="300372" y="587685"/>
                    </a:cubicBezTo>
                    <a:close/>
                    <a:moveTo>
                      <a:pt x="270444" y="571905"/>
                    </a:moveTo>
                    <a:cubicBezTo>
                      <a:pt x="271532" y="572267"/>
                      <a:pt x="272802" y="573174"/>
                      <a:pt x="274253" y="574625"/>
                    </a:cubicBezTo>
                    <a:lnTo>
                      <a:pt x="269900" y="578978"/>
                    </a:lnTo>
                    <a:cubicBezTo>
                      <a:pt x="269900" y="581881"/>
                      <a:pt x="268449" y="583332"/>
                      <a:pt x="265547" y="583332"/>
                    </a:cubicBezTo>
                    <a:cubicBezTo>
                      <a:pt x="265547" y="574625"/>
                      <a:pt x="267179" y="570816"/>
                      <a:pt x="270444" y="571905"/>
                    </a:cubicBezTo>
                    <a:close/>
                    <a:moveTo>
                      <a:pt x="474501" y="570272"/>
                    </a:moveTo>
                    <a:cubicBezTo>
                      <a:pt x="471599" y="570272"/>
                      <a:pt x="469423" y="574625"/>
                      <a:pt x="467972" y="583332"/>
                    </a:cubicBezTo>
                    <a:cubicBezTo>
                      <a:pt x="466521" y="592038"/>
                      <a:pt x="467246" y="596391"/>
                      <a:pt x="470148" y="596391"/>
                    </a:cubicBezTo>
                    <a:cubicBezTo>
                      <a:pt x="473051" y="593489"/>
                      <a:pt x="474501" y="584783"/>
                      <a:pt x="474501" y="570272"/>
                    </a:cubicBezTo>
                    <a:close/>
                    <a:moveTo>
                      <a:pt x="291666" y="570272"/>
                    </a:moveTo>
                    <a:lnTo>
                      <a:pt x="291666" y="574625"/>
                    </a:lnTo>
                    <a:cubicBezTo>
                      <a:pt x="294568" y="574625"/>
                      <a:pt x="296019" y="575351"/>
                      <a:pt x="296019" y="576802"/>
                    </a:cubicBezTo>
                    <a:cubicBezTo>
                      <a:pt x="296019" y="578253"/>
                      <a:pt x="294568" y="578978"/>
                      <a:pt x="291666" y="578978"/>
                    </a:cubicBezTo>
                    <a:cubicBezTo>
                      <a:pt x="291666" y="581881"/>
                      <a:pt x="290215" y="581881"/>
                      <a:pt x="287313" y="578978"/>
                    </a:cubicBezTo>
                    <a:cubicBezTo>
                      <a:pt x="284411" y="576076"/>
                      <a:pt x="285862" y="573174"/>
                      <a:pt x="291666" y="570272"/>
                    </a:cubicBezTo>
                    <a:close/>
                    <a:moveTo>
                      <a:pt x="313432" y="565919"/>
                    </a:moveTo>
                    <a:lnTo>
                      <a:pt x="317785" y="565919"/>
                    </a:lnTo>
                    <a:cubicBezTo>
                      <a:pt x="314883" y="568821"/>
                      <a:pt x="311981" y="570272"/>
                      <a:pt x="309079" y="570272"/>
                    </a:cubicBezTo>
                    <a:close/>
                    <a:moveTo>
                      <a:pt x="317785" y="561566"/>
                    </a:moveTo>
                    <a:lnTo>
                      <a:pt x="313432" y="565919"/>
                    </a:lnTo>
                    <a:lnTo>
                      <a:pt x="313432" y="565919"/>
                    </a:lnTo>
                    <a:close/>
                    <a:moveTo>
                      <a:pt x="304726" y="561566"/>
                    </a:moveTo>
                    <a:cubicBezTo>
                      <a:pt x="303275" y="563017"/>
                      <a:pt x="301824" y="563742"/>
                      <a:pt x="300372" y="563742"/>
                    </a:cubicBezTo>
                    <a:lnTo>
                      <a:pt x="296689" y="561900"/>
                    </a:lnTo>
                    <a:lnTo>
                      <a:pt x="297108" y="564831"/>
                    </a:lnTo>
                    <a:cubicBezTo>
                      <a:pt x="297833" y="567007"/>
                      <a:pt x="298921" y="568821"/>
                      <a:pt x="300372" y="570272"/>
                    </a:cubicBezTo>
                    <a:cubicBezTo>
                      <a:pt x="300372" y="567370"/>
                      <a:pt x="301824" y="564468"/>
                      <a:pt x="304726" y="561566"/>
                    </a:cubicBezTo>
                    <a:close/>
                    <a:moveTo>
                      <a:pt x="313432" y="544153"/>
                    </a:moveTo>
                    <a:lnTo>
                      <a:pt x="313788" y="544242"/>
                    </a:lnTo>
                    <a:lnTo>
                      <a:pt x="313553" y="544757"/>
                    </a:lnTo>
                    <a:close/>
                    <a:moveTo>
                      <a:pt x="291666" y="535446"/>
                    </a:moveTo>
                    <a:cubicBezTo>
                      <a:pt x="297470" y="541251"/>
                      <a:pt x="298921" y="544153"/>
                      <a:pt x="296019" y="544153"/>
                    </a:cubicBezTo>
                    <a:lnTo>
                      <a:pt x="296019" y="557212"/>
                    </a:lnTo>
                    <a:lnTo>
                      <a:pt x="296641" y="561566"/>
                    </a:lnTo>
                    <a:lnTo>
                      <a:pt x="300372" y="561566"/>
                    </a:lnTo>
                    <a:cubicBezTo>
                      <a:pt x="300372" y="558663"/>
                      <a:pt x="298921" y="557212"/>
                      <a:pt x="296019" y="557212"/>
                    </a:cubicBezTo>
                    <a:cubicBezTo>
                      <a:pt x="298922" y="554310"/>
                      <a:pt x="300372" y="552859"/>
                      <a:pt x="300372" y="552859"/>
                    </a:cubicBezTo>
                    <a:cubicBezTo>
                      <a:pt x="303275" y="552859"/>
                      <a:pt x="304726" y="549957"/>
                      <a:pt x="304726" y="544153"/>
                    </a:cubicBezTo>
                    <a:lnTo>
                      <a:pt x="309079" y="539799"/>
                    </a:lnTo>
                    <a:cubicBezTo>
                      <a:pt x="309079" y="545604"/>
                      <a:pt x="307628" y="549231"/>
                      <a:pt x="304726" y="550683"/>
                    </a:cubicBezTo>
                    <a:cubicBezTo>
                      <a:pt x="301824" y="552134"/>
                      <a:pt x="301824" y="554310"/>
                      <a:pt x="304726" y="557212"/>
                    </a:cubicBezTo>
                    <a:cubicBezTo>
                      <a:pt x="307628" y="554310"/>
                      <a:pt x="310167" y="551045"/>
                      <a:pt x="312344" y="547418"/>
                    </a:cubicBezTo>
                    <a:lnTo>
                      <a:pt x="313553" y="544757"/>
                    </a:lnTo>
                    <a:lnTo>
                      <a:pt x="315609" y="555036"/>
                    </a:lnTo>
                    <a:cubicBezTo>
                      <a:pt x="314158" y="559389"/>
                      <a:pt x="311981" y="560115"/>
                      <a:pt x="309079" y="557212"/>
                    </a:cubicBezTo>
                    <a:lnTo>
                      <a:pt x="309079" y="565919"/>
                    </a:lnTo>
                    <a:lnTo>
                      <a:pt x="304726" y="570272"/>
                    </a:lnTo>
                    <a:cubicBezTo>
                      <a:pt x="304726" y="576076"/>
                      <a:pt x="303275" y="579704"/>
                      <a:pt x="300372" y="581155"/>
                    </a:cubicBezTo>
                    <a:cubicBezTo>
                      <a:pt x="297470" y="582606"/>
                      <a:pt x="297470" y="584601"/>
                      <a:pt x="300372" y="587141"/>
                    </a:cubicBezTo>
                    <a:cubicBezTo>
                      <a:pt x="300372" y="584601"/>
                      <a:pt x="301824" y="581881"/>
                      <a:pt x="304726" y="578978"/>
                    </a:cubicBezTo>
                    <a:lnTo>
                      <a:pt x="304726" y="574625"/>
                    </a:lnTo>
                    <a:lnTo>
                      <a:pt x="309079" y="578978"/>
                    </a:lnTo>
                    <a:lnTo>
                      <a:pt x="309079" y="574625"/>
                    </a:lnTo>
                    <a:cubicBezTo>
                      <a:pt x="314883" y="574625"/>
                      <a:pt x="315609" y="576711"/>
                      <a:pt x="311256" y="580883"/>
                    </a:cubicBezTo>
                    <a:cubicBezTo>
                      <a:pt x="309079" y="582969"/>
                      <a:pt x="307809" y="583853"/>
                      <a:pt x="307446" y="583536"/>
                    </a:cubicBezTo>
                    <a:lnTo>
                      <a:pt x="307456" y="583442"/>
                    </a:lnTo>
                    <a:lnTo>
                      <a:pt x="304726" y="590950"/>
                    </a:lnTo>
                    <a:lnTo>
                      <a:pt x="300372" y="598568"/>
                    </a:lnTo>
                    <a:cubicBezTo>
                      <a:pt x="300372" y="601107"/>
                      <a:pt x="298921" y="602377"/>
                      <a:pt x="296019" y="602377"/>
                    </a:cubicBezTo>
                    <a:cubicBezTo>
                      <a:pt x="296019" y="607456"/>
                      <a:pt x="294568" y="609995"/>
                      <a:pt x="291666" y="609995"/>
                    </a:cubicBezTo>
                    <a:cubicBezTo>
                      <a:pt x="291666" y="612535"/>
                      <a:pt x="290215" y="613804"/>
                      <a:pt x="287313" y="613804"/>
                    </a:cubicBezTo>
                    <a:lnTo>
                      <a:pt x="287313" y="618157"/>
                    </a:lnTo>
                    <a:lnTo>
                      <a:pt x="287313" y="626864"/>
                    </a:lnTo>
                    <a:lnTo>
                      <a:pt x="278606" y="639924"/>
                    </a:lnTo>
                    <a:lnTo>
                      <a:pt x="269900" y="666043"/>
                    </a:lnTo>
                    <a:cubicBezTo>
                      <a:pt x="266998" y="666043"/>
                      <a:pt x="264096" y="667494"/>
                      <a:pt x="261193" y="670396"/>
                    </a:cubicBezTo>
                    <a:cubicBezTo>
                      <a:pt x="258291" y="673298"/>
                      <a:pt x="258291" y="676200"/>
                      <a:pt x="261193" y="679103"/>
                    </a:cubicBezTo>
                    <a:cubicBezTo>
                      <a:pt x="258291" y="679103"/>
                      <a:pt x="257566" y="682005"/>
                      <a:pt x="259017" y="687809"/>
                    </a:cubicBezTo>
                    <a:cubicBezTo>
                      <a:pt x="260468" y="693613"/>
                      <a:pt x="258291" y="696516"/>
                      <a:pt x="252487" y="696516"/>
                    </a:cubicBezTo>
                    <a:cubicBezTo>
                      <a:pt x="255389" y="696516"/>
                      <a:pt x="256840" y="697967"/>
                      <a:pt x="256840" y="700869"/>
                    </a:cubicBezTo>
                    <a:lnTo>
                      <a:pt x="248134" y="700869"/>
                    </a:lnTo>
                    <a:cubicBezTo>
                      <a:pt x="242330" y="706673"/>
                      <a:pt x="242329" y="709575"/>
                      <a:pt x="248134" y="709575"/>
                    </a:cubicBezTo>
                    <a:cubicBezTo>
                      <a:pt x="245232" y="712477"/>
                      <a:pt x="244506" y="714654"/>
                      <a:pt x="245957" y="716105"/>
                    </a:cubicBezTo>
                    <a:cubicBezTo>
                      <a:pt x="247408" y="717556"/>
                      <a:pt x="246683" y="719733"/>
                      <a:pt x="243781" y="722635"/>
                    </a:cubicBezTo>
                    <a:lnTo>
                      <a:pt x="243781" y="718282"/>
                    </a:lnTo>
                    <a:lnTo>
                      <a:pt x="239427" y="713928"/>
                    </a:lnTo>
                    <a:lnTo>
                      <a:pt x="239427" y="722635"/>
                    </a:lnTo>
                    <a:lnTo>
                      <a:pt x="239427" y="726988"/>
                    </a:lnTo>
                    <a:cubicBezTo>
                      <a:pt x="239427" y="729890"/>
                      <a:pt x="238702" y="731341"/>
                      <a:pt x="237251" y="731341"/>
                    </a:cubicBezTo>
                    <a:cubicBezTo>
                      <a:pt x="235800" y="731341"/>
                      <a:pt x="235074" y="732792"/>
                      <a:pt x="235074" y="735695"/>
                    </a:cubicBezTo>
                    <a:lnTo>
                      <a:pt x="235074" y="744401"/>
                    </a:lnTo>
                    <a:cubicBezTo>
                      <a:pt x="237977" y="738597"/>
                      <a:pt x="241604" y="732792"/>
                      <a:pt x="245957" y="726988"/>
                    </a:cubicBezTo>
                    <a:cubicBezTo>
                      <a:pt x="250310" y="721184"/>
                      <a:pt x="253938" y="715379"/>
                      <a:pt x="256840" y="709575"/>
                    </a:cubicBezTo>
                    <a:cubicBezTo>
                      <a:pt x="259743" y="700869"/>
                      <a:pt x="264096" y="693613"/>
                      <a:pt x="269900" y="687809"/>
                    </a:cubicBezTo>
                    <a:cubicBezTo>
                      <a:pt x="272802" y="684907"/>
                      <a:pt x="274253" y="682005"/>
                      <a:pt x="274253" y="679103"/>
                    </a:cubicBezTo>
                    <a:cubicBezTo>
                      <a:pt x="277156" y="682005"/>
                      <a:pt x="275704" y="686358"/>
                      <a:pt x="269900" y="692162"/>
                    </a:cubicBezTo>
                    <a:lnTo>
                      <a:pt x="265547" y="700869"/>
                    </a:lnTo>
                    <a:lnTo>
                      <a:pt x="265547" y="700869"/>
                    </a:lnTo>
                    <a:cubicBezTo>
                      <a:pt x="265547" y="706673"/>
                      <a:pt x="264096" y="709575"/>
                      <a:pt x="261193" y="709575"/>
                    </a:cubicBezTo>
                    <a:lnTo>
                      <a:pt x="265547" y="700869"/>
                    </a:lnTo>
                    <a:lnTo>
                      <a:pt x="269900" y="699780"/>
                    </a:lnTo>
                    <a:lnTo>
                      <a:pt x="273449" y="697118"/>
                    </a:lnTo>
                    <a:lnTo>
                      <a:pt x="272621" y="693251"/>
                    </a:lnTo>
                    <a:cubicBezTo>
                      <a:pt x="272983" y="691074"/>
                      <a:pt x="274253" y="689260"/>
                      <a:pt x="276430" y="687809"/>
                    </a:cubicBezTo>
                    <a:cubicBezTo>
                      <a:pt x="280783" y="684907"/>
                      <a:pt x="281508" y="682005"/>
                      <a:pt x="278606" y="679103"/>
                    </a:cubicBezTo>
                    <a:lnTo>
                      <a:pt x="282960" y="679103"/>
                    </a:lnTo>
                    <a:lnTo>
                      <a:pt x="274253" y="700869"/>
                    </a:lnTo>
                    <a:lnTo>
                      <a:pt x="273600" y="697821"/>
                    </a:lnTo>
                    <a:lnTo>
                      <a:pt x="269900" y="705222"/>
                    </a:lnTo>
                    <a:lnTo>
                      <a:pt x="269900" y="709575"/>
                    </a:lnTo>
                    <a:lnTo>
                      <a:pt x="265547" y="709575"/>
                    </a:lnTo>
                    <a:cubicBezTo>
                      <a:pt x="268449" y="712477"/>
                      <a:pt x="268449" y="713928"/>
                      <a:pt x="265547" y="713928"/>
                    </a:cubicBezTo>
                    <a:cubicBezTo>
                      <a:pt x="265547" y="716831"/>
                      <a:pt x="264096" y="718282"/>
                      <a:pt x="261193" y="718282"/>
                    </a:cubicBezTo>
                    <a:lnTo>
                      <a:pt x="256840" y="718282"/>
                    </a:lnTo>
                    <a:cubicBezTo>
                      <a:pt x="259743" y="724086"/>
                      <a:pt x="256840" y="731341"/>
                      <a:pt x="248134" y="740048"/>
                    </a:cubicBezTo>
                    <a:cubicBezTo>
                      <a:pt x="248134" y="742950"/>
                      <a:pt x="247408" y="745126"/>
                      <a:pt x="245957" y="746578"/>
                    </a:cubicBezTo>
                    <a:cubicBezTo>
                      <a:pt x="244506" y="748029"/>
                      <a:pt x="243781" y="750205"/>
                      <a:pt x="243781" y="753107"/>
                    </a:cubicBezTo>
                    <a:lnTo>
                      <a:pt x="239427" y="757461"/>
                    </a:lnTo>
                    <a:lnTo>
                      <a:pt x="239427" y="761814"/>
                    </a:lnTo>
                    <a:lnTo>
                      <a:pt x="239427" y="766167"/>
                    </a:lnTo>
                    <a:lnTo>
                      <a:pt x="248134" y="757461"/>
                    </a:lnTo>
                    <a:cubicBezTo>
                      <a:pt x="251036" y="754558"/>
                      <a:pt x="252487" y="751656"/>
                      <a:pt x="252487" y="748754"/>
                    </a:cubicBezTo>
                    <a:cubicBezTo>
                      <a:pt x="255389" y="751656"/>
                      <a:pt x="256840" y="754558"/>
                      <a:pt x="256840" y="757461"/>
                    </a:cubicBezTo>
                    <a:lnTo>
                      <a:pt x="252487" y="761814"/>
                    </a:lnTo>
                    <a:lnTo>
                      <a:pt x="252487" y="766167"/>
                    </a:lnTo>
                    <a:lnTo>
                      <a:pt x="243781" y="770520"/>
                    </a:lnTo>
                    <a:cubicBezTo>
                      <a:pt x="243781" y="773422"/>
                      <a:pt x="242329" y="776325"/>
                      <a:pt x="239427" y="779227"/>
                    </a:cubicBezTo>
                    <a:cubicBezTo>
                      <a:pt x="233623" y="785031"/>
                      <a:pt x="229995" y="790835"/>
                      <a:pt x="228544" y="796640"/>
                    </a:cubicBezTo>
                    <a:cubicBezTo>
                      <a:pt x="227093" y="802444"/>
                      <a:pt x="223466" y="808248"/>
                      <a:pt x="217661" y="814053"/>
                    </a:cubicBezTo>
                    <a:cubicBezTo>
                      <a:pt x="211857" y="819857"/>
                      <a:pt x="208229" y="824936"/>
                      <a:pt x="206778" y="829289"/>
                    </a:cubicBezTo>
                    <a:cubicBezTo>
                      <a:pt x="205327" y="833642"/>
                      <a:pt x="201699" y="838721"/>
                      <a:pt x="195895" y="844525"/>
                    </a:cubicBezTo>
                    <a:lnTo>
                      <a:pt x="169776" y="874998"/>
                    </a:lnTo>
                    <a:cubicBezTo>
                      <a:pt x="166874" y="874998"/>
                      <a:pt x="165423" y="875723"/>
                      <a:pt x="165423" y="877174"/>
                    </a:cubicBezTo>
                    <a:cubicBezTo>
                      <a:pt x="165423" y="878625"/>
                      <a:pt x="163971" y="879351"/>
                      <a:pt x="161069" y="879351"/>
                    </a:cubicBezTo>
                    <a:cubicBezTo>
                      <a:pt x="158167" y="879351"/>
                      <a:pt x="156716" y="880076"/>
                      <a:pt x="156716" y="881527"/>
                    </a:cubicBezTo>
                    <a:cubicBezTo>
                      <a:pt x="156716" y="882979"/>
                      <a:pt x="155265" y="883704"/>
                      <a:pt x="152363" y="883704"/>
                    </a:cubicBezTo>
                    <a:cubicBezTo>
                      <a:pt x="149461" y="880802"/>
                      <a:pt x="145108" y="882253"/>
                      <a:pt x="139303" y="888057"/>
                    </a:cubicBezTo>
                    <a:cubicBezTo>
                      <a:pt x="136401" y="888057"/>
                      <a:pt x="132048" y="890959"/>
                      <a:pt x="126244" y="896764"/>
                    </a:cubicBezTo>
                    <a:cubicBezTo>
                      <a:pt x="111733" y="905470"/>
                      <a:pt x="98673" y="904019"/>
                      <a:pt x="87065" y="892411"/>
                    </a:cubicBezTo>
                    <a:cubicBezTo>
                      <a:pt x="84162" y="889508"/>
                      <a:pt x="81260" y="888057"/>
                      <a:pt x="78358" y="888057"/>
                    </a:cubicBezTo>
                    <a:lnTo>
                      <a:pt x="78358" y="883704"/>
                    </a:lnTo>
                    <a:lnTo>
                      <a:pt x="78358" y="879351"/>
                    </a:lnTo>
                    <a:cubicBezTo>
                      <a:pt x="75456" y="876449"/>
                      <a:pt x="72554" y="874998"/>
                      <a:pt x="69652" y="874998"/>
                    </a:cubicBezTo>
                    <a:cubicBezTo>
                      <a:pt x="63848" y="872096"/>
                      <a:pt x="61671" y="867742"/>
                      <a:pt x="63122" y="861938"/>
                    </a:cubicBezTo>
                    <a:cubicBezTo>
                      <a:pt x="64573" y="856134"/>
                      <a:pt x="63847" y="850329"/>
                      <a:pt x="60945" y="844525"/>
                    </a:cubicBezTo>
                    <a:cubicBezTo>
                      <a:pt x="58043" y="841623"/>
                      <a:pt x="52239" y="840172"/>
                      <a:pt x="43532" y="840172"/>
                    </a:cubicBezTo>
                    <a:cubicBezTo>
                      <a:pt x="34826" y="837270"/>
                      <a:pt x="30473" y="832917"/>
                      <a:pt x="30473" y="827112"/>
                    </a:cubicBezTo>
                    <a:cubicBezTo>
                      <a:pt x="24669" y="815504"/>
                      <a:pt x="27570" y="803895"/>
                      <a:pt x="39179" y="792286"/>
                    </a:cubicBezTo>
                    <a:cubicBezTo>
                      <a:pt x="42082" y="789384"/>
                      <a:pt x="44258" y="787933"/>
                      <a:pt x="45709" y="787933"/>
                    </a:cubicBezTo>
                    <a:cubicBezTo>
                      <a:pt x="47160" y="787933"/>
                      <a:pt x="49337" y="785031"/>
                      <a:pt x="52239" y="779227"/>
                    </a:cubicBezTo>
                    <a:cubicBezTo>
                      <a:pt x="52239" y="767618"/>
                      <a:pt x="53690" y="760363"/>
                      <a:pt x="56592" y="757461"/>
                    </a:cubicBezTo>
                    <a:lnTo>
                      <a:pt x="56592" y="770520"/>
                    </a:lnTo>
                    <a:cubicBezTo>
                      <a:pt x="59494" y="767618"/>
                      <a:pt x="60945" y="764716"/>
                      <a:pt x="60945" y="761814"/>
                    </a:cubicBezTo>
                    <a:cubicBezTo>
                      <a:pt x="60945" y="782129"/>
                      <a:pt x="65298" y="800993"/>
                      <a:pt x="74005" y="818406"/>
                    </a:cubicBezTo>
                    <a:cubicBezTo>
                      <a:pt x="79809" y="824210"/>
                      <a:pt x="83437" y="825661"/>
                      <a:pt x="84888" y="822759"/>
                    </a:cubicBezTo>
                    <a:cubicBezTo>
                      <a:pt x="86339" y="819857"/>
                      <a:pt x="89967" y="816955"/>
                      <a:pt x="95771" y="814053"/>
                    </a:cubicBezTo>
                    <a:lnTo>
                      <a:pt x="117537" y="787933"/>
                    </a:lnTo>
                    <a:cubicBezTo>
                      <a:pt x="126244" y="782129"/>
                      <a:pt x="133499" y="774907"/>
                      <a:pt x="139303" y="766269"/>
                    </a:cubicBezTo>
                    <a:cubicBezTo>
                      <a:pt x="145108" y="757631"/>
                      <a:pt x="152363" y="749072"/>
                      <a:pt x="161069" y="740592"/>
                    </a:cubicBezTo>
                    <a:lnTo>
                      <a:pt x="165423" y="736307"/>
                    </a:lnTo>
                    <a:cubicBezTo>
                      <a:pt x="165423" y="733495"/>
                      <a:pt x="166148" y="732089"/>
                      <a:pt x="167599" y="732089"/>
                    </a:cubicBezTo>
                    <a:cubicBezTo>
                      <a:pt x="169050" y="732089"/>
                      <a:pt x="169776" y="730661"/>
                      <a:pt x="169776" y="727804"/>
                    </a:cubicBezTo>
                    <a:lnTo>
                      <a:pt x="169776" y="723587"/>
                    </a:lnTo>
                    <a:lnTo>
                      <a:pt x="178482" y="723587"/>
                    </a:lnTo>
                    <a:cubicBezTo>
                      <a:pt x="178482" y="720730"/>
                      <a:pt x="179933" y="717896"/>
                      <a:pt x="182835" y="715085"/>
                    </a:cubicBezTo>
                    <a:lnTo>
                      <a:pt x="182835" y="713928"/>
                    </a:lnTo>
                    <a:cubicBezTo>
                      <a:pt x="179933" y="713928"/>
                      <a:pt x="179933" y="712477"/>
                      <a:pt x="182835" y="709575"/>
                    </a:cubicBezTo>
                    <a:lnTo>
                      <a:pt x="182835" y="706582"/>
                    </a:lnTo>
                    <a:cubicBezTo>
                      <a:pt x="185738" y="706582"/>
                      <a:pt x="187189" y="705154"/>
                      <a:pt x="187189" y="702297"/>
                    </a:cubicBezTo>
                    <a:cubicBezTo>
                      <a:pt x="190091" y="702297"/>
                      <a:pt x="191542" y="700891"/>
                      <a:pt x="191542" y="698080"/>
                    </a:cubicBezTo>
                    <a:lnTo>
                      <a:pt x="195895" y="698080"/>
                    </a:lnTo>
                    <a:lnTo>
                      <a:pt x="195895" y="693795"/>
                    </a:lnTo>
                    <a:lnTo>
                      <a:pt x="195895" y="689578"/>
                    </a:lnTo>
                    <a:lnTo>
                      <a:pt x="204602" y="681075"/>
                    </a:lnTo>
                    <a:cubicBezTo>
                      <a:pt x="201699" y="681075"/>
                      <a:pt x="200974" y="679658"/>
                      <a:pt x="202425" y="676824"/>
                    </a:cubicBezTo>
                    <a:cubicBezTo>
                      <a:pt x="203876" y="673990"/>
                      <a:pt x="206053" y="673979"/>
                      <a:pt x="208955" y="676790"/>
                    </a:cubicBezTo>
                    <a:lnTo>
                      <a:pt x="217661" y="664070"/>
                    </a:lnTo>
                    <a:lnTo>
                      <a:pt x="226368" y="655568"/>
                    </a:lnTo>
                    <a:lnTo>
                      <a:pt x="226368" y="659853"/>
                    </a:lnTo>
                    <a:cubicBezTo>
                      <a:pt x="226368" y="651328"/>
                      <a:pt x="227819" y="645660"/>
                      <a:pt x="230721" y="642848"/>
                    </a:cubicBezTo>
                    <a:cubicBezTo>
                      <a:pt x="236525" y="642848"/>
                      <a:pt x="239427" y="641420"/>
                      <a:pt x="239427" y="638563"/>
                    </a:cubicBezTo>
                    <a:cubicBezTo>
                      <a:pt x="242330" y="638563"/>
                      <a:pt x="243781" y="634323"/>
                      <a:pt x="243781" y="625844"/>
                    </a:cubicBezTo>
                    <a:lnTo>
                      <a:pt x="244785" y="624855"/>
                    </a:lnTo>
                    <a:lnTo>
                      <a:pt x="243781" y="626864"/>
                    </a:lnTo>
                    <a:cubicBezTo>
                      <a:pt x="246683" y="626864"/>
                      <a:pt x="248859" y="626138"/>
                      <a:pt x="250310" y="624687"/>
                    </a:cubicBezTo>
                    <a:lnTo>
                      <a:pt x="251353" y="621558"/>
                    </a:lnTo>
                    <a:lnTo>
                      <a:pt x="251474" y="621558"/>
                    </a:lnTo>
                    <a:lnTo>
                      <a:pt x="256840" y="631217"/>
                    </a:lnTo>
                    <a:lnTo>
                      <a:pt x="256840" y="622511"/>
                    </a:lnTo>
                    <a:lnTo>
                      <a:pt x="261193" y="622511"/>
                    </a:lnTo>
                    <a:lnTo>
                      <a:pt x="261193" y="618157"/>
                    </a:lnTo>
                    <a:lnTo>
                      <a:pt x="252104" y="621187"/>
                    </a:lnTo>
                    <a:lnTo>
                      <a:pt x="251630" y="620728"/>
                    </a:lnTo>
                    <a:lnTo>
                      <a:pt x="252487" y="618157"/>
                    </a:lnTo>
                    <a:cubicBezTo>
                      <a:pt x="255389" y="618157"/>
                      <a:pt x="256840" y="617432"/>
                      <a:pt x="256840" y="615981"/>
                    </a:cubicBezTo>
                    <a:cubicBezTo>
                      <a:pt x="256840" y="614530"/>
                      <a:pt x="258291" y="613804"/>
                      <a:pt x="261193" y="613804"/>
                    </a:cubicBezTo>
                    <a:cubicBezTo>
                      <a:pt x="258291" y="613804"/>
                      <a:pt x="255389" y="615255"/>
                      <a:pt x="252487" y="618157"/>
                    </a:cubicBezTo>
                    <a:lnTo>
                      <a:pt x="248976" y="618157"/>
                    </a:lnTo>
                    <a:lnTo>
                      <a:pt x="248134" y="617341"/>
                    </a:lnTo>
                    <a:lnTo>
                      <a:pt x="248134" y="613056"/>
                    </a:lnTo>
                    <a:lnTo>
                      <a:pt x="252487" y="613056"/>
                    </a:lnTo>
                    <a:cubicBezTo>
                      <a:pt x="252487" y="607388"/>
                      <a:pt x="253938" y="604554"/>
                      <a:pt x="256840" y="604554"/>
                    </a:cubicBezTo>
                    <a:lnTo>
                      <a:pt x="256840" y="600336"/>
                    </a:lnTo>
                    <a:lnTo>
                      <a:pt x="261193" y="596051"/>
                    </a:lnTo>
                    <a:lnTo>
                      <a:pt x="265547" y="591800"/>
                    </a:lnTo>
                    <a:lnTo>
                      <a:pt x="265547" y="587685"/>
                    </a:lnTo>
                    <a:lnTo>
                      <a:pt x="268051" y="589354"/>
                    </a:lnTo>
                    <a:lnTo>
                      <a:pt x="269900" y="587549"/>
                    </a:lnTo>
                    <a:cubicBezTo>
                      <a:pt x="269900" y="584737"/>
                      <a:pt x="272802" y="580430"/>
                      <a:pt x="278606" y="574625"/>
                    </a:cubicBezTo>
                    <a:lnTo>
                      <a:pt x="278606" y="561566"/>
                    </a:lnTo>
                    <a:lnTo>
                      <a:pt x="282960" y="565919"/>
                    </a:lnTo>
                    <a:lnTo>
                      <a:pt x="282960" y="574625"/>
                    </a:lnTo>
                    <a:lnTo>
                      <a:pt x="282960" y="583332"/>
                    </a:lnTo>
                    <a:lnTo>
                      <a:pt x="291666" y="591834"/>
                    </a:lnTo>
                    <a:lnTo>
                      <a:pt x="291666" y="587685"/>
                    </a:lnTo>
                    <a:lnTo>
                      <a:pt x="291666" y="583332"/>
                    </a:lnTo>
                    <a:cubicBezTo>
                      <a:pt x="297470" y="583332"/>
                      <a:pt x="300372" y="580430"/>
                      <a:pt x="300372" y="574625"/>
                    </a:cubicBezTo>
                    <a:lnTo>
                      <a:pt x="296019" y="574625"/>
                    </a:lnTo>
                    <a:cubicBezTo>
                      <a:pt x="296019" y="565919"/>
                      <a:pt x="294568" y="560115"/>
                      <a:pt x="291666" y="557212"/>
                    </a:cubicBezTo>
                    <a:lnTo>
                      <a:pt x="291666" y="552859"/>
                    </a:lnTo>
                    <a:close/>
                    <a:moveTo>
                      <a:pt x="312245" y="531489"/>
                    </a:moveTo>
                    <a:lnTo>
                      <a:pt x="311256" y="535446"/>
                    </a:lnTo>
                    <a:cubicBezTo>
                      <a:pt x="309805" y="538348"/>
                      <a:pt x="309079" y="538348"/>
                      <a:pt x="309079" y="535446"/>
                    </a:cubicBezTo>
                    <a:cubicBezTo>
                      <a:pt x="309079" y="533995"/>
                      <a:pt x="309442" y="532907"/>
                      <a:pt x="310167" y="532181"/>
                    </a:cubicBezTo>
                    <a:close/>
                    <a:moveTo>
                      <a:pt x="818406" y="531093"/>
                    </a:moveTo>
                    <a:lnTo>
                      <a:pt x="814053" y="535446"/>
                    </a:lnTo>
                    <a:lnTo>
                      <a:pt x="814119" y="535248"/>
                    </a:lnTo>
                    <a:lnTo>
                      <a:pt x="817470" y="531405"/>
                    </a:lnTo>
                    <a:close/>
                    <a:moveTo>
                      <a:pt x="312810" y="529227"/>
                    </a:moveTo>
                    <a:lnTo>
                      <a:pt x="313432" y="531093"/>
                    </a:lnTo>
                    <a:lnTo>
                      <a:pt x="312245" y="531489"/>
                    </a:lnTo>
                    <a:close/>
                    <a:moveTo>
                      <a:pt x="831466" y="522387"/>
                    </a:moveTo>
                    <a:cubicBezTo>
                      <a:pt x="831466" y="525289"/>
                      <a:pt x="830740" y="526740"/>
                      <a:pt x="829289" y="526740"/>
                    </a:cubicBezTo>
                    <a:cubicBezTo>
                      <a:pt x="827838" y="526740"/>
                      <a:pt x="827113" y="528191"/>
                      <a:pt x="827113" y="531093"/>
                    </a:cubicBezTo>
                    <a:lnTo>
                      <a:pt x="827113" y="526740"/>
                    </a:lnTo>
                    <a:cubicBezTo>
                      <a:pt x="827113" y="523838"/>
                      <a:pt x="828564" y="522387"/>
                      <a:pt x="831466" y="522387"/>
                    </a:cubicBezTo>
                    <a:close/>
                    <a:moveTo>
                      <a:pt x="313432" y="518033"/>
                    </a:moveTo>
                    <a:lnTo>
                      <a:pt x="313432" y="526740"/>
                    </a:lnTo>
                    <a:lnTo>
                      <a:pt x="312810" y="529227"/>
                    </a:lnTo>
                    <a:lnTo>
                      <a:pt x="312344" y="527828"/>
                    </a:lnTo>
                    <a:cubicBezTo>
                      <a:pt x="311618" y="527103"/>
                      <a:pt x="310530" y="526740"/>
                      <a:pt x="309079" y="526740"/>
                    </a:cubicBezTo>
                    <a:cubicBezTo>
                      <a:pt x="309079" y="520936"/>
                      <a:pt x="310530" y="518033"/>
                      <a:pt x="313432" y="518033"/>
                    </a:cubicBezTo>
                    <a:close/>
                    <a:moveTo>
                      <a:pt x="304726" y="518033"/>
                    </a:moveTo>
                    <a:lnTo>
                      <a:pt x="304726" y="526740"/>
                    </a:lnTo>
                    <a:lnTo>
                      <a:pt x="300372" y="531093"/>
                    </a:lnTo>
                    <a:cubicBezTo>
                      <a:pt x="303275" y="528191"/>
                      <a:pt x="304726" y="523838"/>
                      <a:pt x="304726" y="518033"/>
                    </a:cubicBezTo>
                    <a:close/>
                    <a:moveTo>
                      <a:pt x="327720" y="517698"/>
                    </a:moveTo>
                    <a:lnTo>
                      <a:pt x="327580" y="518033"/>
                    </a:lnTo>
                    <a:cubicBezTo>
                      <a:pt x="326855" y="520936"/>
                      <a:pt x="326492" y="525289"/>
                      <a:pt x="326492" y="531093"/>
                    </a:cubicBezTo>
                    <a:cubicBezTo>
                      <a:pt x="323590" y="533995"/>
                      <a:pt x="322139" y="537623"/>
                      <a:pt x="322139" y="541976"/>
                    </a:cubicBezTo>
                    <a:cubicBezTo>
                      <a:pt x="322139" y="544153"/>
                      <a:pt x="321413" y="545422"/>
                      <a:pt x="319962" y="545785"/>
                    </a:cubicBezTo>
                    <a:lnTo>
                      <a:pt x="313788" y="544242"/>
                    </a:lnTo>
                    <a:lnTo>
                      <a:pt x="317785" y="535446"/>
                    </a:lnTo>
                    <a:cubicBezTo>
                      <a:pt x="319237" y="531093"/>
                      <a:pt x="321051" y="527103"/>
                      <a:pt x="323227" y="523475"/>
                    </a:cubicBezTo>
                    <a:close/>
                    <a:moveTo>
                      <a:pt x="330845" y="513680"/>
                    </a:moveTo>
                    <a:lnTo>
                      <a:pt x="327720" y="517698"/>
                    </a:lnTo>
                    <a:lnTo>
                      <a:pt x="328940" y="514768"/>
                    </a:lnTo>
                    <a:cubicBezTo>
                      <a:pt x="329485" y="514043"/>
                      <a:pt x="330119" y="513680"/>
                      <a:pt x="330845" y="513680"/>
                    </a:cubicBezTo>
                    <a:close/>
                    <a:moveTo>
                      <a:pt x="313432" y="509327"/>
                    </a:moveTo>
                    <a:lnTo>
                      <a:pt x="322139" y="509327"/>
                    </a:lnTo>
                    <a:cubicBezTo>
                      <a:pt x="319236" y="509327"/>
                      <a:pt x="317785" y="512229"/>
                      <a:pt x="317785" y="518033"/>
                    </a:cubicBezTo>
                    <a:cubicBezTo>
                      <a:pt x="314883" y="515131"/>
                      <a:pt x="313432" y="512229"/>
                      <a:pt x="313432" y="509327"/>
                    </a:cubicBezTo>
                    <a:close/>
                    <a:moveTo>
                      <a:pt x="335198" y="491914"/>
                    </a:moveTo>
                    <a:cubicBezTo>
                      <a:pt x="335198" y="494816"/>
                      <a:pt x="334473" y="496993"/>
                      <a:pt x="333022" y="498444"/>
                    </a:cubicBezTo>
                    <a:cubicBezTo>
                      <a:pt x="331571" y="499895"/>
                      <a:pt x="330845" y="503523"/>
                      <a:pt x="330845" y="509327"/>
                    </a:cubicBezTo>
                    <a:lnTo>
                      <a:pt x="326492" y="509327"/>
                    </a:lnTo>
                    <a:close/>
                    <a:moveTo>
                      <a:pt x="657337" y="478854"/>
                    </a:moveTo>
                    <a:cubicBezTo>
                      <a:pt x="657337" y="484659"/>
                      <a:pt x="654435" y="487561"/>
                      <a:pt x="648630" y="487561"/>
                    </a:cubicBezTo>
                    <a:cubicBezTo>
                      <a:pt x="651533" y="490463"/>
                      <a:pt x="655886" y="491914"/>
                      <a:pt x="661690" y="491914"/>
                    </a:cubicBezTo>
                    <a:lnTo>
                      <a:pt x="661690" y="487561"/>
                    </a:lnTo>
                    <a:cubicBezTo>
                      <a:pt x="661690" y="484659"/>
                      <a:pt x="660965" y="483208"/>
                      <a:pt x="659513" y="483208"/>
                    </a:cubicBezTo>
                    <a:cubicBezTo>
                      <a:pt x="658063" y="483208"/>
                      <a:pt x="657337" y="481757"/>
                      <a:pt x="657337" y="478854"/>
                    </a:cubicBezTo>
                    <a:close/>
                    <a:moveTo>
                      <a:pt x="478855" y="461441"/>
                    </a:moveTo>
                    <a:cubicBezTo>
                      <a:pt x="475952" y="461441"/>
                      <a:pt x="474501" y="467246"/>
                      <a:pt x="474501" y="478854"/>
                    </a:cubicBezTo>
                    <a:cubicBezTo>
                      <a:pt x="471599" y="481757"/>
                      <a:pt x="470148" y="490463"/>
                      <a:pt x="470148" y="504974"/>
                    </a:cubicBezTo>
                    <a:lnTo>
                      <a:pt x="470148" y="539799"/>
                    </a:lnTo>
                    <a:lnTo>
                      <a:pt x="470148" y="557212"/>
                    </a:lnTo>
                    <a:lnTo>
                      <a:pt x="470148" y="570272"/>
                    </a:lnTo>
                    <a:cubicBezTo>
                      <a:pt x="475952" y="561566"/>
                      <a:pt x="478129" y="552134"/>
                      <a:pt x="476678" y="541976"/>
                    </a:cubicBezTo>
                    <a:cubicBezTo>
                      <a:pt x="475227" y="531819"/>
                      <a:pt x="475952" y="522387"/>
                      <a:pt x="478855" y="513680"/>
                    </a:cubicBezTo>
                    <a:lnTo>
                      <a:pt x="478855" y="487561"/>
                    </a:lnTo>
                    <a:cubicBezTo>
                      <a:pt x="478855" y="484659"/>
                      <a:pt x="479580" y="481031"/>
                      <a:pt x="481031" y="476678"/>
                    </a:cubicBezTo>
                    <a:cubicBezTo>
                      <a:pt x="482482" y="472325"/>
                      <a:pt x="481757" y="468697"/>
                      <a:pt x="478855" y="465795"/>
                    </a:cubicBezTo>
                    <a:close/>
                    <a:moveTo>
                      <a:pt x="339551" y="461441"/>
                    </a:moveTo>
                    <a:cubicBezTo>
                      <a:pt x="342454" y="461441"/>
                      <a:pt x="344630" y="462893"/>
                      <a:pt x="346081" y="465795"/>
                    </a:cubicBezTo>
                    <a:cubicBezTo>
                      <a:pt x="347532" y="468697"/>
                      <a:pt x="345356" y="470148"/>
                      <a:pt x="339551" y="470148"/>
                    </a:cubicBezTo>
                    <a:close/>
                    <a:moveTo>
                      <a:pt x="161069" y="457088"/>
                    </a:moveTo>
                    <a:lnTo>
                      <a:pt x="165423" y="457088"/>
                    </a:lnTo>
                    <a:lnTo>
                      <a:pt x="169776" y="461441"/>
                    </a:lnTo>
                    <a:lnTo>
                      <a:pt x="182835" y="461441"/>
                    </a:lnTo>
                    <a:cubicBezTo>
                      <a:pt x="188640" y="464344"/>
                      <a:pt x="194444" y="464344"/>
                      <a:pt x="200248" y="461441"/>
                    </a:cubicBezTo>
                    <a:cubicBezTo>
                      <a:pt x="206053" y="458539"/>
                      <a:pt x="211857" y="458539"/>
                      <a:pt x="217661" y="461441"/>
                    </a:cubicBezTo>
                    <a:lnTo>
                      <a:pt x="222014" y="465795"/>
                    </a:lnTo>
                    <a:cubicBezTo>
                      <a:pt x="227819" y="465795"/>
                      <a:pt x="231446" y="465069"/>
                      <a:pt x="232897" y="463618"/>
                    </a:cubicBezTo>
                    <a:cubicBezTo>
                      <a:pt x="234349" y="462167"/>
                      <a:pt x="236525" y="461441"/>
                      <a:pt x="239427" y="461441"/>
                    </a:cubicBezTo>
                    <a:lnTo>
                      <a:pt x="239427" y="465795"/>
                    </a:lnTo>
                    <a:cubicBezTo>
                      <a:pt x="242330" y="465795"/>
                      <a:pt x="243781" y="467246"/>
                      <a:pt x="243781" y="470148"/>
                    </a:cubicBezTo>
                    <a:lnTo>
                      <a:pt x="239427" y="474501"/>
                    </a:lnTo>
                    <a:cubicBezTo>
                      <a:pt x="242330" y="474501"/>
                      <a:pt x="246683" y="473776"/>
                      <a:pt x="252487" y="472325"/>
                    </a:cubicBezTo>
                    <a:cubicBezTo>
                      <a:pt x="258291" y="470873"/>
                      <a:pt x="261193" y="471599"/>
                      <a:pt x="261193" y="474501"/>
                    </a:cubicBezTo>
                    <a:cubicBezTo>
                      <a:pt x="258291" y="474501"/>
                      <a:pt x="256840" y="475952"/>
                      <a:pt x="256840" y="478854"/>
                    </a:cubicBezTo>
                    <a:cubicBezTo>
                      <a:pt x="259743" y="481757"/>
                      <a:pt x="262645" y="483208"/>
                      <a:pt x="265547" y="483208"/>
                    </a:cubicBezTo>
                    <a:lnTo>
                      <a:pt x="261193" y="483208"/>
                    </a:lnTo>
                    <a:lnTo>
                      <a:pt x="261193" y="487561"/>
                    </a:lnTo>
                    <a:cubicBezTo>
                      <a:pt x="258291" y="490463"/>
                      <a:pt x="256115" y="491188"/>
                      <a:pt x="254664" y="489737"/>
                    </a:cubicBezTo>
                    <a:cubicBezTo>
                      <a:pt x="253213" y="488286"/>
                      <a:pt x="251036" y="489012"/>
                      <a:pt x="248134" y="491914"/>
                    </a:cubicBezTo>
                    <a:lnTo>
                      <a:pt x="230721" y="504974"/>
                    </a:lnTo>
                    <a:cubicBezTo>
                      <a:pt x="227819" y="507876"/>
                      <a:pt x="224917" y="509327"/>
                      <a:pt x="222014" y="509327"/>
                    </a:cubicBezTo>
                    <a:cubicBezTo>
                      <a:pt x="219112" y="512229"/>
                      <a:pt x="216210" y="513680"/>
                      <a:pt x="213308" y="513680"/>
                    </a:cubicBezTo>
                    <a:lnTo>
                      <a:pt x="208955" y="513680"/>
                    </a:lnTo>
                    <a:cubicBezTo>
                      <a:pt x="203151" y="516582"/>
                      <a:pt x="198797" y="518033"/>
                      <a:pt x="195895" y="518033"/>
                    </a:cubicBezTo>
                    <a:cubicBezTo>
                      <a:pt x="192993" y="518033"/>
                      <a:pt x="191542" y="519484"/>
                      <a:pt x="191542" y="522387"/>
                    </a:cubicBezTo>
                    <a:lnTo>
                      <a:pt x="174129" y="535446"/>
                    </a:lnTo>
                    <a:lnTo>
                      <a:pt x="178482" y="531093"/>
                    </a:lnTo>
                    <a:cubicBezTo>
                      <a:pt x="175580" y="528191"/>
                      <a:pt x="172678" y="528191"/>
                      <a:pt x="169776" y="531093"/>
                    </a:cubicBezTo>
                    <a:cubicBezTo>
                      <a:pt x="166874" y="533995"/>
                      <a:pt x="165423" y="536897"/>
                      <a:pt x="165423" y="539799"/>
                    </a:cubicBezTo>
                    <a:cubicBezTo>
                      <a:pt x="162520" y="539799"/>
                      <a:pt x="161069" y="540525"/>
                      <a:pt x="161069" y="541976"/>
                    </a:cubicBezTo>
                    <a:cubicBezTo>
                      <a:pt x="161069" y="543427"/>
                      <a:pt x="159618" y="544153"/>
                      <a:pt x="156716" y="544153"/>
                    </a:cubicBezTo>
                    <a:lnTo>
                      <a:pt x="156716" y="539799"/>
                    </a:lnTo>
                    <a:lnTo>
                      <a:pt x="148010" y="548506"/>
                    </a:lnTo>
                    <a:cubicBezTo>
                      <a:pt x="145108" y="542702"/>
                      <a:pt x="143656" y="541251"/>
                      <a:pt x="143656" y="544153"/>
                    </a:cubicBezTo>
                    <a:cubicBezTo>
                      <a:pt x="143656" y="547055"/>
                      <a:pt x="142205" y="548506"/>
                      <a:pt x="139303" y="548506"/>
                    </a:cubicBezTo>
                    <a:cubicBezTo>
                      <a:pt x="139303" y="545604"/>
                      <a:pt x="140754" y="542702"/>
                      <a:pt x="143656" y="539799"/>
                    </a:cubicBezTo>
                    <a:cubicBezTo>
                      <a:pt x="140754" y="539799"/>
                      <a:pt x="138578" y="540525"/>
                      <a:pt x="137127" y="541976"/>
                    </a:cubicBezTo>
                    <a:cubicBezTo>
                      <a:pt x="135676" y="543427"/>
                      <a:pt x="133499" y="544153"/>
                      <a:pt x="130597" y="544153"/>
                    </a:cubicBezTo>
                    <a:lnTo>
                      <a:pt x="126244" y="544153"/>
                    </a:lnTo>
                    <a:lnTo>
                      <a:pt x="117537" y="544153"/>
                    </a:lnTo>
                    <a:cubicBezTo>
                      <a:pt x="114635" y="547055"/>
                      <a:pt x="111733" y="548506"/>
                      <a:pt x="108831" y="548506"/>
                    </a:cubicBezTo>
                    <a:lnTo>
                      <a:pt x="100124" y="548506"/>
                    </a:lnTo>
                    <a:cubicBezTo>
                      <a:pt x="91418" y="551408"/>
                      <a:pt x="75456" y="549957"/>
                      <a:pt x="52239" y="544153"/>
                    </a:cubicBezTo>
                    <a:lnTo>
                      <a:pt x="34826" y="535446"/>
                    </a:lnTo>
                    <a:lnTo>
                      <a:pt x="17413" y="522387"/>
                    </a:lnTo>
                    <a:lnTo>
                      <a:pt x="4353" y="509327"/>
                    </a:lnTo>
                    <a:cubicBezTo>
                      <a:pt x="1451" y="509327"/>
                      <a:pt x="0" y="503523"/>
                      <a:pt x="0" y="491914"/>
                    </a:cubicBezTo>
                    <a:cubicBezTo>
                      <a:pt x="2903" y="497718"/>
                      <a:pt x="14511" y="497718"/>
                      <a:pt x="34826" y="491914"/>
                    </a:cubicBezTo>
                    <a:cubicBezTo>
                      <a:pt x="52239" y="491914"/>
                      <a:pt x="62396" y="490463"/>
                      <a:pt x="65298" y="487561"/>
                    </a:cubicBezTo>
                    <a:lnTo>
                      <a:pt x="130597" y="461441"/>
                    </a:lnTo>
                    <a:cubicBezTo>
                      <a:pt x="133499" y="458539"/>
                      <a:pt x="143656" y="457088"/>
                      <a:pt x="161069" y="457088"/>
                    </a:cubicBezTo>
                    <a:close/>
                    <a:moveTo>
                      <a:pt x="343905" y="452735"/>
                    </a:moveTo>
                    <a:lnTo>
                      <a:pt x="348258" y="457088"/>
                    </a:lnTo>
                    <a:lnTo>
                      <a:pt x="343905" y="457088"/>
                    </a:lnTo>
                    <a:close/>
                    <a:moveTo>
                      <a:pt x="709575" y="451171"/>
                    </a:moveTo>
                    <a:cubicBezTo>
                      <a:pt x="709575" y="457247"/>
                      <a:pt x="708850" y="463312"/>
                      <a:pt x="707399" y="469366"/>
                    </a:cubicBezTo>
                    <a:cubicBezTo>
                      <a:pt x="705948" y="475419"/>
                      <a:pt x="706673" y="481484"/>
                      <a:pt x="709575" y="487561"/>
                    </a:cubicBezTo>
                    <a:close/>
                    <a:moveTo>
                      <a:pt x="561566" y="428792"/>
                    </a:moveTo>
                    <a:cubicBezTo>
                      <a:pt x="560115" y="428792"/>
                      <a:pt x="558664" y="429518"/>
                      <a:pt x="557213" y="430969"/>
                    </a:cubicBezTo>
                    <a:cubicBezTo>
                      <a:pt x="560115" y="430969"/>
                      <a:pt x="552859" y="433871"/>
                      <a:pt x="535446" y="439675"/>
                    </a:cubicBezTo>
                    <a:cubicBezTo>
                      <a:pt x="532544" y="442578"/>
                      <a:pt x="529642" y="444029"/>
                      <a:pt x="526740" y="444029"/>
                    </a:cubicBezTo>
                    <a:cubicBezTo>
                      <a:pt x="523838" y="444029"/>
                      <a:pt x="519485" y="446931"/>
                      <a:pt x="513680" y="452735"/>
                    </a:cubicBezTo>
                    <a:cubicBezTo>
                      <a:pt x="493365" y="455637"/>
                      <a:pt x="483208" y="461441"/>
                      <a:pt x="483208" y="470148"/>
                    </a:cubicBezTo>
                    <a:cubicBezTo>
                      <a:pt x="483208" y="478854"/>
                      <a:pt x="482482" y="486835"/>
                      <a:pt x="481031" y="494091"/>
                    </a:cubicBezTo>
                    <a:cubicBezTo>
                      <a:pt x="479580" y="501346"/>
                      <a:pt x="478855" y="509327"/>
                      <a:pt x="478855" y="518033"/>
                    </a:cubicBezTo>
                    <a:lnTo>
                      <a:pt x="478855" y="565919"/>
                    </a:lnTo>
                    <a:lnTo>
                      <a:pt x="478855" y="592038"/>
                    </a:lnTo>
                    <a:lnTo>
                      <a:pt x="522387" y="570272"/>
                    </a:lnTo>
                    <a:cubicBezTo>
                      <a:pt x="533996" y="564468"/>
                      <a:pt x="543428" y="559389"/>
                      <a:pt x="550683" y="555036"/>
                    </a:cubicBezTo>
                    <a:cubicBezTo>
                      <a:pt x="557939" y="550683"/>
                      <a:pt x="564468" y="545604"/>
                      <a:pt x="570272" y="539799"/>
                    </a:cubicBezTo>
                    <a:cubicBezTo>
                      <a:pt x="576077" y="536897"/>
                      <a:pt x="579704" y="534721"/>
                      <a:pt x="581155" y="533270"/>
                    </a:cubicBezTo>
                    <a:cubicBezTo>
                      <a:pt x="582607" y="531819"/>
                      <a:pt x="586234" y="529642"/>
                      <a:pt x="592038" y="526740"/>
                    </a:cubicBezTo>
                    <a:cubicBezTo>
                      <a:pt x="600745" y="526740"/>
                      <a:pt x="605098" y="523838"/>
                      <a:pt x="605098" y="518033"/>
                    </a:cubicBezTo>
                    <a:cubicBezTo>
                      <a:pt x="610902" y="512229"/>
                      <a:pt x="610902" y="504248"/>
                      <a:pt x="605098" y="494091"/>
                    </a:cubicBezTo>
                    <a:cubicBezTo>
                      <a:pt x="599294" y="483933"/>
                      <a:pt x="594941" y="475952"/>
                      <a:pt x="592038" y="470148"/>
                    </a:cubicBezTo>
                    <a:cubicBezTo>
                      <a:pt x="580430" y="478854"/>
                      <a:pt x="569547" y="488286"/>
                      <a:pt x="559389" y="498444"/>
                    </a:cubicBezTo>
                    <a:cubicBezTo>
                      <a:pt x="549232" y="508601"/>
                      <a:pt x="536898" y="518033"/>
                      <a:pt x="522387" y="526740"/>
                    </a:cubicBezTo>
                    <a:lnTo>
                      <a:pt x="491914" y="552859"/>
                    </a:lnTo>
                    <a:lnTo>
                      <a:pt x="478855" y="565919"/>
                    </a:lnTo>
                    <a:cubicBezTo>
                      <a:pt x="481757" y="563017"/>
                      <a:pt x="484659" y="558663"/>
                      <a:pt x="487561" y="552859"/>
                    </a:cubicBezTo>
                    <a:cubicBezTo>
                      <a:pt x="490463" y="547055"/>
                      <a:pt x="493365" y="544153"/>
                      <a:pt x="496267" y="544153"/>
                    </a:cubicBezTo>
                    <a:lnTo>
                      <a:pt x="491914" y="548506"/>
                    </a:lnTo>
                    <a:lnTo>
                      <a:pt x="509327" y="535446"/>
                    </a:lnTo>
                    <a:cubicBezTo>
                      <a:pt x="509327" y="532544"/>
                      <a:pt x="510053" y="531093"/>
                      <a:pt x="511504" y="531093"/>
                    </a:cubicBezTo>
                    <a:cubicBezTo>
                      <a:pt x="512955" y="531093"/>
                      <a:pt x="513680" y="529642"/>
                      <a:pt x="513680" y="526740"/>
                    </a:cubicBezTo>
                    <a:cubicBezTo>
                      <a:pt x="516583" y="526740"/>
                      <a:pt x="518034" y="526014"/>
                      <a:pt x="518034" y="524563"/>
                    </a:cubicBezTo>
                    <a:cubicBezTo>
                      <a:pt x="518034" y="523112"/>
                      <a:pt x="519485" y="522387"/>
                      <a:pt x="522387" y="522387"/>
                    </a:cubicBezTo>
                    <a:lnTo>
                      <a:pt x="522387" y="513680"/>
                    </a:lnTo>
                    <a:cubicBezTo>
                      <a:pt x="525289" y="513680"/>
                      <a:pt x="526740" y="512229"/>
                      <a:pt x="526740" y="509327"/>
                    </a:cubicBezTo>
                    <a:cubicBezTo>
                      <a:pt x="529642" y="509327"/>
                      <a:pt x="531819" y="508601"/>
                      <a:pt x="533270" y="507150"/>
                    </a:cubicBezTo>
                    <a:cubicBezTo>
                      <a:pt x="534721" y="505699"/>
                      <a:pt x="536898" y="504974"/>
                      <a:pt x="539800" y="504974"/>
                    </a:cubicBezTo>
                    <a:lnTo>
                      <a:pt x="570272" y="474501"/>
                    </a:lnTo>
                    <a:lnTo>
                      <a:pt x="583332" y="461441"/>
                    </a:lnTo>
                    <a:cubicBezTo>
                      <a:pt x="583332" y="458539"/>
                      <a:pt x="581881" y="454912"/>
                      <a:pt x="578979" y="450558"/>
                    </a:cubicBezTo>
                    <a:cubicBezTo>
                      <a:pt x="576077" y="446205"/>
                      <a:pt x="574626" y="442578"/>
                      <a:pt x="574626" y="439675"/>
                    </a:cubicBezTo>
                    <a:lnTo>
                      <a:pt x="565919" y="430969"/>
                    </a:lnTo>
                    <a:cubicBezTo>
                      <a:pt x="564468" y="429518"/>
                      <a:pt x="563017" y="428792"/>
                      <a:pt x="561566" y="428792"/>
                    </a:cubicBezTo>
                    <a:close/>
                    <a:moveTo>
                      <a:pt x="635571" y="387437"/>
                    </a:moveTo>
                    <a:cubicBezTo>
                      <a:pt x="629767" y="390339"/>
                      <a:pt x="623962" y="392515"/>
                      <a:pt x="618158" y="393966"/>
                    </a:cubicBezTo>
                    <a:cubicBezTo>
                      <a:pt x="612354" y="395418"/>
                      <a:pt x="606549" y="399045"/>
                      <a:pt x="600745" y="404850"/>
                    </a:cubicBezTo>
                    <a:cubicBezTo>
                      <a:pt x="600745" y="407752"/>
                      <a:pt x="600019" y="409203"/>
                      <a:pt x="598568" y="409203"/>
                    </a:cubicBezTo>
                    <a:cubicBezTo>
                      <a:pt x="597118" y="409203"/>
                      <a:pt x="596392" y="407752"/>
                      <a:pt x="596392" y="404850"/>
                    </a:cubicBezTo>
                    <a:cubicBezTo>
                      <a:pt x="593490" y="404850"/>
                      <a:pt x="592038" y="406301"/>
                      <a:pt x="592038" y="409203"/>
                    </a:cubicBezTo>
                    <a:cubicBezTo>
                      <a:pt x="589136" y="409203"/>
                      <a:pt x="587685" y="409928"/>
                      <a:pt x="587685" y="411379"/>
                    </a:cubicBezTo>
                    <a:cubicBezTo>
                      <a:pt x="587685" y="412830"/>
                      <a:pt x="586234" y="413556"/>
                      <a:pt x="583332" y="413556"/>
                    </a:cubicBezTo>
                    <a:cubicBezTo>
                      <a:pt x="580430" y="416458"/>
                      <a:pt x="580430" y="419360"/>
                      <a:pt x="583332" y="422262"/>
                    </a:cubicBezTo>
                    <a:cubicBezTo>
                      <a:pt x="592038" y="436773"/>
                      <a:pt x="599294" y="441126"/>
                      <a:pt x="605098" y="435322"/>
                    </a:cubicBezTo>
                    <a:cubicBezTo>
                      <a:pt x="610902" y="435322"/>
                      <a:pt x="618158" y="428067"/>
                      <a:pt x="626864" y="413556"/>
                    </a:cubicBezTo>
                    <a:cubicBezTo>
                      <a:pt x="635571" y="404850"/>
                      <a:pt x="638473" y="396143"/>
                      <a:pt x="635571" y="387437"/>
                    </a:cubicBezTo>
                    <a:close/>
                    <a:moveTo>
                      <a:pt x="540154" y="377471"/>
                    </a:moveTo>
                    <a:lnTo>
                      <a:pt x="540414" y="377917"/>
                    </a:lnTo>
                    <a:lnTo>
                      <a:pt x="540216" y="377642"/>
                    </a:lnTo>
                    <a:close/>
                    <a:moveTo>
                      <a:pt x="696516" y="376554"/>
                    </a:moveTo>
                    <a:cubicBezTo>
                      <a:pt x="695065" y="376554"/>
                      <a:pt x="693614" y="377279"/>
                      <a:pt x="692163" y="378730"/>
                    </a:cubicBezTo>
                    <a:cubicBezTo>
                      <a:pt x="689260" y="381632"/>
                      <a:pt x="687809" y="384534"/>
                      <a:pt x="687809" y="387437"/>
                    </a:cubicBezTo>
                    <a:lnTo>
                      <a:pt x="687809" y="413556"/>
                    </a:lnTo>
                    <a:lnTo>
                      <a:pt x="687809" y="478854"/>
                    </a:lnTo>
                    <a:cubicBezTo>
                      <a:pt x="693614" y="473050"/>
                      <a:pt x="696516" y="467246"/>
                      <a:pt x="696516" y="461441"/>
                    </a:cubicBezTo>
                    <a:lnTo>
                      <a:pt x="696516" y="426616"/>
                    </a:lnTo>
                    <a:lnTo>
                      <a:pt x="696516" y="396143"/>
                    </a:lnTo>
                    <a:lnTo>
                      <a:pt x="696516" y="391790"/>
                    </a:lnTo>
                    <a:cubicBezTo>
                      <a:pt x="696516" y="388888"/>
                      <a:pt x="697967" y="387437"/>
                      <a:pt x="700869" y="387437"/>
                    </a:cubicBezTo>
                    <a:lnTo>
                      <a:pt x="700869" y="378730"/>
                    </a:lnTo>
                    <a:cubicBezTo>
                      <a:pt x="699418" y="377279"/>
                      <a:pt x="697967" y="376554"/>
                      <a:pt x="696516" y="376554"/>
                    </a:cubicBezTo>
                    <a:close/>
                    <a:moveTo>
                      <a:pt x="713929" y="365670"/>
                    </a:moveTo>
                    <a:cubicBezTo>
                      <a:pt x="711027" y="368573"/>
                      <a:pt x="709575" y="375828"/>
                      <a:pt x="709575" y="387437"/>
                    </a:cubicBezTo>
                    <a:lnTo>
                      <a:pt x="709575" y="419270"/>
                    </a:lnTo>
                    <a:lnTo>
                      <a:pt x="709575" y="428384"/>
                    </a:lnTo>
                    <a:cubicBezTo>
                      <a:pt x="712478" y="419270"/>
                      <a:pt x="713929" y="398365"/>
                      <a:pt x="713929" y="365670"/>
                    </a:cubicBezTo>
                    <a:close/>
                    <a:moveTo>
                      <a:pt x="530310" y="360597"/>
                    </a:moveTo>
                    <a:lnTo>
                      <a:pt x="537419" y="370024"/>
                    </a:lnTo>
                    <a:lnTo>
                      <a:pt x="540154" y="377471"/>
                    </a:lnTo>
                    <a:close/>
                    <a:moveTo>
                      <a:pt x="726988" y="343904"/>
                    </a:moveTo>
                    <a:lnTo>
                      <a:pt x="727078" y="343994"/>
                    </a:lnTo>
                    <a:lnTo>
                      <a:pt x="726988" y="344006"/>
                    </a:lnTo>
                    <a:lnTo>
                      <a:pt x="726905" y="344030"/>
                    </a:lnTo>
                    <a:close/>
                    <a:moveTo>
                      <a:pt x="734607" y="342944"/>
                    </a:moveTo>
                    <a:cubicBezTo>
                      <a:pt x="736783" y="343652"/>
                      <a:pt x="738597" y="345423"/>
                      <a:pt x="740048" y="348258"/>
                    </a:cubicBezTo>
                    <a:lnTo>
                      <a:pt x="735695" y="352611"/>
                    </a:lnTo>
                    <a:lnTo>
                      <a:pt x="727078" y="343994"/>
                    </a:lnTo>
                    <a:close/>
                    <a:moveTo>
                      <a:pt x="517505" y="338791"/>
                    </a:moveTo>
                    <a:lnTo>
                      <a:pt x="518034" y="339551"/>
                    </a:lnTo>
                    <a:lnTo>
                      <a:pt x="530310" y="360597"/>
                    </a:lnTo>
                    <a:lnTo>
                      <a:pt x="521826" y="349346"/>
                    </a:lnTo>
                    <a:close/>
                    <a:moveTo>
                      <a:pt x="511307" y="323651"/>
                    </a:moveTo>
                    <a:lnTo>
                      <a:pt x="517505" y="338791"/>
                    </a:lnTo>
                    <a:lnTo>
                      <a:pt x="515857" y="336422"/>
                    </a:lnTo>
                    <a:cubicBezTo>
                      <a:pt x="514406" y="333702"/>
                      <a:pt x="512955" y="329711"/>
                      <a:pt x="511504" y="324451"/>
                    </a:cubicBezTo>
                    <a:close/>
                    <a:moveTo>
                      <a:pt x="502318" y="302671"/>
                    </a:moveTo>
                    <a:lnTo>
                      <a:pt x="503886" y="303093"/>
                    </a:lnTo>
                    <a:cubicBezTo>
                      <a:pt x="506062" y="304907"/>
                      <a:pt x="507876" y="309079"/>
                      <a:pt x="509327" y="315608"/>
                    </a:cubicBezTo>
                    <a:lnTo>
                      <a:pt x="511307" y="323651"/>
                    </a:lnTo>
                    <a:lnTo>
                      <a:pt x="510688" y="322138"/>
                    </a:lnTo>
                    <a:cubicBezTo>
                      <a:pt x="508477" y="322138"/>
                      <a:pt x="506253" y="318057"/>
                      <a:pt x="504017" y="309895"/>
                    </a:cubicBezTo>
                    <a:close/>
                    <a:moveTo>
                      <a:pt x="264459" y="281327"/>
                    </a:moveTo>
                    <a:cubicBezTo>
                      <a:pt x="265184" y="280964"/>
                      <a:pt x="265547" y="281508"/>
                      <a:pt x="265547" y="282959"/>
                    </a:cubicBezTo>
                    <a:cubicBezTo>
                      <a:pt x="262645" y="285861"/>
                      <a:pt x="261193" y="288764"/>
                      <a:pt x="261193" y="291666"/>
                    </a:cubicBezTo>
                    <a:cubicBezTo>
                      <a:pt x="258291" y="291666"/>
                      <a:pt x="258291" y="289489"/>
                      <a:pt x="261193" y="285136"/>
                    </a:cubicBezTo>
                    <a:cubicBezTo>
                      <a:pt x="262645" y="282959"/>
                      <a:pt x="263733" y="281690"/>
                      <a:pt x="264459" y="281327"/>
                    </a:cubicBezTo>
                    <a:close/>
                    <a:moveTo>
                      <a:pt x="409203" y="261193"/>
                    </a:moveTo>
                    <a:lnTo>
                      <a:pt x="410654" y="261193"/>
                    </a:lnTo>
                    <a:lnTo>
                      <a:pt x="411380" y="262282"/>
                    </a:lnTo>
                    <a:close/>
                    <a:moveTo>
                      <a:pt x="404850" y="252487"/>
                    </a:moveTo>
                    <a:cubicBezTo>
                      <a:pt x="404850" y="249585"/>
                      <a:pt x="409203" y="252487"/>
                      <a:pt x="417909" y="261193"/>
                    </a:cubicBezTo>
                    <a:lnTo>
                      <a:pt x="410654" y="261193"/>
                    </a:lnTo>
                    <a:close/>
                    <a:moveTo>
                      <a:pt x="718282" y="191542"/>
                    </a:moveTo>
                    <a:cubicBezTo>
                      <a:pt x="712478" y="191542"/>
                      <a:pt x="709575" y="198797"/>
                      <a:pt x="709575" y="213308"/>
                    </a:cubicBezTo>
                    <a:cubicBezTo>
                      <a:pt x="703771" y="236525"/>
                      <a:pt x="700869" y="251036"/>
                      <a:pt x="700869" y="256840"/>
                    </a:cubicBezTo>
                    <a:lnTo>
                      <a:pt x="692163" y="343904"/>
                    </a:lnTo>
                    <a:cubicBezTo>
                      <a:pt x="695065" y="343904"/>
                      <a:pt x="699418" y="341002"/>
                      <a:pt x="705222" y="335198"/>
                    </a:cubicBezTo>
                    <a:lnTo>
                      <a:pt x="705222" y="317785"/>
                    </a:lnTo>
                    <a:lnTo>
                      <a:pt x="713929" y="274253"/>
                    </a:lnTo>
                    <a:cubicBezTo>
                      <a:pt x="713929" y="259742"/>
                      <a:pt x="716105" y="245957"/>
                      <a:pt x="720459" y="232897"/>
                    </a:cubicBezTo>
                    <a:cubicBezTo>
                      <a:pt x="724812" y="219838"/>
                      <a:pt x="724086" y="206052"/>
                      <a:pt x="718282" y="191542"/>
                    </a:cubicBezTo>
                    <a:close/>
                    <a:moveTo>
                      <a:pt x="644277" y="182835"/>
                    </a:moveTo>
                    <a:lnTo>
                      <a:pt x="648630" y="182835"/>
                    </a:lnTo>
                    <a:cubicBezTo>
                      <a:pt x="651533" y="182835"/>
                      <a:pt x="653709" y="183561"/>
                      <a:pt x="655160" y="185012"/>
                    </a:cubicBezTo>
                    <a:cubicBezTo>
                      <a:pt x="656611" y="186463"/>
                      <a:pt x="658788" y="187188"/>
                      <a:pt x="661690" y="187188"/>
                    </a:cubicBezTo>
                    <a:lnTo>
                      <a:pt x="679103" y="187188"/>
                    </a:lnTo>
                    <a:cubicBezTo>
                      <a:pt x="693614" y="187188"/>
                      <a:pt x="702320" y="188594"/>
                      <a:pt x="705222" y="191406"/>
                    </a:cubicBezTo>
                    <a:lnTo>
                      <a:pt x="713929" y="191406"/>
                    </a:lnTo>
                    <a:lnTo>
                      <a:pt x="713929" y="187188"/>
                    </a:lnTo>
                    <a:lnTo>
                      <a:pt x="726988" y="187188"/>
                    </a:lnTo>
                    <a:cubicBezTo>
                      <a:pt x="726988" y="187188"/>
                      <a:pt x="726988" y="197074"/>
                      <a:pt x="726988" y="216845"/>
                    </a:cubicBezTo>
                    <a:cubicBezTo>
                      <a:pt x="726988" y="219701"/>
                      <a:pt x="724812" y="230312"/>
                      <a:pt x="720459" y="248678"/>
                    </a:cubicBezTo>
                    <a:cubicBezTo>
                      <a:pt x="716105" y="267043"/>
                      <a:pt x="715380" y="276225"/>
                      <a:pt x="718282" y="276225"/>
                    </a:cubicBezTo>
                    <a:cubicBezTo>
                      <a:pt x="718282" y="270557"/>
                      <a:pt x="719007" y="266306"/>
                      <a:pt x="720459" y="263472"/>
                    </a:cubicBezTo>
                    <a:cubicBezTo>
                      <a:pt x="721910" y="260638"/>
                      <a:pt x="722635" y="256409"/>
                      <a:pt x="722635" y="250786"/>
                    </a:cubicBezTo>
                    <a:cubicBezTo>
                      <a:pt x="725538" y="253598"/>
                      <a:pt x="726263" y="257826"/>
                      <a:pt x="724812" y="263472"/>
                    </a:cubicBezTo>
                    <a:cubicBezTo>
                      <a:pt x="723361" y="269117"/>
                      <a:pt x="722635" y="273369"/>
                      <a:pt x="722635" y="276225"/>
                    </a:cubicBezTo>
                    <a:cubicBezTo>
                      <a:pt x="719733" y="281848"/>
                      <a:pt x="718282" y="293140"/>
                      <a:pt x="718282" y="310099"/>
                    </a:cubicBezTo>
                    <a:cubicBezTo>
                      <a:pt x="712478" y="329870"/>
                      <a:pt x="711027" y="341184"/>
                      <a:pt x="713929" y="344040"/>
                    </a:cubicBezTo>
                    <a:cubicBezTo>
                      <a:pt x="715380" y="345446"/>
                      <a:pt x="717194" y="346146"/>
                      <a:pt x="719370" y="346140"/>
                    </a:cubicBezTo>
                    <a:lnTo>
                      <a:pt x="726905" y="344030"/>
                    </a:lnTo>
                    <a:lnTo>
                      <a:pt x="720459" y="353699"/>
                    </a:lnTo>
                    <a:cubicBezTo>
                      <a:pt x="719007" y="357327"/>
                      <a:pt x="718282" y="361317"/>
                      <a:pt x="718282" y="365670"/>
                    </a:cubicBezTo>
                    <a:lnTo>
                      <a:pt x="718282" y="396143"/>
                    </a:lnTo>
                    <a:lnTo>
                      <a:pt x="718282" y="400496"/>
                    </a:lnTo>
                    <a:cubicBezTo>
                      <a:pt x="718282" y="403399"/>
                      <a:pt x="716831" y="405575"/>
                      <a:pt x="713929" y="407026"/>
                    </a:cubicBezTo>
                    <a:cubicBezTo>
                      <a:pt x="711027" y="408477"/>
                      <a:pt x="712478" y="409203"/>
                      <a:pt x="718282" y="409203"/>
                    </a:cubicBezTo>
                    <a:cubicBezTo>
                      <a:pt x="718282" y="415007"/>
                      <a:pt x="717556" y="420086"/>
                      <a:pt x="716105" y="424439"/>
                    </a:cubicBezTo>
                    <a:cubicBezTo>
                      <a:pt x="714655" y="428792"/>
                      <a:pt x="713929" y="433871"/>
                      <a:pt x="713929" y="439675"/>
                    </a:cubicBezTo>
                    <a:lnTo>
                      <a:pt x="713929" y="461441"/>
                    </a:lnTo>
                    <a:lnTo>
                      <a:pt x="713929" y="465795"/>
                    </a:lnTo>
                    <a:cubicBezTo>
                      <a:pt x="717420" y="468697"/>
                      <a:pt x="718293" y="471599"/>
                      <a:pt x="716547" y="474501"/>
                    </a:cubicBezTo>
                    <a:cubicBezTo>
                      <a:pt x="714802" y="477403"/>
                      <a:pt x="717420" y="480305"/>
                      <a:pt x="724404" y="483208"/>
                    </a:cubicBezTo>
                    <a:cubicBezTo>
                      <a:pt x="727850" y="489012"/>
                      <a:pt x="733065" y="489012"/>
                      <a:pt x="740048" y="483208"/>
                    </a:cubicBezTo>
                    <a:cubicBezTo>
                      <a:pt x="740048" y="486110"/>
                      <a:pt x="738574" y="489012"/>
                      <a:pt x="735627" y="491914"/>
                    </a:cubicBezTo>
                    <a:lnTo>
                      <a:pt x="731206" y="496267"/>
                    </a:lnTo>
                    <a:lnTo>
                      <a:pt x="717874" y="509327"/>
                    </a:lnTo>
                    <a:cubicBezTo>
                      <a:pt x="714927" y="515131"/>
                      <a:pt x="712716" y="517308"/>
                      <a:pt x="711242" y="515857"/>
                    </a:cubicBezTo>
                    <a:cubicBezTo>
                      <a:pt x="709768" y="514406"/>
                      <a:pt x="709031" y="516582"/>
                      <a:pt x="709031" y="522387"/>
                    </a:cubicBezTo>
                    <a:cubicBezTo>
                      <a:pt x="703136" y="528191"/>
                      <a:pt x="701663" y="531093"/>
                      <a:pt x="704610" y="531093"/>
                    </a:cubicBezTo>
                    <a:cubicBezTo>
                      <a:pt x="704610" y="533995"/>
                      <a:pt x="703136" y="535446"/>
                      <a:pt x="700189" y="535446"/>
                    </a:cubicBezTo>
                    <a:cubicBezTo>
                      <a:pt x="697242" y="535446"/>
                      <a:pt x="697241" y="533995"/>
                      <a:pt x="700189" y="531093"/>
                    </a:cubicBezTo>
                    <a:cubicBezTo>
                      <a:pt x="694294" y="531093"/>
                      <a:pt x="692083" y="530368"/>
                      <a:pt x="693557" y="528916"/>
                    </a:cubicBezTo>
                    <a:cubicBezTo>
                      <a:pt x="695031" y="527465"/>
                      <a:pt x="697241" y="526740"/>
                      <a:pt x="700189" y="526740"/>
                    </a:cubicBezTo>
                    <a:lnTo>
                      <a:pt x="700189" y="513680"/>
                    </a:lnTo>
                    <a:cubicBezTo>
                      <a:pt x="697242" y="513680"/>
                      <a:pt x="695031" y="514406"/>
                      <a:pt x="693557" y="515857"/>
                    </a:cubicBezTo>
                    <a:cubicBezTo>
                      <a:pt x="692083" y="517308"/>
                      <a:pt x="689873" y="518033"/>
                      <a:pt x="686925" y="518033"/>
                    </a:cubicBezTo>
                    <a:cubicBezTo>
                      <a:pt x="683932" y="520936"/>
                      <a:pt x="682436" y="523838"/>
                      <a:pt x="682436" y="526740"/>
                    </a:cubicBezTo>
                    <a:lnTo>
                      <a:pt x="686925" y="526740"/>
                    </a:lnTo>
                    <a:cubicBezTo>
                      <a:pt x="680985" y="532544"/>
                      <a:pt x="675067" y="536172"/>
                      <a:pt x="669172" y="537623"/>
                    </a:cubicBezTo>
                    <a:cubicBezTo>
                      <a:pt x="663277" y="539074"/>
                      <a:pt x="657382" y="542702"/>
                      <a:pt x="651487" y="548506"/>
                    </a:cubicBezTo>
                    <a:lnTo>
                      <a:pt x="624892" y="561566"/>
                    </a:lnTo>
                    <a:cubicBezTo>
                      <a:pt x="616004" y="570272"/>
                      <a:pt x="605665" y="576076"/>
                      <a:pt x="593875" y="578978"/>
                    </a:cubicBezTo>
                    <a:lnTo>
                      <a:pt x="576122" y="592038"/>
                    </a:lnTo>
                    <a:cubicBezTo>
                      <a:pt x="573175" y="592038"/>
                      <a:pt x="568753" y="593489"/>
                      <a:pt x="562858" y="596391"/>
                    </a:cubicBezTo>
                    <a:cubicBezTo>
                      <a:pt x="556963" y="599294"/>
                      <a:pt x="555490" y="599294"/>
                      <a:pt x="558437" y="596391"/>
                    </a:cubicBezTo>
                    <a:cubicBezTo>
                      <a:pt x="546602" y="602196"/>
                      <a:pt x="535526" y="605823"/>
                      <a:pt x="525210" y="607274"/>
                    </a:cubicBezTo>
                    <a:cubicBezTo>
                      <a:pt x="514893" y="608726"/>
                      <a:pt x="505291" y="612353"/>
                      <a:pt x="496404" y="618157"/>
                    </a:cubicBezTo>
                    <a:cubicBezTo>
                      <a:pt x="490509" y="623962"/>
                      <a:pt x="487561" y="629766"/>
                      <a:pt x="487561" y="635570"/>
                    </a:cubicBezTo>
                    <a:lnTo>
                      <a:pt x="487561" y="666043"/>
                    </a:lnTo>
                    <a:cubicBezTo>
                      <a:pt x="487561" y="668945"/>
                      <a:pt x="489012" y="668220"/>
                      <a:pt x="491914" y="663866"/>
                    </a:cubicBezTo>
                    <a:cubicBezTo>
                      <a:pt x="494817" y="659513"/>
                      <a:pt x="497719" y="657336"/>
                      <a:pt x="500621" y="657336"/>
                    </a:cubicBezTo>
                    <a:cubicBezTo>
                      <a:pt x="500621" y="654434"/>
                      <a:pt x="502072" y="652983"/>
                      <a:pt x="504974" y="652983"/>
                    </a:cubicBezTo>
                    <a:cubicBezTo>
                      <a:pt x="507876" y="652983"/>
                      <a:pt x="512229" y="651532"/>
                      <a:pt x="518034" y="648630"/>
                    </a:cubicBezTo>
                    <a:lnTo>
                      <a:pt x="531093" y="648630"/>
                    </a:lnTo>
                    <a:cubicBezTo>
                      <a:pt x="528191" y="645728"/>
                      <a:pt x="531093" y="644277"/>
                      <a:pt x="539800" y="644277"/>
                    </a:cubicBezTo>
                    <a:cubicBezTo>
                      <a:pt x="548506" y="644277"/>
                      <a:pt x="554311" y="645728"/>
                      <a:pt x="557213" y="648630"/>
                    </a:cubicBezTo>
                    <a:lnTo>
                      <a:pt x="587685" y="648630"/>
                    </a:lnTo>
                    <a:cubicBezTo>
                      <a:pt x="590588" y="648630"/>
                      <a:pt x="600745" y="651532"/>
                      <a:pt x="618158" y="657336"/>
                    </a:cubicBezTo>
                    <a:cubicBezTo>
                      <a:pt x="621060" y="663141"/>
                      <a:pt x="626864" y="661690"/>
                      <a:pt x="635571" y="652983"/>
                    </a:cubicBezTo>
                    <a:cubicBezTo>
                      <a:pt x="641375" y="650081"/>
                      <a:pt x="645728" y="647213"/>
                      <a:pt x="648630" y="644379"/>
                    </a:cubicBezTo>
                    <a:cubicBezTo>
                      <a:pt x="651533" y="641545"/>
                      <a:pt x="654435" y="638699"/>
                      <a:pt x="657337" y="635842"/>
                    </a:cubicBezTo>
                    <a:cubicBezTo>
                      <a:pt x="663141" y="633031"/>
                      <a:pt x="666769" y="630197"/>
                      <a:pt x="668220" y="627340"/>
                    </a:cubicBezTo>
                    <a:cubicBezTo>
                      <a:pt x="669671" y="624483"/>
                      <a:pt x="673299" y="620221"/>
                      <a:pt x="679103" y="614552"/>
                    </a:cubicBezTo>
                    <a:lnTo>
                      <a:pt x="731342" y="567755"/>
                    </a:lnTo>
                    <a:lnTo>
                      <a:pt x="822759" y="460557"/>
                    </a:lnTo>
                    <a:cubicBezTo>
                      <a:pt x="831466" y="451851"/>
                      <a:pt x="835819" y="443144"/>
                      <a:pt x="835819" y="434438"/>
                    </a:cubicBezTo>
                    <a:cubicBezTo>
                      <a:pt x="835819" y="431536"/>
                      <a:pt x="835093" y="428634"/>
                      <a:pt x="833642" y="425731"/>
                    </a:cubicBezTo>
                    <a:cubicBezTo>
                      <a:pt x="832192" y="422829"/>
                      <a:pt x="832917" y="418476"/>
                      <a:pt x="835819" y="412672"/>
                    </a:cubicBezTo>
                    <a:cubicBezTo>
                      <a:pt x="835819" y="415574"/>
                      <a:pt x="838721" y="414123"/>
                      <a:pt x="844525" y="408319"/>
                    </a:cubicBezTo>
                    <a:lnTo>
                      <a:pt x="848879" y="408319"/>
                    </a:lnTo>
                    <a:lnTo>
                      <a:pt x="853232" y="403965"/>
                    </a:lnTo>
                    <a:lnTo>
                      <a:pt x="861938" y="403965"/>
                    </a:lnTo>
                    <a:lnTo>
                      <a:pt x="861938" y="408319"/>
                    </a:lnTo>
                    <a:lnTo>
                      <a:pt x="866292" y="403965"/>
                    </a:lnTo>
                    <a:lnTo>
                      <a:pt x="866292" y="412672"/>
                    </a:lnTo>
                    <a:cubicBezTo>
                      <a:pt x="869194" y="412672"/>
                      <a:pt x="870645" y="409770"/>
                      <a:pt x="870645" y="403965"/>
                    </a:cubicBezTo>
                    <a:cubicBezTo>
                      <a:pt x="873547" y="406867"/>
                      <a:pt x="875723" y="408319"/>
                      <a:pt x="877175" y="408319"/>
                    </a:cubicBezTo>
                    <a:cubicBezTo>
                      <a:pt x="878626" y="408319"/>
                      <a:pt x="880802" y="411221"/>
                      <a:pt x="883704" y="417025"/>
                    </a:cubicBezTo>
                    <a:cubicBezTo>
                      <a:pt x="889509" y="425731"/>
                      <a:pt x="889509" y="432987"/>
                      <a:pt x="883704" y="438791"/>
                    </a:cubicBezTo>
                    <a:cubicBezTo>
                      <a:pt x="886607" y="435889"/>
                      <a:pt x="889509" y="434438"/>
                      <a:pt x="892411" y="434438"/>
                    </a:cubicBezTo>
                    <a:lnTo>
                      <a:pt x="888058" y="438791"/>
                    </a:lnTo>
                    <a:lnTo>
                      <a:pt x="884793" y="440968"/>
                    </a:lnTo>
                    <a:cubicBezTo>
                      <a:pt x="884067" y="442419"/>
                      <a:pt x="882253" y="444595"/>
                      <a:pt x="879351" y="447498"/>
                    </a:cubicBezTo>
                    <a:cubicBezTo>
                      <a:pt x="879351" y="450400"/>
                      <a:pt x="876449" y="454753"/>
                      <a:pt x="870645" y="460557"/>
                    </a:cubicBezTo>
                    <a:cubicBezTo>
                      <a:pt x="864841" y="475068"/>
                      <a:pt x="857585" y="486677"/>
                      <a:pt x="848879" y="495383"/>
                    </a:cubicBezTo>
                    <a:lnTo>
                      <a:pt x="827113" y="520346"/>
                    </a:lnTo>
                    <a:lnTo>
                      <a:pt x="817470" y="531405"/>
                    </a:lnTo>
                    <a:lnTo>
                      <a:pt x="815141" y="532181"/>
                    </a:lnTo>
                    <a:lnTo>
                      <a:pt x="814119" y="535248"/>
                    </a:lnTo>
                    <a:lnTo>
                      <a:pt x="805346" y="545309"/>
                    </a:lnTo>
                    <a:lnTo>
                      <a:pt x="800993" y="541160"/>
                    </a:lnTo>
                    <a:cubicBezTo>
                      <a:pt x="803896" y="546692"/>
                      <a:pt x="802444" y="552236"/>
                      <a:pt x="796640" y="557791"/>
                    </a:cubicBezTo>
                    <a:cubicBezTo>
                      <a:pt x="790836" y="563345"/>
                      <a:pt x="786482" y="567506"/>
                      <a:pt x="783580" y="570272"/>
                    </a:cubicBezTo>
                    <a:cubicBezTo>
                      <a:pt x="780678" y="570272"/>
                      <a:pt x="779227" y="573356"/>
                      <a:pt x="779227" y="579523"/>
                    </a:cubicBezTo>
                    <a:cubicBezTo>
                      <a:pt x="776325" y="579523"/>
                      <a:pt x="773423" y="581064"/>
                      <a:pt x="770521" y="584148"/>
                    </a:cubicBezTo>
                    <a:cubicBezTo>
                      <a:pt x="770521" y="587231"/>
                      <a:pt x="769070" y="588773"/>
                      <a:pt x="766167" y="588773"/>
                    </a:cubicBezTo>
                    <a:lnTo>
                      <a:pt x="761814" y="588773"/>
                    </a:lnTo>
                    <a:lnTo>
                      <a:pt x="761814" y="593399"/>
                    </a:lnTo>
                    <a:lnTo>
                      <a:pt x="757461" y="598024"/>
                    </a:lnTo>
                    <a:lnTo>
                      <a:pt x="753108" y="602649"/>
                    </a:lnTo>
                    <a:cubicBezTo>
                      <a:pt x="747304" y="605733"/>
                      <a:pt x="743676" y="608816"/>
                      <a:pt x="742225" y="611900"/>
                    </a:cubicBezTo>
                    <a:cubicBezTo>
                      <a:pt x="740774" y="614983"/>
                      <a:pt x="737146" y="618067"/>
                      <a:pt x="731342" y="621150"/>
                    </a:cubicBezTo>
                    <a:lnTo>
                      <a:pt x="726988" y="625776"/>
                    </a:lnTo>
                    <a:lnTo>
                      <a:pt x="726988" y="621150"/>
                    </a:lnTo>
                    <a:lnTo>
                      <a:pt x="722635" y="625776"/>
                    </a:lnTo>
                    <a:cubicBezTo>
                      <a:pt x="725538" y="625776"/>
                      <a:pt x="726988" y="627317"/>
                      <a:pt x="726988" y="630401"/>
                    </a:cubicBezTo>
                    <a:lnTo>
                      <a:pt x="722725" y="631307"/>
                    </a:lnTo>
                    <a:lnTo>
                      <a:pt x="726988" y="635570"/>
                    </a:lnTo>
                    <a:cubicBezTo>
                      <a:pt x="724086" y="635570"/>
                      <a:pt x="722635" y="637021"/>
                      <a:pt x="722635" y="639924"/>
                    </a:cubicBezTo>
                    <a:lnTo>
                      <a:pt x="722635" y="631326"/>
                    </a:lnTo>
                    <a:lnTo>
                      <a:pt x="716105" y="632714"/>
                    </a:lnTo>
                    <a:cubicBezTo>
                      <a:pt x="714654" y="634255"/>
                      <a:pt x="715380" y="636568"/>
                      <a:pt x="718282" y="639652"/>
                    </a:cubicBezTo>
                    <a:lnTo>
                      <a:pt x="713929" y="639652"/>
                    </a:lnTo>
                    <a:lnTo>
                      <a:pt x="709575" y="639652"/>
                    </a:lnTo>
                    <a:cubicBezTo>
                      <a:pt x="706673" y="642735"/>
                      <a:pt x="706673" y="643506"/>
                      <a:pt x="709575" y="641964"/>
                    </a:cubicBezTo>
                    <a:cubicBezTo>
                      <a:pt x="712478" y="640422"/>
                      <a:pt x="713929" y="641193"/>
                      <a:pt x="713929" y="644277"/>
                    </a:cubicBezTo>
                    <a:lnTo>
                      <a:pt x="709575" y="648630"/>
                    </a:lnTo>
                    <a:lnTo>
                      <a:pt x="705222" y="648630"/>
                    </a:lnTo>
                    <a:lnTo>
                      <a:pt x="702452" y="649026"/>
                    </a:lnTo>
                    <a:lnTo>
                      <a:pt x="701413" y="649718"/>
                    </a:lnTo>
                    <a:lnTo>
                      <a:pt x="701506" y="649161"/>
                    </a:lnTo>
                    <a:lnTo>
                      <a:pt x="697604" y="649718"/>
                    </a:lnTo>
                    <a:cubicBezTo>
                      <a:pt x="695428" y="650444"/>
                      <a:pt x="693614" y="651532"/>
                      <a:pt x="692163" y="652983"/>
                    </a:cubicBezTo>
                    <a:cubicBezTo>
                      <a:pt x="689260" y="650081"/>
                      <a:pt x="687809" y="650081"/>
                      <a:pt x="687809" y="652983"/>
                    </a:cubicBezTo>
                    <a:cubicBezTo>
                      <a:pt x="687809" y="655885"/>
                      <a:pt x="689260" y="657336"/>
                      <a:pt x="692163" y="657336"/>
                    </a:cubicBezTo>
                    <a:lnTo>
                      <a:pt x="692163" y="652983"/>
                    </a:lnTo>
                    <a:lnTo>
                      <a:pt x="696516" y="657336"/>
                    </a:lnTo>
                    <a:lnTo>
                      <a:pt x="692163" y="666043"/>
                    </a:lnTo>
                    <a:lnTo>
                      <a:pt x="700869" y="661690"/>
                    </a:lnTo>
                    <a:lnTo>
                      <a:pt x="696516" y="666043"/>
                    </a:lnTo>
                    <a:cubicBezTo>
                      <a:pt x="693614" y="666043"/>
                      <a:pt x="692163" y="667494"/>
                      <a:pt x="692163" y="670396"/>
                    </a:cubicBezTo>
                    <a:lnTo>
                      <a:pt x="679103" y="683456"/>
                    </a:lnTo>
                    <a:lnTo>
                      <a:pt x="705222" y="696243"/>
                    </a:lnTo>
                    <a:lnTo>
                      <a:pt x="731342" y="704746"/>
                    </a:lnTo>
                    <a:cubicBezTo>
                      <a:pt x="734244" y="707557"/>
                      <a:pt x="738597" y="708963"/>
                      <a:pt x="744401" y="708963"/>
                    </a:cubicBezTo>
                    <a:lnTo>
                      <a:pt x="748755" y="708963"/>
                    </a:lnTo>
                    <a:lnTo>
                      <a:pt x="744401" y="713248"/>
                    </a:lnTo>
                    <a:cubicBezTo>
                      <a:pt x="747304" y="716060"/>
                      <a:pt x="751657" y="717465"/>
                      <a:pt x="757461" y="717465"/>
                    </a:cubicBezTo>
                    <a:lnTo>
                      <a:pt x="770521" y="725968"/>
                    </a:lnTo>
                    <a:cubicBezTo>
                      <a:pt x="770521" y="723156"/>
                      <a:pt x="769795" y="721751"/>
                      <a:pt x="768344" y="721751"/>
                    </a:cubicBezTo>
                    <a:cubicBezTo>
                      <a:pt x="766893" y="721751"/>
                      <a:pt x="766167" y="720322"/>
                      <a:pt x="766167" y="717465"/>
                    </a:cubicBezTo>
                    <a:cubicBezTo>
                      <a:pt x="771972" y="717465"/>
                      <a:pt x="774874" y="719597"/>
                      <a:pt x="774874" y="723859"/>
                    </a:cubicBezTo>
                    <a:cubicBezTo>
                      <a:pt x="774874" y="728122"/>
                      <a:pt x="777776" y="730253"/>
                      <a:pt x="783580" y="730253"/>
                    </a:cubicBezTo>
                    <a:lnTo>
                      <a:pt x="783580" y="725968"/>
                    </a:lnTo>
                    <a:cubicBezTo>
                      <a:pt x="786483" y="725968"/>
                      <a:pt x="787934" y="726682"/>
                      <a:pt x="787934" y="728110"/>
                    </a:cubicBezTo>
                    <a:cubicBezTo>
                      <a:pt x="787934" y="729539"/>
                      <a:pt x="789385" y="730253"/>
                      <a:pt x="792287" y="730253"/>
                    </a:cubicBezTo>
                    <a:lnTo>
                      <a:pt x="805346" y="738755"/>
                    </a:lnTo>
                    <a:lnTo>
                      <a:pt x="818406" y="747258"/>
                    </a:lnTo>
                    <a:lnTo>
                      <a:pt x="822759" y="751475"/>
                    </a:lnTo>
                    <a:lnTo>
                      <a:pt x="827113" y="751475"/>
                    </a:lnTo>
                    <a:lnTo>
                      <a:pt x="840172" y="759977"/>
                    </a:lnTo>
                    <a:lnTo>
                      <a:pt x="848879" y="768480"/>
                    </a:lnTo>
                    <a:lnTo>
                      <a:pt x="857585" y="772765"/>
                    </a:lnTo>
                    <a:cubicBezTo>
                      <a:pt x="860488" y="772765"/>
                      <a:pt x="863389" y="774171"/>
                      <a:pt x="866292" y="776982"/>
                    </a:cubicBezTo>
                    <a:cubicBezTo>
                      <a:pt x="872096" y="782650"/>
                      <a:pt x="876449" y="785484"/>
                      <a:pt x="879351" y="785484"/>
                    </a:cubicBezTo>
                    <a:cubicBezTo>
                      <a:pt x="890960" y="791153"/>
                      <a:pt x="901117" y="796821"/>
                      <a:pt x="909824" y="802489"/>
                    </a:cubicBezTo>
                    <a:cubicBezTo>
                      <a:pt x="918530" y="808158"/>
                      <a:pt x="927237" y="815254"/>
                      <a:pt x="935943" y="823779"/>
                    </a:cubicBezTo>
                    <a:cubicBezTo>
                      <a:pt x="941748" y="826591"/>
                      <a:pt x="946826" y="830128"/>
                      <a:pt x="951179" y="834390"/>
                    </a:cubicBezTo>
                    <a:cubicBezTo>
                      <a:pt x="955533" y="838653"/>
                      <a:pt x="960611" y="843618"/>
                      <a:pt x="966416" y="849286"/>
                    </a:cubicBezTo>
                    <a:cubicBezTo>
                      <a:pt x="969318" y="854955"/>
                      <a:pt x="970769" y="860657"/>
                      <a:pt x="970769" y="866393"/>
                    </a:cubicBezTo>
                    <a:cubicBezTo>
                      <a:pt x="970769" y="872130"/>
                      <a:pt x="967867" y="872096"/>
                      <a:pt x="962062" y="866291"/>
                    </a:cubicBezTo>
                    <a:cubicBezTo>
                      <a:pt x="962062" y="874998"/>
                      <a:pt x="963514" y="880802"/>
                      <a:pt x="966416" y="883704"/>
                    </a:cubicBezTo>
                    <a:cubicBezTo>
                      <a:pt x="969318" y="889508"/>
                      <a:pt x="969318" y="893862"/>
                      <a:pt x="966416" y="896764"/>
                    </a:cubicBezTo>
                    <a:cubicBezTo>
                      <a:pt x="966416" y="890959"/>
                      <a:pt x="964965" y="888057"/>
                      <a:pt x="962062" y="888057"/>
                    </a:cubicBezTo>
                    <a:lnTo>
                      <a:pt x="962062" y="892411"/>
                    </a:lnTo>
                    <a:lnTo>
                      <a:pt x="957709" y="888057"/>
                    </a:lnTo>
                    <a:lnTo>
                      <a:pt x="953356" y="892411"/>
                    </a:lnTo>
                    <a:cubicBezTo>
                      <a:pt x="953356" y="883704"/>
                      <a:pt x="950454" y="879351"/>
                      <a:pt x="944650" y="879351"/>
                    </a:cubicBezTo>
                    <a:cubicBezTo>
                      <a:pt x="938845" y="879351"/>
                      <a:pt x="935943" y="880802"/>
                      <a:pt x="935943" y="883704"/>
                    </a:cubicBezTo>
                    <a:cubicBezTo>
                      <a:pt x="938845" y="886606"/>
                      <a:pt x="938845" y="888057"/>
                      <a:pt x="935943" y="888057"/>
                    </a:cubicBezTo>
                    <a:cubicBezTo>
                      <a:pt x="930139" y="888057"/>
                      <a:pt x="925786" y="889508"/>
                      <a:pt x="922883" y="892411"/>
                    </a:cubicBezTo>
                    <a:cubicBezTo>
                      <a:pt x="922883" y="898215"/>
                      <a:pt x="921432" y="901117"/>
                      <a:pt x="918530" y="901117"/>
                    </a:cubicBezTo>
                    <a:cubicBezTo>
                      <a:pt x="915628" y="898215"/>
                      <a:pt x="912726" y="896764"/>
                      <a:pt x="909824" y="896764"/>
                    </a:cubicBezTo>
                    <a:cubicBezTo>
                      <a:pt x="904019" y="896764"/>
                      <a:pt x="901117" y="901117"/>
                      <a:pt x="901117" y="909823"/>
                    </a:cubicBezTo>
                    <a:cubicBezTo>
                      <a:pt x="898215" y="909823"/>
                      <a:pt x="896764" y="911275"/>
                      <a:pt x="896764" y="914177"/>
                    </a:cubicBezTo>
                    <a:cubicBezTo>
                      <a:pt x="893862" y="914177"/>
                      <a:pt x="892411" y="915628"/>
                      <a:pt x="892411" y="918530"/>
                    </a:cubicBezTo>
                    <a:cubicBezTo>
                      <a:pt x="886607" y="915628"/>
                      <a:pt x="883704" y="912000"/>
                      <a:pt x="883704" y="907647"/>
                    </a:cubicBezTo>
                    <a:cubicBezTo>
                      <a:pt x="883704" y="903294"/>
                      <a:pt x="880802" y="898215"/>
                      <a:pt x="874998" y="892411"/>
                    </a:cubicBezTo>
                    <a:lnTo>
                      <a:pt x="870645" y="892411"/>
                    </a:lnTo>
                    <a:lnTo>
                      <a:pt x="861938" y="883704"/>
                    </a:lnTo>
                    <a:lnTo>
                      <a:pt x="848879" y="866291"/>
                    </a:lnTo>
                    <a:cubicBezTo>
                      <a:pt x="843075" y="860487"/>
                      <a:pt x="836544" y="855408"/>
                      <a:pt x="829289" y="851055"/>
                    </a:cubicBezTo>
                    <a:cubicBezTo>
                      <a:pt x="822034" y="846702"/>
                      <a:pt x="815504" y="841623"/>
                      <a:pt x="809700" y="835819"/>
                    </a:cubicBezTo>
                    <a:cubicBezTo>
                      <a:pt x="806797" y="835819"/>
                      <a:pt x="802444" y="832917"/>
                      <a:pt x="796640" y="827112"/>
                    </a:cubicBezTo>
                    <a:lnTo>
                      <a:pt x="792287" y="827112"/>
                    </a:lnTo>
                    <a:cubicBezTo>
                      <a:pt x="789385" y="824210"/>
                      <a:pt x="789385" y="821308"/>
                      <a:pt x="792287" y="818406"/>
                    </a:cubicBezTo>
                    <a:lnTo>
                      <a:pt x="787934" y="822759"/>
                    </a:lnTo>
                    <a:cubicBezTo>
                      <a:pt x="787934" y="825661"/>
                      <a:pt x="783580" y="822759"/>
                      <a:pt x="774874" y="814053"/>
                    </a:cubicBezTo>
                    <a:lnTo>
                      <a:pt x="757461" y="800993"/>
                    </a:lnTo>
                    <a:lnTo>
                      <a:pt x="731342" y="779227"/>
                    </a:lnTo>
                    <a:cubicBezTo>
                      <a:pt x="716831" y="764716"/>
                      <a:pt x="706673" y="756010"/>
                      <a:pt x="700869" y="753107"/>
                    </a:cubicBezTo>
                    <a:lnTo>
                      <a:pt x="687809" y="740048"/>
                    </a:lnTo>
                    <a:cubicBezTo>
                      <a:pt x="684907" y="740048"/>
                      <a:pt x="682731" y="739322"/>
                      <a:pt x="681280" y="737871"/>
                    </a:cubicBezTo>
                    <a:cubicBezTo>
                      <a:pt x="679829" y="736420"/>
                      <a:pt x="677652" y="735695"/>
                      <a:pt x="674750" y="735695"/>
                    </a:cubicBezTo>
                    <a:cubicBezTo>
                      <a:pt x="671848" y="732792"/>
                      <a:pt x="668945" y="731341"/>
                      <a:pt x="666043" y="731341"/>
                    </a:cubicBezTo>
                    <a:cubicBezTo>
                      <a:pt x="668946" y="725537"/>
                      <a:pt x="668945" y="723360"/>
                      <a:pt x="666043" y="724811"/>
                    </a:cubicBezTo>
                    <a:cubicBezTo>
                      <a:pt x="663141" y="726262"/>
                      <a:pt x="658788" y="725537"/>
                      <a:pt x="652984" y="722635"/>
                    </a:cubicBezTo>
                    <a:lnTo>
                      <a:pt x="652984" y="726988"/>
                    </a:lnTo>
                    <a:cubicBezTo>
                      <a:pt x="652984" y="729890"/>
                      <a:pt x="653709" y="733518"/>
                      <a:pt x="655160" y="737871"/>
                    </a:cubicBezTo>
                    <a:cubicBezTo>
                      <a:pt x="656611" y="742224"/>
                      <a:pt x="654435" y="741499"/>
                      <a:pt x="648630" y="735695"/>
                    </a:cubicBezTo>
                    <a:cubicBezTo>
                      <a:pt x="651533" y="735695"/>
                      <a:pt x="652984" y="734243"/>
                      <a:pt x="652984" y="731341"/>
                    </a:cubicBezTo>
                    <a:cubicBezTo>
                      <a:pt x="652984" y="728439"/>
                      <a:pt x="651533" y="726988"/>
                      <a:pt x="648630" y="726988"/>
                    </a:cubicBezTo>
                    <a:lnTo>
                      <a:pt x="644277" y="731341"/>
                    </a:lnTo>
                    <a:lnTo>
                      <a:pt x="644277" y="735695"/>
                    </a:lnTo>
                    <a:lnTo>
                      <a:pt x="644277" y="740048"/>
                    </a:lnTo>
                    <a:lnTo>
                      <a:pt x="639924" y="744401"/>
                    </a:lnTo>
                    <a:lnTo>
                      <a:pt x="639924" y="748754"/>
                    </a:lnTo>
                    <a:cubicBezTo>
                      <a:pt x="642826" y="745852"/>
                      <a:pt x="644277" y="742950"/>
                      <a:pt x="644277" y="740048"/>
                    </a:cubicBezTo>
                    <a:cubicBezTo>
                      <a:pt x="647180" y="740048"/>
                      <a:pt x="648630" y="741499"/>
                      <a:pt x="648630" y="744401"/>
                    </a:cubicBezTo>
                    <a:cubicBezTo>
                      <a:pt x="648630" y="747303"/>
                      <a:pt x="647179" y="748754"/>
                      <a:pt x="644277" y="748754"/>
                    </a:cubicBezTo>
                    <a:lnTo>
                      <a:pt x="644277" y="757461"/>
                    </a:lnTo>
                    <a:lnTo>
                      <a:pt x="642101" y="761814"/>
                    </a:lnTo>
                    <a:cubicBezTo>
                      <a:pt x="642101" y="764716"/>
                      <a:pt x="641738" y="766893"/>
                      <a:pt x="641012" y="768344"/>
                    </a:cubicBezTo>
                    <a:cubicBezTo>
                      <a:pt x="640287" y="769795"/>
                      <a:pt x="639924" y="771971"/>
                      <a:pt x="639924" y="774874"/>
                    </a:cubicBezTo>
                    <a:lnTo>
                      <a:pt x="634686" y="774874"/>
                    </a:lnTo>
                    <a:lnTo>
                      <a:pt x="634686" y="779227"/>
                    </a:lnTo>
                    <a:lnTo>
                      <a:pt x="629449" y="779227"/>
                    </a:lnTo>
                    <a:lnTo>
                      <a:pt x="624280" y="779227"/>
                    </a:lnTo>
                    <a:cubicBezTo>
                      <a:pt x="624280" y="782129"/>
                      <a:pt x="626003" y="785031"/>
                      <a:pt x="629449" y="787933"/>
                    </a:cubicBezTo>
                    <a:lnTo>
                      <a:pt x="626818" y="788483"/>
                    </a:lnTo>
                    <a:lnTo>
                      <a:pt x="626320" y="794463"/>
                    </a:lnTo>
                    <a:cubicBezTo>
                      <a:pt x="625957" y="795914"/>
                      <a:pt x="625413" y="796640"/>
                      <a:pt x="624688" y="796640"/>
                    </a:cubicBezTo>
                    <a:cubicBezTo>
                      <a:pt x="623237" y="796640"/>
                      <a:pt x="622511" y="799542"/>
                      <a:pt x="622511" y="805346"/>
                    </a:cubicBezTo>
                    <a:cubicBezTo>
                      <a:pt x="625413" y="805346"/>
                      <a:pt x="626864" y="804621"/>
                      <a:pt x="626864" y="803169"/>
                    </a:cubicBezTo>
                    <a:cubicBezTo>
                      <a:pt x="626864" y="801718"/>
                      <a:pt x="628315" y="800993"/>
                      <a:pt x="631217" y="800993"/>
                    </a:cubicBezTo>
                    <a:cubicBezTo>
                      <a:pt x="631217" y="806797"/>
                      <a:pt x="629766" y="810425"/>
                      <a:pt x="626864" y="811876"/>
                    </a:cubicBezTo>
                    <a:cubicBezTo>
                      <a:pt x="623962" y="813327"/>
                      <a:pt x="622511" y="816955"/>
                      <a:pt x="622511" y="822759"/>
                    </a:cubicBezTo>
                    <a:lnTo>
                      <a:pt x="626864" y="822759"/>
                    </a:lnTo>
                    <a:lnTo>
                      <a:pt x="626864" y="827112"/>
                    </a:lnTo>
                    <a:cubicBezTo>
                      <a:pt x="623962" y="830014"/>
                      <a:pt x="622511" y="832917"/>
                      <a:pt x="622511" y="835819"/>
                    </a:cubicBezTo>
                    <a:cubicBezTo>
                      <a:pt x="617024" y="841623"/>
                      <a:pt x="615652" y="840897"/>
                      <a:pt x="618396" y="833642"/>
                    </a:cubicBezTo>
                    <a:cubicBezTo>
                      <a:pt x="621139" y="826387"/>
                      <a:pt x="621060" y="822759"/>
                      <a:pt x="618158" y="822759"/>
                    </a:cubicBezTo>
                    <a:lnTo>
                      <a:pt x="617478" y="826578"/>
                    </a:lnTo>
                    <a:lnTo>
                      <a:pt x="614349" y="824119"/>
                    </a:lnTo>
                    <a:cubicBezTo>
                      <a:pt x="611084" y="822487"/>
                      <a:pt x="609451" y="824936"/>
                      <a:pt x="609451" y="831465"/>
                    </a:cubicBezTo>
                    <a:lnTo>
                      <a:pt x="609451" y="840172"/>
                    </a:lnTo>
                    <a:cubicBezTo>
                      <a:pt x="606549" y="840172"/>
                      <a:pt x="605098" y="837270"/>
                      <a:pt x="605098" y="831465"/>
                    </a:cubicBezTo>
                    <a:lnTo>
                      <a:pt x="605098" y="844525"/>
                    </a:lnTo>
                    <a:cubicBezTo>
                      <a:pt x="605098" y="847427"/>
                      <a:pt x="606549" y="847427"/>
                      <a:pt x="609451" y="844525"/>
                    </a:cubicBezTo>
                    <a:cubicBezTo>
                      <a:pt x="612354" y="841623"/>
                      <a:pt x="613805" y="838721"/>
                      <a:pt x="613805" y="835819"/>
                    </a:cubicBezTo>
                    <a:lnTo>
                      <a:pt x="609451" y="831465"/>
                    </a:lnTo>
                    <a:lnTo>
                      <a:pt x="611969" y="830207"/>
                    </a:lnTo>
                    <a:lnTo>
                      <a:pt x="614281" y="835819"/>
                    </a:lnTo>
                    <a:lnTo>
                      <a:pt x="614281" y="831465"/>
                    </a:lnTo>
                    <a:cubicBezTo>
                      <a:pt x="614281" y="840172"/>
                      <a:pt x="615573" y="844525"/>
                      <a:pt x="618158" y="844525"/>
                    </a:cubicBezTo>
                    <a:lnTo>
                      <a:pt x="606391" y="870644"/>
                    </a:lnTo>
                    <a:cubicBezTo>
                      <a:pt x="603806" y="876449"/>
                      <a:pt x="601198" y="880076"/>
                      <a:pt x="598568" y="881527"/>
                    </a:cubicBezTo>
                    <a:cubicBezTo>
                      <a:pt x="595938" y="882979"/>
                      <a:pt x="594623" y="886606"/>
                      <a:pt x="594623" y="892411"/>
                    </a:cubicBezTo>
                    <a:cubicBezTo>
                      <a:pt x="592038" y="898215"/>
                      <a:pt x="591392" y="901843"/>
                      <a:pt x="592685" y="903294"/>
                    </a:cubicBezTo>
                    <a:cubicBezTo>
                      <a:pt x="593977" y="904745"/>
                      <a:pt x="593331" y="906921"/>
                      <a:pt x="590746" y="909823"/>
                    </a:cubicBezTo>
                    <a:lnTo>
                      <a:pt x="590746" y="914177"/>
                    </a:lnTo>
                    <a:lnTo>
                      <a:pt x="586801" y="914177"/>
                    </a:lnTo>
                    <a:lnTo>
                      <a:pt x="586801" y="918530"/>
                    </a:lnTo>
                    <a:cubicBezTo>
                      <a:pt x="584216" y="918530"/>
                      <a:pt x="582924" y="919981"/>
                      <a:pt x="582924" y="922883"/>
                    </a:cubicBezTo>
                    <a:cubicBezTo>
                      <a:pt x="588139" y="922883"/>
                      <a:pt x="590746" y="925785"/>
                      <a:pt x="590746" y="931590"/>
                    </a:cubicBezTo>
                    <a:cubicBezTo>
                      <a:pt x="588116" y="934492"/>
                      <a:pt x="585509" y="935943"/>
                      <a:pt x="582924" y="935943"/>
                    </a:cubicBezTo>
                    <a:cubicBezTo>
                      <a:pt x="580294" y="935943"/>
                      <a:pt x="579636" y="935217"/>
                      <a:pt x="580951" y="933766"/>
                    </a:cubicBezTo>
                    <a:cubicBezTo>
                      <a:pt x="582266" y="932315"/>
                      <a:pt x="581609" y="931590"/>
                      <a:pt x="578979" y="931590"/>
                    </a:cubicBezTo>
                    <a:lnTo>
                      <a:pt x="578979" y="944649"/>
                    </a:lnTo>
                    <a:lnTo>
                      <a:pt x="574626" y="949002"/>
                    </a:lnTo>
                    <a:lnTo>
                      <a:pt x="574626" y="953356"/>
                    </a:lnTo>
                    <a:cubicBezTo>
                      <a:pt x="571723" y="953356"/>
                      <a:pt x="568821" y="954807"/>
                      <a:pt x="565919" y="957709"/>
                    </a:cubicBezTo>
                    <a:cubicBezTo>
                      <a:pt x="563017" y="960611"/>
                      <a:pt x="562291" y="963513"/>
                      <a:pt x="563743" y="966415"/>
                    </a:cubicBezTo>
                    <a:cubicBezTo>
                      <a:pt x="565194" y="969317"/>
                      <a:pt x="564468" y="972220"/>
                      <a:pt x="561566" y="975122"/>
                    </a:cubicBezTo>
                    <a:cubicBezTo>
                      <a:pt x="555762" y="980926"/>
                      <a:pt x="549957" y="983828"/>
                      <a:pt x="544153" y="983828"/>
                    </a:cubicBezTo>
                    <a:cubicBezTo>
                      <a:pt x="541115" y="983828"/>
                      <a:pt x="538077" y="984554"/>
                      <a:pt x="535038" y="986005"/>
                    </a:cubicBezTo>
                    <a:cubicBezTo>
                      <a:pt x="532000" y="987456"/>
                      <a:pt x="528962" y="988181"/>
                      <a:pt x="525924" y="988181"/>
                    </a:cubicBezTo>
                    <a:lnTo>
                      <a:pt x="516809" y="996888"/>
                    </a:lnTo>
                    <a:cubicBezTo>
                      <a:pt x="510733" y="991084"/>
                      <a:pt x="506176" y="988181"/>
                      <a:pt x="503137" y="988181"/>
                    </a:cubicBezTo>
                    <a:lnTo>
                      <a:pt x="489398" y="988181"/>
                    </a:lnTo>
                    <a:cubicBezTo>
                      <a:pt x="483321" y="985279"/>
                      <a:pt x="479523" y="982377"/>
                      <a:pt x="478004" y="979475"/>
                    </a:cubicBezTo>
                    <a:cubicBezTo>
                      <a:pt x="476486" y="976573"/>
                      <a:pt x="472688" y="973671"/>
                      <a:pt x="466611" y="970769"/>
                    </a:cubicBezTo>
                    <a:cubicBezTo>
                      <a:pt x="466611" y="962062"/>
                      <a:pt x="463573" y="957709"/>
                      <a:pt x="457497" y="957709"/>
                    </a:cubicBezTo>
                    <a:lnTo>
                      <a:pt x="448382" y="949002"/>
                    </a:lnTo>
                    <a:cubicBezTo>
                      <a:pt x="445480" y="946100"/>
                      <a:pt x="444029" y="940296"/>
                      <a:pt x="444029" y="931590"/>
                    </a:cubicBezTo>
                    <a:cubicBezTo>
                      <a:pt x="444029" y="919981"/>
                      <a:pt x="442940" y="912726"/>
                      <a:pt x="440764" y="909823"/>
                    </a:cubicBezTo>
                    <a:cubicBezTo>
                      <a:pt x="438587" y="906921"/>
                      <a:pt x="435322" y="905470"/>
                      <a:pt x="430969" y="905470"/>
                    </a:cubicBezTo>
                    <a:cubicBezTo>
                      <a:pt x="425165" y="905470"/>
                      <a:pt x="419361" y="902568"/>
                      <a:pt x="413556" y="896764"/>
                    </a:cubicBezTo>
                    <a:lnTo>
                      <a:pt x="413556" y="892411"/>
                    </a:lnTo>
                    <a:cubicBezTo>
                      <a:pt x="410654" y="889508"/>
                      <a:pt x="409203" y="886606"/>
                      <a:pt x="409203" y="883704"/>
                    </a:cubicBezTo>
                    <a:lnTo>
                      <a:pt x="409203" y="896764"/>
                    </a:lnTo>
                    <a:cubicBezTo>
                      <a:pt x="406301" y="896764"/>
                      <a:pt x="404850" y="892411"/>
                      <a:pt x="404850" y="883704"/>
                    </a:cubicBezTo>
                    <a:cubicBezTo>
                      <a:pt x="401948" y="877900"/>
                      <a:pt x="401222" y="874272"/>
                      <a:pt x="402673" y="872821"/>
                    </a:cubicBezTo>
                    <a:cubicBezTo>
                      <a:pt x="404124" y="871370"/>
                      <a:pt x="404850" y="867742"/>
                      <a:pt x="404850" y="861938"/>
                    </a:cubicBezTo>
                    <a:cubicBezTo>
                      <a:pt x="399046" y="859036"/>
                      <a:pt x="399045" y="854683"/>
                      <a:pt x="404850" y="848878"/>
                    </a:cubicBezTo>
                    <a:cubicBezTo>
                      <a:pt x="407752" y="843074"/>
                      <a:pt x="408477" y="839446"/>
                      <a:pt x="407026" y="837995"/>
                    </a:cubicBezTo>
                    <a:cubicBezTo>
                      <a:pt x="405576" y="836544"/>
                      <a:pt x="404850" y="832917"/>
                      <a:pt x="404850" y="827112"/>
                    </a:cubicBezTo>
                    <a:cubicBezTo>
                      <a:pt x="404850" y="818406"/>
                      <a:pt x="406301" y="812601"/>
                      <a:pt x="409203" y="809699"/>
                    </a:cubicBezTo>
                    <a:lnTo>
                      <a:pt x="417909" y="800993"/>
                    </a:lnTo>
                    <a:cubicBezTo>
                      <a:pt x="417909" y="795188"/>
                      <a:pt x="417184" y="790835"/>
                      <a:pt x="415733" y="787933"/>
                    </a:cubicBezTo>
                    <a:cubicBezTo>
                      <a:pt x="414282" y="785031"/>
                      <a:pt x="413556" y="782129"/>
                      <a:pt x="413556" y="779227"/>
                    </a:cubicBezTo>
                    <a:lnTo>
                      <a:pt x="413556" y="757461"/>
                    </a:lnTo>
                    <a:lnTo>
                      <a:pt x="413556" y="731341"/>
                    </a:lnTo>
                    <a:cubicBezTo>
                      <a:pt x="413556" y="711026"/>
                      <a:pt x="415007" y="697967"/>
                      <a:pt x="417909" y="692162"/>
                    </a:cubicBezTo>
                    <a:cubicBezTo>
                      <a:pt x="417909" y="683456"/>
                      <a:pt x="418635" y="675475"/>
                      <a:pt x="420086" y="668220"/>
                    </a:cubicBezTo>
                    <a:cubicBezTo>
                      <a:pt x="421537" y="660964"/>
                      <a:pt x="422263" y="652983"/>
                      <a:pt x="422263" y="644277"/>
                    </a:cubicBezTo>
                    <a:cubicBezTo>
                      <a:pt x="425165" y="644277"/>
                      <a:pt x="426616" y="641375"/>
                      <a:pt x="426616" y="635570"/>
                    </a:cubicBezTo>
                    <a:cubicBezTo>
                      <a:pt x="426616" y="629766"/>
                      <a:pt x="426616" y="625413"/>
                      <a:pt x="426616" y="622511"/>
                    </a:cubicBezTo>
                    <a:cubicBezTo>
                      <a:pt x="423714" y="625413"/>
                      <a:pt x="422263" y="625413"/>
                      <a:pt x="422263" y="622511"/>
                    </a:cubicBezTo>
                    <a:lnTo>
                      <a:pt x="419153" y="616292"/>
                    </a:lnTo>
                    <a:lnTo>
                      <a:pt x="422263" y="600745"/>
                    </a:lnTo>
                    <a:cubicBezTo>
                      <a:pt x="428067" y="600745"/>
                      <a:pt x="430969" y="596391"/>
                      <a:pt x="430969" y="587685"/>
                    </a:cubicBezTo>
                    <a:cubicBezTo>
                      <a:pt x="430969" y="584601"/>
                      <a:pt x="432420" y="574637"/>
                      <a:pt x="435322" y="557791"/>
                    </a:cubicBezTo>
                    <a:cubicBezTo>
                      <a:pt x="438225" y="540944"/>
                      <a:pt x="438224" y="531002"/>
                      <a:pt x="435322" y="527964"/>
                    </a:cubicBezTo>
                    <a:lnTo>
                      <a:pt x="435322" y="504974"/>
                    </a:lnTo>
                    <a:cubicBezTo>
                      <a:pt x="437273" y="502434"/>
                      <a:pt x="438247" y="498625"/>
                      <a:pt x="438247" y="493546"/>
                    </a:cubicBezTo>
                    <a:lnTo>
                      <a:pt x="438247" y="478310"/>
                    </a:lnTo>
                    <a:cubicBezTo>
                      <a:pt x="438247" y="475771"/>
                      <a:pt x="434370" y="474501"/>
                      <a:pt x="426616" y="474501"/>
                    </a:cubicBezTo>
                    <a:lnTo>
                      <a:pt x="417909" y="465795"/>
                    </a:lnTo>
                    <a:lnTo>
                      <a:pt x="404850" y="465795"/>
                    </a:lnTo>
                    <a:lnTo>
                      <a:pt x="396143" y="457088"/>
                    </a:lnTo>
                    <a:cubicBezTo>
                      <a:pt x="393241" y="457088"/>
                      <a:pt x="391790" y="455637"/>
                      <a:pt x="391790" y="452735"/>
                    </a:cubicBezTo>
                    <a:lnTo>
                      <a:pt x="396143" y="452735"/>
                    </a:lnTo>
                    <a:lnTo>
                      <a:pt x="396143" y="448382"/>
                    </a:lnTo>
                    <a:lnTo>
                      <a:pt x="409203" y="435322"/>
                    </a:lnTo>
                    <a:lnTo>
                      <a:pt x="422263" y="422262"/>
                    </a:lnTo>
                    <a:cubicBezTo>
                      <a:pt x="422263" y="428067"/>
                      <a:pt x="422988" y="430969"/>
                      <a:pt x="424439" y="430969"/>
                    </a:cubicBezTo>
                    <a:cubicBezTo>
                      <a:pt x="425890" y="430969"/>
                      <a:pt x="428067" y="433871"/>
                      <a:pt x="430969" y="439675"/>
                    </a:cubicBezTo>
                    <a:cubicBezTo>
                      <a:pt x="433872" y="442578"/>
                      <a:pt x="436297" y="444029"/>
                      <a:pt x="438247" y="444029"/>
                    </a:cubicBezTo>
                    <a:lnTo>
                      <a:pt x="444029" y="435322"/>
                    </a:lnTo>
                    <a:lnTo>
                      <a:pt x="444029" y="413556"/>
                    </a:lnTo>
                    <a:cubicBezTo>
                      <a:pt x="446931" y="407752"/>
                      <a:pt x="448382" y="397594"/>
                      <a:pt x="448382" y="383083"/>
                    </a:cubicBezTo>
                    <a:cubicBezTo>
                      <a:pt x="451330" y="371475"/>
                      <a:pt x="454288" y="361317"/>
                      <a:pt x="457259" y="352611"/>
                    </a:cubicBezTo>
                    <a:cubicBezTo>
                      <a:pt x="460229" y="343904"/>
                      <a:pt x="463210" y="335198"/>
                      <a:pt x="466203" y="326492"/>
                    </a:cubicBezTo>
                    <a:lnTo>
                      <a:pt x="475114" y="296019"/>
                    </a:lnTo>
                    <a:cubicBezTo>
                      <a:pt x="481054" y="290215"/>
                      <a:pt x="486994" y="287312"/>
                      <a:pt x="492935" y="287312"/>
                    </a:cubicBezTo>
                    <a:cubicBezTo>
                      <a:pt x="498830" y="293117"/>
                      <a:pt x="501777" y="297470"/>
                      <a:pt x="501777" y="300372"/>
                    </a:cubicBezTo>
                    <a:lnTo>
                      <a:pt x="502318" y="302671"/>
                    </a:lnTo>
                    <a:lnTo>
                      <a:pt x="500349" y="302141"/>
                    </a:lnTo>
                    <a:cubicBezTo>
                      <a:pt x="499079" y="302413"/>
                      <a:pt x="497719" y="303274"/>
                      <a:pt x="496267" y="304725"/>
                    </a:cubicBezTo>
                    <a:cubicBezTo>
                      <a:pt x="493365" y="307628"/>
                      <a:pt x="491914" y="317785"/>
                      <a:pt x="491914" y="335198"/>
                    </a:cubicBezTo>
                    <a:lnTo>
                      <a:pt x="483208" y="361317"/>
                    </a:lnTo>
                    <a:cubicBezTo>
                      <a:pt x="483208" y="378730"/>
                      <a:pt x="481757" y="388888"/>
                      <a:pt x="478855" y="391790"/>
                    </a:cubicBezTo>
                    <a:cubicBezTo>
                      <a:pt x="478855" y="397594"/>
                      <a:pt x="478129" y="403399"/>
                      <a:pt x="476678" y="409203"/>
                    </a:cubicBezTo>
                    <a:cubicBezTo>
                      <a:pt x="475227" y="415007"/>
                      <a:pt x="474501" y="420811"/>
                      <a:pt x="474501" y="426616"/>
                    </a:cubicBezTo>
                    <a:lnTo>
                      <a:pt x="548506" y="391790"/>
                    </a:lnTo>
                    <a:lnTo>
                      <a:pt x="540414" y="377917"/>
                    </a:lnTo>
                    <a:lnTo>
                      <a:pt x="544119" y="383083"/>
                    </a:lnTo>
                    <a:cubicBezTo>
                      <a:pt x="547089" y="385986"/>
                      <a:pt x="550796" y="387437"/>
                      <a:pt x="555240" y="387437"/>
                    </a:cubicBezTo>
                    <a:cubicBezTo>
                      <a:pt x="561180" y="387437"/>
                      <a:pt x="566373" y="385986"/>
                      <a:pt x="570817" y="383083"/>
                    </a:cubicBezTo>
                    <a:cubicBezTo>
                      <a:pt x="575260" y="380181"/>
                      <a:pt x="580453" y="377279"/>
                      <a:pt x="586393" y="374377"/>
                    </a:cubicBezTo>
                    <a:lnTo>
                      <a:pt x="613124" y="361317"/>
                    </a:lnTo>
                    <a:cubicBezTo>
                      <a:pt x="625005" y="361317"/>
                      <a:pt x="633916" y="358415"/>
                      <a:pt x="639856" y="352611"/>
                    </a:cubicBezTo>
                    <a:lnTo>
                      <a:pt x="639856" y="339551"/>
                    </a:lnTo>
                    <a:cubicBezTo>
                      <a:pt x="639856" y="330845"/>
                      <a:pt x="641330" y="325040"/>
                      <a:pt x="644277" y="322138"/>
                    </a:cubicBezTo>
                    <a:lnTo>
                      <a:pt x="644277" y="287312"/>
                    </a:lnTo>
                    <a:cubicBezTo>
                      <a:pt x="644277" y="278606"/>
                      <a:pt x="645728" y="268449"/>
                      <a:pt x="648630" y="256840"/>
                    </a:cubicBezTo>
                    <a:cubicBezTo>
                      <a:pt x="651533" y="245231"/>
                      <a:pt x="651533" y="235074"/>
                      <a:pt x="648630" y="226367"/>
                    </a:cubicBezTo>
                    <a:cubicBezTo>
                      <a:pt x="642826" y="226367"/>
                      <a:pt x="639198" y="227818"/>
                      <a:pt x="637747" y="230721"/>
                    </a:cubicBezTo>
                    <a:cubicBezTo>
                      <a:pt x="636297" y="233623"/>
                      <a:pt x="632669" y="233623"/>
                      <a:pt x="626864" y="230721"/>
                    </a:cubicBezTo>
                    <a:lnTo>
                      <a:pt x="626864" y="235074"/>
                    </a:lnTo>
                    <a:lnTo>
                      <a:pt x="618158" y="235074"/>
                    </a:lnTo>
                    <a:lnTo>
                      <a:pt x="587685" y="248133"/>
                    </a:lnTo>
                    <a:lnTo>
                      <a:pt x="544153" y="261193"/>
                    </a:lnTo>
                    <a:cubicBezTo>
                      <a:pt x="535446" y="266997"/>
                      <a:pt x="526740" y="270625"/>
                      <a:pt x="518034" y="272076"/>
                    </a:cubicBezTo>
                    <a:cubicBezTo>
                      <a:pt x="509327" y="273527"/>
                      <a:pt x="500621" y="277155"/>
                      <a:pt x="491914" y="282959"/>
                    </a:cubicBezTo>
                    <a:lnTo>
                      <a:pt x="465795" y="291666"/>
                    </a:lnTo>
                    <a:cubicBezTo>
                      <a:pt x="448382" y="291666"/>
                      <a:pt x="439676" y="291666"/>
                      <a:pt x="439676" y="291666"/>
                    </a:cubicBezTo>
                    <a:cubicBezTo>
                      <a:pt x="442578" y="288764"/>
                      <a:pt x="444754" y="288038"/>
                      <a:pt x="446205" y="289489"/>
                    </a:cubicBezTo>
                    <a:cubicBezTo>
                      <a:pt x="447656" y="290940"/>
                      <a:pt x="449833" y="290215"/>
                      <a:pt x="452735" y="287312"/>
                    </a:cubicBezTo>
                    <a:lnTo>
                      <a:pt x="435322" y="287312"/>
                    </a:lnTo>
                    <a:lnTo>
                      <a:pt x="422263" y="278606"/>
                    </a:lnTo>
                    <a:lnTo>
                      <a:pt x="411380" y="262282"/>
                    </a:lnTo>
                    <a:lnTo>
                      <a:pt x="417909" y="265546"/>
                    </a:lnTo>
                    <a:lnTo>
                      <a:pt x="417909" y="261193"/>
                    </a:lnTo>
                    <a:cubicBezTo>
                      <a:pt x="420812" y="264095"/>
                      <a:pt x="423714" y="265546"/>
                      <a:pt x="426616" y="265546"/>
                    </a:cubicBezTo>
                    <a:cubicBezTo>
                      <a:pt x="429518" y="265546"/>
                      <a:pt x="431695" y="264821"/>
                      <a:pt x="433146" y="263370"/>
                    </a:cubicBezTo>
                    <a:cubicBezTo>
                      <a:pt x="434597" y="261919"/>
                      <a:pt x="436773" y="261193"/>
                      <a:pt x="439676" y="261193"/>
                    </a:cubicBezTo>
                    <a:cubicBezTo>
                      <a:pt x="439676" y="264095"/>
                      <a:pt x="441127" y="265546"/>
                      <a:pt x="444029" y="265546"/>
                    </a:cubicBezTo>
                    <a:cubicBezTo>
                      <a:pt x="446931" y="265546"/>
                      <a:pt x="449833" y="264095"/>
                      <a:pt x="452735" y="261193"/>
                    </a:cubicBezTo>
                    <a:lnTo>
                      <a:pt x="461442" y="261193"/>
                    </a:lnTo>
                    <a:cubicBezTo>
                      <a:pt x="470148" y="258472"/>
                      <a:pt x="478855" y="255740"/>
                      <a:pt x="487561" y="252997"/>
                    </a:cubicBezTo>
                    <a:cubicBezTo>
                      <a:pt x="496267" y="250253"/>
                      <a:pt x="506425" y="246138"/>
                      <a:pt x="518034" y="240651"/>
                    </a:cubicBezTo>
                    <a:cubicBezTo>
                      <a:pt x="541251" y="235164"/>
                      <a:pt x="561566" y="228317"/>
                      <a:pt x="578979" y="220110"/>
                    </a:cubicBezTo>
                    <a:lnTo>
                      <a:pt x="609451" y="207730"/>
                    </a:lnTo>
                    <a:cubicBezTo>
                      <a:pt x="615256" y="207730"/>
                      <a:pt x="619609" y="206370"/>
                      <a:pt x="622511" y="203649"/>
                    </a:cubicBezTo>
                    <a:cubicBezTo>
                      <a:pt x="625413" y="203649"/>
                      <a:pt x="626864" y="202266"/>
                      <a:pt x="626864" y="199500"/>
                    </a:cubicBezTo>
                    <a:lnTo>
                      <a:pt x="626864" y="195419"/>
                    </a:lnTo>
                    <a:cubicBezTo>
                      <a:pt x="629767" y="187030"/>
                      <a:pt x="635571" y="182835"/>
                      <a:pt x="644277" y="182835"/>
                    </a:cubicBezTo>
                    <a:close/>
                    <a:moveTo>
                      <a:pt x="150952" y="149642"/>
                    </a:moveTo>
                    <a:cubicBezTo>
                      <a:pt x="152913" y="149279"/>
                      <a:pt x="155855" y="149460"/>
                      <a:pt x="159777" y="150186"/>
                    </a:cubicBezTo>
                    <a:cubicBezTo>
                      <a:pt x="167622" y="151637"/>
                      <a:pt x="172837" y="152363"/>
                      <a:pt x="175421" y="152363"/>
                    </a:cubicBezTo>
                    <a:cubicBezTo>
                      <a:pt x="191973" y="158167"/>
                      <a:pt x="201699" y="159618"/>
                      <a:pt x="204602" y="156716"/>
                    </a:cubicBezTo>
                    <a:lnTo>
                      <a:pt x="235074" y="156716"/>
                    </a:lnTo>
                    <a:cubicBezTo>
                      <a:pt x="237977" y="156716"/>
                      <a:pt x="240153" y="157441"/>
                      <a:pt x="241604" y="158892"/>
                    </a:cubicBezTo>
                    <a:cubicBezTo>
                      <a:pt x="243055" y="160343"/>
                      <a:pt x="245232" y="161069"/>
                      <a:pt x="248134" y="161069"/>
                    </a:cubicBezTo>
                    <a:cubicBezTo>
                      <a:pt x="256840" y="161069"/>
                      <a:pt x="261193" y="158167"/>
                      <a:pt x="261193" y="152363"/>
                    </a:cubicBezTo>
                    <a:cubicBezTo>
                      <a:pt x="266998" y="158167"/>
                      <a:pt x="268449" y="161069"/>
                      <a:pt x="265547" y="161069"/>
                    </a:cubicBezTo>
                    <a:cubicBezTo>
                      <a:pt x="265547" y="163971"/>
                      <a:pt x="266998" y="165422"/>
                      <a:pt x="269900" y="165422"/>
                    </a:cubicBezTo>
                    <a:lnTo>
                      <a:pt x="278606" y="165422"/>
                    </a:lnTo>
                    <a:cubicBezTo>
                      <a:pt x="281509" y="168324"/>
                      <a:pt x="285862" y="169775"/>
                      <a:pt x="291666" y="169775"/>
                    </a:cubicBezTo>
                    <a:lnTo>
                      <a:pt x="291666" y="174129"/>
                    </a:lnTo>
                    <a:lnTo>
                      <a:pt x="300372" y="174129"/>
                    </a:lnTo>
                    <a:lnTo>
                      <a:pt x="309079" y="182835"/>
                    </a:lnTo>
                    <a:cubicBezTo>
                      <a:pt x="311981" y="185737"/>
                      <a:pt x="313432" y="188639"/>
                      <a:pt x="313432" y="191542"/>
                    </a:cubicBezTo>
                    <a:lnTo>
                      <a:pt x="313432" y="187188"/>
                    </a:lnTo>
                    <a:lnTo>
                      <a:pt x="322139" y="195895"/>
                    </a:lnTo>
                    <a:lnTo>
                      <a:pt x="322139" y="200248"/>
                    </a:lnTo>
                    <a:lnTo>
                      <a:pt x="326492" y="200248"/>
                    </a:lnTo>
                    <a:cubicBezTo>
                      <a:pt x="332296" y="206052"/>
                      <a:pt x="335198" y="213308"/>
                      <a:pt x="335198" y="222014"/>
                    </a:cubicBezTo>
                    <a:cubicBezTo>
                      <a:pt x="338101" y="222014"/>
                      <a:pt x="339551" y="224916"/>
                      <a:pt x="339551" y="230721"/>
                    </a:cubicBezTo>
                    <a:cubicBezTo>
                      <a:pt x="336649" y="233623"/>
                      <a:pt x="335198" y="236525"/>
                      <a:pt x="335198" y="239427"/>
                    </a:cubicBezTo>
                    <a:cubicBezTo>
                      <a:pt x="335198" y="242329"/>
                      <a:pt x="336649" y="243780"/>
                      <a:pt x="339551" y="243780"/>
                    </a:cubicBezTo>
                    <a:cubicBezTo>
                      <a:pt x="342454" y="243780"/>
                      <a:pt x="341003" y="245231"/>
                      <a:pt x="335198" y="248133"/>
                    </a:cubicBezTo>
                    <a:lnTo>
                      <a:pt x="339551" y="248133"/>
                    </a:lnTo>
                    <a:cubicBezTo>
                      <a:pt x="342454" y="251036"/>
                      <a:pt x="343905" y="253938"/>
                      <a:pt x="343905" y="256840"/>
                    </a:cubicBezTo>
                    <a:cubicBezTo>
                      <a:pt x="338101" y="256840"/>
                      <a:pt x="333747" y="258291"/>
                      <a:pt x="330845" y="261193"/>
                    </a:cubicBezTo>
                    <a:cubicBezTo>
                      <a:pt x="327943" y="261193"/>
                      <a:pt x="326492" y="261919"/>
                      <a:pt x="326492" y="263370"/>
                    </a:cubicBezTo>
                    <a:cubicBezTo>
                      <a:pt x="326492" y="264821"/>
                      <a:pt x="325041" y="265546"/>
                      <a:pt x="322139" y="265546"/>
                    </a:cubicBezTo>
                    <a:cubicBezTo>
                      <a:pt x="322139" y="262644"/>
                      <a:pt x="320687" y="261193"/>
                      <a:pt x="317785" y="261193"/>
                    </a:cubicBezTo>
                    <a:cubicBezTo>
                      <a:pt x="314883" y="261193"/>
                      <a:pt x="313432" y="262644"/>
                      <a:pt x="313432" y="265546"/>
                    </a:cubicBezTo>
                    <a:cubicBezTo>
                      <a:pt x="313432" y="268449"/>
                      <a:pt x="311981" y="269900"/>
                      <a:pt x="309079" y="269900"/>
                    </a:cubicBezTo>
                    <a:lnTo>
                      <a:pt x="300372" y="269900"/>
                    </a:lnTo>
                    <a:lnTo>
                      <a:pt x="291666" y="278606"/>
                    </a:lnTo>
                    <a:cubicBezTo>
                      <a:pt x="291666" y="275704"/>
                      <a:pt x="290215" y="274253"/>
                      <a:pt x="287313" y="274253"/>
                    </a:cubicBezTo>
                    <a:lnTo>
                      <a:pt x="287313" y="269900"/>
                    </a:lnTo>
                    <a:lnTo>
                      <a:pt x="282960" y="274253"/>
                    </a:lnTo>
                    <a:lnTo>
                      <a:pt x="274253" y="274253"/>
                    </a:lnTo>
                    <a:cubicBezTo>
                      <a:pt x="268449" y="280057"/>
                      <a:pt x="265547" y="281508"/>
                      <a:pt x="265547" y="278606"/>
                    </a:cubicBezTo>
                    <a:cubicBezTo>
                      <a:pt x="259743" y="272802"/>
                      <a:pt x="253938" y="278606"/>
                      <a:pt x="248134" y="296019"/>
                    </a:cubicBezTo>
                    <a:lnTo>
                      <a:pt x="243781" y="291666"/>
                    </a:lnTo>
                    <a:cubicBezTo>
                      <a:pt x="240878" y="294568"/>
                      <a:pt x="237976" y="296019"/>
                      <a:pt x="235074" y="296019"/>
                    </a:cubicBezTo>
                    <a:cubicBezTo>
                      <a:pt x="237977" y="293117"/>
                      <a:pt x="239427" y="288764"/>
                      <a:pt x="239427" y="282959"/>
                    </a:cubicBezTo>
                    <a:lnTo>
                      <a:pt x="226368" y="296019"/>
                    </a:lnTo>
                    <a:lnTo>
                      <a:pt x="217661" y="304725"/>
                    </a:lnTo>
                    <a:cubicBezTo>
                      <a:pt x="211857" y="307628"/>
                      <a:pt x="208955" y="309804"/>
                      <a:pt x="208955" y="311255"/>
                    </a:cubicBezTo>
                    <a:cubicBezTo>
                      <a:pt x="208955" y="312706"/>
                      <a:pt x="207504" y="314883"/>
                      <a:pt x="204602" y="317785"/>
                    </a:cubicBezTo>
                    <a:cubicBezTo>
                      <a:pt x="201699" y="320687"/>
                      <a:pt x="200248" y="323589"/>
                      <a:pt x="200248" y="326492"/>
                    </a:cubicBezTo>
                    <a:lnTo>
                      <a:pt x="191542" y="335198"/>
                    </a:lnTo>
                    <a:cubicBezTo>
                      <a:pt x="191542" y="332296"/>
                      <a:pt x="190091" y="332296"/>
                      <a:pt x="187189" y="335198"/>
                    </a:cubicBezTo>
                    <a:lnTo>
                      <a:pt x="183244" y="339551"/>
                    </a:lnTo>
                    <a:cubicBezTo>
                      <a:pt x="183244" y="342453"/>
                      <a:pt x="181951" y="345355"/>
                      <a:pt x="179366" y="348258"/>
                    </a:cubicBezTo>
                    <a:lnTo>
                      <a:pt x="171544" y="361317"/>
                    </a:lnTo>
                    <a:cubicBezTo>
                      <a:pt x="166284" y="358415"/>
                      <a:pt x="166284" y="354062"/>
                      <a:pt x="171544" y="348258"/>
                    </a:cubicBezTo>
                    <a:cubicBezTo>
                      <a:pt x="174129" y="345355"/>
                      <a:pt x="175421" y="342453"/>
                      <a:pt x="175421" y="339551"/>
                    </a:cubicBezTo>
                    <a:cubicBezTo>
                      <a:pt x="178052" y="339551"/>
                      <a:pt x="181974" y="332296"/>
                      <a:pt x="187189" y="317785"/>
                    </a:cubicBezTo>
                    <a:cubicBezTo>
                      <a:pt x="198798" y="297470"/>
                      <a:pt x="204602" y="280057"/>
                      <a:pt x="204602" y="265546"/>
                    </a:cubicBezTo>
                    <a:cubicBezTo>
                      <a:pt x="207504" y="268449"/>
                      <a:pt x="208955" y="267723"/>
                      <a:pt x="208955" y="263370"/>
                    </a:cubicBezTo>
                    <a:cubicBezTo>
                      <a:pt x="208955" y="259017"/>
                      <a:pt x="210406" y="255389"/>
                      <a:pt x="213308" y="252487"/>
                    </a:cubicBezTo>
                    <a:lnTo>
                      <a:pt x="213308" y="230721"/>
                    </a:lnTo>
                    <a:cubicBezTo>
                      <a:pt x="213308" y="219112"/>
                      <a:pt x="207504" y="213308"/>
                      <a:pt x="195895" y="213308"/>
                    </a:cubicBezTo>
                    <a:lnTo>
                      <a:pt x="179366" y="200248"/>
                    </a:lnTo>
                    <a:lnTo>
                      <a:pt x="139303" y="187188"/>
                    </a:lnTo>
                    <a:lnTo>
                      <a:pt x="95771" y="178482"/>
                    </a:lnTo>
                    <a:cubicBezTo>
                      <a:pt x="95771" y="175580"/>
                      <a:pt x="97948" y="174129"/>
                      <a:pt x="102301" y="174129"/>
                    </a:cubicBezTo>
                    <a:cubicBezTo>
                      <a:pt x="106654" y="174129"/>
                      <a:pt x="110282" y="172678"/>
                      <a:pt x="113184" y="169775"/>
                    </a:cubicBezTo>
                    <a:cubicBezTo>
                      <a:pt x="116086" y="166873"/>
                      <a:pt x="116812" y="165422"/>
                      <a:pt x="115360" y="165422"/>
                    </a:cubicBezTo>
                    <a:cubicBezTo>
                      <a:pt x="113910" y="165422"/>
                      <a:pt x="116086" y="163971"/>
                      <a:pt x="121890" y="161069"/>
                    </a:cubicBezTo>
                    <a:lnTo>
                      <a:pt x="134950" y="152363"/>
                    </a:lnTo>
                    <a:lnTo>
                      <a:pt x="143656" y="152363"/>
                    </a:lnTo>
                    <a:lnTo>
                      <a:pt x="148010" y="152363"/>
                    </a:lnTo>
                    <a:cubicBezTo>
                      <a:pt x="148010" y="150911"/>
                      <a:pt x="148990" y="150005"/>
                      <a:pt x="150952" y="149642"/>
                    </a:cubicBezTo>
                    <a:close/>
                    <a:moveTo>
                      <a:pt x="635571" y="52238"/>
                    </a:moveTo>
                    <a:cubicBezTo>
                      <a:pt x="632669" y="52238"/>
                      <a:pt x="631943" y="52964"/>
                      <a:pt x="633394" y="54415"/>
                    </a:cubicBezTo>
                    <a:cubicBezTo>
                      <a:pt x="634845" y="55866"/>
                      <a:pt x="637022" y="56592"/>
                      <a:pt x="639924" y="56592"/>
                    </a:cubicBezTo>
                    <a:close/>
                    <a:moveTo>
                      <a:pt x="483208" y="0"/>
                    </a:moveTo>
                    <a:cubicBezTo>
                      <a:pt x="483208" y="8706"/>
                      <a:pt x="493365" y="13059"/>
                      <a:pt x="513680" y="13059"/>
                    </a:cubicBezTo>
                    <a:cubicBezTo>
                      <a:pt x="522387" y="13059"/>
                      <a:pt x="531093" y="14510"/>
                      <a:pt x="539800" y="17413"/>
                    </a:cubicBezTo>
                    <a:cubicBezTo>
                      <a:pt x="548506" y="20315"/>
                      <a:pt x="557213" y="23217"/>
                      <a:pt x="565919" y="26119"/>
                    </a:cubicBezTo>
                    <a:cubicBezTo>
                      <a:pt x="568822" y="29021"/>
                      <a:pt x="576077" y="30472"/>
                      <a:pt x="587685" y="30472"/>
                    </a:cubicBezTo>
                    <a:cubicBezTo>
                      <a:pt x="590588" y="33374"/>
                      <a:pt x="593490" y="34826"/>
                      <a:pt x="596392" y="34826"/>
                    </a:cubicBezTo>
                    <a:lnTo>
                      <a:pt x="605098" y="34826"/>
                    </a:lnTo>
                    <a:lnTo>
                      <a:pt x="631217" y="47885"/>
                    </a:lnTo>
                    <a:cubicBezTo>
                      <a:pt x="634120" y="50787"/>
                      <a:pt x="637022" y="52238"/>
                      <a:pt x="639924" y="52238"/>
                    </a:cubicBezTo>
                    <a:cubicBezTo>
                      <a:pt x="642826" y="52238"/>
                      <a:pt x="644277" y="55141"/>
                      <a:pt x="644277" y="60945"/>
                    </a:cubicBezTo>
                    <a:lnTo>
                      <a:pt x="639924" y="60945"/>
                    </a:lnTo>
                    <a:lnTo>
                      <a:pt x="657337" y="71420"/>
                    </a:lnTo>
                    <a:lnTo>
                      <a:pt x="648630" y="71420"/>
                    </a:lnTo>
                    <a:cubicBezTo>
                      <a:pt x="651533" y="73732"/>
                      <a:pt x="652984" y="76045"/>
                      <a:pt x="652984" y="78358"/>
                    </a:cubicBezTo>
                    <a:cubicBezTo>
                      <a:pt x="650081" y="78358"/>
                      <a:pt x="647179" y="77632"/>
                      <a:pt x="644277" y="76181"/>
                    </a:cubicBezTo>
                    <a:cubicBezTo>
                      <a:pt x="641375" y="74730"/>
                      <a:pt x="638473" y="74005"/>
                      <a:pt x="635571" y="74005"/>
                    </a:cubicBezTo>
                    <a:cubicBezTo>
                      <a:pt x="629767" y="74005"/>
                      <a:pt x="626864" y="73279"/>
                      <a:pt x="626864" y="71828"/>
                    </a:cubicBezTo>
                    <a:cubicBezTo>
                      <a:pt x="626864" y="70377"/>
                      <a:pt x="625413" y="69651"/>
                      <a:pt x="622511" y="69651"/>
                    </a:cubicBezTo>
                    <a:cubicBezTo>
                      <a:pt x="619609" y="69651"/>
                      <a:pt x="618158" y="68200"/>
                      <a:pt x="618158" y="65298"/>
                    </a:cubicBezTo>
                    <a:cubicBezTo>
                      <a:pt x="609451" y="59494"/>
                      <a:pt x="608000" y="59494"/>
                      <a:pt x="613805" y="65298"/>
                    </a:cubicBezTo>
                    <a:cubicBezTo>
                      <a:pt x="619609" y="71102"/>
                      <a:pt x="622511" y="75456"/>
                      <a:pt x="622511" y="78358"/>
                    </a:cubicBezTo>
                    <a:cubicBezTo>
                      <a:pt x="619609" y="75456"/>
                      <a:pt x="615256" y="74005"/>
                      <a:pt x="609451" y="74005"/>
                    </a:cubicBezTo>
                    <a:cubicBezTo>
                      <a:pt x="606549" y="74005"/>
                      <a:pt x="604373" y="73279"/>
                      <a:pt x="602922" y="71828"/>
                    </a:cubicBezTo>
                    <a:cubicBezTo>
                      <a:pt x="601471" y="70377"/>
                      <a:pt x="599294" y="69651"/>
                      <a:pt x="596392" y="69651"/>
                    </a:cubicBezTo>
                    <a:cubicBezTo>
                      <a:pt x="590588" y="75456"/>
                      <a:pt x="590587" y="79809"/>
                      <a:pt x="596392" y="82711"/>
                    </a:cubicBezTo>
                    <a:cubicBezTo>
                      <a:pt x="602196" y="85613"/>
                      <a:pt x="605098" y="88515"/>
                      <a:pt x="605098" y="91417"/>
                    </a:cubicBezTo>
                    <a:lnTo>
                      <a:pt x="592038" y="91417"/>
                    </a:lnTo>
                    <a:lnTo>
                      <a:pt x="596392" y="95771"/>
                    </a:lnTo>
                    <a:cubicBezTo>
                      <a:pt x="590588" y="101575"/>
                      <a:pt x="584783" y="100124"/>
                      <a:pt x="578979" y="91417"/>
                    </a:cubicBezTo>
                    <a:cubicBezTo>
                      <a:pt x="576077" y="91417"/>
                      <a:pt x="573175" y="89966"/>
                      <a:pt x="570272" y="87064"/>
                    </a:cubicBezTo>
                    <a:cubicBezTo>
                      <a:pt x="567370" y="84162"/>
                      <a:pt x="564468" y="82711"/>
                      <a:pt x="561566" y="82711"/>
                    </a:cubicBezTo>
                    <a:cubicBezTo>
                      <a:pt x="558664" y="82711"/>
                      <a:pt x="552859" y="87064"/>
                      <a:pt x="544153" y="95771"/>
                    </a:cubicBezTo>
                    <a:lnTo>
                      <a:pt x="539800" y="95771"/>
                    </a:lnTo>
                    <a:lnTo>
                      <a:pt x="539800" y="100124"/>
                    </a:lnTo>
                    <a:cubicBezTo>
                      <a:pt x="536898" y="100124"/>
                      <a:pt x="534721" y="100849"/>
                      <a:pt x="533270" y="102300"/>
                    </a:cubicBezTo>
                    <a:cubicBezTo>
                      <a:pt x="531819" y="103752"/>
                      <a:pt x="529642" y="104477"/>
                      <a:pt x="526740" y="104477"/>
                    </a:cubicBezTo>
                    <a:lnTo>
                      <a:pt x="539800" y="87064"/>
                    </a:lnTo>
                    <a:cubicBezTo>
                      <a:pt x="539800" y="81260"/>
                      <a:pt x="541251" y="78358"/>
                      <a:pt x="544153" y="78358"/>
                    </a:cubicBezTo>
                    <a:lnTo>
                      <a:pt x="544153" y="71420"/>
                    </a:lnTo>
                    <a:cubicBezTo>
                      <a:pt x="544153" y="66749"/>
                      <a:pt x="540525" y="63110"/>
                      <a:pt x="533270" y="60503"/>
                    </a:cubicBezTo>
                    <a:cubicBezTo>
                      <a:pt x="526014" y="57895"/>
                      <a:pt x="520936" y="53690"/>
                      <a:pt x="518034" y="47885"/>
                    </a:cubicBezTo>
                    <a:lnTo>
                      <a:pt x="509327" y="39179"/>
                    </a:lnTo>
                    <a:cubicBezTo>
                      <a:pt x="503523" y="36277"/>
                      <a:pt x="499895" y="33374"/>
                      <a:pt x="498444" y="30472"/>
                    </a:cubicBezTo>
                    <a:cubicBezTo>
                      <a:pt x="496993" y="27570"/>
                      <a:pt x="493365" y="24668"/>
                      <a:pt x="487561" y="21766"/>
                    </a:cubicBezTo>
                    <a:cubicBezTo>
                      <a:pt x="478855" y="21766"/>
                      <a:pt x="474501" y="18864"/>
                      <a:pt x="474501" y="13059"/>
                    </a:cubicBezTo>
                    <a:cubicBezTo>
                      <a:pt x="474501" y="10157"/>
                      <a:pt x="477403" y="5804"/>
                      <a:pt x="4832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文本框-32_矢量">
              <a:extLst>
                <a:ext uri="{FF2B5EF4-FFF2-40B4-BE49-F238E27FC236}">
                  <a16:creationId xmlns:a16="http://schemas.microsoft.com/office/drawing/2014/main" id="{708EAE89-53CA-CD76-C945-91A3DF8F245C}"/>
                </a:ext>
              </a:extLst>
            </p:cNvPr>
            <p:cNvGrpSpPr/>
            <p:nvPr/>
          </p:nvGrpSpPr>
          <p:grpSpPr>
            <a:xfrm>
              <a:off x="2934955" y="2975164"/>
              <a:ext cx="2053069" cy="448590"/>
              <a:chOff x="2934955" y="2975164"/>
              <a:chExt cx="2053069" cy="448590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D68A308-EF83-B455-5668-5422830E87E4}"/>
                  </a:ext>
                </a:extLst>
              </p:cNvPr>
              <p:cNvSpPr txBox="1"/>
              <p:nvPr/>
            </p:nvSpPr>
            <p:spPr>
              <a:xfrm>
                <a:off x="2934955" y="2975164"/>
                <a:ext cx="365303" cy="446761"/>
              </a:xfrm>
              <a:custGeom>
                <a:avLst/>
                <a:gdLst/>
                <a:ahLst/>
                <a:cxnLst/>
                <a:rect l="l" t="t" r="r" b="b"/>
                <a:pathLst>
                  <a:path w="365303" h="446761">
                    <a:moveTo>
                      <a:pt x="195225" y="303200"/>
                    </a:moveTo>
                    <a:lnTo>
                      <a:pt x="195225" y="334747"/>
                    </a:lnTo>
                    <a:lnTo>
                      <a:pt x="286208" y="334747"/>
                    </a:lnTo>
                    <a:lnTo>
                      <a:pt x="286208" y="303200"/>
                    </a:lnTo>
                    <a:close/>
                    <a:moveTo>
                      <a:pt x="117501" y="105690"/>
                    </a:moveTo>
                    <a:lnTo>
                      <a:pt x="117501" y="143637"/>
                    </a:lnTo>
                    <a:lnTo>
                      <a:pt x="290780" y="143637"/>
                    </a:lnTo>
                    <a:lnTo>
                      <a:pt x="290780" y="105690"/>
                    </a:lnTo>
                    <a:close/>
                    <a:moveTo>
                      <a:pt x="163809" y="0"/>
                    </a:moveTo>
                    <a:lnTo>
                      <a:pt x="236080" y="0"/>
                    </a:lnTo>
                    <a:lnTo>
                      <a:pt x="240488" y="34824"/>
                    </a:lnTo>
                    <a:lnTo>
                      <a:pt x="364846" y="34824"/>
                    </a:lnTo>
                    <a:lnTo>
                      <a:pt x="364846" y="212674"/>
                    </a:lnTo>
                    <a:lnTo>
                      <a:pt x="117501" y="212674"/>
                    </a:lnTo>
                    <a:cubicBezTo>
                      <a:pt x="117501" y="223342"/>
                      <a:pt x="117348" y="231420"/>
                      <a:pt x="117044" y="236906"/>
                    </a:cubicBezTo>
                    <a:lnTo>
                      <a:pt x="365303" y="236906"/>
                    </a:lnTo>
                    <a:lnTo>
                      <a:pt x="365303" y="446761"/>
                    </a:lnTo>
                    <a:lnTo>
                      <a:pt x="115215" y="446761"/>
                    </a:lnTo>
                    <a:lnTo>
                      <a:pt x="115215" y="275768"/>
                    </a:lnTo>
                    <a:cubicBezTo>
                      <a:pt x="111862" y="330022"/>
                      <a:pt x="101651" y="372009"/>
                      <a:pt x="84582" y="401727"/>
                    </a:cubicBezTo>
                    <a:cubicBezTo>
                      <a:pt x="67514" y="431445"/>
                      <a:pt x="39320" y="446304"/>
                      <a:pt x="0" y="446304"/>
                    </a:cubicBezTo>
                    <a:lnTo>
                      <a:pt x="0" y="334290"/>
                    </a:lnTo>
                    <a:cubicBezTo>
                      <a:pt x="12192" y="334290"/>
                      <a:pt x="21565" y="329641"/>
                      <a:pt x="28118" y="320345"/>
                    </a:cubicBezTo>
                    <a:cubicBezTo>
                      <a:pt x="34671" y="311049"/>
                      <a:pt x="38939" y="297714"/>
                      <a:pt x="40920" y="280340"/>
                    </a:cubicBezTo>
                    <a:cubicBezTo>
                      <a:pt x="42901" y="262966"/>
                      <a:pt x="43892" y="238735"/>
                      <a:pt x="43892" y="207645"/>
                    </a:cubicBezTo>
                    <a:lnTo>
                      <a:pt x="43892" y="34824"/>
                    </a:lnTo>
                    <a:lnTo>
                      <a:pt x="167336" y="348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F0C5895-AF42-0293-EA7D-A462F3A00132}"/>
                  </a:ext>
                </a:extLst>
              </p:cNvPr>
              <p:cNvSpPr txBox="1"/>
              <p:nvPr/>
            </p:nvSpPr>
            <p:spPr>
              <a:xfrm>
                <a:off x="3378439" y="2981641"/>
                <a:ext cx="403251" cy="442113"/>
              </a:xfrm>
              <a:custGeom>
                <a:avLst/>
                <a:gdLst/>
                <a:ahLst/>
                <a:cxnLst/>
                <a:rect l="l" t="t" r="r" b="b"/>
                <a:pathLst>
                  <a:path w="403251" h="442113">
                    <a:moveTo>
                      <a:pt x="82296" y="257861"/>
                    </a:moveTo>
                    <a:lnTo>
                      <a:pt x="117958" y="257861"/>
                    </a:lnTo>
                    <a:lnTo>
                      <a:pt x="119787" y="310896"/>
                    </a:lnTo>
                    <a:lnTo>
                      <a:pt x="85040" y="310896"/>
                    </a:lnTo>
                    <a:close/>
                    <a:moveTo>
                      <a:pt x="210770" y="144475"/>
                    </a:moveTo>
                    <a:lnTo>
                      <a:pt x="368046" y="144475"/>
                    </a:lnTo>
                    <a:lnTo>
                      <a:pt x="368046" y="216713"/>
                    </a:lnTo>
                    <a:cubicBezTo>
                      <a:pt x="364998" y="221285"/>
                      <a:pt x="361646" y="229286"/>
                      <a:pt x="357988" y="240716"/>
                    </a:cubicBezTo>
                    <a:cubicBezTo>
                      <a:pt x="354330" y="252146"/>
                      <a:pt x="352349" y="262585"/>
                      <a:pt x="352044" y="272034"/>
                    </a:cubicBezTo>
                    <a:cubicBezTo>
                      <a:pt x="351130" y="290932"/>
                      <a:pt x="353264" y="305029"/>
                      <a:pt x="358445" y="314325"/>
                    </a:cubicBezTo>
                    <a:cubicBezTo>
                      <a:pt x="363627" y="323622"/>
                      <a:pt x="371094" y="328879"/>
                      <a:pt x="380848" y="330099"/>
                    </a:cubicBezTo>
                    <a:lnTo>
                      <a:pt x="403251" y="330099"/>
                    </a:lnTo>
                    <a:lnTo>
                      <a:pt x="403251" y="440741"/>
                    </a:lnTo>
                    <a:lnTo>
                      <a:pt x="350216" y="440741"/>
                    </a:lnTo>
                    <a:cubicBezTo>
                      <a:pt x="327356" y="440436"/>
                      <a:pt x="310896" y="429006"/>
                      <a:pt x="300838" y="406451"/>
                    </a:cubicBezTo>
                    <a:cubicBezTo>
                      <a:pt x="290780" y="383896"/>
                      <a:pt x="286512" y="357835"/>
                      <a:pt x="288036" y="328270"/>
                    </a:cubicBezTo>
                    <a:cubicBezTo>
                      <a:pt x="289560" y="302971"/>
                      <a:pt x="291846" y="282855"/>
                      <a:pt x="294894" y="267919"/>
                    </a:cubicBezTo>
                    <a:cubicBezTo>
                      <a:pt x="297942" y="252984"/>
                      <a:pt x="303581" y="236373"/>
                      <a:pt x="311811" y="218085"/>
                    </a:cubicBezTo>
                    <a:lnTo>
                      <a:pt x="274778" y="218085"/>
                    </a:lnTo>
                    <a:cubicBezTo>
                      <a:pt x="274778" y="262281"/>
                      <a:pt x="274625" y="291541"/>
                      <a:pt x="274320" y="305867"/>
                    </a:cubicBezTo>
                    <a:cubicBezTo>
                      <a:pt x="272796" y="350673"/>
                      <a:pt x="265481" y="384429"/>
                      <a:pt x="252375" y="407137"/>
                    </a:cubicBezTo>
                    <a:cubicBezTo>
                      <a:pt x="239268" y="429844"/>
                      <a:pt x="216866" y="441503"/>
                      <a:pt x="185166" y="442113"/>
                    </a:cubicBezTo>
                    <a:lnTo>
                      <a:pt x="185166" y="330099"/>
                    </a:lnTo>
                    <a:cubicBezTo>
                      <a:pt x="196139" y="329489"/>
                      <a:pt x="203150" y="314249"/>
                      <a:pt x="206198" y="284379"/>
                    </a:cubicBezTo>
                    <a:cubicBezTo>
                      <a:pt x="209246" y="254508"/>
                      <a:pt x="210770" y="207874"/>
                      <a:pt x="210770" y="144475"/>
                    </a:cubicBezTo>
                    <a:close/>
                    <a:moveTo>
                      <a:pt x="82296" y="122073"/>
                    </a:moveTo>
                    <a:lnTo>
                      <a:pt x="117958" y="122073"/>
                    </a:lnTo>
                    <a:lnTo>
                      <a:pt x="119787" y="176479"/>
                    </a:lnTo>
                    <a:lnTo>
                      <a:pt x="85040" y="176479"/>
                    </a:lnTo>
                    <a:close/>
                    <a:moveTo>
                      <a:pt x="75438" y="109728"/>
                    </a:moveTo>
                    <a:lnTo>
                      <a:pt x="75438" y="184252"/>
                    </a:lnTo>
                    <a:lnTo>
                      <a:pt x="128931" y="184252"/>
                    </a:lnTo>
                    <a:lnTo>
                      <a:pt x="128931" y="109728"/>
                    </a:lnTo>
                    <a:close/>
                    <a:moveTo>
                      <a:pt x="252832" y="2286"/>
                    </a:moveTo>
                    <a:lnTo>
                      <a:pt x="328270" y="2286"/>
                    </a:lnTo>
                    <a:lnTo>
                      <a:pt x="331470" y="37033"/>
                    </a:lnTo>
                    <a:lnTo>
                      <a:pt x="394107" y="37033"/>
                    </a:lnTo>
                    <a:lnTo>
                      <a:pt x="394107" y="114300"/>
                    </a:lnTo>
                    <a:lnTo>
                      <a:pt x="192482" y="114300"/>
                    </a:lnTo>
                    <a:lnTo>
                      <a:pt x="192482" y="37033"/>
                    </a:lnTo>
                    <a:lnTo>
                      <a:pt x="255118" y="37033"/>
                    </a:lnTo>
                    <a:close/>
                    <a:moveTo>
                      <a:pt x="74067" y="0"/>
                    </a:moveTo>
                    <a:lnTo>
                      <a:pt x="137160" y="0"/>
                    </a:lnTo>
                    <a:lnTo>
                      <a:pt x="133503" y="37033"/>
                    </a:lnTo>
                    <a:lnTo>
                      <a:pt x="179680" y="37033"/>
                    </a:lnTo>
                    <a:lnTo>
                      <a:pt x="179680" y="298552"/>
                    </a:lnTo>
                    <a:cubicBezTo>
                      <a:pt x="179680" y="341224"/>
                      <a:pt x="178537" y="371780"/>
                      <a:pt x="176251" y="390220"/>
                    </a:cubicBezTo>
                    <a:cubicBezTo>
                      <a:pt x="173965" y="408661"/>
                      <a:pt x="169164" y="421615"/>
                      <a:pt x="161849" y="429082"/>
                    </a:cubicBezTo>
                    <a:cubicBezTo>
                      <a:pt x="154534" y="436550"/>
                      <a:pt x="142494" y="440284"/>
                      <a:pt x="125730" y="440284"/>
                    </a:cubicBezTo>
                    <a:lnTo>
                      <a:pt x="85040" y="440284"/>
                    </a:lnTo>
                    <a:lnTo>
                      <a:pt x="85040" y="328270"/>
                    </a:lnTo>
                    <a:lnTo>
                      <a:pt x="117958" y="328270"/>
                    </a:lnTo>
                    <a:cubicBezTo>
                      <a:pt x="121616" y="328270"/>
                      <a:pt x="124130" y="326136"/>
                      <a:pt x="125502" y="321869"/>
                    </a:cubicBezTo>
                    <a:cubicBezTo>
                      <a:pt x="126873" y="317602"/>
                      <a:pt x="127788" y="309982"/>
                      <a:pt x="128245" y="299009"/>
                    </a:cubicBezTo>
                    <a:cubicBezTo>
                      <a:pt x="128702" y="288036"/>
                      <a:pt x="128931" y="271272"/>
                      <a:pt x="128931" y="248717"/>
                    </a:cubicBezTo>
                    <a:lnTo>
                      <a:pt x="74981" y="248717"/>
                    </a:lnTo>
                    <a:cubicBezTo>
                      <a:pt x="73762" y="310287"/>
                      <a:pt x="67971" y="357607"/>
                      <a:pt x="57608" y="390678"/>
                    </a:cubicBezTo>
                    <a:cubicBezTo>
                      <a:pt x="47244" y="423748"/>
                      <a:pt x="28042" y="440284"/>
                      <a:pt x="0" y="440284"/>
                    </a:cubicBezTo>
                    <a:lnTo>
                      <a:pt x="0" y="328270"/>
                    </a:lnTo>
                    <a:cubicBezTo>
                      <a:pt x="8535" y="328270"/>
                      <a:pt x="14707" y="321945"/>
                      <a:pt x="18517" y="309296"/>
                    </a:cubicBezTo>
                    <a:cubicBezTo>
                      <a:pt x="22327" y="296647"/>
                      <a:pt x="24537" y="276454"/>
                      <a:pt x="25146" y="248717"/>
                    </a:cubicBezTo>
                    <a:lnTo>
                      <a:pt x="5487" y="248717"/>
                    </a:lnTo>
                    <a:lnTo>
                      <a:pt x="5487" y="184252"/>
                    </a:lnTo>
                    <a:lnTo>
                      <a:pt x="25604" y="184252"/>
                    </a:lnTo>
                    <a:lnTo>
                      <a:pt x="25604" y="56236"/>
                    </a:lnTo>
                    <a:lnTo>
                      <a:pt x="26061" y="56236"/>
                    </a:lnTo>
                    <a:lnTo>
                      <a:pt x="26061" y="37033"/>
                    </a:lnTo>
                    <a:lnTo>
                      <a:pt x="70409" y="370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FCC9A7-B644-6A23-98BD-A5F4D0C1B2A6}"/>
                  </a:ext>
                </a:extLst>
              </p:cNvPr>
              <p:cNvSpPr txBox="1"/>
              <p:nvPr/>
            </p:nvSpPr>
            <p:spPr>
              <a:xfrm>
                <a:off x="38301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AA2CF44-01AB-877B-5068-CB5032EE8577}"/>
                  </a:ext>
                </a:extLst>
              </p:cNvPr>
              <p:cNvSpPr txBox="1"/>
              <p:nvPr/>
            </p:nvSpPr>
            <p:spPr>
              <a:xfrm>
                <a:off x="4106835" y="3018674"/>
                <a:ext cx="254203" cy="382677"/>
              </a:xfrm>
              <a:custGeom>
                <a:avLst/>
                <a:gdLst/>
                <a:ahLst/>
                <a:cxnLst/>
                <a:rect l="l" t="t" r="r" b="b"/>
                <a:pathLst>
                  <a:path w="254203" h="382677">
                    <a:moveTo>
                      <a:pt x="126645" y="97384"/>
                    </a:moveTo>
                    <a:cubicBezTo>
                      <a:pt x="114453" y="97384"/>
                      <a:pt x="105537" y="105004"/>
                      <a:pt x="99898" y="120244"/>
                    </a:cubicBezTo>
                    <a:cubicBezTo>
                      <a:pt x="94260" y="135484"/>
                      <a:pt x="91135" y="158344"/>
                      <a:pt x="90526" y="188824"/>
                    </a:cubicBezTo>
                    <a:cubicBezTo>
                      <a:pt x="90221" y="221133"/>
                      <a:pt x="93345" y="244526"/>
                      <a:pt x="99898" y="259004"/>
                    </a:cubicBezTo>
                    <a:cubicBezTo>
                      <a:pt x="106452" y="273482"/>
                      <a:pt x="115519" y="280721"/>
                      <a:pt x="127102" y="280721"/>
                    </a:cubicBezTo>
                    <a:cubicBezTo>
                      <a:pt x="138989" y="280721"/>
                      <a:pt x="147904" y="273330"/>
                      <a:pt x="153848" y="258547"/>
                    </a:cubicBezTo>
                    <a:cubicBezTo>
                      <a:pt x="159792" y="243764"/>
                      <a:pt x="162916" y="220523"/>
                      <a:pt x="163221" y="188824"/>
                    </a:cubicBezTo>
                    <a:cubicBezTo>
                      <a:pt x="163525" y="157734"/>
                      <a:pt x="160477" y="134722"/>
                      <a:pt x="154077" y="119787"/>
                    </a:cubicBezTo>
                    <a:cubicBezTo>
                      <a:pt x="147676" y="104852"/>
                      <a:pt x="138532" y="97384"/>
                      <a:pt x="126645" y="97384"/>
                    </a:cubicBezTo>
                    <a:close/>
                    <a:moveTo>
                      <a:pt x="127102" y="0"/>
                    </a:moveTo>
                    <a:cubicBezTo>
                      <a:pt x="146609" y="0"/>
                      <a:pt x="164211" y="4191"/>
                      <a:pt x="179908" y="12573"/>
                    </a:cubicBezTo>
                    <a:cubicBezTo>
                      <a:pt x="195606" y="20955"/>
                      <a:pt x="209093" y="33224"/>
                      <a:pt x="220371" y="49378"/>
                    </a:cubicBezTo>
                    <a:cubicBezTo>
                      <a:pt x="231648" y="65532"/>
                      <a:pt x="240106" y="85573"/>
                      <a:pt x="245745" y="109500"/>
                    </a:cubicBezTo>
                    <a:cubicBezTo>
                      <a:pt x="251384" y="133427"/>
                      <a:pt x="254203" y="160782"/>
                      <a:pt x="254203" y="191567"/>
                    </a:cubicBezTo>
                    <a:cubicBezTo>
                      <a:pt x="254203" y="224181"/>
                      <a:pt x="251155" y="252451"/>
                      <a:pt x="245059" y="276378"/>
                    </a:cubicBezTo>
                    <a:cubicBezTo>
                      <a:pt x="238963" y="300305"/>
                      <a:pt x="230353" y="320193"/>
                      <a:pt x="219228" y="336042"/>
                    </a:cubicBezTo>
                    <a:cubicBezTo>
                      <a:pt x="208102" y="351892"/>
                      <a:pt x="194691" y="363627"/>
                      <a:pt x="178994" y="371247"/>
                    </a:cubicBezTo>
                    <a:cubicBezTo>
                      <a:pt x="163297" y="378867"/>
                      <a:pt x="145999" y="382677"/>
                      <a:pt x="127102" y="382677"/>
                    </a:cubicBezTo>
                    <a:cubicBezTo>
                      <a:pt x="108814" y="382677"/>
                      <a:pt x="91897" y="378867"/>
                      <a:pt x="76353" y="371247"/>
                    </a:cubicBezTo>
                    <a:cubicBezTo>
                      <a:pt x="60808" y="363627"/>
                      <a:pt x="47321" y="352121"/>
                      <a:pt x="35890" y="336728"/>
                    </a:cubicBezTo>
                    <a:cubicBezTo>
                      <a:pt x="24460" y="321336"/>
                      <a:pt x="15621" y="301600"/>
                      <a:pt x="9373" y="277521"/>
                    </a:cubicBezTo>
                    <a:cubicBezTo>
                      <a:pt x="3124" y="253442"/>
                      <a:pt x="0" y="224790"/>
                      <a:pt x="0" y="191567"/>
                    </a:cubicBezTo>
                    <a:cubicBezTo>
                      <a:pt x="0" y="162002"/>
                      <a:pt x="2972" y="135408"/>
                      <a:pt x="8916" y="111786"/>
                    </a:cubicBezTo>
                    <a:cubicBezTo>
                      <a:pt x="14859" y="88164"/>
                      <a:pt x="23394" y="68123"/>
                      <a:pt x="34519" y="51664"/>
                    </a:cubicBezTo>
                    <a:cubicBezTo>
                      <a:pt x="45644" y="35205"/>
                      <a:pt x="59131" y="22479"/>
                      <a:pt x="74981" y="13488"/>
                    </a:cubicBezTo>
                    <a:cubicBezTo>
                      <a:pt x="90831" y="4496"/>
                      <a:pt x="108204" y="0"/>
                      <a:pt x="12710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83EA831-6932-F928-2909-A763C96DC987}"/>
                  </a:ext>
                </a:extLst>
              </p:cNvPr>
              <p:cNvSpPr txBox="1"/>
              <p:nvPr/>
            </p:nvSpPr>
            <p:spPr>
              <a:xfrm>
                <a:off x="44016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D326B4-5E32-7518-BE1A-84D3DF510F25}"/>
                  </a:ext>
                </a:extLst>
              </p:cNvPr>
              <p:cNvSpPr txBox="1"/>
              <p:nvPr/>
            </p:nvSpPr>
            <p:spPr>
              <a:xfrm>
                <a:off x="4672848" y="3027818"/>
                <a:ext cx="315176" cy="372618"/>
              </a:xfrm>
              <a:custGeom>
                <a:avLst/>
                <a:gdLst/>
                <a:ahLst/>
                <a:cxnLst/>
                <a:rect l="l" t="t" r="r" b="b"/>
                <a:pathLst>
                  <a:path w="315176" h="372618">
                    <a:moveTo>
                      <a:pt x="10973" y="0"/>
                    </a:moveTo>
                    <a:lnTo>
                      <a:pt x="107899" y="0"/>
                    </a:lnTo>
                    <a:lnTo>
                      <a:pt x="161849" y="82296"/>
                    </a:lnTo>
                    <a:lnTo>
                      <a:pt x="206654" y="0"/>
                    </a:lnTo>
                    <a:lnTo>
                      <a:pt x="307238" y="0"/>
                    </a:lnTo>
                    <a:lnTo>
                      <a:pt x="215341" y="174194"/>
                    </a:lnTo>
                    <a:lnTo>
                      <a:pt x="315176" y="358570"/>
                    </a:lnTo>
                    <a:lnTo>
                      <a:pt x="315176" y="372618"/>
                    </a:lnTo>
                    <a:lnTo>
                      <a:pt x="218541" y="372618"/>
                    </a:lnTo>
                    <a:lnTo>
                      <a:pt x="160934" y="264719"/>
                    </a:lnTo>
                    <a:lnTo>
                      <a:pt x="104699" y="372618"/>
                    </a:lnTo>
                    <a:lnTo>
                      <a:pt x="0" y="372618"/>
                    </a:lnTo>
                    <a:lnTo>
                      <a:pt x="107899" y="171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64808A8-8713-9666-72AC-1964BFB7993A}"/>
              </a:ext>
            </a:extLst>
          </p:cNvPr>
          <p:cNvGrpSpPr/>
          <p:nvPr/>
        </p:nvGrpSpPr>
        <p:grpSpPr>
          <a:xfrm>
            <a:off x="986761" y="4096821"/>
            <a:ext cx="6489755" cy="1601841"/>
            <a:chOff x="1872031" y="1274730"/>
            <a:chExt cx="6489755" cy="160184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80213BE-5770-94DE-B676-8F3D4486FF64}"/>
                </a:ext>
              </a:extLst>
            </p:cNvPr>
            <p:cNvSpPr txBox="1"/>
            <p:nvPr/>
          </p:nvSpPr>
          <p:spPr>
            <a:xfrm>
              <a:off x="1872031" y="1274730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F8ED"/>
                  </a:solidFill>
                </a:rPr>
                <a:t>单击此处添加标题文本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607D346-5292-1A74-90E1-66451BEAA1FB}"/>
                </a:ext>
              </a:extLst>
            </p:cNvPr>
            <p:cNvSpPr txBox="1"/>
            <p:nvPr/>
          </p:nvSpPr>
          <p:spPr>
            <a:xfrm>
              <a:off x="1897429" y="1979146"/>
              <a:ext cx="646435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200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5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263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Group 21">
            <a:extLst>
              <a:ext uri="{FF2B5EF4-FFF2-40B4-BE49-F238E27FC236}">
                <a16:creationId xmlns:a16="http://schemas.microsoft.com/office/drawing/2014/main" id="{E6CB51E6-6D36-11DA-33D6-E6D0EDEF6961}"/>
              </a:ext>
            </a:extLst>
          </p:cNvPr>
          <p:cNvGrpSpPr/>
          <p:nvPr/>
        </p:nvGrpSpPr>
        <p:grpSpPr>
          <a:xfrm>
            <a:off x="3868529" y="1647650"/>
            <a:ext cx="1240451" cy="288800"/>
            <a:chOff x="2901397" y="1460250"/>
            <a:chExt cx="930338" cy="220268"/>
          </a:xfrm>
        </p:grpSpPr>
        <p:cxnSp>
          <p:nvCxnSpPr>
            <p:cNvPr id="3" name="Straight Connector 22">
              <a:extLst>
                <a:ext uri="{FF2B5EF4-FFF2-40B4-BE49-F238E27FC236}">
                  <a16:creationId xmlns:a16="http://schemas.microsoft.com/office/drawing/2014/main" id="{8DE159E9-73FD-8BBB-255D-D53FAB86B923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23">
              <a:extLst>
                <a:ext uri="{FF2B5EF4-FFF2-40B4-BE49-F238E27FC236}">
                  <a16:creationId xmlns:a16="http://schemas.microsoft.com/office/drawing/2014/main" id="{30AF324A-9392-4D39-C21B-FA24B6218D0C}"/>
                </a:ext>
              </a:extLst>
            </p:cNvPr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4">
            <a:extLst>
              <a:ext uri="{FF2B5EF4-FFF2-40B4-BE49-F238E27FC236}">
                <a16:creationId xmlns:a16="http://schemas.microsoft.com/office/drawing/2014/main" id="{E8E44B45-E2D0-BBBD-BAB0-554E604DB5D3}"/>
              </a:ext>
            </a:extLst>
          </p:cNvPr>
          <p:cNvGrpSpPr/>
          <p:nvPr/>
        </p:nvGrpSpPr>
        <p:grpSpPr>
          <a:xfrm flipH="1">
            <a:off x="6996273" y="1642759"/>
            <a:ext cx="1240451" cy="293691"/>
            <a:chOff x="2901397" y="1460250"/>
            <a:chExt cx="930338" cy="220268"/>
          </a:xfrm>
        </p:grpSpPr>
        <p:cxnSp>
          <p:nvCxnSpPr>
            <p:cNvPr id="6" name="Straight Connector 25">
              <a:extLst>
                <a:ext uri="{FF2B5EF4-FFF2-40B4-BE49-F238E27FC236}">
                  <a16:creationId xmlns:a16="http://schemas.microsoft.com/office/drawing/2014/main" id="{EAD87388-C3F6-0B3A-DC5B-AC1F20A10EAB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6">
              <a:extLst>
                <a:ext uri="{FF2B5EF4-FFF2-40B4-BE49-F238E27FC236}">
                  <a16:creationId xmlns:a16="http://schemas.microsoft.com/office/drawing/2014/main" id="{83BEFCB4-9911-2B5D-107C-29D5B747817C}"/>
                </a:ext>
              </a:extLst>
            </p:cNvPr>
            <p:cNvCxnSpPr/>
            <p:nvPr/>
          </p:nvCxnSpPr>
          <p:spPr>
            <a:xfrm flipH="1">
              <a:off x="2901397" y="1463918"/>
              <a:ext cx="69128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id="{CF34FC2D-ADB1-96F2-C5CA-721FB3C63298}"/>
              </a:ext>
            </a:extLst>
          </p:cNvPr>
          <p:cNvGrpSpPr/>
          <p:nvPr/>
        </p:nvGrpSpPr>
        <p:grpSpPr>
          <a:xfrm flipV="1">
            <a:off x="3868529" y="4935820"/>
            <a:ext cx="1240451" cy="288800"/>
            <a:chOff x="2901397" y="1460250"/>
            <a:chExt cx="930338" cy="220268"/>
          </a:xfrm>
        </p:grpSpPr>
        <p:cxnSp>
          <p:nvCxnSpPr>
            <p:cNvPr id="9" name="Straight Connector 28">
              <a:extLst>
                <a:ext uri="{FF2B5EF4-FFF2-40B4-BE49-F238E27FC236}">
                  <a16:creationId xmlns:a16="http://schemas.microsoft.com/office/drawing/2014/main" id="{C514969F-4818-BF20-815D-EC826685FF08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9">
              <a:extLst>
                <a:ext uri="{FF2B5EF4-FFF2-40B4-BE49-F238E27FC236}">
                  <a16:creationId xmlns:a16="http://schemas.microsoft.com/office/drawing/2014/main" id="{37743AEB-AE8A-9E0E-7BD7-0BF6C41F82F8}"/>
                </a:ext>
              </a:extLst>
            </p:cNvPr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30">
            <a:extLst>
              <a:ext uri="{FF2B5EF4-FFF2-40B4-BE49-F238E27FC236}">
                <a16:creationId xmlns:a16="http://schemas.microsoft.com/office/drawing/2014/main" id="{A62AAF01-8667-892F-1259-8C0B3AB728EC}"/>
              </a:ext>
            </a:extLst>
          </p:cNvPr>
          <p:cNvGrpSpPr/>
          <p:nvPr/>
        </p:nvGrpSpPr>
        <p:grpSpPr>
          <a:xfrm flipH="1" flipV="1">
            <a:off x="6996273" y="4981730"/>
            <a:ext cx="1240451" cy="293691"/>
            <a:chOff x="2901397" y="1460250"/>
            <a:chExt cx="930338" cy="220268"/>
          </a:xfrm>
        </p:grpSpPr>
        <p:cxnSp>
          <p:nvCxnSpPr>
            <p:cNvPr id="12" name="Straight Connector 31">
              <a:extLst>
                <a:ext uri="{FF2B5EF4-FFF2-40B4-BE49-F238E27FC236}">
                  <a16:creationId xmlns:a16="http://schemas.microsoft.com/office/drawing/2014/main" id="{DBF82052-9A3E-89DD-C048-76DC6747BC3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32">
              <a:extLst>
                <a:ext uri="{FF2B5EF4-FFF2-40B4-BE49-F238E27FC236}">
                  <a16:creationId xmlns:a16="http://schemas.microsoft.com/office/drawing/2014/main" id="{75A4639E-1A97-454A-BE53-50EBCD1327CE}"/>
                </a:ext>
              </a:extLst>
            </p:cNvPr>
            <p:cNvCxnSpPr/>
            <p:nvPr/>
          </p:nvCxnSpPr>
          <p:spPr>
            <a:xfrm flipH="1">
              <a:off x="2901397" y="1463918"/>
              <a:ext cx="69128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33">
            <a:extLst>
              <a:ext uri="{FF2B5EF4-FFF2-40B4-BE49-F238E27FC236}">
                <a16:creationId xmlns:a16="http://schemas.microsoft.com/office/drawing/2014/main" id="{1E8341FF-7ABE-4D73-5783-B599E303F219}"/>
              </a:ext>
            </a:extLst>
          </p:cNvPr>
          <p:cNvCxnSpPr/>
          <p:nvPr/>
        </p:nvCxnSpPr>
        <p:spPr>
          <a:xfrm flipH="1">
            <a:off x="3690166" y="3431996"/>
            <a:ext cx="61416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4">
            <a:extLst>
              <a:ext uri="{FF2B5EF4-FFF2-40B4-BE49-F238E27FC236}">
                <a16:creationId xmlns:a16="http://schemas.microsoft.com/office/drawing/2014/main" id="{58AAC81D-43B8-4851-0434-B89BCFB98630}"/>
              </a:ext>
            </a:extLst>
          </p:cNvPr>
          <p:cNvCxnSpPr/>
          <p:nvPr/>
        </p:nvCxnSpPr>
        <p:spPr>
          <a:xfrm flipH="1">
            <a:off x="7887666" y="3431996"/>
            <a:ext cx="61416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64">
            <a:extLst>
              <a:ext uri="{FF2B5EF4-FFF2-40B4-BE49-F238E27FC236}">
                <a16:creationId xmlns:a16="http://schemas.microsoft.com/office/drawing/2014/main" id="{E038D22C-2C51-68DD-E163-B46558E49434}"/>
              </a:ext>
            </a:extLst>
          </p:cNvPr>
          <p:cNvSpPr/>
          <p:nvPr/>
        </p:nvSpPr>
        <p:spPr bwMode="auto">
          <a:xfrm>
            <a:off x="4567913" y="1642760"/>
            <a:ext cx="1488968" cy="1332492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Freeform 154" descr="D:\51PPT模板网\51pptmoban.com\图片.jpg">
            <a:extLst>
              <a:ext uri="{FF2B5EF4-FFF2-40B4-BE49-F238E27FC236}">
                <a16:creationId xmlns:a16="http://schemas.microsoft.com/office/drawing/2014/main" id="{2164A292-8056-0DBE-CC48-355BA855D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0173" y="2161031"/>
            <a:ext cx="309705" cy="420584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21" name="Freeform 62">
            <a:extLst>
              <a:ext uri="{FF2B5EF4-FFF2-40B4-BE49-F238E27FC236}">
                <a16:creationId xmlns:a16="http://schemas.microsoft.com/office/drawing/2014/main" id="{E379A593-9072-00CC-D000-EA81B43A3C7F}"/>
              </a:ext>
            </a:extLst>
          </p:cNvPr>
          <p:cNvSpPr/>
          <p:nvPr/>
        </p:nvSpPr>
        <p:spPr bwMode="auto">
          <a:xfrm>
            <a:off x="4291635" y="2581615"/>
            <a:ext cx="1092888" cy="1716347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D623CDF0-18BC-203B-291E-AF2EA1ACD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776" y="3311205"/>
            <a:ext cx="377650" cy="364739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Freeform 61">
            <a:extLst>
              <a:ext uri="{FF2B5EF4-FFF2-40B4-BE49-F238E27FC236}">
                <a16:creationId xmlns:a16="http://schemas.microsoft.com/office/drawing/2014/main" id="{E7874C01-51FD-AB0D-82B0-4DB14A3787CC}"/>
              </a:ext>
            </a:extLst>
          </p:cNvPr>
          <p:cNvSpPr/>
          <p:nvPr/>
        </p:nvSpPr>
        <p:spPr bwMode="auto">
          <a:xfrm>
            <a:off x="4553244" y="3892104"/>
            <a:ext cx="1493859" cy="1344716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Freeform 116" descr="D:\51PPT模板网\51pptmoban.com\图片.jpg">
            <a:extLst>
              <a:ext uri="{FF2B5EF4-FFF2-40B4-BE49-F238E27FC236}">
                <a16:creationId xmlns:a16="http://schemas.microsoft.com/office/drawing/2014/main" id="{D2511B71-5BBB-CE11-8DB1-A9C4ACBBF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9213" y="4382049"/>
            <a:ext cx="370665" cy="385342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30" name="Freeform 59">
            <a:extLst>
              <a:ext uri="{FF2B5EF4-FFF2-40B4-BE49-F238E27FC236}">
                <a16:creationId xmlns:a16="http://schemas.microsoft.com/office/drawing/2014/main" id="{2B975C66-9653-BC51-46EA-5BC05B087DF5}"/>
              </a:ext>
            </a:extLst>
          </p:cNvPr>
          <p:cNvSpPr/>
          <p:nvPr/>
        </p:nvSpPr>
        <p:spPr bwMode="auto">
          <a:xfrm>
            <a:off x="6154677" y="1647648"/>
            <a:ext cx="1488968" cy="1354496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1" name="Freeform 100">
            <a:extLst>
              <a:ext uri="{FF2B5EF4-FFF2-40B4-BE49-F238E27FC236}">
                <a16:creationId xmlns:a16="http://schemas.microsoft.com/office/drawing/2014/main" id="{9D9B9A24-6460-7E5A-AFF0-5D140FF1F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752" y="2161031"/>
            <a:ext cx="530778" cy="342894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Freeform 58">
            <a:extLst>
              <a:ext uri="{FF2B5EF4-FFF2-40B4-BE49-F238E27FC236}">
                <a16:creationId xmlns:a16="http://schemas.microsoft.com/office/drawing/2014/main" id="{B689FEB0-F6EB-3A25-18EF-6DEAFEA5FC11}"/>
              </a:ext>
            </a:extLst>
          </p:cNvPr>
          <p:cNvSpPr/>
          <p:nvPr/>
        </p:nvSpPr>
        <p:spPr bwMode="auto">
          <a:xfrm>
            <a:off x="6807477" y="2579170"/>
            <a:ext cx="1092888" cy="1713903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 141" descr="D:\51PPT模板网\51pptmoban.com\图片.jpg">
            <a:extLst>
              <a:ext uri="{FF2B5EF4-FFF2-40B4-BE49-F238E27FC236}">
                <a16:creationId xmlns:a16="http://schemas.microsoft.com/office/drawing/2014/main" id="{30E59C88-AE7E-7CDE-3689-42D90036E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6463" y="3198030"/>
            <a:ext cx="517182" cy="526333"/>
          </a:xfrm>
          <a:custGeom>
            <a:avLst/>
            <a:gdLst>
              <a:gd name="T0" fmla="*/ 479 w 497"/>
              <a:gd name="T1" fmla="*/ 186 h 506"/>
              <a:gd name="T2" fmla="*/ 479 w 497"/>
              <a:gd name="T3" fmla="*/ 186 h 506"/>
              <a:gd name="T4" fmla="*/ 292 w 497"/>
              <a:gd name="T5" fmla="*/ 142 h 506"/>
              <a:gd name="T6" fmla="*/ 266 w 497"/>
              <a:gd name="T7" fmla="*/ 17 h 506"/>
              <a:gd name="T8" fmla="*/ 239 w 497"/>
              <a:gd name="T9" fmla="*/ 0 h 506"/>
              <a:gd name="T10" fmla="*/ 17 w 497"/>
              <a:gd name="T11" fmla="*/ 61 h 506"/>
              <a:gd name="T12" fmla="*/ 0 w 497"/>
              <a:gd name="T13" fmla="*/ 89 h 506"/>
              <a:gd name="T14" fmla="*/ 79 w 497"/>
              <a:gd name="T15" fmla="*/ 390 h 506"/>
              <a:gd name="T16" fmla="*/ 107 w 497"/>
              <a:gd name="T17" fmla="*/ 399 h 506"/>
              <a:gd name="T18" fmla="*/ 195 w 497"/>
              <a:gd name="T19" fmla="*/ 372 h 506"/>
              <a:gd name="T20" fmla="*/ 177 w 497"/>
              <a:gd name="T21" fmla="*/ 425 h 506"/>
              <a:gd name="T22" fmla="*/ 195 w 497"/>
              <a:gd name="T23" fmla="*/ 443 h 506"/>
              <a:gd name="T24" fmla="*/ 398 w 497"/>
              <a:gd name="T25" fmla="*/ 496 h 506"/>
              <a:gd name="T26" fmla="*/ 426 w 497"/>
              <a:gd name="T27" fmla="*/ 487 h 506"/>
              <a:gd name="T28" fmla="*/ 496 w 497"/>
              <a:gd name="T29" fmla="*/ 212 h 506"/>
              <a:gd name="T30" fmla="*/ 479 w 497"/>
              <a:gd name="T31" fmla="*/ 186 h 506"/>
              <a:gd name="T32" fmla="*/ 35 w 497"/>
              <a:gd name="T33" fmla="*/ 97 h 506"/>
              <a:gd name="T34" fmla="*/ 35 w 497"/>
              <a:gd name="T35" fmla="*/ 97 h 506"/>
              <a:gd name="T36" fmla="*/ 230 w 497"/>
              <a:gd name="T37" fmla="*/ 44 h 506"/>
              <a:gd name="T38" fmla="*/ 310 w 497"/>
              <a:gd name="T39" fmla="*/ 310 h 506"/>
              <a:gd name="T40" fmla="*/ 116 w 497"/>
              <a:gd name="T41" fmla="*/ 364 h 506"/>
              <a:gd name="T42" fmla="*/ 35 w 497"/>
              <a:gd name="T43" fmla="*/ 97 h 506"/>
              <a:gd name="T44" fmla="*/ 389 w 497"/>
              <a:gd name="T45" fmla="*/ 461 h 506"/>
              <a:gd name="T46" fmla="*/ 389 w 497"/>
              <a:gd name="T47" fmla="*/ 461 h 506"/>
              <a:gd name="T48" fmla="*/ 222 w 497"/>
              <a:gd name="T49" fmla="*/ 417 h 506"/>
              <a:gd name="T50" fmla="*/ 230 w 497"/>
              <a:gd name="T51" fmla="*/ 364 h 506"/>
              <a:gd name="T52" fmla="*/ 328 w 497"/>
              <a:gd name="T53" fmla="*/ 336 h 506"/>
              <a:gd name="T54" fmla="*/ 345 w 497"/>
              <a:gd name="T55" fmla="*/ 319 h 506"/>
              <a:gd name="T56" fmla="*/ 310 w 497"/>
              <a:gd name="T57" fmla="*/ 177 h 506"/>
              <a:gd name="T58" fmla="*/ 451 w 497"/>
              <a:gd name="T59" fmla="*/ 212 h 506"/>
              <a:gd name="T60" fmla="*/ 389 w 497"/>
              <a:gd name="T61" fmla="*/ 46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506">
                <a:moveTo>
                  <a:pt x="479" y="186"/>
                </a:moveTo>
                <a:lnTo>
                  <a:pt x="479" y="186"/>
                </a:lnTo>
                <a:cubicBezTo>
                  <a:pt x="292" y="142"/>
                  <a:pt x="292" y="142"/>
                  <a:pt x="292" y="142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57" y="8"/>
                  <a:pt x="248" y="0"/>
                  <a:pt x="239" y="0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71"/>
                  <a:pt x="0" y="80"/>
                  <a:pt x="0" y="89"/>
                </a:cubicBezTo>
                <a:cubicBezTo>
                  <a:pt x="79" y="390"/>
                  <a:pt x="79" y="390"/>
                  <a:pt x="79" y="390"/>
                </a:cubicBezTo>
                <a:cubicBezTo>
                  <a:pt x="79" y="399"/>
                  <a:pt x="97" y="399"/>
                  <a:pt x="107" y="399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77" y="434"/>
                  <a:pt x="186" y="443"/>
                  <a:pt x="195" y="443"/>
                </a:cubicBezTo>
                <a:cubicBezTo>
                  <a:pt x="398" y="496"/>
                  <a:pt x="398" y="496"/>
                  <a:pt x="398" y="496"/>
                </a:cubicBezTo>
                <a:cubicBezTo>
                  <a:pt x="407" y="505"/>
                  <a:pt x="416" y="496"/>
                  <a:pt x="426" y="487"/>
                </a:cubicBezTo>
                <a:cubicBezTo>
                  <a:pt x="496" y="212"/>
                  <a:pt x="496" y="212"/>
                  <a:pt x="496" y="212"/>
                </a:cubicBezTo>
                <a:cubicBezTo>
                  <a:pt x="496" y="204"/>
                  <a:pt x="488" y="186"/>
                  <a:pt x="479" y="186"/>
                </a:cubicBezTo>
                <a:close/>
                <a:moveTo>
                  <a:pt x="35" y="97"/>
                </a:moveTo>
                <a:lnTo>
                  <a:pt x="35" y="97"/>
                </a:lnTo>
                <a:cubicBezTo>
                  <a:pt x="230" y="44"/>
                  <a:pt x="230" y="44"/>
                  <a:pt x="230" y="44"/>
                </a:cubicBezTo>
                <a:cubicBezTo>
                  <a:pt x="310" y="310"/>
                  <a:pt x="310" y="310"/>
                  <a:pt x="310" y="310"/>
                </a:cubicBezTo>
                <a:cubicBezTo>
                  <a:pt x="116" y="364"/>
                  <a:pt x="116" y="364"/>
                  <a:pt x="116" y="364"/>
                </a:cubicBezTo>
                <a:lnTo>
                  <a:pt x="35" y="97"/>
                </a:lnTo>
                <a:close/>
                <a:moveTo>
                  <a:pt x="389" y="461"/>
                </a:moveTo>
                <a:lnTo>
                  <a:pt x="389" y="461"/>
                </a:lnTo>
                <a:cubicBezTo>
                  <a:pt x="222" y="417"/>
                  <a:pt x="222" y="417"/>
                  <a:pt x="222" y="417"/>
                </a:cubicBezTo>
                <a:cubicBezTo>
                  <a:pt x="230" y="364"/>
                  <a:pt x="230" y="364"/>
                  <a:pt x="230" y="36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6" y="336"/>
                  <a:pt x="345" y="327"/>
                  <a:pt x="345" y="31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451" y="212"/>
                  <a:pt x="451" y="212"/>
                  <a:pt x="451" y="212"/>
                </a:cubicBezTo>
                <a:lnTo>
                  <a:pt x="389" y="4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38" name="Freeform 60">
            <a:extLst>
              <a:ext uri="{FF2B5EF4-FFF2-40B4-BE49-F238E27FC236}">
                <a16:creationId xmlns:a16="http://schemas.microsoft.com/office/drawing/2014/main" id="{D3CFF39A-FEF5-97BF-36AC-50535D99028A}"/>
              </a:ext>
            </a:extLst>
          </p:cNvPr>
          <p:cNvSpPr/>
          <p:nvPr/>
        </p:nvSpPr>
        <p:spPr bwMode="auto">
          <a:xfrm>
            <a:off x="6144898" y="3909216"/>
            <a:ext cx="1476743" cy="1354496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Freeform 123">
            <a:extLst>
              <a:ext uri="{FF2B5EF4-FFF2-40B4-BE49-F238E27FC236}">
                <a16:creationId xmlns:a16="http://schemas.microsoft.com/office/drawing/2014/main" id="{0568CBA5-B098-47BD-93CB-82A2648C2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1183" y="4383243"/>
            <a:ext cx="401270" cy="409061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Oval 63">
            <a:extLst>
              <a:ext uri="{FF2B5EF4-FFF2-40B4-BE49-F238E27FC236}">
                <a16:creationId xmlns:a16="http://schemas.microsoft.com/office/drawing/2014/main" id="{24C1023F-14EA-3743-9611-C140A460E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196" y="2774764"/>
            <a:ext cx="1342272" cy="1339827"/>
          </a:xfrm>
          <a:prstGeom prst="ellipse">
            <a:avLst/>
          </a:prstGeom>
          <a:solidFill>
            <a:schemeClr val="bg1"/>
          </a:solidFill>
          <a:ln w="381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Freeform 65">
            <a:extLst>
              <a:ext uri="{FF2B5EF4-FFF2-40B4-BE49-F238E27FC236}">
                <a16:creationId xmlns:a16="http://schemas.microsoft.com/office/drawing/2014/main" id="{A3D2DBC0-E73F-07BC-57D8-FAC173A6E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487" y="3223967"/>
            <a:ext cx="463689" cy="463689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270810D-66E6-D855-25B8-EA03E7BF5483}"/>
              </a:ext>
            </a:extLst>
          </p:cNvPr>
          <p:cNvGrpSpPr/>
          <p:nvPr/>
        </p:nvGrpSpPr>
        <p:grpSpPr>
          <a:xfrm>
            <a:off x="8331931" y="1304297"/>
            <a:ext cx="2900636" cy="816522"/>
            <a:chOff x="283599" y="1906534"/>
            <a:chExt cx="2900636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9EA4A4F-1BF6-8DB4-527E-BE3BF99A7B80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35F7F8F-375C-5C05-FE6F-52AD013BCE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7DD3569-00BE-6498-0261-13B7C507FC09}"/>
              </a:ext>
            </a:extLst>
          </p:cNvPr>
          <p:cNvGrpSpPr/>
          <p:nvPr/>
        </p:nvGrpSpPr>
        <p:grpSpPr>
          <a:xfrm>
            <a:off x="959433" y="1304297"/>
            <a:ext cx="2900636" cy="816522"/>
            <a:chOff x="283599" y="1906534"/>
            <a:chExt cx="2900636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979F9B3-2EA6-EDEE-CBB5-EC7AF4406C9E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1AD167F-0531-9C1A-B998-0D6016C17D01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C42C74D-E442-9EA6-6FA1-D5D365D6AE60}"/>
              </a:ext>
            </a:extLst>
          </p:cNvPr>
          <p:cNvGrpSpPr/>
          <p:nvPr/>
        </p:nvGrpSpPr>
        <p:grpSpPr>
          <a:xfrm>
            <a:off x="8331931" y="3061342"/>
            <a:ext cx="2900636" cy="816522"/>
            <a:chOff x="283599" y="1906534"/>
            <a:chExt cx="2900636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9DBBD35-054D-2100-0D42-FFAB08435248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BD16C6-B9F1-E768-D416-2DB0488A40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B2178A5-F8FD-612E-8524-035F1FAEBE34}"/>
              </a:ext>
            </a:extLst>
          </p:cNvPr>
          <p:cNvGrpSpPr/>
          <p:nvPr/>
        </p:nvGrpSpPr>
        <p:grpSpPr>
          <a:xfrm>
            <a:off x="959433" y="3061342"/>
            <a:ext cx="2900636" cy="816522"/>
            <a:chOff x="283599" y="1906534"/>
            <a:chExt cx="2900636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9FAD7EE-9DFE-AE56-BE44-B1AC57F32534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CAC180C-D8AB-926A-5027-1098B11207A1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CF0C945-7F18-CE35-536A-460EA46CAE16}"/>
              </a:ext>
            </a:extLst>
          </p:cNvPr>
          <p:cNvGrpSpPr/>
          <p:nvPr/>
        </p:nvGrpSpPr>
        <p:grpSpPr>
          <a:xfrm>
            <a:off x="8331931" y="4891146"/>
            <a:ext cx="2900636" cy="816522"/>
            <a:chOff x="283599" y="1906534"/>
            <a:chExt cx="2900636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07C8E84-9811-38F2-B663-DB7C255DB839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9457921-B71E-C131-1E15-CCF6D70521F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B2EA4C4-AAA8-57F1-E0CD-FE31BFACA312}"/>
              </a:ext>
            </a:extLst>
          </p:cNvPr>
          <p:cNvGrpSpPr/>
          <p:nvPr/>
        </p:nvGrpSpPr>
        <p:grpSpPr>
          <a:xfrm>
            <a:off x="959433" y="4891146"/>
            <a:ext cx="2900636" cy="816522"/>
            <a:chOff x="283599" y="1906534"/>
            <a:chExt cx="2900636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1DB9B92-088E-2986-475E-C0CD5D6A61AC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0687D90-7787-2018-CF80-296F965082CC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878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18C1F029-406B-1DF3-F45E-FC3B4FB02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0630" y="0"/>
            <a:ext cx="4831370" cy="6858000"/>
          </a:xfrm>
          <a:custGeom>
            <a:avLst/>
            <a:gdLst>
              <a:gd name="connsiteX0" fmla="*/ 0 w 4831370"/>
              <a:gd name="connsiteY0" fmla="*/ 0 h 6858000"/>
              <a:gd name="connsiteX1" fmla="*/ 4831370 w 4831370"/>
              <a:gd name="connsiteY1" fmla="*/ 0 h 6858000"/>
              <a:gd name="connsiteX2" fmla="*/ 4831370 w 4831370"/>
              <a:gd name="connsiteY2" fmla="*/ 6858000 h 6858000"/>
              <a:gd name="connsiteX3" fmla="*/ 0 w 4831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1370" h="6858000">
                <a:moveTo>
                  <a:pt x="0" y="0"/>
                </a:moveTo>
                <a:lnTo>
                  <a:pt x="4831370" y="0"/>
                </a:lnTo>
                <a:lnTo>
                  <a:pt x="48313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2134118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BECE10-A7CF-E49C-0D16-8E0F0C2AB2FF}"/>
              </a:ext>
            </a:extLst>
          </p:cNvPr>
          <p:cNvSpPr/>
          <p:nvPr/>
        </p:nvSpPr>
        <p:spPr>
          <a:xfrm>
            <a:off x="-6019" y="0"/>
            <a:ext cx="9923111" cy="6858000"/>
          </a:xfrm>
          <a:custGeom>
            <a:avLst/>
            <a:gdLst>
              <a:gd name="connsiteX0" fmla="*/ 0 w 9923111"/>
              <a:gd name="connsiteY0" fmla="*/ 0 h 6858000"/>
              <a:gd name="connsiteX1" fmla="*/ 1987385 w 9923111"/>
              <a:gd name="connsiteY1" fmla="*/ 0 h 6858000"/>
              <a:gd name="connsiteX2" fmla="*/ 7935726 w 9923111"/>
              <a:gd name="connsiteY2" fmla="*/ 0 h 6858000"/>
              <a:gd name="connsiteX3" fmla="*/ 9923111 w 9923111"/>
              <a:gd name="connsiteY3" fmla="*/ 0 h 6858000"/>
              <a:gd name="connsiteX4" fmla="*/ 9911611 w 9923111"/>
              <a:gd name="connsiteY4" fmla="*/ 15426 h 6858000"/>
              <a:gd name="connsiteX5" fmla="*/ 7282644 w 9923111"/>
              <a:gd name="connsiteY5" fmla="*/ 4657092 h 6858000"/>
              <a:gd name="connsiteX6" fmla="*/ 9229263 w 9923111"/>
              <a:gd name="connsiteY6" fmla="*/ 6756053 h 6858000"/>
              <a:gd name="connsiteX7" fmla="*/ 9218970 w 9923111"/>
              <a:gd name="connsiteY7" fmla="*/ 6858000 h 6858000"/>
              <a:gd name="connsiteX8" fmla="*/ 7231585 w 9923111"/>
              <a:gd name="connsiteY8" fmla="*/ 6858000 h 6858000"/>
              <a:gd name="connsiteX9" fmla="*/ 1987385 w 9923111"/>
              <a:gd name="connsiteY9" fmla="*/ 6858000 h 6858000"/>
              <a:gd name="connsiteX10" fmla="*/ 0 w 9923111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23111" h="6858000">
                <a:moveTo>
                  <a:pt x="0" y="0"/>
                </a:moveTo>
                <a:lnTo>
                  <a:pt x="1987385" y="0"/>
                </a:lnTo>
                <a:lnTo>
                  <a:pt x="7935726" y="0"/>
                </a:lnTo>
                <a:lnTo>
                  <a:pt x="9923111" y="0"/>
                </a:lnTo>
                <a:lnTo>
                  <a:pt x="9911611" y="15426"/>
                </a:lnTo>
                <a:cubicBezTo>
                  <a:pt x="8934014" y="1456030"/>
                  <a:pt x="10226490" y="3610532"/>
                  <a:pt x="7282644" y="4657092"/>
                </a:cubicBezTo>
                <a:cubicBezTo>
                  <a:pt x="8143167" y="4657092"/>
                  <a:pt x="9277445" y="5503215"/>
                  <a:pt x="9229263" y="6756053"/>
                </a:cubicBezTo>
                <a:lnTo>
                  <a:pt x="9218970" y="6858000"/>
                </a:lnTo>
                <a:lnTo>
                  <a:pt x="7231585" y="6858000"/>
                </a:lnTo>
                <a:lnTo>
                  <a:pt x="19873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8BE4CD4-E138-4AE9-ACC9-C6C98DD57D5C}"/>
              </a:ext>
            </a:extLst>
          </p:cNvPr>
          <p:cNvSpPr txBox="1"/>
          <p:nvPr/>
        </p:nvSpPr>
        <p:spPr>
          <a:xfrm>
            <a:off x="5655403" y="4126292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F8ED"/>
                </a:solidFill>
              </a:rPr>
              <a:t>CONTENTS</a:t>
            </a:r>
            <a:endParaRPr lang="zh-CN" altLang="en-US" sz="2400" dirty="0">
              <a:solidFill>
                <a:srgbClr val="FFF8ED"/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-6019" y="4651953"/>
            <a:ext cx="6153710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4751898" y="4012774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F8ED"/>
                </a:solidFill>
              </a:rPr>
              <a:t>目录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4439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0A179B-A8B6-1D5A-87A3-89F55979D944}"/>
              </a:ext>
            </a:extLst>
          </p:cNvPr>
          <p:cNvGrpSpPr/>
          <p:nvPr/>
        </p:nvGrpSpPr>
        <p:grpSpPr>
          <a:xfrm>
            <a:off x="7857858" y="2461918"/>
            <a:ext cx="3699197" cy="1868537"/>
            <a:chOff x="1059810" y="1046558"/>
            <a:chExt cx="5799182" cy="2929280"/>
          </a:xfrm>
        </p:grpSpPr>
        <p:sp>
          <p:nvSpPr>
            <p:cNvPr id="33" name="图形 9">
              <a:extLst>
                <a:ext uri="{FF2B5EF4-FFF2-40B4-BE49-F238E27FC236}">
                  <a16:creationId xmlns:a16="http://schemas.microsoft.com/office/drawing/2014/main" id="{21D57E01-7664-042A-8243-ECA5E8E48DA5}"/>
                </a:ext>
              </a:extLst>
            </p:cNvPr>
            <p:cNvSpPr/>
            <p:nvPr/>
          </p:nvSpPr>
          <p:spPr>
            <a:xfrm>
              <a:off x="1739305" y="2747540"/>
              <a:ext cx="4790866" cy="1228298"/>
            </a:xfrm>
            <a:custGeom>
              <a:avLst/>
              <a:gdLst>
                <a:gd name="connsiteX0" fmla="*/ 1534909 w 12188791"/>
                <a:gd name="connsiteY0" fmla="*/ 802747 h 3125002"/>
                <a:gd name="connsiteX1" fmla="*/ 1554801 w 12188791"/>
                <a:gd name="connsiteY1" fmla="*/ 812372 h 3125002"/>
                <a:gd name="connsiteX2" fmla="*/ 1708805 w 12188791"/>
                <a:gd name="connsiteY2" fmla="*/ 755904 h 3125002"/>
                <a:gd name="connsiteX3" fmla="*/ 1707522 w 12188791"/>
                <a:gd name="connsiteY3" fmla="*/ 756225 h 3125002"/>
                <a:gd name="connsiteX4" fmla="*/ 1887835 w 12188791"/>
                <a:gd name="connsiteY4" fmla="*/ 689490 h 3125002"/>
                <a:gd name="connsiteX5" fmla="*/ 2003338 w 12188791"/>
                <a:gd name="connsiteY5" fmla="*/ 667673 h 3125002"/>
                <a:gd name="connsiteX6" fmla="*/ 1978633 w 12188791"/>
                <a:gd name="connsiteY6" fmla="*/ 714195 h 3125002"/>
                <a:gd name="connsiteX7" fmla="*/ 1879493 w 12188791"/>
                <a:gd name="connsiteY7" fmla="*/ 754621 h 3125002"/>
                <a:gd name="connsiteX8" fmla="*/ 1835538 w 12188791"/>
                <a:gd name="connsiteY8" fmla="*/ 868199 h 3125002"/>
                <a:gd name="connsiteX9" fmla="*/ 1845805 w 12188791"/>
                <a:gd name="connsiteY9" fmla="*/ 904454 h 3125002"/>
                <a:gd name="connsiteX10" fmla="*/ 1898744 w 12188791"/>
                <a:gd name="connsiteY10" fmla="*/ 890337 h 3125002"/>
                <a:gd name="connsiteX11" fmla="*/ 1932753 w 12188791"/>
                <a:gd name="connsiteY11" fmla="*/ 852478 h 3125002"/>
                <a:gd name="connsiteX12" fmla="*/ 1953608 w 12188791"/>
                <a:gd name="connsiteY12" fmla="*/ 785101 h 3125002"/>
                <a:gd name="connsiteX13" fmla="*/ 2068148 w 12188791"/>
                <a:gd name="connsiteY13" fmla="*/ 801785 h 3125002"/>
                <a:gd name="connsiteX14" fmla="*/ 2114670 w 12188791"/>
                <a:gd name="connsiteY14" fmla="*/ 677619 h 3125002"/>
                <a:gd name="connsiteX15" fmla="*/ 2018097 w 12188791"/>
                <a:gd name="connsiteY15" fmla="*/ 712911 h 3125002"/>
                <a:gd name="connsiteX16" fmla="*/ 2153172 w 12188791"/>
                <a:gd name="connsiteY16" fmla="*/ 606392 h 3125002"/>
                <a:gd name="connsiteX17" fmla="*/ 2185897 w 12188791"/>
                <a:gd name="connsiteY17" fmla="*/ 632701 h 3125002"/>
                <a:gd name="connsiteX18" fmla="*/ 2185256 w 12188791"/>
                <a:gd name="connsiteY18" fmla="*/ 616017 h 3125002"/>
                <a:gd name="connsiteX19" fmla="*/ 2268675 w 12188791"/>
                <a:gd name="connsiteY19" fmla="*/ 592275 h 3125002"/>
                <a:gd name="connsiteX20" fmla="*/ 2502889 w 12188791"/>
                <a:gd name="connsiteY20" fmla="*/ 520085 h 3125002"/>
                <a:gd name="connsiteX21" fmla="*/ 2581496 w 12188791"/>
                <a:gd name="connsiteY21" fmla="*/ 522331 h 3125002"/>
                <a:gd name="connsiteX22" fmla="*/ 2571229 w 12188791"/>
                <a:gd name="connsiteY22" fmla="*/ 504364 h 3125002"/>
                <a:gd name="connsiteX23" fmla="*/ 2612617 w 12188791"/>
                <a:gd name="connsiteY23" fmla="*/ 474205 h 3125002"/>
                <a:gd name="connsiteX24" fmla="*/ 2671652 w 12188791"/>
                <a:gd name="connsiteY24" fmla="*/ 458804 h 3125002"/>
                <a:gd name="connsiteX25" fmla="*/ 2778493 w 12188791"/>
                <a:gd name="connsiteY25" fmla="*/ 479338 h 3125002"/>
                <a:gd name="connsiteX26" fmla="*/ 2792610 w 12188791"/>
                <a:gd name="connsiteY26" fmla="*/ 437308 h 3125002"/>
                <a:gd name="connsiteX27" fmla="*/ 2851324 w 12188791"/>
                <a:gd name="connsiteY27" fmla="*/ 429608 h 3125002"/>
                <a:gd name="connsiteX28" fmla="*/ 2996024 w 12188791"/>
                <a:gd name="connsiteY28" fmla="*/ 445650 h 3125002"/>
                <a:gd name="connsiteX29" fmla="*/ 2939235 w 12188791"/>
                <a:gd name="connsiteY29" fmla="*/ 561795 h 3125002"/>
                <a:gd name="connsiteX30" fmla="*/ 3044150 w 12188791"/>
                <a:gd name="connsiteY30" fmla="*/ 463617 h 3125002"/>
                <a:gd name="connsiteX31" fmla="*/ 3012387 w 12188791"/>
                <a:gd name="connsiteY31" fmla="*/ 496022 h 3125002"/>
                <a:gd name="connsiteX32" fmla="*/ 2966827 w 12188791"/>
                <a:gd name="connsiteY32" fmla="*/ 418057 h 3125002"/>
                <a:gd name="connsiteX33" fmla="*/ 2984473 w 12188791"/>
                <a:gd name="connsiteY33" fmla="*/ 397523 h 3125002"/>
                <a:gd name="connsiteX34" fmla="*/ 3093881 w 12188791"/>
                <a:gd name="connsiteY34" fmla="*/ 411641 h 3125002"/>
                <a:gd name="connsiteX35" fmla="*/ 3096126 w 12188791"/>
                <a:gd name="connsiteY35" fmla="*/ 389502 h 3125002"/>
                <a:gd name="connsiteX36" fmla="*/ 3048963 w 12188791"/>
                <a:gd name="connsiteY36" fmla="*/ 392069 h 3125002"/>
                <a:gd name="connsiteX37" fmla="*/ 3039337 w 12188791"/>
                <a:gd name="connsiteY37" fmla="*/ 375385 h 3125002"/>
                <a:gd name="connsiteX38" fmla="*/ 3162220 w 12188791"/>
                <a:gd name="connsiteY38" fmla="*/ 312500 h 3125002"/>
                <a:gd name="connsiteX39" fmla="*/ 3356008 w 12188791"/>
                <a:gd name="connsiteY39" fmla="*/ 306083 h 3125002"/>
                <a:gd name="connsiteX40" fmla="*/ 3410231 w 12188791"/>
                <a:gd name="connsiteY40" fmla="*/ 316992 h 3125002"/>
                <a:gd name="connsiteX41" fmla="*/ 3495896 w 12188791"/>
                <a:gd name="connsiteY41" fmla="*/ 317634 h 3125002"/>
                <a:gd name="connsiteX42" fmla="*/ 3480175 w 12188791"/>
                <a:gd name="connsiteY42" fmla="*/ 286191 h 3125002"/>
                <a:gd name="connsiteX43" fmla="*/ 3488516 w 12188791"/>
                <a:gd name="connsiteY43" fmla="*/ 277208 h 3125002"/>
                <a:gd name="connsiteX44" fmla="*/ 3574502 w 12188791"/>
                <a:gd name="connsiteY44" fmla="*/ 343943 h 3125002"/>
                <a:gd name="connsiteX45" fmla="*/ 3413439 w 12188791"/>
                <a:gd name="connsiteY45" fmla="*/ 358381 h 3125002"/>
                <a:gd name="connsiteX46" fmla="*/ 3346062 w 12188791"/>
                <a:gd name="connsiteY46" fmla="*/ 405865 h 3125002"/>
                <a:gd name="connsiteX47" fmla="*/ 3423065 w 12188791"/>
                <a:gd name="connsiteY47" fmla="*/ 455596 h 3125002"/>
                <a:gd name="connsiteX48" fmla="*/ 3488196 w 12188791"/>
                <a:gd name="connsiteY48" fmla="*/ 457200 h 3125002"/>
                <a:gd name="connsiteX49" fmla="*/ 3599848 w 12188791"/>
                <a:gd name="connsiteY49" fmla="*/ 410357 h 3125002"/>
                <a:gd name="connsiteX50" fmla="*/ 3566481 w 12188791"/>
                <a:gd name="connsiteY50" fmla="*/ 369289 h 3125002"/>
                <a:gd name="connsiteX51" fmla="*/ 3699310 w 12188791"/>
                <a:gd name="connsiteY51" fmla="*/ 360627 h 3125002"/>
                <a:gd name="connsiteX52" fmla="*/ 3779199 w 12188791"/>
                <a:gd name="connsiteY52" fmla="*/ 340734 h 3125002"/>
                <a:gd name="connsiteX53" fmla="*/ 3918766 w 12188791"/>
                <a:gd name="connsiteY53" fmla="*/ 306404 h 3125002"/>
                <a:gd name="connsiteX54" fmla="*/ 3955662 w 12188791"/>
                <a:gd name="connsiteY54" fmla="*/ 297742 h 3125002"/>
                <a:gd name="connsiteX55" fmla="*/ 4042290 w 12188791"/>
                <a:gd name="connsiteY55" fmla="*/ 281058 h 3125002"/>
                <a:gd name="connsiteX56" fmla="*/ 4027210 w 12188791"/>
                <a:gd name="connsiteY56" fmla="*/ 342659 h 3125002"/>
                <a:gd name="connsiteX57" fmla="*/ 3939300 w 12188791"/>
                <a:gd name="connsiteY57" fmla="*/ 378273 h 3125002"/>
                <a:gd name="connsiteX58" fmla="*/ 3978763 w 12188791"/>
                <a:gd name="connsiteY58" fmla="*/ 393032 h 3125002"/>
                <a:gd name="connsiteX59" fmla="*/ 4148168 w 12188791"/>
                <a:gd name="connsiteY59" fmla="*/ 399449 h 3125002"/>
                <a:gd name="connsiteX60" fmla="*/ 4345486 w 12188791"/>
                <a:gd name="connsiteY60" fmla="*/ 373781 h 3125002"/>
                <a:gd name="connsiteX61" fmla="*/ 4408691 w 12188791"/>
                <a:gd name="connsiteY61" fmla="*/ 401694 h 3125002"/>
                <a:gd name="connsiteX62" fmla="*/ 4453609 w 12188791"/>
                <a:gd name="connsiteY62" fmla="*/ 283624 h 3125002"/>
                <a:gd name="connsiteX63" fmla="*/ 4391366 w 12188791"/>
                <a:gd name="connsiteY63" fmla="*/ 320842 h 3125002"/>
                <a:gd name="connsiteX64" fmla="*/ 4388799 w 12188791"/>
                <a:gd name="connsiteY64" fmla="*/ 268866 h 3125002"/>
                <a:gd name="connsiteX65" fmla="*/ 4506228 w 12188791"/>
                <a:gd name="connsiteY65" fmla="*/ 247369 h 3125002"/>
                <a:gd name="connsiteX66" fmla="*/ 4450080 w 12188791"/>
                <a:gd name="connsiteY66" fmla="*/ 403940 h 3125002"/>
                <a:gd name="connsiteX67" fmla="*/ 4539595 w 12188791"/>
                <a:gd name="connsiteY67" fmla="*/ 373460 h 3125002"/>
                <a:gd name="connsiteX68" fmla="*/ 4582588 w 12188791"/>
                <a:gd name="connsiteY68" fmla="*/ 248974 h 3125002"/>
                <a:gd name="connsiteX69" fmla="*/ 4560771 w 12188791"/>
                <a:gd name="connsiteY69" fmla="*/ 242557 h 3125002"/>
                <a:gd name="connsiteX70" fmla="*/ 4536387 w 12188791"/>
                <a:gd name="connsiteY70" fmla="*/ 288437 h 3125002"/>
                <a:gd name="connsiteX71" fmla="*/ 4497565 w 12188791"/>
                <a:gd name="connsiteY71" fmla="*/ 128337 h 3125002"/>
                <a:gd name="connsiteX72" fmla="*/ 4588042 w 12188791"/>
                <a:gd name="connsiteY72" fmla="*/ 196035 h 3125002"/>
                <a:gd name="connsiteX73" fmla="*/ 4655098 w 12188791"/>
                <a:gd name="connsiteY73" fmla="*/ 121920 h 3125002"/>
                <a:gd name="connsiteX74" fmla="*/ 4738197 w 12188791"/>
                <a:gd name="connsiteY74" fmla="*/ 136679 h 3125002"/>
                <a:gd name="connsiteX75" fmla="*/ 4680445 w 12188791"/>
                <a:gd name="connsiteY75" fmla="*/ 144379 h 3125002"/>
                <a:gd name="connsiteX76" fmla="*/ 4681407 w 12188791"/>
                <a:gd name="connsiteY76" fmla="*/ 161704 h 3125002"/>
                <a:gd name="connsiteX77" fmla="*/ 4934873 w 12188791"/>
                <a:gd name="connsiteY77" fmla="*/ 161704 h 3125002"/>
                <a:gd name="connsiteX78" fmla="*/ 4883538 w 12188791"/>
                <a:gd name="connsiteY78" fmla="*/ 92403 h 3125002"/>
                <a:gd name="connsiteX79" fmla="*/ 5172938 w 12188791"/>
                <a:gd name="connsiteY79" fmla="*/ 73473 h 3125002"/>
                <a:gd name="connsiteX80" fmla="*/ 5050376 w 12188791"/>
                <a:gd name="connsiteY80" fmla="*/ 132508 h 3125002"/>
                <a:gd name="connsiteX81" fmla="*/ 5143741 w 12188791"/>
                <a:gd name="connsiteY81" fmla="*/ 174859 h 3125002"/>
                <a:gd name="connsiteX82" fmla="*/ 5246089 w 12188791"/>
                <a:gd name="connsiteY82" fmla="*/ 117749 h 3125002"/>
                <a:gd name="connsiteX83" fmla="*/ 5303520 w 12188791"/>
                <a:gd name="connsiteY83" fmla="*/ 151117 h 3125002"/>
                <a:gd name="connsiteX84" fmla="*/ 5212080 w 12188791"/>
                <a:gd name="connsiteY84" fmla="*/ 208547 h 3125002"/>
                <a:gd name="connsiteX85" fmla="*/ 5111336 w 12188791"/>
                <a:gd name="connsiteY85" fmla="*/ 215285 h 3125002"/>
                <a:gd name="connsiteX86" fmla="*/ 5111657 w 12188791"/>
                <a:gd name="connsiteY86" fmla="*/ 232611 h 3125002"/>
                <a:gd name="connsiteX87" fmla="*/ 5046205 w 12188791"/>
                <a:gd name="connsiteY87" fmla="*/ 203093 h 3125002"/>
                <a:gd name="connsiteX88" fmla="*/ 5143741 w 12188791"/>
                <a:gd name="connsiteY88" fmla="*/ 258599 h 3125002"/>
                <a:gd name="connsiteX89" fmla="*/ 5276891 w 12188791"/>
                <a:gd name="connsiteY89" fmla="*/ 212398 h 3125002"/>
                <a:gd name="connsiteX90" fmla="*/ 5261811 w 12188791"/>
                <a:gd name="connsiteY90" fmla="*/ 249936 h 3125002"/>
                <a:gd name="connsiteX91" fmla="*/ 5315392 w 12188791"/>
                <a:gd name="connsiteY91" fmla="*/ 335280 h 3125002"/>
                <a:gd name="connsiteX92" fmla="*/ 5328867 w 12188791"/>
                <a:gd name="connsiteY92" fmla="*/ 344905 h 3125002"/>
                <a:gd name="connsiteX93" fmla="*/ 5382768 w 12188791"/>
                <a:gd name="connsiteY93" fmla="*/ 268224 h 3125002"/>
                <a:gd name="connsiteX94" fmla="*/ 5315070 w 12188791"/>
                <a:gd name="connsiteY94" fmla="*/ 247690 h 3125002"/>
                <a:gd name="connsiteX95" fmla="*/ 5345872 w 12188791"/>
                <a:gd name="connsiteY95" fmla="*/ 216248 h 3125002"/>
                <a:gd name="connsiteX96" fmla="*/ 5306408 w 12188791"/>
                <a:gd name="connsiteY96" fmla="*/ 191864 h 3125002"/>
                <a:gd name="connsiteX97" fmla="*/ 5340738 w 12188791"/>
                <a:gd name="connsiteY97" fmla="*/ 141812 h 3125002"/>
                <a:gd name="connsiteX98" fmla="*/ 5456883 w 12188791"/>
                <a:gd name="connsiteY98" fmla="*/ 117428 h 3125002"/>
                <a:gd name="connsiteX99" fmla="*/ 5660297 w 12188791"/>
                <a:gd name="connsiteY99" fmla="*/ 134754 h 3125002"/>
                <a:gd name="connsiteX100" fmla="*/ 5679868 w 12188791"/>
                <a:gd name="connsiteY100" fmla="*/ 108765 h 3125002"/>
                <a:gd name="connsiteX101" fmla="*/ 5648105 w 12188791"/>
                <a:gd name="connsiteY101" fmla="*/ 98499 h 3125002"/>
                <a:gd name="connsiteX102" fmla="*/ 5574632 w 12188791"/>
                <a:gd name="connsiteY102" fmla="*/ 90477 h 3125002"/>
                <a:gd name="connsiteX103" fmla="*/ 5959642 w 12188791"/>
                <a:gd name="connsiteY103" fmla="*/ 0 h 3125002"/>
                <a:gd name="connsiteX104" fmla="*/ 5967343 w 12188791"/>
                <a:gd name="connsiteY104" fmla="*/ 15400 h 3125002"/>
                <a:gd name="connsiteX105" fmla="*/ 5941675 w 12188791"/>
                <a:gd name="connsiteY105" fmla="*/ 49731 h 3125002"/>
                <a:gd name="connsiteX106" fmla="*/ 6006164 w 12188791"/>
                <a:gd name="connsiteY106" fmla="*/ 79569 h 3125002"/>
                <a:gd name="connsiteX107" fmla="*/ 5712915 w 12188791"/>
                <a:gd name="connsiteY107" fmla="*/ 135716 h 3125002"/>
                <a:gd name="connsiteX108" fmla="*/ 5776121 w 12188791"/>
                <a:gd name="connsiteY108" fmla="*/ 174538 h 3125002"/>
                <a:gd name="connsiteX109" fmla="*/ 5703611 w 12188791"/>
                <a:gd name="connsiteY109" fmla="*/ 280416 h 3125002"/>
                <a:gd name="connsiteX110" fmla="*/ 5770345 w 12188791"/>
                <a:gd name="connsiteY110" fmla="*/ 344264 h 3125002"/>
                <a:gd name="connsiteX111" fmla="*/ 5818793 w 12188791"/>
                <a:gd name="connsiteY111" fmla="*/ 247048 h 3125002"/>
                <a:gd name="connsiteX112" fmla="*/ 5869486 w 12188791"/>
                <a:gd name="connsiteY112" fmla="*/ 216248 h 3125002"/>
                <a:gd name="connsiteX113" fmla="*/ 5940071 w 12188791"/>
                <a:gd name="connsiteY113" fmla="*/ 211114 h 3125002"/>
                <a:gd name="connsiteX114" fmla="*/ 5936863 w 12188791"/>
                <a:gd name="connsiteY114" fmla="*/ 185768 h 3125002"/>
                <a:gd name="connsiteX115" fmla="*/ 5803392 w 12188791"/>
                <a:gd name="connsiteY115" fmla="*/ 210793 h 3125002"/>
                <a:gd name="connsiteX116" fmla="*/ 5940392 w 12188791"/>
                <a:gd name="connsiteY116" fmla="*/ 113578 h 3125002"/>
                <a:gd name="connsiteX117" fmla="*/ 5929804 w 12188791"/>
                <a:gd name="connsiteY117" fmla="*/ 133791 h 3125002"/>
                <a:gd name="connsiteX118" fmla="*/ 5987235 w 12188791"/>
                <a:gd name="connsiteY118" fmla="*/ 193147 h 3125002"/>
                <a:gd name="connsiteX119" fmla="*/ 5940392 w 12188791"/>
                <a:gd name="connsiteY119" fmla="*/ 257957 h 3125002"/>
                <a:gd name="connsiteX120" fmla="*/ 5924029 w 12188791"/>
                <a:gd name="connsiteY120" fmla="*/ 319559 h 3125002"/>
                <a:gd name="connsiteX121" fmla="*/ 5986272 w 12188791"/>
                <a:gd name="connsiteY121" fmla="*/ 311859 h 3125002"/>
                <a:gd name="connsiteX122" fmla="*/ 5990122 w 12188791"/>
                <a:gd name="connsiteY122" fmla="*/ 321163 h 3125002"/>
                <a:gd name="connsiteX123" fmla="*/ 5956113 w 12188791"/>
                <a:gd name="connsiteY123" fmla="*/ 341697 h 3125002"/>
                <a:gd name="connsiteX124" fmla="*/ 5959963 w 12188791"/>
                <a:gd name="connsiteY124" fmla="*/ 353247 h 3125002"/>
                <a:gd name="connsiteX125" fmla="*/ 6079637 w 12188791"/>
                <a:gd name="connsiteY125" fmla="*/ 319238 h 3125002"/>
                <a:gd name="connsiteX126" fmla="*/ 6086054 w 12188791"/>
                <a:gd name="connsiteY126" fmla="*/ 318596 h 3125002"/>
                <a:gd name="connsiteX127" fmla="*/ 6164340 w 12188791"/>
                <a:gd name="connsiteY127" fmla="*/ 328542 h 3125002"/>
                <a:gd name="connsiteX128" fmla="*/ 6246475 w 12188791"/>
                <a:gd name="connsiteY128" fmla="*/ 279774 h 3125002"/>
                <a:gd name="connsiteX129" fmla="*/ 6260913 w 12188791"/>
                <a:gd name="connsiteY129" fmla="*/ 298383 h 3125002"/>
                <a:gd name="connsiteX130" fmla="*/ 6152789 w 12188791"/>
                <a:gd name="connsiteY130" fmla="*/ 394957 h 3125002"/>
                <a:gd name="connsiteX131" fmla="*/ 6280164 w 12188791"/>
                <a:gd name="connsiteY131" fmla="*/ 344264 h 3125002"/>
                <a:gd name="connsiteX132" fmla="*/ 6272463 w 12188791"/>
                <a:gd name="connsiteY132" fmla="*/ 280416 h 3125002"/>
                <a:gd name="connsiteX133" fmla="*/ 6306794 w 12188791"/>
                <a:gd name="connsiteY133" fmla="*/ 222023 h 3125002"/>
                <a:gd name="connsiteX134" fmla="*/ 6472990 w 12188791"/>
                <a:gd name="connsiteY134" fmla="*/ 174538 h 3125002"/>
                <a:gd name="connsiteX135" fmla="*/ 6406575 w 12188791"/>
                <a:gd name="connsiteY135" fmla="*/ 127054 h 3125002"/>
                <a:gd name="connsiteX136" fmla="*/ 6412672 w 12188791"/>
                <a:gd name="connsiteY136" fmla="*/ 108765 h 3125002"/>
                <a:gd name="connsiteX137" fmla="*/ 6514699 w 12188791"/>
                <a:gd name="connsiteY137" fmla="*/ 129299 h 3125002"/>
                <a:gd name="connsiteX138" fmla="*/ 6519833 w 12188791"/>
                <a:gd name="connsiteY138" fmla="*/ 89515 h 3125002"/>
                <a:gd name="connsiteX139" fmla="*/ 6659078 w 12188791"/>
                <a:gd name="connsiteY139" fmla="*/ 68981 h 3125002"/>
                <a:gd name="connsiteX140" fmla="*/ 6658757 w 12188791"/>
                <a:gd name="connsiteY140" fmla="*/ 82456 h 3125002"/>
                <a:gd name="connsiteX141" fmla="*/ 6605177 w 12188791"/>
                <a:gd name="connsiteY141" fmla="*/ 123845 h 3125002"/>
                <a:gd name="connsiteX142" fmla="*/ 6687633 w 12188791"/>
                <a:gd name="connsiteY142" fmla="*/ 133470 h 3125002"/>
                <a:gd name="connsiteX143" fmla="*/ 6786773 w 12188791"/>
                <a:gd name="connsiteY143" fmla="*/ 122562 h 3125002"/>
                <a:gd name="connsiteX144" fmla="*/ 6481331 w 12188791"/>
                <a:gd name="connsiteY144" fmla="*/ 198280 h 3125002"/>
                <a:gd name="connsiteX145" fmla="*/ 6349465 w 12188791"/>
                <a:gd name="connsiteY145" fmla="*/ 315067 h 3125002"/>
                <a:gd name="connsiteX146" fmla="*/ 6497053 w 12188791"/>
                <a:gd name="connsiteY146" fmla="*/ 326938 h 3125002"/>
                <a:gd name="connsiteX147" fmla="*/ 6669024 w 12188791"/>
                <a:gd name="connsiteY147" fmla="*/ 266299 h 3125002"/>
                <a:gd name="connsiteX148" fmla="*/ 6632127 w 12188791"/>
                <a:gd name="connsiteY148" fmla="*/ 320200 h 3125002"/>
                <a:gd name="connsiteX149" fmla="*/ 6792228 w 12188791"/>
                <a:gd name="connsiteY149" fmla="*/ 263411 h 3125002"/>
                <a:gd name="connsiteX150" fmla="*/ 6921206 w 12188791"/>
                <a:gd name="connsiteY150" fmla="*/ 339130 h 3125002"/>
                <a:gd name="connsiteX151" fmla="*/ 6960349 w 12188791"/>
                <a:gd name="connsiteY151" fmla="*/ 183522 h 3125002"/>
                <a:gd name="connsiteX152" fmla="*/ 6822708 w 12188791"/>
                <a:gd name="connsiteY152" fmla="*/ 175501 h 3125002"/>
                <a:gd name="connsiteX153" fmla="*/ 6838108 w 12188791"/>
                <a:gd name="connsiteY153" fmla="*/ 117749 h 3125002"/>
                <a:gd name="connsiteX154" fmla="*/ 6945269 w 12188791"/>
                <a:gd name="connsiteY154" fmla="*/ 123845 h 3125002"/>
                <a:gd name="connsiteX155" fmla="*/ 6905164 w 12188791"/>
                <a:gd name="connsiteY155" fmla="*/ 101707 h 3125002"/>
                <a:gd name="connsiteX156" fmla="*/ 6940457 w 12188791"/>
                <a:gd name="connsiteY156" fmla="*/ 72189 h 3125002"/>
                <a:gd name="connsiteX157" fmla="*/ 6877571 w 12188791"/>
                <a:gd name="connsiteY157" fmla="*/ 72189 h 3125002"/>
                <a:gd name="connsiteX158" fmla="*/ 6918318 w 12188791"/>
                <a:gd name="connsiteY158" fmla="*/ 29517 h 3125002"/>
                <a:gd name="connsiteX159" fmla="*/ 7076494 w 12188791"/>
                <a:gd name="connsiteY159" fmla="*/ 94007 h 3125002"/>
                <a:gd name="connsiteX160" fmla="*/ 7021309 w 12188791"/>
                <a:gd name="connsiteY160" fmla="*/ 116145 h 3125002"/>
                <a:gd name="connsiteX161" fmla="*/ 7222156 w 12188791"/>
                <a:gd name="connsiteY161" fmla="*/ 202772 h 3125002"/>
                <a:gd name="connsiteX162" fmla="*/ 6986979 w 12188791"/>
                <a:gd name="connsiteY162" fmla="*/ 187051 h 3125002"/>
                <a:gd name="connsiteX163" fmla="*/ 7051468 w 12188791"/>
                <a:gd name="connsiteY163" fmla="*/ 236782 h 3125002"/>
                <a:gd name="connsiteX164" fmla="*/ 7215740 w 12188791"/>
                <a:gd name="connsiteY164" fmla="*/ 232290 h 3125002"/>
                <a:gd name="connsiteX165" fmla="*/ 7257769 w 12188791"/>
                <a:gd name="connsiteY165" fmla="*/ 265657 h 3125002"/>
                <a:gd name="connsiteX166" fmla="*/ 7204830 w 12188791"/>
                <a:gd name="connsiteY166" fmla="*/ 265657 h 3125002"/>
                <a:gd name="connsiteX167" fmla="*/ 7210927 w 12188791"/>
                <a:gd name="connsiteY167" fmla="*/ 286512 h 3125002"/>
                <a:gd name="connsiteX168" fmla="*/ 7284078 w 12188791"/>
                <a:gd name="connsiteY168" fmla="*/ 258920 h 3125002"/>
                <a:gd name="connsiteX169" fmla="*/ 7297875 w 12188791"/>
                <a:gd name="connsiteY169" fmla="*/ 230365 h 3125002"/>
                <a:gd name="connsiteX170" fmla="*/ 7400544 w 12188791"/>
                <a:gd name="connsiteY170" fmla="*/ 265336 h 3125002"/>
                <a:gd name="connsiteX171" fmla="*/ 7383860 w 12188791"/>
                <a:gd name="connsiteY171" fmla="*/ 300629 h 3125002"/>
                <a:gd name="connsiteX172" fmla="*/ 7454125 w 12188791"/>
                <a:gd name="connsiteY172" fmla="*/ 329505 h 3125002"/>
                <a:gd name="connsiteX173" fmla="*/ 7487813 w 12188791"/>
                <a:gd name="connsiteY173" fmla="*/ 263732 h 3125002"/>
                <a:gd name="connsiteX174" fmla="*/ 7500326 w 12188791"/>
                <a:gd name="connsiteY174" fmla="*/ 220098 h 3125002"/>
                <a:gd name="connsiteX175" fmla="*/ 7691227 w 12188791"/>
                <a:gd name="connsiteY175" fmla="*/ 276566 h 3125002"/>
                <a:gd name="connsiteX176" fmla="*/ 7689623 w 12188791"/>
                <a:gd name="connsiteY176" fmla="*/ 216889 h 3125002"/>
                <a:gd name="connsiteX177" fmla="*/ 7624171 w 12188791"/>
                <a:gd name="connsiteY177" fmla="*/ 202451 h 3125002"/>
                <a:gd name="connsiteX178" fmla="*/ 7559682 w 12188791"/>
                <a:gd name="connsiteY178" fmla="*/ 195393 h 3125002"/>
                <a:gd name="connsiteX179" fmla="*/ 7566419 w 12188791"/>
                <a:gd name="connsiteY179" fmla="*/ 153683 h 3125002"/>
                <a:gd name="connsiteX180" fmla="*/ 7745771 w 12188791"/>
                <a:gd name="connsiteY180" fmla="*/ 171330 h 3125002"/>
                <a:gd name="connsiteX181" fmla="*/ 7753470 w 12188791"/>
                <a:gd name="connsiteY181" fmla="*/ 152721 h 3125002"/>
                <a:gd name="connsiteX182" fmla="*/ 7666843 w 12188791"/>
                <a:gd name="connsiteY182" fmla="*/ 113899 h 3125002"/>
                <a:gd name="connsiteX183" fmla="*/ 7899133 w 12188791"/>
                <a:gd name="connsiteY183" fmla="*/ 115182 h 3125002"/>
                <a:gd name="connsiteX184" fmla="*/ 7928009 w 12188791"/>
                <a:gd name="connsiteY184" fmla="*/ 153683 h 3125002"/>
                <a:gd name="connsiteX185" fmla="*/ 7755716 w 12188791"/>
                <a:gd name="connsiteY185" fmla="*/ 180955 h 3125002"/>
                <a:gd name="connsiteX186" fmla="*/ 7906512 w 12188791"/>
                <a:gd name="connsiteY186" fmla="*/ 191222 h 3125002"/>
                <a:gd name="connsiteX187" fmla="*/ 7910042 w 12188791"/>
                <a:gd name="connsiteY187" fmla="*/ 217531 h 3125002"/>
                <a:gd name="connsiteX188" fmla="*/ 7798388 w 12188791"/>
                <a:gd name="connsiteY188" fmla="*/ 239348 h 3125002"/>
                <a:gd name="connsiteX189" fmla="*/ 7715611 w 12188791"/>
                <a:gd name="connsiteY189" fmla="*/ 286512 h 3125002"/>
                <a:gd name="connsiteX190" fmla="*/ 7780100 w 12188791"/>
                <a:gd name="connsiteY190" fmla="*/ 255711 h 3125002"/>
                <a:gd name="connsiteX191" fmla="*/ 7850686 w 12188791"/>
                <a:gd name="connsiteY191" fmla="*/ 247690 h 3125002"/>
                <a:gd name="connsiteX192" fmla="*/ 7868653 w 12188791"/>
                <a:gd name="connsiteY192" fmla="*/ 321805 h 3125002"/>
                <a:gd name="connsiteX193" fmla="*/ 7987365 w 12188791"/>
                <a:gd name="connsiteY193" fmla="*/ 330147 h 3125002"/>
                <a:gd name="connsiteX194" fmla="*/ 7958168 w 12188791"/>
                <a:gd name="connsiteY194" fmla="*/ 260203 h 3125002"/>
                <a:gd name="connsiteX195" fmla="*/ 8042549 w 12188791"/>
                <a:gd name="connsiteY195" fmla="*/ 295816 h 3125002"/>
                <a:gd name="connsiteX196" fmla="*/ 7908758 w 12188791"/>
                <a:gd name="connsiteY196" fmla="*/ 218494 h 3125002"/>
                <a:gd name="connsiteX197" fmla="*/ 8105755 w 12188791"/>
                <a:gd name="connsiteY197" fmla="*/ 211435 h 3125002"/>
                <a:gd name="connsiteX198" fmla="*/ 8141048 w 12188791"/>
                <a:gd name="connsiteY198" fmla="*/ 301271 h 3125002"/>
                <a:gd name="connsiteX199" fmla="*/ 8030999 w 12188791"/>
                <a:gd name="connsiteY199" fmla="*/ 316671 h 3125002"/>
                <a:gd name="connsiteX200" fmla="*/ 8044474 w 12188791"/>
                <a:gd name="connsiteY200" fmla="*/ 395278 h 3125002"/>
                <a:gd name="connsiteX201" fmla="*/ 8097093 w 12188791"/>
                <a:gd name="connsiteY201" fmla="*/ 398165 h 3125002"/>
                <a:gd name="connsiteX202" fmla="*/ 8231205 w 12188791"/>
                <a:gd name="connsiteY202" fmla="*/ 370573 h 3125002"/>
                <a:gd name="connsiteX203" fmla="*/ 8269064 w 12188791"/>
                <a:gd name="connsiteY203" fmla="*/ 348114 h 3125002"/>
                <a:gd name="connsiteX204" fmla="*/ 8188211 w 12188791"/>
                <a:gd name="connsiteY204" fmla="*/ 348755 h 3125002"/>
                <a:gd name="connsiteX205" fmla="*/ 8139444 w 12188791"/>
                <a:gd name="connsiteY205" fmla="*/ 300950 h 3125002"/>
                <a:gd name="connsiteX206" fmla="*/ 8184362 w 12188791"/>
                <a:gd name="connsiteY206" fmla="*/ 285870 h 3125002"/>
                <a:gd name="connsiteX207" fmla="*/ 8113776 w 12188791"/>
                <a:gd name="connsiteY207" fmla="*/ 237102 h 3125002"/>
                <a:gd name="connsiteX208" fmla="*/ 8147786 w 12188791"/>
                <a:gd name="connsiteY208" fmla="*/ 222344 h 3125002"/>
                <a:gd name="connsiteX209" fmla="*/ 8227034 w 12188791"/>
                <a:gd name="connsiteY209" fmla="*/ 244803 h 3125002"/>
                <a:gd name="connsiteX210" fmla="*/ 8284144 w 12188791"/>
                <a:gd name="connsiteY210" fmla="*/ 241594 h 3125002"/>
                <a:gd name="connsiteX211" fmla="*/ 8355049 w 12188791"/>
                <a:gd name="connsiteY211" fmla="*/ 226835 h 3125002"/>
                <a:gd name="connsiteX212" fmla="*/ 8457719 w 12188791"/>
                <a:gd name="connsiteY212" fmla="*/ 227477 h 3125002"/>
                <a:gd name="connsiteX213" fmla="*/ 8498465 w 12188791"/>
                <a:gd name="connsiteY213" fmla="*/ 233894 h 3125002"/>
                <a:gd name="connsiteX214" fmla="*/ 8584451 w 12188791"/>
                <a:gd name="connsiteY214" fmla="*/ 306725 h 3125002"/>
                <a:gd name="connsiteX215" fmla="*/ 8515470 w 12188791"/>
                <a:gd name="connsiteY215" fmla="*/ 299346 h 3125002"/>
                <a:gd name="connsiteX216" fmla="*/ 8476969 w 12188791"/>
                <a:gd name="connsiteY216" fmla="*/ 322446 h 3125002"/>
                <a:gd name="connsiteX217" fmla="*/ 8484670 w 12188791"/>
                <a:gd name="connsiteY217" fmla="*/ 354531 h 3125002"/>
                <a:gd name="connsiteX218" fmla="*/ 8582205 w 12188791"/>
                <a:gd name="connsiteY218" fmla="*/ 304479 h 3125002"/>
                <a:gd name="connsiteX219" fmla="*/ 8589264 w 12188791"/>
                <a:gd name="connsiteY219" fmla="*/ 231969 h 3125002"/>
                <a:gd name="connsiteX220" fmla="*/ 8597926 w 12188791"/>
                <a:gd name="connsiteY220" fmla="*/ 139887 h 3125002"/>
                <a:gd name="connsiteX221" fmla="*/ 8620707 w 12188791"/>
                <a:gd name="connsiteY221" fmla="*/ 142775 h 3125002"/>
                <a:gd name="connsiteX222" fmla="*/ 8614931 w 12188791"/>
                <a:gd name="connsiteY222" fmla="*/ 177105 h 3125002"/>
                <a:gd name="connsiteX223" fmla="*/ 8718242 w 12188791"/>
                <a:gd name="connsiteY223" fmla="*/ 206622 h 3125002"/>
                <a:gd name="connsiteX224" fmla="*/ 8718242 w 12188791"/>
                <a:gd name="connsiteY224" fmla="*/ 221381 h 3125002"/>
                <a:gd name="connsiteX225" fmla="*/ 8636427 w 12188791"/>
                <a:gd name="connsiteY225" fmla="*/ 249936 h 3125002"/>
                <a:gd name="connsiteX226" fmla="*/ 8634503 w 12188791"/>
                <a:gd name="connsiteY226" fmla="*/ 268545 h 3125002"/>
                <a:gd name="connsiteX227" fmla="*/ 8698992 w 12188791"/>
                <a:gd name="connsiteY227" fmla="*/ 275283 h 3125002"/>
                <a:gd name="connsiteX228" fmla="*/ 8760273 w 12188791"/>
                <a:gd name="connsiteY228" fmla="*/ 259882 h 3125002"/>
                <a:gd name="connsiteX229" fmla="*/ 8758669 w 12188791"/>
                <a:gd name="connsiteY229" fmla="*/ 258278 h 3125002"/>
                <a:gd name="connsiteX230" fmla="*/ 8750326 w 12188791"/>
                <a:gd name="connsiteY230" fmla="*/ 291325 h 3125002"/>
                <a:gd name="connsiteX231" fmla="*/ 8810003 w 12188791"/>
                <a:gd name="connsiteY231" fmla="*/ 298062 h 3125002"/>
                <a:gd name="connsiteX232" fmla="*/ 8906898 w 12188791"/>
                <a:gd name="connsiteY232" fmla="*/ 288758 h 3125002"/>
                <a:gd name="connsiteX233" fmla="*/ 8913956 w 12188791"/>
                <a:gd name="connsiteY233" fmla="*/ 316350 h 3125002"/>
                <a:gd name="connsiteX234" fmla="*/ 8797491 w 12188791"/>
                <a:gd name="connsiteY234" fmla="*/ 362231 h 3125002"/>
                <a:gd name="connsiteX235" fmla="*/ 8913636 w 12188791"/>
                <a:gd name="connsiteY235" fmla="*/ 332713 h 3125002"/>
                <a:gd name="connsiteX236" fmla="*/ 8976520 w 12188791"/>
                <a:gd name="connsiteY236" fmla="*/ 305121 h 3125002"/>
                <a:gd name="connsiteX237" fmla="*/ 9021438 w 12188791"/>
                <a:gd name="connsiteY237" fmla="*/ 346189 h 3125002"/>
                <a:gd name="connsiteX238" fmla="*/ 9166459 w 12188791"/>
                <a:gd name="connsiteY238" fmla="*/ 316992 h 3125002"/>
                <a:gd name="connsiteX239" fmla="*/ 9169347 w 12188791"/>
                <a:gd name="connsiteY239" fmla="*/ 305442 h 3125002"/>
                <a:gd name="connsiteX240" fmla="*/ 9043577 w 12188791"/>
                <a:gd name="connsiteY240" fmla="*/ 278812 h 3125002"/>
                <a:gd name="connsiteX241" fmla="*/ 9043897 w 12188791"/>
                <a:gd name="connsiteY241" fmla="*/ 260524 h 3125002"/>
                <a:gd name="connsiteX242" fmla="*/ 9134375 w 12188791"/>
                <a:gd name="connsiteY242" fmla="*/ 260845 h 3125002"/>
                <a:gd name="connsiteX243" fmla="*/ 9172876 w 12188791"/>
                <a:gd name="connsiteY243" fmla="*/ 268224 h 3125002"/>
                <a:gd name="connsiteX244" fmla="*/ 9149775 w 12188791"/>
                <a:gd name="connsiteY244" fmla="*/ 229081 h 3125002"/>
                <a:gd name="connsiteX245" fmla="*/ 9248594 w 12188791"/>
                <a:gd name="connsiteY245" fmla="*/ 229081 h 3125002"/>
                <a:gd name="connsiteX246" fmla="*/ 9252124 w 12188791"/>
                <a:gd name="connsiteY246" fmla="*/ 240632 h 3125002"/>
                <a:gd name="connsiteX247" fmla="*/ 9213943 w 12188791"/>
                <a:gd name="connsiteY247" fmla="*/ 266299 h 3125002"/>
                <a:gd name="connsiteX248" fmla="*/ 9308592 w 12188791"/>
                <a:gd name="connsiteY248" fmla="*/ 272395 h 3125002"/>
                <a:gd name="connsiteX249" fmla="*/ 9307309 w 12188791"/>
                <a:gd name="connsiteY249" fmla="*/ 271432 h 3125002"/>
                <a:gd name="connsiteX250" fmla="*/ 9369873 w 12188791"/>
                <a:gd name="connsiteY250" fmla="*/ 299987 h 3125002"/>
                <a:gd name="connsiteX251" fmla="*/ 9301854 w 12188791"/>
                <a:gd name="connsiteY251" fmla="*/ 328222 h 3125002"/>
                <a:gd name="connsiteX252" fmla="*/ 9179934 w 12188791"/>
                <a:gd name="connsiteY252" fmla="*/ 350039 h 3125002"/>
                <a:gd name="connsiteX253" fmla="*/ 9122503 w 12188791"/>
                <a:gd name="connsiteY253" fmla="*/ 366723 h 3125002"/>
                <a:gd name="connsiteX254" fmla="*/ 9048710 w 12188791"/>
                <a:gd name="connsiteY254" fmla="*/ 373460 h 3125002"/>
                <a:gd name="connsiteX255" fmla="*/ 9016305 w 12188791"/>
                <a:gd name="connsiteY255" fmla="*/ 404903 h 3125002"/>
                <a:gd name="connsiteX256" fmla="*/ 9031706 w 12188791"/>
                <a:gd name="connsiteY256" fmla="*/ 426720 h 3125002"/>
                <a:gd name="connsiteX257" fmla="*/ 9078548 w 12188791"/>
                <a:gd name="connsiteY257" fmla="*/ 423512 h 3125002"/>
                <a:gd name="connsiteX258" fmla="*/ 9280037 w 12188791"/>
                <a:gd name="connsiteY258" fmla="*/ 413566 h 3125002"/>
                <a:gd name="connsiteX259" fmla="*/ 9187956 w 12188791"/>
                <a:gd name="connsiteY259" fmla="*/ 464259 h 3125002"/>
                <a:gd name="connsiteX260" fmla="*/ 9331372 w 12188791"/>
                <a:gd name="connsiteY260" fmla="*/ 488322 h 3125002"/>
                <a:gd name="connsiteX261" fmla="*/ 9451366 w 12188791"/>
                <a:gd name="connsiteY261" fmla="*/ 456238 h 3125002"/>
                <a:gd name="connsiteX262" fmla="*/ 9451366 w 12188791"/>
                <a:gd name="connsiteY262" fmla="*/ 500193 h 3125002"/>
                <a:gd name="connsiteX263" fmla="*/ 9557244 w 12188791"/>
                <a:gd name="connsiteY263" fmla="*/ 479659 h 3125002"/>
                <a:gd name="connsiteX264" fmla="*/ 9611467 w 12188791"/>
                <a:gd name="connsiteY264" fmla="*/ 518481 h 3125002"/>
                <a:gd name="connsiteX265" fmla="*/ 9702586 w 12188791"/>
                <a:gd name="connsiteY265" fmla="*/ 538694 h 3125002"/>
                <a:gd name="connsiteX266" fmla="*/ 9638739 w 12188791"/>
                <a:gd name="connsiteY266" fmla="*/ 525219 h 3125002"/>
                <a:gd name="connsiteX267" fmla="*/ 9643872 w 12188791"/>
                <a:gd name="connsiteY267" fmla="*/ 499872 h 3125002"/>
                <a:gd name="connsiteX268" fmla="*/ 9747183 w 12188791"/>
                <a:gd name="connsiteY268" fmla="*/ 522010 h 3125002"/>
                <a:gd name="connsiteX269" fmla="*/ 9696169 w 12188791"/>
                <a:gd name="connsiteY269" fmla="*/ 474526 h 3125002"/>
                <a:gd name="connsiteX270" fmla="*/ 9698736 w 12188791"/>
                <a:gd name="connsiteY270" fmla="*/ 468430 h 3125002"/>
                <a:gd name="connsiteX271" fmla="*/ 9858194 w 12188791"/>
                <a:gd name="connsiteY271" fmla="*/ 415170 h 3125002"/>
                <a:gd name="connsiteX272" fmla="*/ 9989740 w 12188791"/>
                <a:gd name="connsiteY272" fmla="*/ 438912 h 3125002"/>
                <a:gd name="connsiteX273" fmla="*/ 9853382 w 12188791"/>
                <a:gd name="connsiteY273" fmla="*/ 497626 h 3125002"/>
                <a:gd name="connsiteX274" fmla="*/ 9882579 w 12188791"/>
                <a:gd name="connsiteY274" fmla="*/ 449500 h 3125002"/>
                <a:gd name="connsiteX275" fmla="*/ 9875520 w 12188791"/>
                <a:gd name="connsiteY275" fmla="*/ 441158 h 3125002"/>
                <a:gd name="connsiteX276" fmla="*/ 9821619 w 12188791"/>
                <a:gd name="connsiteY276" fmla="*/ 489926 h 3125002"/>
                <a:gd name="connsiteX277" fmla="*/ 10017974 w 12188791"/>
                <a:gd name="connsiteY277" fmla="*/ 539977 h 3125002"/>
                <a:gd name="connsiteX278" fmla="*/ 10015407 w 12188791"/>
                <a:gd name="connsiteY278" fmla="*/ 559549 h 3125002"/>
                <a:gd name="connsiteX279" fmla="*/ 9914342 w 12188791"/>
                <a:gd name="connsiteY279" fmla="*/ 559549 h 3125002"/>
                <a:gd name="connsiteX280" fmla="*/ 10055512 w 12188791"/>
                <a:gd name="connsiteY280" fmla="*/ 632701 h 3125002"/>
                <a:gd name="connsiteX281" fmla="*/ 10188662 w 12188791"/>
                <a:gd name="connsiteY281" fmla="*/ 655801 h 3125002"/>
                <a:gd name="connsiteX282" fmla="*/ 10276893 w 12188791"/>
                <a:gd name="connsiteY282" fmla="*/ 649064 h 3125002"/>
                <a:gd name="connsiteX283" fmla="*/ 10408118 w 12188791"/>
                <a:gd name="connsiteY283" fmla="*/ 678581 h 3125002"/>
                <a:gd name="connsiteX284" fmla="*/ 10276252 w 12188791"/>
                <a:gd name="connsiteY284" fmla="*/ 678581 h 3125002"/>
                <a:gd name="connsiteX285" fmla="*/ 10370259 w 12188791"/>
                <a:gd name="connsiteY285" fmla="*/ 766492 h 3125002"/>
                <a:gd name="connsiteX286" fmla="*/ 10455282 w 12188791"/>
                <a:gd name="connsiteY286" fmla="*/ 730558 h 3125002"/>
                <a:gd name="connsiteX287" fmla="*/ 10455282 w 12188791"/>
                <a:gd name="connsiteY287" fmla="*/ 771946 h 3125002"/>
                <a:gd name="connsiteX288" fmla="*/ 10540947 w 12188791"/>
                <a:gd name="connsiteY288" fmla="*/ 752054 h 3125002"/>
                <a:gd name="connsiteX289" fmla="*/ 10535813 w 12188791"/>
                <a:gd name="connsiteY289" fmla="*/ 764567 h 3125002"/>
                <a:gd name="connsiteX290" fmla="*/ 10686288 w 12188791"/>
                <a:gd name="connsiteY290" fmla="*/ 825527 h 3125002"/>
                <a:gd name="connsiteX291" fmla="*/ 10742436 w 12188791"/>
                <a:gd name="connsiteY291" fmla="*/ 842852 h 3125002"/>
                <a:gd name="connsiteX292" fmla="*/ 10862751 w 12188791"/>
                <a:gd name="connsiteY292" fmla="*/ 834831 h 3125002"/>
                <a:gd name="connsiteX293" fmla="*/ 10874301 w 12188791"/>
                <a:gd name="connsiteY293" fmla="*/ 830019 h 3125002"/>
                <a:gd name="connsiteX294" fmla="*/ 10891947 w 12188791"/>
                <a:gd name="connsiteY294" fmla="*/ 834190 h 3125002"/>
                <a:gd name="connsiteX295" fmla="*/ 10867564 w 12188791"/>
                <a:gd name="connsiteY295" fmla="*/ 893545 h 3125002"/>
                <a:gd name="connsiteX296" fmla="*/ 10930770 w 12188791"/>
                <a:gd name="connsiteY296" fmla="*/ 896433 h 3125002"/>
                <a:gd name="connsiteX297" fmla="*/ 10919861 w 12188791"/>
                <a:gd name="connsiteY297" fmla="*/ 839965 h 3125002"/>
                <a:gd name="connsiteX298" fmla="*/ 11072582 w 12188791"/>
                <a:gd name="connsiteY298" fmla="*/ 879749 h 3125002"/>
                <a:gd name="connsiteX299" fmla="*/ 11071299 w 12188791"/>
                <a:gd name="connsiteY299" fmla="*/ 899641 h 3125002"/>
                <a:gd name="connsiteX300" fmla="*/ 10987880 w 12188791"/>
                <a:gd name="connsiteY300" fmla="*/ 909267 h 3125002"/>
                <a:gd name="connsiteX301" fmla="*/ 11071619 w 12188791"/>
                <a:gd name="connsiteY301" fmla="*/ 950014 h 3125002"/>
                <a:gd name="connsiteX302" fmla="*/ 11105307 w 12188791"/>
                <a:gd name="connsiteY302" fmla="*/ 825848 h 3125002"/>
                <a:gd name="connsiteX303" fmla="*/ 11235570 w 12188791"/>
                <a:gd name="connsiteY303" fmla="*/ 864670 h 3125002"/>
                <a:gd name="connsiteX304" fmla="*/ 11299097 w 12188791"/>
                <a:gd name="connsiteY304" fmla="*/ 852478 h 3125002"/>
                <a:gd name="connsiteX305" fmla="*/ 11301984 w 12188791"/>
                <a:gd name="connsiteY305" fmla="*/ 760396 h 3125002"/>
                <a:gd name="connsiteX306" fmla="*/ 11436417 w 12188791"/>
                <a:gd name="connsiteY306" fmla="*/ 806918 h 3125002"/>
                <a:gd name="connsiteX307" fmla="*/ 11508285 w 12188791"/>
                <a:gd name="connsiteY307" fmla="*/ 830340 h 3125002"/>
                <a:gd name="connsiteX308" fmla="*/ 11527857 w 12188791"/>
                <a:gd name="connsiteY308" fmla="*/ 852478 h 3125002"/>
                <a:gd name="connsiteX309" fmla="*/ 11500586 w 12188791"/>
                <a:gd name="connsiteY309" fmla="*/ 861461 h 3125002"/>
                <a:gd name="connsiteX310" fmla="*/ 11399841 w 12188791"/>
                <a:gd name="connsiteY310" fmla="*/ 829698 h 3125002"/>
                <a:gd name="connsiteX311" fmla="*/ 11409787 w 12188791"/>
                <a:gd name="connsiteY311" fmla="*/ 884562 h 3125002"/>
                <a:gd name="connsiteX312" fmla="*/ 11379307 w 12188791"/>
                <a:gd name="connsiteY312" fmla="*/ 886166 h 3125002"/>
                <a:gd name="connsiteX313" fmla="*/ 11378666 w 12188791"/>
                <a:gd name="connsiteY313" fmla="*/ 899000 h 3125002"/>
                <a:gd name="connsiteX314" fmla="*/ 11448609 w 12188791"/>
                <a:gd name="connsiteY314" fmla="*/ 909267 h 3125002"/>
                <a:gd name="connsiteX315" fmla="*/ 11501869 w 12188791"/>
                <a:gd name="connsiteY315" fmla="*/ 861461 h 3125002"/>
                <a:gd name="connsiteX316" fmla="*/ 11538124 w 12188791"/>
                <a:gd name="connsiteY316" fmla="*/ 958676 h 3125002"/>
                <a:gd name="connsiteX317" fmla="*/ 11601651 w 12188791"/>
                <a:gd name="connsiteY317" fmla="*/ 821356 h 3125002"/>
                <a:gd name="connsiteX318" fmla="*/ 11622826 w 12188791"/>
                <a:gd name="connsiteY318" fmla="*/ 830981 h 3125002"/>
                <a:gd name="connsiteX319" fmla="*/ 11608388 w 12188791"/>
                <a:gd name="connsiteY319" fmla="*/ 872691 h 3125002"/>
                <a:gd name="connsiteX320" fmla="*/ 11623147 w 12188791"/>
                <a:gd name="connsiteY320" fmla="*/ 877824 h 3125002"/>
                <a:gd name="connsiteX321" fmla="*/ 11840357 w 12188791"/>
                <a:gd name="connsiteY321" fmla="*/ 930442 h 3125002"/>
                <a:gd name="connsiteX322" fmla="*/ 11920889 w 12188791"/>
                <a:gd name="connsiteY322" fmla="*/ 972152 h 3125002"/>
                <a:gd name="connsiteX323" fmla="*/ 11987303 w 12188791"/>
                <a:gd name="connsiteY323" fmla="*/ 977927 h 3125002"/>
                <a:gd name="connsiteX324" fmla="*/ 12046017 w 12188791"/>
                <a:gd name="connsiteY324" fmla="*/ 1046908 h 3125002"/>
                <a:gd name="connsiteX325" fmla="*/ 12024841 w 12188791"/>
                <a:gd name="connsiteY325" fmla="*/ 1103055 h 3125002"/>
                <a:gd name="connsiteX326" fmla="*/ 11852228 w 12188791"/>
                <a:gd name="connsiteY326" fmla="*/ 1057817 h 3125002"/>
                <a:gd name="connsiteX327" fmla="*/ 11847737 w 12188791"/>
                <a:gd name="connsiteY327" fmla="*/ 1073538 h 3125002"/>
                <a:gd name="connsiteX328" fmla="*/ 12061738 w 12188791"/>
                <a:gd name="connsiteY328" fmla="*/ 1149578 h 3125002"/>
                <a:gd name="connsiteX329" fmla="*/ 12134569 w 12188791"/>
                <a:gd name="connsiteY329" fmla="*/ 1241018 h 3125002"/>
                <a:gd name="connsiteX330" fmla="*/ 12066551 w 12188791"/>
                <a:gd name="connsiteY330" fmla="*/ 1232355 h 3125002"/>
                <a:gd name="connsiteX331" fmla="*/ 11946556 w 12188791"/>
                <a:gd name="connsiteY331" fmla="*/ 1246472 h 3125002"/>
                <a:gd name="connsiteX332" fmla="*/ 11948802 w 12188791"/>
                <a:gd name="connsiteY332" fmla="*/ 1244868 h 3125002"/>
                <a:gd name="connsiteX333" fmla="*/ 11772659 w 12188791"/>
                <a:gd name="connsiteY333" fmla="*/ 1215350 h 3125002"/>
                <a:gd name="connsiteX334" fmla="*/ 11768809 w 12188791"/>
                <a:gd name="connsiteY334" fmla="*/ 1232676 h 3125002"/>
                <a:gd name="connsiteX335" fmla="*/ 11842924 w 12188791"/>
                <a:gd name="connsiteY335" fmla="*/ 1272460 h 3125002"/>
                <a:gd name="connsiteX336" fmla="*/ 11844849 w 12188791"/>
                <a:gd name="connsiteY336" fmla="*/ 1271498 h 3125002"/>
                <a:gd name="connsiteX337" fmla="*/ 11798326 w 12188791"/>
                <a:gd name="connsiteY337" fmla="*/ 1291390 h 3125002"/>
                <a:gd name="connsiteX338" fmla="*/ 11794798 w 12188791"/>
                <a:gd name="connsiteY338" fmla="*/ 1306790 h 3125002"/>
                <a:gd name="connsiteX339" fmla="*/ 12188792 w 12188791"/>
                <a:gd name="connsiteY339" fmla="*/ 1443148 h 3125002"/>
                <a:gd name="connsiteX340" fmla="*/ 12184300 w 12188791"/>
                <a:gd name="connsiteY340" fmla="*/ 1463682 h 3125002"/>
                <a:gd name="connsiteX341" fmla="*/ 12052754 w 12188791"/>
                <a:gd name="connsiteY341" fmla="*/ 1438335 h 3125002"/>
                <a:gd name="connsiteX342" fmla="*/ 12058530 w 12188791"/>
                <a:gd name="connsiteY342" fmla="*/ 1482291 h 3125002"/>
                <a:gd name="connsiteX343" fmla="*/ 11968373 w 12188791"/>
                <a:gd name="connsiteY343" fmla="*/ 1451811 h 3125002"/>
                <a:gd name="connsiteX344" fmla="*/ 11893296 w 12188791"/>
                <a:gd name="connsiteY344" fmla="*/ 1452132 h 3125002"/>
                <a:gd name="connsiteX345" fmla="*/ 11819823 w 12188791"/>
                <a:gd name="connsiteY345" fmla="*/ 1458228 h 3125002"/>
                <a:gd name="connsiteX346" fmla="*/ 11816294 w 12188791"/>
                <a:gd name="connsiteY346" fmla="*/ 1474591 h 3125002"/>
                <a:gd name="connsiteX347" fmla="*/ 11652664 w 12188791"/>
                <a:gd name="connsiteY347" fmla="*/ 1446677 h 3125002"/>
                <a:gd name="connsiteX348" fmla="*/ 11517590 w 12188791"/>
                <a:gd name="connsiteY348" fmla="*/ 1538117 h 3125002"/>
                <a:gd name="connsiteX349" fmla="*/ 11534274 w 12188791"/>
                <a:gd name="connsiteY349" fmla="*/ 1571806 h 3125002"/>
                <a:gd name="connsiteX350" fmla="*/ 11444117 w 12188791"/>
                <a:gd name="connsiteY350" fmla="*/ 1680250 h 3125002"/>
                <a:gd name="connsiteX351" fmla="*/ 11388611 w 12188791"/>
                <a:gd name="connsiteY351" fmla="*/ 1729660 h 3125002"/>
                <a:gd name="connsiteX352" fmla="*/ 11341448 w 12188791"/>
                <a:gd name="connsiteY352" fmla="*/ 1746986 h 3125002"/>
                <a:gd name="connsiteX353" fmla="*/ 11333427 w 12188791"/>
                <a:gd name="connsiteY353" fmla="*/ 1676721 h 3125002"/>
                <a:gd name="connsiteX354" fmla="*/ 11269900 w 12188791"/>
                <a:gd name="connsiteY354" fmla="*/ 1841634 h 3125002"/>
                <a:gd name="connsiteX355" fmla="*/ 11239741 w 12188791"/>
                <a:gd name="connsiteY355" fmla="*/ 1785808 h 3125002"/>
                <a:gd name="connsiteX356" fmla="*/ 11146055 w 12188791"/>
                <a:gd name="connsiteY356" fmla="*/ 1729018 h 3125002"/>
                <a:gd name="connsiteX357" fmla="*/ 11185839 w 12188791"/>
                <a:gd name="connsiteY357" fmla="*/ 1725810 h 3125002"/>
                <a:gd name="connsiteX358" fmla="*/ 11188726 w 12188791"/>
                <a:gd name="connsiteY358" fmla="*/ 1716185 h 3125002"/>
                <a:gd name="connsiteX359" fmla="*/ 11097608 w 12188791"/>
                <a:gd name="connsiteY359" fmla="*/ 1683780 h 3125002"/>
                <a:gd name="connsiteX360" fmla="*/ 11130975 w 12188791"/>
                <a:gd name="connsiteY360" fmla="*/ 1655866 h 3125002"/>
                <a:gd name="connsiteX361" fmla="*/ 11054294 w 12188791"/>
                <a:gd name="connsiteY361" fmla="*/ 1643033 h 3125002"/>
                <a:gd name="connsiteX362" fmla="*/ 10980821 w 12188791"/>
                <a:gd name="connsiteY362" fmla="*/ 1572768 h 3125002"/>
                <a:gd name="connsiteX363" fmla="*/ 10905744 w 12188791"/>
                <a:gd name="connsiteY363" fmla="*/ 1615440 h 3125002"/>
                <a:gd name="connsiteX364" fmla="*/ 10776444 w 12188791"/>
                <a:gd name="connsiteY364" fmla="*/ 1632445 h 3125002"/>
                <a:gd name="connsiteX365" fmla="*/ 10662867 w 12188791"/>
                <a:gd name="connsiteY365" fmla="*/ 1772332 h 3125002"/>
                <a:gd name="connsiteX366" fmla="*/ 10727035 w 12188791"/>
                <a:gd name="connsiteY366" fmla="*/ 1738964 h 3125002"/>
                <a:gd name="connsiteX367" fmla="*/ 10751740 w 12188791"/>
                <a:gd name="connsiteY367" fmla="*/ 1791903 h 3125002"/>
                <a:gd name="connsiteX368" fmla="*/ 10765215 w 12188791"/>
                <a:gd name="connsiteY368" fmla="*/ 1725168 h 3125002"/>
                <a:gd name="connsiteX369" fmla="*/ 10805641 w 12188791"/>
                <a:gd name="connsiteY369" fmla="*/ 1697576 h 3125002"/>
                <a:gd name="connsiteX370" fmla="*/ 10778370 w 12188791"/>
                <a:gd name="connsiteY370" fmla="*/ 1678325 h 3125002"/>
                <a:gd name="connsiteX371" fmla="*/ 10783824 w 12188791"/>
                <a:gd name="connsiteY371" fmla="*/ 1664208 h 3125002"/>
                <a:gd name="connsiteX372" fmla="*/ 10853768 w 12188791"/>
                <a:gd name="connsiteY372" fmla="*/ 1678325 h 3125002"/>
                <a:gd name="connsiteX373" fmla="*/ 10819438 w 12188791"/>
                <a:gd name="connsiteY373" fmla="*/ 1736398 h 3125002"/>
                <a:gd name="connsiteX374" fmla="*/ 10917936 w 12188791"/>
                <a:gd name="connsiteY374" fmla="*/ 1728056 h 3125002"/>
                <a:gd name="connsiteX375" fmla="*/ 10793129 w 12188791"/>
                <a:gd name="connsiteY375" fmla="*/ 1821742 h 3125002"/>
                <a:gd name="connsiteX376" fmla="*/ 10902535 w 12188791"/>
                <a:gd name="connsiteY376" fmla="*/ 1865697 h 3125002"/>
                <a:gd name="connsiteX377" fmla="*/ 10842538 w 12188791"/>
                <a:gd name="connsiteY377" fmla="*/ 1870831 h 3125002"/>
                <a:gd name="connsiteX378" fmla="*/ 10705539 w 12188791"/>
                <a:gd name="connsiteY378" fmla="*/ 1905482 h 3125002"/>
                <a:gd name="connsiteX379" fmla="*/ 10643616 w 12188791"/>
                <a:gd name="connsiteY379" fmla="*/ 1928582 h 3125002"/>
                <a:gd name="connsiteX380" fmla="*/ 10549930 w 12188791"/>
                <a:gd name="connsiteY380" fmla="*/ 1994034 h 3125002"/>
                <a:gd name="connsiteX381" fmla="*/ 10479345 w 12188791"/>
                <a:gd name="connsiteY381" fmla="*/ 2044086 h 3125002"/>
                <a:gd name="connsiteX382" fmla="*/ 10429293 w 12188791"/>
                <a:gd name="connsiteY382" fmla="*/ 2123013 h 3125002"/>
                <a:gd name="connsiteX383" fmla="*/ 10320849 w 12188791"/>
                <a:gd name="connsiteY383" fmla="*/ 2102479 h 3125002"/>
                <a:gd name="connsiteX384" fmla="*/ 10316357 w 12188791"/>
                <a:gd name="connsiteY384" fmla="*/ 2116275 h 3125002"/>
                <a:gd name="connsiteX385" fmla="*/ 10410043 w 12188791"/>
                <a:gd name="connsiteY385" fmla="*/ 2154776 h 3125002"/>
                <a:gd name="connsiteX386" fmla="*/ 10485120 w 12188791"/>
                <a:gd name="connsiteY386" fmla="*/ 2255841 h 3125002"/>
                <a:gd name="connsiteX387" fmla="*/ 10517525 w 12188791"/>
                <a:gd name="connsiteY387" fmla="*/ 2335089 h 3125002"/>
                <a:gd name="connsiteX388" fmla="*/ 10618911 w 12188791"/>
                <a:gd name="connsiteY388" fmla="*/ 2343752 h 3125002"/>
                <a:gd name="connsiteX389" fmla="*/ 10617627 w 12188791"/>
                <a:gd name="connsiteY389" fmla="*/ 2336052 h 3125002"/>
                <a:gd name="connsiteX390" fmla="*/ 10729922 w 12188791"/>
                <a:gd name="connsiteY390" fmla="*/ 2363644 h 3125002"/>
                <a:gd name="connsiteX391" fmla="*/ 10791525 w 12188791"/>
                <a:gd name="connsiteY391" fmla="*/ 2428775 h 3125002"/>
                <a:gd name="connsiteX392" fmla="*/ 10893873 w 12188791"/>
                <a:gd name="connsiteY392" fmla="*/ 2481072 h 3125002"/>
                <a:gd name="connsiteX393" fmla="*/ 10920823 w 12188791"/>
                <a:gd name="connsiteY393" fmla="*/ 2518932 h 3125002"/>
                <a:gd name="connsiteX394" fmla="*/ 10797941 w 12188791"/>
                <a:gd name="connsiteY394" fmla="*/ 2569625 h 3125002"/>
                <a:gd name="connsiteX395" fmla="*/ 10750457 w 12188791"/>
                <a:gd name="connsiteY395" fmla="*/ 2563529 h 3125002"/>
                <a:gd name="connsiteX396" fmla="*/ 10467794 w 12188791"/>
                <a:gd name="connsiteY396" fmla="*/ 2461180 h 3125002"/>
                <a:gd name="connsiteX397" fmla="*/ 10399776 w 12188791"/>
                <a:gd name="connsiteY397" fmla="*/ 2463426 h 3125002"/>
                <a:gd name="connsiteX398" fmla="*/ 10308336 w 12188791"/>
                <a:gd name="connsiteY398" fmla="*/ 2462785 h 3125002"/>
                <a:gd name="connsiteX399" fmla="*/ 10086634 w 12188791"/>
                <a:gd name="connsiteY399" fmla="*/ 2361398 h 3125002"/>
                <a:gd name="connsiteX400" fmla="*/ 9981719 w 12188791"/>
                <a:gd name="connsiteY400" fmla="*/ 2359473 h 3125002"/>
                <a:gd name="connsiteX401" fmla="*/ 10018295 w 12188791"/>
                <a:gd name="connsiteY401" fmla="*/ 2329314 h 3125002"/>
                <a:gd name="connsiteX402" fmla="*/ 9590612 w 12188791"/>
                <a:gd name="connsiteY402" fmla="*/ 2194240 h 3125002"/>
                <a:gd name="connsiteX403" fmla="*/ 9701623 w 12188791"/>
                <a:gd name="connsiteY403" fmla="*/ 2303326 h 3125002"/>
                <a:gd name="connsiteX404" fmla="*/ 9605050 w 12188791"/>
                <a:gd name="connsiteY404" fmla="*/ 2392199 h 3125002"/>
                <a:gd name="connsiteX405" fmla="*/ 9549866 w 12188791"/>
                <a:gd name="connsiteY405" fmla="*/ 2403108 h 3125002"/>
                <a:gd name="connsiteX406" fmla="*/ 9416395 w 12188791"/>
                <a:gd name="connsiteY406" fmla="*/ 2356586 h 3125002"/>
                <a:gd name="connsiteX407" fmla="*/ 9356076 w 12188791"/>
                <a:gd name="connsiteY407" fmla="*/ 2290813 h 3125002"/>
                <a:gd name="connsiteX408" fmla="*/ 9420245 w 12188791"/>
                <a:gd name="connsiteY408" fmla="*/ 2247179 h 3125002"/>
                <a:gd name="connsiteX409" fmla="*/ 9257578 w 12188791"/>
                <a:gd name="connsiteY409" fmla="*/ 2230495 h 3125002"/>
                <a:gd name="connsiteX410" fmla="*/ 9314047 w 12188791"/>
                <a:gd name="connsiteY410" fmla="*/ 2278621 h 3125002"/>
                <a:gd name="connsiteX411" fmla="*/ 9309554 w 12188791"/>
                <a:gd name="connsiteY411" fmla="*/ 2293380 h 3125002"/>
                <a:gd name="connsiteX412" fmla="*/ 9134695 w 12188791"/>
                <a:gd name="connsiteY412" fmla="*/ 2261937 h 3125002"/>
                <a:gd name="connsiteX413" fmla="*/ 9063147 w 12188791"/>
                <a:gd name="connsiteY413" fmla="*/ 2206752 h 3125002"/>
                <a:gd name="connsiteX414" fmla="*/ 8922619 w 12188791"/>
                <a:gd name="connsiteY414" fmla="*/ 2199694 h 3125002"/>
                <a:gd name="connsiteX415" fmla="*/ 8889251 w 12188791"/>
                <a:gd name="connsiteY415" fmla="*/ 2140338 h 3125002"/>
                <a:gd name="connsiteX416" fmla="*/ 8928715 w 12188791"/>
                <a:gd name="connsiteY416" fmla="*/ 2119804 h 3125002"/>
                <a:gd name="connsiteX417" fmla="*/ 8921977 w 12188791"/>
                <a:gd name="connsiteY417" fmla="*/ 2106650 h 3125002"/>
                <a:gd name="connsiteX418" fmla="*/ 8831179 w 12188791"/>
                <a:gd name="connsiteY418" fmla="*/ 2150284 h 3125002"/>
                <a:gd name="connsiteX419" fmla="*/ 8843692 w 12188791"/>
                <a:gd name="connsiteY419" fmla="*/ 2079378 h 3125002"/>
                <a:gd name="connsiteX420" fmla="*/ 8799737 w 12188791"/>
                <a:gd name="connsiteY420" fmla="*/ 2091249 h 3125002"/>
                <a:gd name="connsiteX421" fmla="*/ 8720489 w 12188791"/>
                <a:gd name="connsiteY421" fmla="*/ 2125900 h 3125002"/>
                <a:gd name="connsiteX422" fmla="*/ 8640278 w 12188791"/>
                <a:gd name="connsiteY422" fmla="*/ 2108896 h 3125002"/>
                <a:gd name="connsiteX423" fmla="*/ 8636427 w 12188791"/>
                <a:gd name="connsiteY423" fmla="*/ 2124296 h 3125002"/>
                <a:gd name="connsiteX424" fmla="*/ 8734284 w 12188791"/>
                <a:gd name="connsiteY424" fmla="*/ 2150605 h 3125002"/>
                <a:gd name="connsiteX425" fmla="*/ 8923902 w 12188791"/>
                <a:gd name="connsiteY425" fmla="*/ 2198411 h 3125002"/>
                <a:gd name="connsiteX426" fmla="*/ 9137262 w 12188791"/>
                <a:gd name="connsiteY426" fmla="*/ 2260012 h 3125002"/>
                <a:gd name="connsiteX427" fmla="*/ 9149454 w 12188791"/>
                <a:gd name="connsiteY427" fmla="*/ 2306534 h 3125002"/>
                <a:gd name="connsiteX428" fmla="*/ 9060902 w 12188791"/>
                <a:gd name="connsiteY428" fmla="*/ 2281830 h 3125002"/>
                <a:gd name="connsiteX429" fmla="*/ 8925185 w 12188791"/>
                <a:gd name="connsiteY429" fmla="*/ 2265787 h 3125002"/>
                <a:gd name="connsiteX430" fmla="*/ 8368525 w 12188791"/>
                <a:gd name="connsiteY430" fmla="*/ 2178518 h 3125002"/>
                <a:gd name="connsiteX431" fmla="*/ 8317511 w 12188791"/>
                <a:gd name="connsiteY431" fmla="*/ 2174989 h 3125002"/>
                <a:gd name="connsiteX432" fmla="*/ 7968435 w 12188791"/>
                <a:gd name="connsiteY432" fmla="*/ 2178198 h 3125002"/>
                <a:gd name="connsiteX433" fmla="*/ 7762775 w 12188791"/>
                <a:gd name="connsiteY433" fmla="*/ 2128467 h 3125002"/>
                <a:gd name="connsiteX434" fmla="*/ 7748337 w 12188791"/>
                <a:gd name="connsiteY434" fmla="*/ 2103120 h 3125002"/>
                <a:gd name="connsiteX435" fmla="*/ 7703420 w 12188791"/>
                <a:gd name="connsiteY435" fmla="*/ 2089966 h 3125002"/>
                <a:gd name="connsiteX436" fmla="*/ 7413378 w 12188791"/>
                <a:gd name="connsiteY436" fmla="*/ 2086757 h 3125002"/>
                <a:gd name="connsiteX437" fmla="*/ 7127508 w 12188791"/>
                <a:gd name="connsiteY437" fmla="*/ 2045048 h 3125002"/>
                <a:gd name="connsiteX438" fmla="*/ 7071039 w 12188791"/>
                <a:gd name="connsiteY438" fmla="*/ 2034460 h 3125002"/>
                <a:gd name="connsiteX439" fmla="*/ 7085798 w 12188791"/>
                <a:gd name="connsiteY439" fmla="*/ 1977671 h 3125002"/>
                <a:gd name="connsiteX440" fmla="*/ 7165688 w 12188791"/>
                <a:gd name="connsiteY440" fmla="*/ 2012322 h 3125002"/>
                <a:gd name="connsiteX441" fmla="*/ 7226969 w 12188791"/>
                <a:gd name="connsiteY441" fmla="*/ 2012964 h 3125002"/>
                <a:gd name="connsiteX442" fmla="*/ 7374877 w 12188791"/>
                <a:gd name="connsiteY442" fmla="*/ 2010718 h 3125002"/>
                <a:gd name="connsiteX443" fmla="*/ 7577007 w 12188791"/>
                <a:gd name="connsiteY443" fmla="*/ 2012001 h 3125002"/>
                <a:gd name="connsiteX444" fmla="*/ 7601392 w 12188791"/>
                <a:gd name="connsiteY444" fmla="*/ 1992751 h 3125002"/>
                <a:gd name="connsiteX445" fmla="*/ 7546527 w 12188791"/>
                <a:gd name="connsiteY445" fmla="*/ 1977029 h 3125002"/>
                <a:gd name="connsiteX446" fmla="*/ 7378085 w 12188791"/>
                <a:gd name="connsiteY446" fmla="*/ 1947833 h 3125002"/>
                <a:gd name="connsiteX447" fmla="*/ 7224402 w 12188791"/>
                <a:gd name="connsiteY447" fmla="*/ 1970933 h 3125002"/>
                <a:gd name="connsiteX448" fmla="*/ 7182371 w 12188791"/>
                <a:gd name="connsiteY448" fmla="*/ 1972859 h 3125002"/>
                <a:gd name="connsiteX449" fmla="*/ 7099274 w 12188791"/>
                <a:gd name="connsiteY449" fmla="*/ 1949758 h 3125002"/>
                <a:gd name="connsiteX450" fmla="*/ 7084194 w 12188791"/>
                <a:gd name="connsiteY450" fmla="*/ 1884306 h 3125002"/>
                <a:gd name="connsiteX451" fmla="*/ 7058206 w 12188791"/>
                <a:gd name="connsiteY451" fmla="*/ 1823346 h 3125002"/>
                <a:gd name="connsiteX452" fmla="*/ 6957140 w 12188791"/>
                <a:gd name="connsiteY452" fmla="*/ 1887514 h 3125002"/>
                <a:gd name="connsiteX453" fmla="*/ 6931473 w 12188791"/>
                <a:gd name="connsiteY453" fmla="*/ 1899065 h 3125002"/>
                <a:gd name="connsiteX454" fmla="*/ 6804099 w 12188791"/>
                <a:gd name="connsiteY454" fmla="*/ 1898744 h 3125002"/>
                <a:gd name="connsiteX455" fmla="*/ 6813724 w 12188791"/>
                <a:gd name="connsiteY455" fmla="*/ 1849655 h 3125002"/>
                <a:gd name="connsiteX456" fmla="*/ 6688596 w 12188791"/>
                <a:gd name="connsiteY456" fmla="*/ 1849976 h 3125002"/>
                <a:gd name="connsiteX457" fmla="*/ 6735759 w 12188791"/>
                <a:gd name="connsiteY457" fmla="*/ 1867622 h 3125002"/>
                <a:gd name="connsiteX458" fmla="*/ 6737364 w 12188791"/>
                <a:gd name="connsiteY458" fmla="*/ 1884627 h 3125002"/>
                <a:gd name="connsiteX459" fmla="*/ 6632769 w 12188791"/>
                <a:gd name="connsiteY459" fmla="*/ 1906444 h 3125002"/>
                <a:gd name="connsiteX460" fmla="*/ 6542291 w 12188791"/>
                <a:gd name="connsiteY460" fmla="*/ 1870831 h 3125002"/>
                <a:gd name="connsiteX461" fmla="*/ 6539083 w 12188791"/>
                <a:gd name="connsiteY461" fmla="*/ 1833613 h 3125002"/>
                <a:gd name="connsiteX462" fmla="*/ 6417484 w 12188791"/>
                <a:gd name="connsiteY462" fmla="*/ 1907407 h 3125002"/>
                <a:gd name="connsiteX463" fmla="*/ 6323477 w 12188791"/>
                <a:gd name="connsiteY463" fmla="*/ 1891044 h 3125002"/>
                <a:gd name="connsiteX464" fmla="*/ 6363262 w 12188791"/>
                <a:gd name="connsiteY464" fmla="*/ 1864093 h 3125002"/>
                <a:gd name="connsiteX465" fmla="*/ 6368716 w 12188791"/>
                <a:gd name="connsiteY465" fmla="*/ 1778107 h 3125002"/>
                <a:gd name="connsiteX466" fmla="*/ 6281126 w 12188791"/>
                <a:gd name="connsiteY466" fmla="*/ 1833934 h 3125002"/>
                <a:gd name="connsiteX467" fmla="*/ 6245513 w 12188791"/>
                <a:gd name="connsiteY467" fmla="*/ 1940453 h 3125002"/>
                <a:gd name="connsiteX468" fmla="*/ 6120384 w 12188791"/>
                <a:gd name="connsiteY468" fmla="*/ 1899065 h 3125002"/>
                <a:gd name="connsiteX469" fmla="*/ 5976968 w 12188791"/>
                <a:gd name="connsiteY469" fmla="*/ 1916390 h 3125002"/>
                <a:gd name="connsiteX470" fmla="*/ 6001673 w 12188791"/>
                <a:gd name="connsiteY470" fmla="*/ 1849655 h 3125002"/>
                <a:gd name="connsiteX471" fmla="*/ 5989160 w 12188791"/>
                <a:gd name="connsiteY471" fmla="*/ 1841313 h 3125002"/>
                <a:gd name="connsiteX472" fmla="*/ 5929804 w 12188791"/>
                <a:gd name="connsiteY472" fmla="*/ 1880135 h 3125002"/>
                <a:gd name="connsiteX473" fmla="*/ 5922104 w 12188791"/>
                <a:gd name="connsiteY473" fmla="*/ 1810833 h 3125002"/>
                <a:gd name="connsiteX474" fmla="*/ 5856011 w 12188791"/>
                <a:gd name="connsiteY474" fmla="*/ 1831367 h 3125002"/>
                <a:gd name="connsiteX475" fmla="*/ 5871731 w 12188791"/>
                <a:gd name="connsiteY475" fmla="*/ 1845805 h 3125002"/>
                <a:gd name="connsiteX476" fmla="*/ 5807884 w 12188791"/>
                <a:gd name="connsiteY476" fmla="*/ 1934036 h 3125002"/>
                <a:gd name="connsiteX477" fmla="*/ 5776762 w 12188791"/>
                <a:gd name="connsiteY477" fmla="*/ 1904519 h 3125002"/>
                <a:gd name="connsiteX478" fmla="*/ 5728957 w 12188791"/>
                <a:gd name="connsiteY478" fmla="*/ 1960667 h 3125002"/>
                <a:gd name="connsiteX479" fmla="*/ 5711952 w 12188791"/>
                <a:gd name="connsiteY479" fmla="*/ 1870831 h 3125002"/>
                <a:gd name="connsiteX480" fmla="*/ 5545756 w 12188791"/>
                <a:gd name="connsiteY480" fmla="*/ 1854789 h 3125002"/>
                <a:gd name="connsiteX481" fmla="*/ 5478058 w 12188791"/>
                <a:gd name="connsiteY481" fmla="*/ 1921845 h 3125002"/>
                <a:gd name="connsiteX482" fmla="*/ 5311220 w 12188791"/>
                <a:gd name="connsiteY482" fmla="*/ 1862810 h 3125002"/>
                <a:gd name="connsiteX483" fmla="*/ 5198605 w 12188791"/>
                <a:gd name="connsiteY483" fmla="*/ 1852863 h 3125002"/>
                <a:gd name="connsiteX484" fmla="*/ 5054868 w 12188791"/>
                <a:gd name="connsiteY484" fmla="*/ 1912861 h 3125002"/>
                <a:gd name="connsiteX485" fmla="*/ 5030484 w 12188791"/>
                <a:gd name="connsiteY485" fmla="*/ 1895856 h 3125002"/>
                <a:gd name="connsiteX486" fmla="*/ 4971449 w 12188791"/>
                <a:gd name="connsiteY486" fmla="*/ 1923128 h 3125002"/>
                <a:gd name="connsiteX487" fmla="*/ 4971449 w 12188791"/>
                <a:gd name="connsiteY487" fmla="*/ 1868585 h 3125002"/>
                <a:gd name="connsiteX488" fmla="*/ 4919793 w 12188791"/>
                <a:gd name="connsiteY488" fmla="*/ 1926336 h 3125002"/>
                <a:gd name="connsiteX489" fmla="*/ 4824824 w 12188791"/>
                <a:gd name="connsiteY489" fmla="*/ 1900990 h 3125002"/>
                <a:gd name="connsiteX490" fmla="*/ 4776377 w 12188791"/>
                <a:gd name="connsiteY490" fmla="*/ 1908048 h 3125002"/>
                <a:gd name="connsiteX491" fmla="*/ 4676274 w 12188791"/>
                <a:gd name="connsiteY491" fmla="*/ 1959704 h 3125002"/>
                <a:gd name="connsiteX492" fmla="*/ 4518420 w 12188791"/>
                <a:gd name="connsiteY492" fmla="*/ 2030610 h 3125002"/>
                <a:gd name="connsiteX493" fmla="*/ 4507832 w 12188791"/>
                <a:gd name="connsiteY493" fmla="*/ 2027081 h 3125002"/>
                <a:gd name="connsiteX494" fmla="*/ 4380778 w 12188791"/>
                <a:gd name="connsiteY494" fmla="*/ 1994355 h 3125002"/>
                <a:gd name="connsiteX495" fmla="*/ 4214903 w 12188791"/>
                <a:gd name="connsiteY495" fmla="*/ 2038952 h 3125002"/>
                <a:gd name="connsiteX496" fmla="*/ 4207524 w 12188791"/>
                <a:gd name="connsiteY496" fmla="*/ 2050823 h 3125002"/>
                <a:gd name="connsiteX497" fmla="*/ 4158756 w 12188791"/>
                <a:gd name="connsiteY497" fmla="*/ 2064619 h 3125002"/>
                <a:gd name="connsiteX498" fmla="*/ 4163247 w 12188791"/>
                <a:gd name="connsiteY498" fmla="*/ 2014568 h 3125002"/>
                <a:gd name="connsiteX499" fmla="*/ 4109667 w 12188791"/>
                <a:gd name="connsiteY499" fmla="*/ 2033498 h 3125002"/>
                <a:gd name="connsiteX500" fmla="*/ 4043573 w 12188791"/>
                <a:gd name="connsiteY500" fmla="*/ 2117558 h 3125002"/>
                <a:gd name="connsiteX501" fmla="*/ 4083358 w 12188791"/>
                <a:gd name="connsiteY501" fmla="*/ 2154776 h 3125002"/>
                <a:gd name="connsiteX502" fmla="*/ 3979726 w 12188791"/>
                <a:gd name="connsiteY502" fmla="*/ 2252633 h 3125002"/>
                <a:gd name="connsiteX503" fmla="*/ 3919086 w 12188791"/>
                <a:gd name="connsiteY503" fmla="*/ 2243008 h 3125002"/>
                <a:gd name="connsiteX504" fmla="*/ 3947641 w 12188791"/>
                <a:gd name="connsiteY504" fmla="*/ 2199373 h 3125002"/>
                <a:gd name="connsiteX505" fmla="*/ 3950529 w 12188791"/>
                <a:gd name="connsiteY505" fmla="*/ 2060128 h 3125002"/>
                <a:gd name="connsiteX506" fmla="*/ 3884756 w 12188791"/>
                <a:gd name="connsiteY506" fmla="*/ 2211565 h 3125002"/>
                <a:gd name="connsiteX507" fmla="*/ 3799091 w 12188791"/>
                <a:gd name="connsiteY507" fmla="*/ 2270921 h 3125002"/>
                <a:gd name="connsiteX508" fmla="*/ 3824438 w 12188791"/>
                <a:gd name="connsiteY508" fmla="*/ 2178198 h 3125002"/>
                <a:gd name="connsiteX509" fmla="*/ 3615891 w 12188791"/>
                <a:gd name="connsiteY509" fmla="*/ 2191352 h 3125002"/>
                <a:gd name="connsiteX510" fmla="*/ 3426914 w 12188791"/>
                <a:gd name="connsiteY510" fmla="*/ 2207394 h 3125002"/>
                <a:gd name="connsiteX511" fmla="*/ 3219009 w 12188791"/>
                <a:gd name="connsiteY511" fmla="*/ 2274771 h 3125002"/>
                <a:gd name="connsiteX512" fmla="*/ 3234409 w 12188791"/>
                <a:gd name="connsiteY512" fmla="*/ 2230816 h 3125002"/>
                <a:gd name="connsiteX513" fmla="*/ 3234409 w 12188791"/>
                <a:gd name="connsiteY513" fmla="*/ 2231137 h 3125002"/>
                <a:gd name="connsiteX514" fmla="*/ 3277402 w 12188791"/>
                <a:gd name="connsiteY514" fmla="*/ 2205469 h 3125002"/>
                <a:gd name="connsiteX515" fmla="*/ 3055700 w 12188791"/>
                <a:gd name="connsiteY515" fmla="*/ 2276375 h 3125002"/>
                <a:gd name="connsiteX516" fmla="*/ 3022654 w 12188791"/>
                <a:gd name="connsiteY516" fmla="*/ 2294984 h 3125002"/>
                <a:gd name="connsiteX517" fmla="*/ 3019124 w 12188791"/>
                <a:gd name="connsiteY517" fmla="*/ 2266750 h 3125002"/>
                <a:gd name="connsiteX518" fmla="*/ 2979340 w 12188791"/>
                <a:gd name="connsiteY518" fmla="*/ 2231778 h 3125002"/>
                <a:gd name="connsiteX519" fmla="*/ 2932818 w 12188791"/>
                <a:gd name="connsiteY519" fmla="*/ 2198731 h 3125002"/>
                <a:gd name="connsiteX520" fmla="*/ 2916134 w 12188791"/>
                <a:gd name="connsiteY520" fmla="*/ 2305893 h 3125002"/>
                <a:gd name="connsiteX521" fmla="*/ 2855816 w 12188791"/>
                <a:gd name="connsiteY521" fmla="*/ 2259371 h 3125002"/>
                <a:gd name="connsiteX522" fmla="*/ 2734537 w 12188791"/>
                <a:gd name="connsiteY522" fmla="*/ 2339260 h 3125002"/>
                <a:gd name="connsiteX523" fmla="*/ 2783305 w 12188791"/>
                <a:gd name="connsiteY523" fmla="*/ 2235307 h 3125002"/>
                <a:gd name="connsiteX524" fmla="*/ 2764376 w 12188791"/>
                <a:gd name="connsiteY524" fmla="*/ 2225040 h 3125002"/>
                <a:gd name="connsiteX525" fmla="*/ 2434229 w 12188791"/>
                <a:gd name="connsiteY525" fmla="*/ 2405354 h 3125002"/>
                <a:gd name="connsiteX526" fmla="*/ 2434229 w 12188791"/>
                <a:gd name="connsiteY526" fmla="*/ 2453480 h 3125002"/>
                <a:gd name="connsiteX527" fmla="*/ 2389953 w 12188791"/>
                <a:gd name="connsiteY527" fmla="*/ 2457330 h 3125002"/>
                <a:gd name="connsiteX528" fmla="*/ 2366532 w 12188791"/>
                <a:gd name="connsiteY528" fmla="*/ 2463426 h 3125002"/>
                <a:gd name="connsiteX529" fmla="*/ 2209640 w 12188791"/>
                <a:gd name="connsiteY529" fmla="*/ 2501927 h 3125002"/>
                <a:gd name="connsiteX530" fmla="*/ 2135525 w 12188791"/>
                <a:gd name="connsiteY530" fmla="*/ 2513478 h 3125002"/>
                <a:gd name="connsiteX531" fmla="*/ 1969650 w 12188791"/>
                <a:gd name="connsiteY531" fmla="*/ 2598822 h 3125002"/>
                <a:gd name="connsiteX532" fmla="*/ 1939811 w 12188791"/>
                <a:gd name="connsiteY532" fmla="*/ 2579571 h 3125002"/>
                <a:gd name="connsiteX533" fmla="*/ 1857355 w 12188791"/>
                <a:gd name="connsiteY533" fmla="*/ 2615826 h 3125002"/>
                <a:gd name="connsiteX534" fmla="*/ 1473628 w 12188791"/>
                <a:gd name="connsiteY534" fmla="*/ 2880521 h 3125002"/>
                <a:gd name="connsiteX535" fmla="*/ 1524000 w 12188791"/>
                <a:gd name="connsiteY535" fmla="*/ 2858383 h 3125002"/>
                <a:gd name="connsiteX536" fmla="*/ 1562501 w 12188791"/>
                <a:gd name="connsiteY536" fmla="*/ 2821807 h 3125002"/>
                <a:gd name="connsiteX537" fmla="*/ 1549347 w 12188791"/>
                <a:gd name="connsiteY537" fmla="*/ 2810577 h 3125002"/>
                <a:gd name="connsiteX538" fmla="*/ 1510846 w 12188791"/>
                <a:gd name="connsiteY538" fmla="*/ 2856779 h 3125002"/>
                <a:gd name="connsiteX539" fmla="*/ 1431918 w 12188791"/>
                <a:gd name="connsiteY539" fmla="*/ 2888221 h 3125002"/>
                <a:gd name="connsiteX540" fmla="*/ 1314811 w 12188791"/>
                <a:gd name="connsiteY540" fmla="*/ 2862875 h 3125002"/>
                <a:gd name="connsiteX541" fmla="*/ 1275668 w 12188791"/>
                <a:gd name="connsiteY541" fmla="*/ 2865121 h 3125002"/>
                <a:gd name="connsiteX542" fmla="*/ 1224975 w 12188791"/>
                <a:gd name="connsiteY542" fmla="*/ 2869291 h 3125002"/>
                <a:gd name="connsiteX543" fmla="*/ 1204120 w 12188791"/>
                <a:gd name="connsiteY543" fmla="*/ 2926081 h 3125002"/>
                <a:gd name="connsiteX544" fmla="*/ 1171074 w 12188791"/>
                <a:gd name="connsiteY544" fmla="*/ 2981907 h 3125002"/>
                <a:gd name="connsiteX545" fmla="*/ 1076104 w 12188791"/>
                <a:gd name="connsiteY545" fmla="*/ 3127569 h 3125002"/>
                <a:gd name="connsiteX546" fmla="*/ 1018032 w 12188791"/>
                <a:gd name="connsiteY546" fmla="*/ 3098373 h 3125002"/>
                <a:gd name="connsiteX547" fmla="*/ 919854 w 12188791"/>
                <a:gd name="connsiteY547" fmla="*/ 3077839 h 3125002"/>
                <a:gd name="connsiteX548" fmla="*/ 840606 w 12188791"/>
                <a:gd name="connsiteY548" fmla="*/ 3007575 h 3125002"/>
                <a:gd name="connsiteX549" fmla="*/ 779326 w 12188791"/>
                <a:gd name="connsiteY549" fmla="*/ 2991532 h 3125002"/>
                <a:gd name="connsiteX550" fmla="*/ 668314 w 12188791"/>
                <a:gd name="connsiteY550" fmla="*/ 2892713 h 3125002"/>
                <a:gd name="connsiteX551" fmla="*/ 594520 w 12188791"/>
                <a:gd name="connsiteY551" fmla="*/ 2810257 h 3125002"/>
                <a:gd name="connsiteX552" fmla="*/ 545752 w 12188791"/>
                <a:gd name="connsiteY552" fmla="*/ 2723950 h 3125002"/>
                <a:gd name="connsiteX553" fmla="*/ 522652 w 12188791"/>
                <a:gd name="connsiteY553" fmla="*/ 2700208 h 3125002"/>
                <a:gd name="connsiteX554" fmla="*/ 506610 w 12188791"/>
                <a:gd name="connsiteY554" fmla="*/ 2682240 h 3125002"/>
                <a:gd name="connsiteX555" fmla="*/ 344264 w 12188791"/>
                <a:gd name="connsiteY555" fmla="*/ 2498398 h 3125002"/>
                <a:gd name="connsiteX556" fmla="*/ 270149 w 12188791"/>
                <a:gd name="connsiteY556" fmla="*/ 2389312 h 3125002"/>
                <a:gd name="connsiteX557" fmla="*/ 276887 w 12188791"/>
                <a:gd name="connsiteY557" fmla="*/ 2320010 h 3125002"/>
                <a:gd name="connsiteX558" fmla="*/ 166838 w 12188791"/>
                <a:gd name="connsiteY558" fmla="*/ 2231137 h 3125002"/>
                <a:gd name="connsiteX559" fmla="*/ 141812 w 12188791"/>
                <a:gd name="connsiteY559" fmla="*/ 2136488 h 3125002"/>
                <a:gd name="connsiteX560" fmla="*/ 76040 w 12188791"/>
                <a:gd name="connsiteY560" fmla="*/ 2037669 h 3125002"/>
                <a:gd name="connsiteX561" fmla="*/ 6096 w 12188791"/>
                <a:gd name="connsiteY561" fmla="*/ 1930507 h 3125002"/>
                <a:gd name="connsiteX562" fmla="*/ 26951 w 12188791"/>
                <a:gd name="connsiteY562" fmla="*/ 1793508 h 3125002"/>
                <a:gd name="connsiteX563" fmla="*/ 0 w 12188791"/>
                <a:gd name="connsiteY563" fmla="*/ 1599398 h 3125002"/>
                <a:gd name="connsiteX564" fmla="*/ 64810 w 12188791"/>
                <a:gd name="connsiteY564" fmla="*/ 1494483 h 3125002"/>
                <a:gd name="connsiteX565" fmla="*/ 159779 w 12188791"/>
                <a:gd name="connsiteY565" fmla="*/ 1260589 h 3125002"/>
                <a:gd name="connsiteX566" fmla="*/ 248332 w 12188791"/>
                <a:gd name="connsiteY566" fmla="*/ 1124231 h 3125002"/>
                <a:gd name="connsiteX567" fmla="*/ 653876 w 12188791"/>
                <a:gd name="connsiteY567" fmla="*/ 1057496 h 3125002"/>
                <a:gd name="connsiteX568" fmla="*/ 651310 w 12188791"/>
                <a:gd name="connsiteY568" fmla="*/ 1034074 h 3125002"/>
                <a:gd name="connsiteX569" fmla="*/ 732483 w 12188791"/>
                <a:gd name="connsiteY569" fmla="*/ 1064233 h 3125002"/>
                <a:gd name="connsiteX570" fmla="*/ 736974 w 12188791"/>
                <a:gd name="connsiteY570" fmla="*/ 1056212 h 3125002"/>
                <a:gd name="connsiteX571" fmla="*/ 697832 w 12188791"/>
                <a:gd name="connsiteY571" fmla="*/ 1029262 h 3125002"/>
                <a:gd name="connsiteX572" fmla="*/ 769700 w 12188791"/>
                <a:gd name="connsiteY572" fmla="*/ 978889 h 3125002"/>
                <a:gd name="connsiteX573" fmla="*/ 786705 w 12188791"/>
                <a:gd name="connsiteY573" fmla="*/ 997498 h 3125002"/>
                <a:gd name="connsiteX574" fmla="*/ 760075 w 12188791"/>
                <a:gd name="connsiteY574" fmla="*/ 991081 h 3125002"/>
                <a:gd name="connsiteX575" fmla="*/ 763925 w 12188791"/>
                <a:gd name="connsiteY575" fmla="*/ 1004557 h 3125002"/>
                <a:gd name="connsiteX576" fmla="*/ 824243 w 12188791"/>
                <a:gd name="connsiteY576" fmla="*/ 1017711 h 3125002"/>
                <a:gd name="connsiteX577" fmla="*/ 775155 w 12188791"/>
                <a:gd name="connsiteY577" fmla="*/ 1043379 h 3125002"/>
                <a:gd name="connsiteX578" fmla="*/ 783496 w 12188791"/>
                <a:gd name="connsiteY578" fmla="*/ 1048833 h 3125002"/>
                <a:gd name="connsiteX579" fmla="*/ 857290 w 12188791"/>
                <a:gd name="connsiteY579" fmla="*/ 1053646 h 3125002"/>
                <a:gd name="connsiteX580" fmla="*/ 1097601 w 12188791"/>
                <a:gd name="connsiteY580" fmla="*/ 982740 h 3125002"/>
                <a:gd name="connsiteX581" fmla="*/ 1200912 w 12188791"/>
                <a:gd name="connsiteY581" fmla="*/ 928517 h 3125002"/>
                <a:gd name="connsiteX582" fmla="*/ 1427106 w 12188791"/>
                <a:gd name="connsiteY582" fmla="*/ 870124 h 3125002"/>
                <a:gd name="connsiteX583" fmla="*/ 1456302 w 12188791"/>
                <a:gd name="connsiteY583" fmla="*/ 954826 h 3125002"/>
                <a:gd name="connsiteX584" fmla="*/ 1475232 w 12188791"/>
                <a:gd name="connsiteY584" fmla="*/ 980173 h 3125002"/>
                <a:gd name="connsiteX585" fmla="*/ 1510525 w 12188791"/>
                <a:gd name="connsiteY585" fmla="*/ 907021 h 3125002"/>
                <a:gd name="connsiteX586" fmla="*/ 1516942 w 12188791"/>
                <a:gd name="connsiteY586" fmla="*/ 926592 h 3125002"/>
                <a:gd name="connsiteX587" fmla="*/ 1806341 w 12188791"/>
                <a:gd name="connsiteY587" fmla="*/ 826169 h 3125002"/>
                <a:gd name="connsiteX588" fmla="*/ 1750194 w 12188791"/>
                <a:gd name="connsiteY588" fmla="*/ 795368 h 3125002"/>
                <a:gd name="connsiteX589" fmla="*/ 1486141 w 12188791"/>
                <a:gd name="connsiteY589" fmla="*/ 909908 h 3125002"/>
                <a:gd name="connsiteX590" fmla="*/ 1465607 w 12188791"/>
                <a:gd name="connsiteY590" fmla="*/ 910229 h 3125002"/>
                <a:gd name="connsiteX591" fmla="*/ 1495766 w 12188791"/>
                <a:gd name="connsiteY591" fmla="*/ 864990 h 3125002"/>
                <a:gd name="connsiteX592" fmla="*/ 1425181 w 12188791"/>
                <a:gd name="connsiteY592" fmla="*/ 872049 h 3125002"/>
                <a:gd name="connsiteX593" fmla="*/ 1411384 w 12188791"/>
                <a:gd name="connsiteY593" fmla="*/ 827773 h 3125002"/>
                <a:gd name="connsiteX594" fmla="*/ 1516942 w 12188791"/>
                <a:gd name="connsiteY594" fmla="*/ 809485 h 3125002"/>
                <a:gd name="connsiteX595" fmla="*/ 1534909 w 12188791"/>
                <a:gd name="connsiteY595" fmla="*/ 802747 h 3125002"/>
                <a:gd name="connsiteX596" fmla="*/ 10499237 w 12188791"/>
                <a:gd name="connsiteY596" fmla="*/ 1646241 h 3125002"/>
                <a:gd name="connsiteX597" fmla="*/ 10537097 w 12188791"/>
                <a:gd name="connsiteY597" fmla="*/ 1696293 h 3125002"/>
                <a:gd name="connsiteX598" fmla="*/ 10630141 w 12188791"/>
                <a:gd name="connsiteY598" fmla="*/ 1655225 h 3125002"/>
                <a:gd name="connsiteX599" fmla="*/ 10628537 w 12188791"/>
                <a:gd name="connsiteY599" fmla="*/ 1636937 h 3125002"/>
                <a:gd name="connsiteX600" fmla="*/ 10501162 w 12188791"/>
                <a:gd name="connsiteY600" fmla="*/ 1648166 h 3125002"/>
                <a:gd name="connsiteX601" fmla="*/ 10423518 w 12188791"/>
                <a:gd name="connsiteY601" fmla="*/ 1696293 h 3125002"/>
                <a:gd name="connsiteX602" fmla="*/ 10531000 w 12188791"/>
                <a:gd name="connsiteY602" fmla="*/ 1737040 h 3125002"/>
                <a:gd name="connsiteX603" fmla="*/ 10499237 w 12188791"/>
                <a:gd name="connsiteY603" fmla="*/ 1646241 h 3125002"/>
                <a:gd name="connsiteX604" fmla="*/ 6122309 w 12188791"/>
                <a:gd name="connsiteY604" fmla="*/ 733124 h 3125002"/>
                <a:gd name="connsiteX605" fmla="*/ 6168832 w 12188791"/>
                <a:gd name="connsiteY605" fmla="*/ 695586 h 3125002"/>
                <a:gd name="connsiteX606" fmla="*/ 6154394 w 12188791"/>
                <a:gd name="connsiteY606" fmla="*/ 640722 h 3125002"/>
                <a:gd name="connsiteX607" fmla="*/ 6101455 w 12188791"/>
                <a:gd name="connsiteY607" fmla="*/ 673769 h 3125002"/>
                <a:gd name="connsiteX608" fmla="*/ 6124555 w 12188791"/>
                <a:gd name="connsiteY608" fmla="*/ 735370 h 3125002"/>
                <a:gd name="connsiteX609" fmla="*/ 6019319 w 12188791"/>
                <a:gd name="connsiteY609" fmla="*/ 812052 h 3125002"/>
                <a:gd name="connsiteX610" fmla="*/ 6096642 w 12188791"/>
                <a:gd name="connsiteY610" fmla="*/ 834831 h 3125002"/>
                <a:gd name="connsiteX611" fmla="*/ 6122309 w 12188791"/>
                <a:gd name="connsiteY611" fmla="*/ 733124 h 3125002"/>
                <a:gd name="connsiteX612" fmla="*/ 2348243 w 12188791"/>
                <a:gd name="connsiteY612" fmla="*/ 1396305 h 3125002"/>
                <a:gd name="connsiteX613" fmla="*/ 2291134 w 12188791"/>
                <a:gd name="connsiteY613" fmla="*/ 1386038 h 3125002"/>
                <a:gd name="connsiteX614" fmla="*/ 2350168 w 12188791"/>
                <a:gd name="connsiteY614" fmla="*/ 1429994 h 3125002"/>
                <a:gd name="connsiteX615" fmla="*/ 2316480 w 12188791"/>
                <a:gd name="connsiteY615" fmla="*/ 1475874 h 3125002"/>
                <a:gd name="connsiteX616" fmla="*/ 2442250 w 12188791"/>
                <a:gd name="connsiteY616" fmla="*/ 1548063 h 3125002"/>
                <a:gd name="connsiteX617" fmla="*/ 2407920 w 12188791"/>
                <a:gd name="connsiteY617" fmla="*/ 1497691 h 3125002"/>
                <a:gd name="connsiteX618" fmla="*/ 2470805 w 12188791"/>
                <a:gd name="connsiteY618" fmla="*/ 1463682 h 3125002"/>
                <a:gd name="connsiteX619" fmla="*/ 2347923 w 12188791"/>
                <a:gd name="connsiteY619" fmla="*/ 1396305 h 3125002"/>
                <a:gd name="connsiteX620" fmla="*/ 2408562 w 12188791"/>
                <a:gd name="connsiteY620" fmla="*/ 1419727 h 3125002"/>
                <a:gd name="connsiteX621" fmla="*/ 2535294 w 12188791"/>
                <a:gd name="connsiteY621" fmla="*/ 1316415 h 3125002"/>
                <a:gd name="connsiteX622" fmla="*/ 2425887 w 12188791"/>
                <a:gd name="connsiteY622" fmla="*/ 1336308 h 3125002"/>
                <a:gd name="connsiteX623" fmla="*/ 2360756 w 12188791"/>
                <a:gd name="connsiteY623" fmla="*/ 1392776 h 3125002"/>
                <a:gd name="connsiteX624" fmla="*/ 2348243 w 12188791"/>
                <a:gd name="connsiteY624" fmla="*/ 1396305 h 3125002"/>
                <a:gd name="connsiteX625" fmla="*/ 2613580 w 12188791"/>
                <a:gd name="connsiteY625" fmla="*/ 618584 h 3125002"/>
                <a:gd name="connsiteX626" fmla="*/ 2746729 w 12188791"/>
                <a:gd name="connsiteY626" fmla="*/ 541582 h 3125002"/>
                <a:gd name="connsiteX627" fmla="*/ 2740313 w 12188791"/>
                <a:gd name="connsiteY627" fmla="*/ 525539 h 3125002"/>
                <a:gd name="connsiteX628" fmla="*/ 2661065 w 12188791"/>
                <a:gd name="connsiteY628" fmla="*/ 550886 h 3125002"/>
                <a:gd name="connsiteX629" fmla="*/ 2550053 w 12188791"/>
                <a:gd name="connsiteY629" fmla="*/ 595162 h 3125002"/>
                <a:gd name="connsiteX630" fmla="*/ 2526632 w 12188791"/>
                <a:gd name="connsiteY630" fmla="*/ 573345 h 3125002"/>
                <a:gd name="connsiteX631" fmla="*/ 2336693 w 12188791"/>
                <a:gd name="connsiteY631" fmla="*/ 734087 h 3125002"/>
                <a:gd name="connsiteX632" fmla="*/ 2388349 w 12188791"/>
                <a:gd name="connsiteY632" fmla="*/ 742429 h 3125002"/>
                <a:gd name="connsiteX633" fmla="*/ 2294342 w 12188791"/>
                <a:gd name="connsiteY633" fmla="*/ 763284 h 3125002"/>
                <a:gd name="connsiteX634" fmla="*/ 2380648 w 12188791"/>
                <a:gd name="connsiteY634" fmla="*/ 796972 h 3125002"/>
                <a:gd name="connsiteX635" fmla="*/ 2471126 w 12188791"/>
                <a:gd name="connsiteY635" fmla="*/ 736012 h 3125002"/>
                <a:gd name="connsiteX636" fmla="*/ 2513156 w 12188791"/>
                <a:gd name="connsiteY636" fmla="*/ 727349 h 3125002"/>
                <a:gd name="connsiteX637" fmla="*/ 2593046 w 12188791"/>
                <a:gd name="connsiteY637" fmla="*/ 724462 h 3125002"/>
                <a:gd name="connsiteX638" fmla="*/ 2644702 w 12188791"/>
                <a:gd name="connsiteY638" fmla="*/ 679223 h 3125002"/>
                <a:gd name="connsiteX639" fmla="*/ 2701812 w 12188791"/>
                <a:gd name="connsiteY639" fmla="*/ 752054 h 3125002"/>
                <a:gd name="connsiteX640" fmla="*/ 2687694 w 12188791"/>
                <a:gd name="connsiteY640" fmla="*/ 650026 h 3125002"/>
                <a:gd name="connsiteX641" fmla="*/ 2657856 w 12188791"/>
                <a:gd name="connsiteY641" fmla="*/ 642326 h 3125002"/>
                <a:gd name="connsiteX642" fmla="*/ 2613580 w 12188791"/>
                <a:gd name="connsiteY642" fmla="*/ 618584 h 3125002"/>
                <a:gd name="connsiteX643" fmla="*/ 9757129 w 12188791"/>
                <a:gd name="connsiteY643" fmla="*/ 627246 h 3125002"/>
                <a:gd name="connsiteX644" fmla="*/ 9918834 w 12188791"/>
                <a:gd name="connsiteY644" fmla="*/ 633663 h 3125002"/>
                <a:gd name="connsiteX645" fmla="*/ 9904075 w 12188791"/>
                <a:gd name="connsiteY645" fmla="*/ 593237 h 3125002"/>
                <a:gd name="connsiteX646" fmla="*/ 9874878 w 12188791"/>
                <a:gd name="connsiteY646" fmla="*/ 577195 h 3125002"/>
                <a:gd name="connsiteX647" fmla="*/ 9772209 w 12188791"/>
                <a:gd name="connsiteY647" fmla="*/ 517839 h 3125002"/>
                <a:gd name="connsiteX648" fmla="*/ 9777342 w 12188791"/>
                <a:gd name="connsiteY648" fmla="*/ 576553 h 3125002"/>
                <a:gd name="connsiteX649" fmla="*/ 9828036 w 12188791"/>
                <a:gd name="connsiteY649" fmla="*/ 570778 h 3125002"/>
                <a:gd name="connsiteX650" fmla="*/ 9829319 w 12188791"/>
                <a:gd name="connsiteY650" fmla="*/ 590670 h 3125002"/>
                <a:gd name="connsiteX651" fmla="*/ 9669860 w 12188791"/>
                <a:gd name="connsiteY651" fmla="*/ 600937 h 3125002"/>
                <a:gd name="connsiteX652" fmla="*/ 9758733 w 12188791"/>
                <a:gd name="connsiteY652" fmla="*/ 629492 h 3125002"/>
                <a:gd name="connsiteX653" fmla="*/ 9685261 w 12188791"/>
                <a:gd name="connsiteY653" fmla="*/ 665748 h 3125002"/>
                <a:gd name="connsiteX654" fmla="*/ 9681411 w 12188791"/>
                <a:gd name="connsiteY654" fmla="*/ 683394 h 3125002"/>
                <a:gd name="connsiteX655" fmla="*/ 9885787 w 12188791"/>
                <a:gd name="connsiteY655" fmla="*/ 729916 h 3125002"/>
                <a:gd name="connsiteX656" fmla="*/ 9895412 w 12188791"/>
                <a:gd name="connsiteY656" fmla="*/ 704569 h 3125002"/>
                <a:gd name="connsiteX657" fmla="*/ 9791139 w 12188791"/>
                <a:gd name="connsiteY657" fmla="*/ 656443 h 3125002"/>
                <a:gd name="connsiteX658" fmla="*/ 9757129 w 12188791"/>
                <a:gd name="connsiteY658" fmla="*/ 627246 h 3125002"/>
                <a:gd name="connsiteX659" fmla="*/ 3738131 w 12188791"/>
                <a:gd name="connsiteY659" fmla="*/ 646176 h 3125002"/>
                <a:gd name="connsiteX660" fmla="*/ 3702518 w 12188791"/>
                <a:gd name="connsiteY660" fmla="*/ 646176 h 3125002"/>
                <a:gd name="connsiteX661" fmla="*/ 3727223 w 12188791"/>
                <a:gd name="connsiteY661" fmla="*/ 700398 h 3125002"/>
                <a:gd name="connsiteX662" fmla="*/ 3647012 w 12188791"/>
                <a:gd name="connsiteY662" fmla="*/ 690452 h 3125002"/>
                <a:gd name="connsiteX663" fmla="*/ 3655354 w 12188791"/>
                <a:gd name="connsiteY663" fmla="*/ 654839 h 3125002"/>
                <a:gd name="connsiteX664" fmla="*/ 3525092 w 12188791"/>
                <a:gd name="connsiteY664" fmla="*/ 747241 h 3125002"/>
                <a:gd name="connsiteX665" fmla="*/ 3495254 w 12188791"/>
                <a:gd name="connsiteY665" fmla="*/ 714516 h 3125002"/>
                <a:gd name="connsiteX666" fmla="*/ 3419215 w 12188791"/>
                <a:gd name="connsiteY666" fmla="*/ 753979 h 3125002"/>
                <a:gd name="connsiteX667" fmla="*/ 3442957 w 12188791"/>
                <a:gd name="connsiteY667" fmla="*/ 814297 h 3125002"/>
                <a:gd name="connsiteX668" fmla="*/ 3493650 w 12188791"/>
                <a:gd name="connsiteY668" fmla="*/ 799539 h 3125002"/>
                <a:gd name="connsiteX669" fmla="*/ 3523167 w 12188791"/>
                <a:gd name="connsiteY669" fmla="*/ 744996 h 3125002"/>
                <a:gd name="connsiteX670" fmla="*/ 3647975 w 12188791"/>
                <a:gd name="connsiteY670" fmla="*/ 760396 h 3125002"/>
                <a:gd name="connsiteX671" fmla="*/ 3842405 w 12188791"/>
                <a:gd name="connsiteY671" fmla="*/ 735370 h 3125002"/>
                <a:gd name="connsiteX672" fmla="*/ 3781124 w 12188791"/>
                <a:gd name="connsiteY672" fmla="*/ 753658 h 3125002"/>
                <a:gd name="connsiteX673" fmla="*/ 3752248 w 12188791"/>
                <a:gd name="connsiteY673" fmla="*/ 776759 h 3125002"/>
                <a:gd name="connsiteX674" fmla="*/ 3597282 w 12188791"/>
                <a:gd name="connsiteY674" fmla="*/ 830981 h 3125002"/>
                <a:gd name="connsiteX675" fmla="*/ 3655034 w 12188791"/>
                <a:gd name="connsiteY675" fmla="*/ 843815 h 3125002"/>
                <a:gd name="connsiteX676" fmla="*/ 3751286 w 12188791"/>
                <a:gd name="connsiteY676" fmla="*/ 775476 h 3125002"/>
                <a:gd name="connsiteX677" fmla="*/ 3786900 w 12188791"/>
                <a:gd name="connsiteY677" fmla="*/ 779646 h 3125002"/>
                <a:gd name="connsiteX678" fmla="*/ 3795562 w 12188791"/>
                <a:gd name="connsiteY678" fmla="*/ 795689 h 3125002"/>
                <a:gd name="connsiteX679" fmla="*/ 3608190 w 12188791"/>
                <a:gd name="connsiteY679" fmla="*/ 931084 h 3125002"/>
                <a:gd name="connsiteX680" fmla="*/ 3850426 w 12188791"/>
                <a:gd name="connsiteY680" fmla="*/ 849911 h 3125002"/>
                <a:gd name="connsiteX681" fmla="*/ 3915236 w 12188791"/>
                <a:gd name="connsiteY681" fmla="*/ 781251 h 3125002"/>
                <a:gd name="connsiteX682" fmla="*/ 4077262 w 12188791"/>
                <a:gd name="connsiteY682" fmla="*/ 772267 h 3125002"/>
                <a:gd name="connsiteX683" fmla="*/ 4059615 w 12188791"/>
                <a:gd name="connsiteY683" fmla="*/ 733766 h 3125002"/>
                <a:gd name="connsiteX684" fmla="*/ 4125709 w 12188791"/>
                <a:gd name="connsiteY684" fmla="*/ 733766 h 3125002"/>
                <a:gd name="connsiteX685" fmla="*/ 4186669 w 12188791"/>
                <a:gd name="connsiteY685" fmla="*/ 805956 h 3125002"/>
                <a:gd name="connsiteX686" fmla="*/ 4235758 w 12188791"/>
                <a:gd name="connsiteY686" fmla="*/ 672164 h 3125002"/>
                <a:gd name="connsiteX687" fmla="*/ 4073732 w 12188791"/>
                <a:gd name="connsiteY687" fmla="*/ 686602 h 3125002"/>
                <a:gd name="connsiteX688" fmla="*/ 4121217 w 12188791"/>
                <a:gd name="connsiteY688" fmla="*/ 667352 h 3125002"/>
                <a:gd name="connsiteX689" fmla="*/ 4136297 w 12188791"/>
                <a:gd name="connsiteY689" fmla="*/ 618584 h 3125002"/>
                <a:gd name="connsiteX690" fmla="*/ 4122180 w 12188791"/>
                <a:gd name="connsiteY690" fmla="*/ 609600 h 3125002"/>
                <a:gd name="connsiteX691" fmla="*/ 4105817 w 12188791"/>
                <a:gd name="connsiteY691" fmla="*/ 655801 h 3125002"/>
                <a:gd name="connsiteX692" fmla="*/ 4093304 w 12188791"/>
                <a:gd name="connsiteY692" fmla="*/ 652914 h 3125002"/>
                <a:gd name="connsiteX693" fmla="*/ 4086887 w 12188791"/>
                <a:gd name="connsiteY693" fmla="*/ 604788 h 3125002"/>
                <a:gd name="connsiteX694" fmla="*/ 4018547 w 12188791"/>
                <a:gd name="connsiteY694" fmla="*/ 681469 h 3125002"/>
                <a:gd name="connsiteX695" fmla="*/ 4075016 w 12188791"/>
                <a:gd name="connsiteY695" fmla="*/ 684998 h 3125002"/>
                <a:gd name="connsiteX696" fmla="*/ 3918766 w 12188791"/>
                <a:gd name="connsiteY696" fmla="*/ 736974 h 3125002"/>
                <a:gd name="connsiteX697" fmla="*/ 4010847 w 12188791"/>
                <a:gd name="connsiteY697" fmla="*/ 597729 h 3125002"/>
                <a:gd name="connsiteX698" fmla="*/ 3774066 w 12188791"/>
                <a:gd name="connsiteY698" fmla="*/ 657726 h 3125002"/>
                <a:gd name="connsiteX699" fmla="*/ 3736527 w 12188791"/>
                <a:gd name="connsiteY699" fmla="*/ 644572 h 3125002"/>
                <a:gd name="connsiteX700" fmla="*/ 3799091 w 12188791"/>
                <a:gd name="connsiteY700" fmla="*/ 578478 h 3125002"/>
                <a:gd name="connsiteX701" fmla="*/ 3803583 w 12188791"/>
                <a:gd name="connsiteY701" fmla="*/ 596125 h 3125002"/>
                <a:gd name="connsiteX702" fmla="*/ 3944433 w 12188791"/>
                <a:gd name="connsiteY702" fmla="*/ 565645 h 3125002"/>
                <a:gd name="connsiteX703" fmla="*/ 3941866 w 12188791"/>
                <a:gd name="connsiteY703" fmla="*/ 548961 h 3125002"/>
                <a:gd name="connsiteX704" fmla="*/ 3787541 w 12188791"/>
                <a:gd name="connsiteY704" fmla="*/ 548961 h 3125002"/>
                <a:gd name="connsiteX705" fmla="*/ 3632895 w 12188791"/>
                <a:gd name="connsiteY705" fmla="*/ 588745 h 3125002"/>
                <a:gd name="connsiteX706" fmla="*/ 3738131 w 12188791"/>
                <a:gd name="connsiteY706" fmla="*/ 646176 h 3125002"/>
                <a:gd name="connsiteX707" fmla="*/ 2213490 w 12188791"/>
                <a:gd name="connsiteY707" fmla="*/ 1027016 h 3125002"/>
                <a:gd name="connsiteX708" fmla="*/ 2077453 w 12188791"/>
                <a:gd name="connsiteY708" fmla="*/ 1044020 h 3125002"/>
                <a:gd name="connsiteX709" fmla="*/ 1954891 w 12188791"/>
                <a:gd name="connsiteY709" fmla="*/ 1087655 h 3125002"/>
                <a:gd name="connsiteX710" fmla="*/ 1953608 w 12188791"/>
                <a:gd name="connsiteY710" fmla="*/ 1094072 h 3125002"/>
                <a:gd name="connsiteX711" fmla="*/ 1988900 w 12188791"/>
                <a:gd name="connsiteY711" fmla="*/ 1110114 h 3125002"/>
                <a:gd name="connsiteX712" fmla="*/ 1867301 w 12188791"/>
                <a:gd name="connsiteY712" fmla="*/ 1109793 h 3125002"/>
                <a:gd name="connsiteX713" fmla="*/ 1821100 w 12188791"/>
                <a:gd name="connsiteY713" fmla="*/ 1046587 h 3125002"/>
                <a:gd name="connsiteX714" fmla="*/ 1777465 w 12188791"/>
                <a:gd name="connsiteY714" fmla="*/ 1114285 h 3125002"/>
                <a:gd name="connsiteX715" fmla="*/ 1847730 w 12188791"/>
                <a:gd name="connsiteY715" fmla="*/ 1151503 h 3125002"/>
                <a:gd name="connsiteX716" fmla="*/ 1784203 w 12188791"/>
                <a:gd name="connsiteY716" fmla="*/ 1200591 h 3125002"/>
                <a:gd name="connsiteX717" fmla="*/ 1741210 w 12188791"/>
                <a:gd name="connsiteY717" fmla="*/ 1224013 h 3125002"/>
                <a:gd name="connsiteX718" fmla="*/ 1763348 w 12188791"/>
                <a:gd name="connsiteY718" fmla="*/ 1166261 h 3125002"/>
                <a:gd name="connsiteX719" fmla="*/ 1695009 w 12188791"/>
                <a:gd name="connsiteY719" fmla="*/ 1272781 h 3125002"/>
                <a:gd name="connsiteX720" fmla="*/ 1791903 w 12188791"/>
                <a:gd name="connsiteY720" fmla="*/ 1246151 h 3125002"/>
                <a:gd name="connsiteX721" fmla="*/ 1983446 w 12188791"/>
                <a:gd name="connsiteY721" fmla="*/ 1183587 h 3125002"/>
                <a:gd name="connsiteX722" fmla="*/ 2014568 w 12188791"/>
                <a:gd name="connsiteY722" fmla="*/ 1177491 h 3125002"/>
                <a:gd name="connsiteX723" fmla="*/ 2143225 w 12188791"/>
                <a:gd name="connsiteY723" fmla="*/ 1148936 h 3125002"/>
                <a:gd name="connsiteX724" fmla="*/ 2143225 w 12188791"/>
                <a:gd name="connsiteY724" fmla="*/ 1087334 h 3125002"/>
                <a:gd name="connsiteX725" fmla="*/ 2179481 w 12188791"/>
                <a:gd name="connsiteY725" fmla="*/ 1117493 h 3125002"/>
                <a:gd name="connsiteX726" fmla="*/ 2193919 w 12188791"/>
                <a:gd name="connsiteY726" fmla="*/ 1075142 h 3125002"/>
                <a:gd name="connsiteX727" fmla="*/ 2224078 w 12188791"/>
                <a:gd name="connsiteY727" fmla="*/ 1036320 h 3125002"/>
                <a:gd name="connsiteX728" fmla="*/ 2320972 w 12188791"/>
                <a:gd name="connsiteY728" fmla="*/ 1089580 h 3125002"/>
                <a:gd name="connsiteX729" fmla="*/ 2371986 w 12188791"/>
                <a:gd name="connsiteY729" fmla="*/ 1111076 h 3125002"/>
                <a:gd name="connsiteX730" fmla="*/ 2378082 w 12188791"/>
                <a:gd name="connsiteY730" fmla="*/ 1095997 h 3125002"/>
                <a:gd name="connsiteX731" fmla="*/ 2331560 w 12188791"/>
                <a:gd name="connsiteY731" fmla="*/ 1061025 h 3125002"/>
                <a:gd name="connsiteX732" fmla="*/ 2491981 w 12188791"/>
                <a:gd name="connsiteY732" fmla="*/ 981777 h 3125002"/>
                <a:gd name="connsiteX733" fmla="*/ 2503210 w 12188791"/>
                <a:gd name="connsiteY733" fmla="*/ 994611 h 3125002"/>
                <a:gd name="connsiteX734" fmla="*/ 2412733 w 12188791"/>
                <a:gd name="connsiteY734" fmla="*/ 1142198 h 3125002"/>
                <a:gd name="connsiteX735" fmla="*/ 2428133 w 12188791"/>
                <a:gd name="connsiteY735" fmla="*/ 1156957 h 3125002"/>
                <a:gd name="connsiteX736" fmla="*/ 2523102 w 12188791"/>
                <a:gd name="connsiteY736" fmla="*/ 1124552 h 3125002"/>
                <a:gd name="connsiteX737" fmla="*/ 2515081 w 12188791"/>
                <a:gd name="connsiteY737" fmla="*/ 1104980 h 3125002"/>
                <a:gd name="connsiteX738" fmla="*/ 2472088 w 12188791"/>
                <a:gd name="connsiteY738" fmla="*/ 1119739 h 3125002"/>
                <a:gd name="connsiteX739" fmla="*/ 2581496 w 12188791"/>
                <a:gd name="connsiteY739" fmla="*/ 1035679 h 3125002"/>
                <a:gd name="connsiteX740" fmla="*/ 2514119 w 12188791"/>
                <a:gd name="connsiteY740" fmla="*/ 1047229 h 3125002"/>
                <a:gd name="connsiteX741" fmla="*/ 2506740 w 12188791"/>
                <a:gd name="connsiteY741" fmla="*/ 1027016 h 3125002"/>
                <a:gd name="connsiteX742" fmla="*/ 2585025 w 12188791"/>
                <a:gd name="connsiteY742" fmla="*/ 991081 h 3125002"/>
                <a:gd name="connsiteX743" fmla="*/ 2437438 w 12188791"/>
                <a:gd name="connsiteY743" fmla="*/ 950334 h 3125002"/>
                <a:gd name="connsiteX744" fmla="*/ 2453480 w 12188791"/>
                <a:gd name="connsiteY744" fmla="*/ 923705 h 3125002"/>
                <a:gd name="connsiteX745" fmla="*/ 2441929 w 12188791"/>
                <a:gd name="connsiteY745" fmla="*/ 915363 h 3125002"/>
                <a:gd name="connsiteX746" fmla="*/ 2329955 w 12188791"/>
                <a:gd name="connsiteY746" fmla="*/ 1010332 h 3125002"/>
                <a:gd name="connsiteX747" fmla="*/ 2288567 w 12188791"/>
                <a:gd name="connsiteY747" fmla="*/ 878466 h 3125002"/>
                <a:gd name="connsiteX748" fmla="*/ 2248462 w 12188791"/>
                <a:gd name="connsiteY748" fmla="*/ 1019316 h 3125002"/>
                <a:gd name="connsiteX749" fmla="*/ 2213490 w 12188791"/>
                <a:gd name="connsiteY749" fmla="*/ 1027016 h 3125002"/>
                <a:gd name="connsiteX750" fmla="*/ 7967472 w 12188791"/>
                <a:gd name="connsiteY750" fmla="*/ 481584 h 3125002"/>
                <a:gd name="connsiteX751" fmla="*/ 7859028 w 12188791"/>
                <a:gd name="connsiteY751" fmla="*/ 471959 h 3125002"/>
                <a:gd name="connsiteX752" fmla="*/ 7803522 w 12188791"/>
                <a:gd name="connsiteY752" fmla="*/ 503722 h 3125002"/>
                <a:gd name="connsiteX753" fmla="*/ 7784913 w 12188791"/>
                <a:gd name="connsiteY753" fmla="*/ 574307 h 3125002"/>
                <a:gd name="connsiteX754" fmla="*/ 7840419 w 12188791"/>
                <a:gd name="connsiteY754" fmla="*/ 585216 h 3125002"/>
                <a:gd name="connsiteX755" fmla="*/ 7839456 w 12188791"/>
                <a:gd name="connsiteY755" fmla="*/ 594841 h 3125002"/>
                <a:gd name="connsiteX756" fmla="*/ 7753150 w 12188791"/>
                <a:gd name="connsiteY756" fmla="*/ 594841 h 3125002"/>
                <a:gd name="connsiteX757" fmla="*/ 7750262 w 12188791"/>
                <a:gd name="connsiteY757" fmla="*/ 605429 h 3125002"/>
                <a:gd name="connsiteX758" fmla="*/ 8014636 w 12188791"/>
                <a:gd name="connsiteY758" fmla="*/ 657406 h 3125002"/>
                <a:gd name="connsiteX759" fmla="*/ 8017202 w 12188791"/>
                <a:gd name="connsiteY759" fmla="*/ 677940 h 3125002"/>
                <a:gd name="connsiteX760" fmla="*/ 7911325 w 12188791"/>
                <a:gd name="connsiteY760" fmla="*/ 764888 h 3125002"/>
                <a:gd name="connsiteX761" fmla="*/ 8069500 w 12188791"/>
                <a:gd name="connsiteY761" fmla="*/ 760717 h 3125002"/>
                <a:gd name="connsiteX762" fmla="*/ 8232809 w 12188791"/>
                <a:gd name="connsiteY762" fmla="*/ 706494 h 3125002"/>
                <a:gd name="connsiteX763" fmla="*/ 8127251 w 12188791"/>
                <a:gd name="connsiteY763" fmla="*/ 682752 h 3125002"/>
                <a:gd name="connsiteX764" fmla="*/ 8127573 w 12188791"/>
                <a:gd name="connsiteY764" fmla="*/ 664464 h 3125002"/>
                <a:gd name="connsiteX765" fmla="*/ 8209387 w 12188791"/>
                <a:gd name="connsiteY765" fmla="*/ 656443 h 3125002"/>
                <a:gd name="connsiteX766" fmla="*/ 7907475 w 12188791"/>
                <a:gd name="connsiteY766" fmla="*/ 604467 h 3125002"/>
                <a:gd name="connsiteX767" fmla="*/ 7970039 w 12188791"/>
                <a:gd name="connsiteY767" fmla="*/ 506610 h 3125002"/>
                <a:gd name="connsiteX768" fmla="*/ 7967472 w 12188791"/>
                <a:gd name="connsiteY768" fmla="*/ 481584 h 3125002"/>
                <a:gd name="connsiteX769" fmla="*/ 8017524 w 12188791"/>
                <a:gd name="connsiteY769" fmla="*/ 583291 h 3125002"/>
                <a:gd name="connsiteX770" fmla="*/ 8162544 w 12188791"/>
                <a:gd name="connsiteY770" fmla="*/ 612488 h 3125002"/>
                <a:gd name="connsiteX771" fmla="*/ 8176019 w 12188791"/>
                <a:gd name="connsiteY771" fmla="*/ 599975 h 3125002"/>
                <a:gd name="connsiteX772" fmla="*/ 8163186 w 12188791"/>
                <a:gd name="connsiteY772" fmla="*/ 499551 h 3125002"/>
                <a:gd name="connsiteX773" fmla="*/ 7967472 w 12188791"/>
                <a:gd name="connsiteY773" fmla="*/ 481584 h 3125002"/>
                <a:gd name="connsiteX774" fmla="*/ 4486656 w 12188791"/>
                <a:gd name="connsiteY774" fmla="*/ 611846 h 3125002"/>
                <a:gd name="connsiteX775" fmla="*/ 4675312 w 12188791"/>
                <a:gd name="connsiteY775" fmla="*/ 581045 h 3125002"/>
                <a:gd name="connsiteX776" fmla="*/ 4845037 w 12188791"/>
                <a:gd name="connsiteY776" fmla="*/ 569174 h 3125002"/>
                <a:gd name="connsiteX777" fmla="*/ 4845037 w 12188791"/>
                <a:gd name="connsiteY777" fmla="*/ 548961 h 3125002"/>
                <a:gd name="connsiteX778" fmla="*/ 4802686 w 12188791"/>
                <a:gd name="connsiteY778" fmla="*/ 522331 h 3125002"/>
                <a:gd name="connsiteX779" fmla="*/ 4860758 w 12188791"/>
                <a:gd name="connsiteY779" fmla="*/ 499872 h 3125002"/>
                <a:gd name="connsiteX780" fmla="*/ 4722154 w 12188791"/>
                <a:gd name="connsiteY780" fmla="*/ 402978 h 3125002"/>
                <a:gd name="connsiteX781" fmla="*/ 4792740 w 12188791"/>
                <a:gd name="connsiteY781" fmla="*/ 444687 h 3125002"/>
                <a:gd name="connsiteX782" fmla="*/ 4623977 w 12188791"/>
                <a:gd name="connsiteY782" fmla="*/ 474205 h 3125002"/>
                <a:gd name="connsiteX783" fmla="*/ 4547295 w 12188791"/>
                <a:gd name="connsiteY783" fmla="*/ 523935 h 3125002"/>
                <a:gd name="connsiteX784" fmla="*/ 4490185 w 12188791"/>
                <a:gd name="connsiteY784" fmla="*/ 431212 h 3125002"/>
                <a:gd name="connsiteX785" fmla="*/ 4473823 w 12188791"/>
                <a:gd name="connsiteY785" fmla="*/ 555378 h 3125002"/>
                <a:gd name="connsiteX786" fmla="*/ 4460347 w 12188791"/>
                <a:gd name="connsiteY786" fmla="*/ 554415 h 3125002"/>
                <a:gd name="connsiteX787" fmla="*/ 4486656 w 12188791"/>
                <a:gd name="connsiteY787" fmla="*/ 611846 h 3125002"/>
                <a:gd name="connsiteX788" fmla="*/ 4372757 w 12188791"/>
                <a:gd name="connsiteY788" fmla="*/ 581366 h 3125002"/>
                <a:gd name="connsiteX789" fmla="*/ 4186990 w 12188791"/>
                <a:gd name="connsiteY789" fmla="*/ 596446 h 3125002"/>
                <a:gd name="connsiteX790" fmla="*/ 4146884 w 12188791"/>
                <a:gd name="connsiteY790" fmla="*/ 645214 h 3125002"/>
                <a:gd name="connsiteX791" fmla="*/ 4160039 w 12188791"/>
                <a:gd name="connsiteY791" fmla="*/ 660614 h 3125002"/>
                <a:gd name="connsiteX792" fmla="*/ 4273938 w 12188791"/>
                <a:gd name="connsiteY792" fmla="*/ 622755 h 3125002"/>
                <a:gd name="connsiteX793" fmla="*/ 4258217 w 12188791"/>
                <a:gd name="connsiteY793" fmla="*/ 584895 h 3125002"/>
                <a:gd name="connsiteX794" fmla="*/ 4298643 w 12188791"/>
                <a:gd name="connsiteY794" fmla="*/ 599012 h 3125002"/>
                <a:gd name="connsiteX795" fmla="*/ 4336181 w 12188791"/>
                <a:gd name="connsiteY795" fmla="*/ 626926 h 3125002"/>
                <a:gd name="connsiteX796" fmla="*/ 4486656 w 12188791"/>
                <a:gd name="connsiteY796" fmla="*/ 611846 h 3125002"/>
                <a:gd name="connsiteX797" fmla="*/ 6830087 w 12188791"/>
                <a:gd name="connsiteY797" fmla="*/ 457521 h 3125002"/>
                <a:gd name="connsiteX798" fmla="*/ 6861209 w 12188791"/>
                <a:gd name="connsiteY798" fmla="*/ 523294 h 3125002"/>
                <a:gd name="connsiteX799" fmla="*/ 6972541 w 12188791"/>
                <a:gd name="connsiteY799" fmla="*/ 501476 h 3125002"/>
                <a:gd name="connsiteX800" fmla="*/ 7113712 w 12188791"/>
                <a:gd name="connsiteY800" fmla="*/ 503722 h 3125002"/>
                <a:gd name="connsiteX801" fmla="*/ 7140983 w 12188791"/>
                <a:gd name="connsiteY801" fmla="*/ 503722 h 3125002"/>
                <a:gd name="connsiteX802" fmla="*/ 7300442 w 12188791"/>
                <a:gd name="connsiteY802" fmla="*/ 483830 h 3125002"/>
                <a:gd name="connsiteX803" fmla="*/ 7251353 w 12188791"/>
                <a:gd name="connsiteY803" fmla="*/ 536127 h 3125002"/>
                <a:gd name="connsiteX804" fmla="*/ 7310067 w 12188791"/>
                <a:gd name="connsiteY804" fmla="*/ 514310 h 3125002"/>
                <a:gd name="connsiteX805" fmla="*/ 7416907 w 12188791"/>
                <a:gd name="connsiteY805" fmla="*/ 500514 h 3125002"/>
                <a:gd name="connsiteX806" fmla="*/ 7522785 w 12188791"/>
                <a:gd name="connsiteY806" fmla="*/ 515593 h 3125002"/>
                <a:gd name="connsiteX807" fmla="*/ 7388352 w 12188791"/>
                <a:gd name="connsiteY807" fmla="*/ 470996 h 3125002"/>
                <a:gd name="connsiteX808" fmla="*/ 7383539 w 12188791"/>
                <a:gd name="connsiteY808" fmla="*/ 401053 h 3125002"/>
                <a:gd name="connsiteX809" fmla="*/ 7336055 w 12188791"/>
                <a:gd name="connsiteY809" fmla="*/ 394636 h 3125002"/>
                <a:gd name="connsiteX810" fmla="*/ 7346964 w 12188791"/>
                <a:gd name="connsiteY810" fmla="*/ 420945 h 3125002"/>
                <a:gd name="connsiteX811" fmla="*/ 7152854 w 12188791"/>
                <a:gd name="connsiteY811" fmla="*/ 428003 h 3125002"/>
                <a:gd name="connsiteX812" fmla="*/ 7181088 w 12188791"/>
                <a:gd name="connsiteY812" fmla="*/ 384048 h 3125002"/>
                <a:gd name="connsiteX813" fmla="*/ 7072322 w 12188791"/>
                <a:gd name="connsiteY813" fmla="*/ 382123 h 3125002"/>
                <a:gd name="connsiteX814" fmla="*/ 6990187 w 12188791"/>
                <a:gd name="connsiteY814" fmla="*/ 400090 h 3125002"/>
                <a:gd name="connsiteX815" fmla="*/ 6828162 w 12188791"/>
                <a:gd name="connsiteY815" fmla="*/ 459767 h 3125002"/>
                <a:gd name="connsiteX816" fmla="*/ 6869550 w 12188791"/>
                <a:gd name="connsiteY816" fmla="*/ 424795 h 3125002"/>
                <a:gd name="connsiteX817" fmla="*/ 6941420 w 12188791"/>
                <a:gd name="connsiteY817" fmla="*/ 406828 h 3125002"/>
                <a:gd name="connsiteX818" fmla="*/ 6935323 w 12188791"/>
                <a:gd name="connsiteY818" fmla="*/ 383086 h 3125002"/>
                <a:gd name="connsiteX819" fmla="*/ 6635336 w 12188791"/>
                <a:gd name="connsiteY819" fmla="*/ 449821 h 3125002"/>
                <a:gd name="connsiteX820" fmla="*/ 6631165 w 12188791"/>
                <a:gd name="connsiteY820" fmla="*/ 494739 h 3125002"/>
                <a:gd name="connsiteX821" fmla="*/ 6543254 w 12188791"/>
                <a:gd name="connsiteY821" fmla="*/ 432816 h 3125002"/>
                <a:gd name="connsiteX822" fmla="*/ 6517266 w 12188791"/>
                <a:gd name="connsiteY822" fmla="*/ 372819 h 3125002"/>
                <a:gd name="connsiteX823" fmla="*/ 6465289 w 12188791"/>
                <a:gd name="connsiteY823" fmla="*/ 446291 h 3125002"/>
                <a:gd name="connsiteX824" fmla="*/ 6313852 w 12188791"/>
                <a:gd name="connsiteY824" fmla="*/ 516235 h 3125002"/>
                <a:gd name="connsiteX825" fmla="*/ 6448285 w 12188791"/>
                <a:gd name="connsiteY825" fmla="*/ 540619 h 3125002"/>
                <a:gd name="connsiteX826" fmla="*/ 6467856 w 12188791"/>
                <a:gd name="connsiteY826" fmla="*/ 510460 h 3125002"/>
                <a:gd name="connsiteX827" fmla="*/ 6433526 w 12188791"/>
                <a:gd name="connsiteY827" fmla="*/ 496022 h 3125002"/>
                <a:gd name="connsiteX828" fmla="*/ 6441868 w 12188791"/>
                <a:gd name="connsiteY828" fmla="*/ 473563 h 3125002"/>
                <a:gd name="connsiteX829" fmla="*/ 6529458 w 12188791"/>
                <a:gd name="connsiteY829" fmla="*/ 510139 h 3125002"/>
                <a:gd name="connsiteX830" fmla="*/ 6527533 w 12188791"/>
                <a:gd name="connsiteY830" fmla="*/ 566607 h 3125002"/>
                <a:gd name="connsiteX831" fmla="*/ 6669024 w 12188791"/>
                <a:gd name="connsiteY831" fmla="*/ 574307 h 3125002"/>
                <a:gd name="connsiteX832" fmla="*/ 6806345 w 12188791"/>
                <a:gd name="connsiteY832" fmla="*/ 549923 h 3125002"/>
                <a:gd name="connsiteX833" fmla="*/ 6721322 w 12188791"/>
                <a:gd name="connsiteY833" fmla="*/ 554736 h 3125002"/>
                <a:gd name="connsiteX834" fmla="*/ 6764314 w 12188791"/>
                <a:gd name="connsiteY834" fmla="*/ 524256 h 3125002"/>
                <a:gd name="connsiteX835" fmla="*/ 6806986 w 12188791"/>
                <a:gd name="connsiteY835" fmla="*/ 469071 h 3125002"/>
                <a:gd name="connsiteX836" fmla="*/ 6830087 w 12188791"/>
                <a:gd name="connsiteY836" fmla="*/ 457521 h 3125002"/>
                <a:gd name="connsiteX837" fmla="*/ 5834514 w 12188791"/>
                <a:gd name="connsiteY837" fmla="*/ 559549 h 3125002"/>
                <a:gd name="connsiteX838" fmla="*/ 5814622 w 12188791"/>
                <a:gd name="connsiteY838" fmla="*/ 574307 h 3125002"/>
                <a:gd name="connsiteX839" fmla="*/ 5827455 w 12188791"/>
                <a:gd name="connsiteY839" fmla="*/ 589387 h 3125002"/>
                <a:gd name="connsiteX840" fmla="*/ 5889699 w 12188791"/>
                <a:gd name="connsiteY840" fmla="*/ 536769 h 3125002"/>
                <a:gd name="connsiteX841" fmla="*/ 6037286 w 12188791"/>
                <a:gd name="connsiteY841" fmla="*/ 536769 h 3125002"/>
                <a:gd name="connsiteX842" fmla="*/ 5979855 w 12188791"/>
                <a:gd name="connsiteY842" fmla="*/ 678581 h 3125002"/>
                <a:gd name="connsiteX843" fmla="*/ 6000710 w 12188791"/>
                <a:gd name="connsiteY843" fmla="*/ 692377 h 3125002"/>
                <a:gd name="connsiteX844" fmla="*/ 6018677 w 12188791"/>
                <a:gd name="connsiteY844" fmla="*/ 659972 h 3125002"/>
                <a:gd name="connsiteX845" fmla="*/ 6106267 w 12188791"/>
                <a:gd name="connsiteY845" fmla="*/ 592595 h 3125002"/>
                <a:gd name="connsiteX846" fmla="*/ 6290110 w 12188791"/>
                <a:gd name="connsiteY846" fmla="*/ 574307 h 3125002"/>
                <a:gd name="connsiteX847" fmla="*/ 6300056 w 12188791"/>
                <a:gd name="connsiteY847" fmla="*/ 560511 h 3125002"/>
                <a:gd name="connsiteX848" fmla="*/ 6237813 w 12188791"/>
                <a:gd name="connsiteY848" fmla="*/ 564361 h 3125002"/>
                <a:gd name="connsiteX849" fmla="*/ 6260592 w 12188791"/>
                <a:gd name="connsiteY849" fmla="*/ 456879 h 3125002"/>
                <a:gd name="connsiteX850" fmla="*/ 6169794 w 12188791"/>
                <a:gd name="connsiteY850" fmla="*/ 403299 h 3125002"/>
                <a:gd name="connsiteX851" fmla="*/ 6078996 w 12188791"/>
                <a:gd name="connsiteY851" fmla="*/ 455275 h 3125002"/>
                <a:gd name="connsiteX852" fmla="*/ 6029586 w 12188791"/>
                <a:gd name="connsiteY852" fmla="*/ 399128 h 3125002"/>
                <a:gd name="connsiteX853" fmla="*/ 5972155 w 12188791"/>
                <a:gd name="connsiteY853" fmla="*/ 473242 h 3125002"/>
                <a:gd name="connsiteX854" fmla="*/ 5887132 w 12188791"/>
                <a:gd name="connsiteY854" fmla="*/ 376669 h 3125002"/>
                <a:gd name="connsiteX855" fmla="*/ 5874619 w 12188791"/>
                <a:gd name="connsiteY855" fmla="*/ 389823 h 3125002"/>
                <a:gd name="connsiteX856" fmla="*/ 5896116 w 12188791"/>
                <a:gd name="connsiteY856" fmla="*/ 405544 h 3125002"/>
                <a:gd name="connsiteX857" fmla="*/ 5719011 w 12188791"/>
                <a:gd name="connsiteY857" fmla="*/ 419341 h 3125002"/>
                <a:gd name="connsiteX858" fmla="*/ 5834514 w 12188791"/>
                <a:gd name="connsiteY858" fmla="*/ 559549 h 3125002"/>
                <a:gd name="connsiteX859" fmla="*/ 7411774 w 12188791"/>
                <a:gd name="connsiteY859" fmla="*/ 586820 h 3125002"/>
                <a:gd name="connsiteX860" fmla="*/ 7420757 w 12188791"/>
                <a:gd name="connsiteY860" fmla="*/ 530994 h 3125002"/>
                <a:gd name="connsiteX861" fmla="*/ 7379369 w 12188791"/>
                <a:gd name="connsiteY861" fmla="*/ 565645 h 3125002"/>
                <a:gd name="connsiteX862" fmla="*/ 7243973 w 12188791"/>
                <a:gd name="connsiteY862" fmla="*/ 640401 h 3125002"/>
                <a:gd name="connsiteX863" fmla="*/ 7134245 w 12188791"/>
                <a:gd name="connsiteY863" fmla="*/ 684036 h 3125002"/>
                <a:gd name="connsiteX864" fmla="*/ 7084836 w 12188791"/>
                <a:gd name="connsiteY864" fmla="*/ 624680 h 3125002"/>
                <a:gd name="connsiteX865" fmla="*/ 7107615 w 12188791"/>
                <a:gd name="connsiteY865" fmla="*/ 556020 h 3125002"/>
                <a:gd name="connsiteX866" fmla="*/ 6972541 w 12188791"/>
                <a:gd name="connsiteY866" fmla="*/ 556020 h 3125002"/>
                <a:gd name="connsiteX867" fmla="*/ 6745064 w 12188791"/>
                <a:gd name="connsiteY867" fmla="*/ 704249 h 3125002"/>
                <a:gd name="connsiteX868" fmla="*/ 6764314 w 12188791"/>
                <a:gd name="connsiteY868" fmla="*/ 758792 h 3125002"/>
                <a:gd name="connsiteX869" fmla="*/ 6855434 w 12188791"/>
                <a:gd name="connsiteY869" fmla="*/ 773550 h 3125002"/>
                <a:gd name="connsiteX870" fmla="*/ 6807307 w 12188791"/>
                <a:gd name="connsiteY870" fmla="*/ 721895 h 3125002"/>
                <a:gd name="connsiteX871" fmla="*/ 6927302 w 12188791"/>
                <a:gd name="connsiteY871" fmla="*/ 670239 h 3125002"/>
                <a:gd name="connsiteX872" fmla="*/ 6918639 w 12188791"/>
                <a:gd name="connsiteY872" fmla="*/ 665748 h 3125002"/>
                <a:gd name="connsiteX873" fmla="*/ 7027405 w 12188791"/>
                <a:gd name="connsiteY873" fmla="*/ 576874 h 3125002"/>
                <a:gd name="connsiteX874" fmla="*/ 6985695 w 12188791"/>
                <a:gd name="connsiteY874" fmla="*/ 691415 h 3125002"/>
                <a:gd name="connsiteX875" fmla="*/ 7083232 w 12188791"/>
                <a:gd name="connsiteY875" fmla="*/ 707457 h 3125002"/>
                <a:gd name="connsiteX876" fmla="*/ 7322259 w 12188791"/>
                <a:gd name="connsiteY876" fmla="*/ 672164 h 3125002"/>
                <a:gd name="connsiteX877" fmla="*/ 7362685 w 12188791"/>
                <a:gd name="connsiteY877" fmla="*/ 682431 h 3125002"/>
                <a:gd name="connsiteX878" fmla="*/ 7388994 w 12188791"/>
                <a:gd name="connsiteY878" fmla="*/ 690773 h 3125002"/>
                <a:gd name="connsiteX879" fmla="*/ 7487171 w 12188791"/>
                <a:gd name="connsiteY879" fmla="*/ 636230 h 3125002"/>
                <a:gd name="connsiteX880" fmla="*/ 7494551 w 12188791"/>
                <a:gd name="connsiteY880" fmla="*/ 572382 h 3125002"/>
                <a:gd name="connsiteX881" fmla="*/ 7411774 w 12188791"/>
                <a:gd name="connsiteY881" fmla="*/ 586820 h 3125002"/>
                <a:gd name="connsiteX882" fmla="*/ 2792289 w 12188791"/>
                <a:gd name="connsiteY882" fmla="*/ 894829 h 3125002"/>
                <a:gd name="connsiteX883" fmla="*/ 2806406 w 12188791"/>
                <a:gd name="connsiteY883" fmla="*/ 918250 h 3125002"/>
                <a:gd name="connsiteX884" fmla="*/ 2896563 w 12188791"/>
                <a:gd name="connsiteY884" fmla="*/ 849590 h 3125002"/>
                <a:gd name="connsiteX885" fmla="*/ 2906830 w 12188791"/>
                <a:gd name="connsiteY885" fmla="*/ 884883 h 3125002"/>
                <a:gd name="connsiteX886" fmla="*/ 3089068 w 12188791"/>
                <a:gd name="connsiteY886" fmla="*/ 884883 h 3125002"/>
                <a:gd name="connsiteX887" fmla="*/ 3075593 w 12188791"/>
                <a:gd name="connsiteY887" fmla="*/ 907021 h 3125002"/>
                <a:gd name="connsiteX888" fmla="*/ 3147782 w 12188791"/>
                <a:gd name="connsiteY888" fmla="*/ 1002632 h 3125002"/>
                <a:gd name="connsiteX889" fmla="*/ 3233447 w 12188791"/>
                <a:gd name="connsiteY889" fmla="*/ 984344 h 3125002"/>
                <a:gd name="connsiteX890" fmla="*/ 3228634 w 12188791"/>
                <a:gd name="connsiteY890" fmla="*/ 971510 h 3125002"/>
                <a:gd name="connsiteX891" fmla="*/ 3147461 w 12188791"/>
                <a:gd name="connsiteY891" fmla="*/ 950014 h 3125002"/>
                <a:gd name="connsiteX892" fmla="*/ 3240185 w 12188791"/>
                <a:gd name="connsiteY892" fmla="*/ 887770 h 3125002"/>
                <a:gd name="connsiteX893" fmla="*/ 3234088 w 12188791"/>
                <a:gd name="connsiteY893" fmla="*/ 869803 h 3125002"/>
                <a:gd name="connsiteX894" fmla="*/ 3110243 w 12188791"/>
                <a:gd name="connsiteY894" fmla="*/ 900925 h 3125002"/>
                <a:gd name="connsiteX895" fmla="*/ 3156766 w 12188791"/>
                <a:gd name="connsiteY895" fmla="*/ 770984 h 3125002"/>
                <a:gd name="connsiteX896" fmla="*/ 3133023 w 12188791"/>
                <a:gd name="connsiteY896" fmla="*/ 704569 h 3125002"/>
                <a:gd name="connsiteX897" fmla="*/ 3089068 w 12188791"/>
                <a:gd name="connsiteY897" fmla="*/ 715799 h 3125002"/>
                <a:gd name="connsiteX898" fmla="*/ 2974848 w 12188791"/>
                <a:gd name="connsiteY898" fmla="*/ 824244 h 3125002"/>
                <a:gd name="connsiteX899" fmla="*/ 2966185 w 12188791"/>
                <a:gd name="connsiteY899" fmla="*/ 728312 h 3125002"/>
                <a:gd name="connsiteX900" fmla="*/ 2912605 w 12188791"/>
                <a:gd name="connsiteY900" fmla="*/ 803389 h 3125002"/>
                <a:gd name="connsiteX901" fmla="*/ 2946293 w 12188791"/>
                <a:gd name="connsiteY901" fmla="*/ 816222 h 3125002"/>
                <a:gd name="connsiteX902" fmla="*/ 2792289 w 12188791"/>
                <a:gd name="connsiteY902" fmla="*/ 894829 h 3125002"/>
                <a:gd name="connsiteX903" fmla="*/ 8668191 w 12188791"/>
                <a:gd name="connsiteY903" fmla="*/ 707136 h 3125002"/>
                <a:gd name="connsiteX904" fmla="*/ 8477290 w 12188791"/>
                <a:gd name="connsiteY904" fmla="*/ 690131 h 3125002"/>
                <a:gd name="connsiteX905" fmla="*/ 8475686 w 12188791"/>
                <a:gd name="connsiteY905" fmla="*/ 698473 h 3125002"/>
                <a:gd name="connsiteX906" fmla="*/ 8523491 w 12188791"/>
                <a:gd name="connsiteY906" fmla="*/ 715799 h 3125002"/>
                <a:gd name="connsiteX907" fmla="*/ 8394192 w 12188791"/>
                <a:gd name="connsiteY907" fmla="*/ 783176 h 3125002"/>
                <a:gd name="connsiteX908" fmla="*/ 8427880 w 12188791"/>
                <a:gd name="connsiteY908" fmla="*/ 858894 h 3125002"/>
                <a:gd name="connsiteX909" fmla="*/ 8372696 w 12188791"/>
                <a:gd name="connsiteY909" fmla="*/ 922421 h 3125002"/>
                <a:gd name="connsiteX910" fmla="*/ 8542742 w 12188791"/>
                <a:gd name="connsiteY910" fmla="*/ 882958 h 3125002"/>
                <a:gd name="connsiteX911" fmla="*/ 8483386 w 12188791"/>
                <a:gd name="connsiteY911" fmla="*/ 841248 h 3125002"/>
                <a:gd name="connsiteX912" fmla="*/ 8668191 w 12188791"/>
                <a:gd name="connsiteY912" fmla="*/ 707136 h 3125002"/>
                <a:gd name="connsiteX913" fmla="*/ 10406514 w 12188791"/>
                <a:gd name="connsiteY913" fmla="*/ 864028 h 3125002"/>
                <a:gd name="connsiteX914" fmla="*/ 10327587 w 12188791"/>
                <a:gd name="connsiteY914" fmla="*/ 912154 h 3125002"/>
                <a:gd name="connsiteX915" fmla="*/ 10484158 w 12188791"/>
                <a:gd name="connsiteY915" fmla="*/ 964772 h 3125002"/>
                <a:gd name="connsiteX916" fmla="*/ 10411647 w 12188791"/>
                <a:gd name="connsiteY916" fmla="*/ 912796 h 3125002"/>
                <a:gd name="connsiteX917" fmla="*/ 10578806 w 12188791"/>
                <a:gd name="connsiteY917" fmla="*/ 939105 h 3125002"/>
                <a:gd name="connsiteX918" fmla="*/ 10591640 w 12188791"/>
                <a:gd name="connsiteY918" fmla="*/ 827773 h 3125002"/>
                <a:gd name="connsiteX919" fmla="*/ 10707143 w 12188791"/>
                <a:gd name="connsiteY919" fmla="*/ 908946 h 3125002"/>
                <a:gd name="connsiteX920" fmla="*/ 10542551 w 12188791"/>
                <a:gd name="connsiteY920" fmla="*/ 822960 h 3125002"/>
                <a:gd name="connsiteX921" fmla="*/ 10522338 w 12188791"/>
                <a:gd name="connsiteY921" fmla="*/ 911833 h 3125002"/>
                <a:gd name="connsiteX922" fmla="*/ 10500520 w 12188791"/>
                <a:gd name="connsiteY922" fmla="*/ 906700 h 3125002"/>
                <a:gd name="connsiteX923" fmla="*/ 10519450 w 12188791"/>
                <a:gd name="connsiteY923" fmla="*/ 837719 h 3125002"/>
                <a:gd name="connsiteX924" fmla="*/ 10341383 w 12188791"/>
                <a:gd name="connsiteY924" fmla="*/ 809806 h 3125002"/>
                <a:gd name="connsiteX925" fmla="*/ 10406514 w 12188791"/>
                <a:gd name="connsiteY925" fmla="*/ 864028 h 3125002"/>
                <a:gd name="connsiteX926" fmla="*/ 8839200 w 12188791"/>
                <a:gd name="connsiteY926" fmla="*/ 888091 h 3125002"/>
                <a:gd name="connsiteX927" fmla="*/ 8916523 w 12188791"/>
                <a:gd name="connsiteY927" fmla="*/ 858574 h 3125002"/>
                <a:gd name="connsiteX928" fmla="*/ 8981333 w 12188791"/>
                <a:gd name="connsiteY928" fmla="*/ 832265 h 3125002"/>
                <a:gd name="connsiteX929" fmla="*/ 8890535 w 12188791"/>
                <a:gd name="connsiteY929" fmla="*/ 767454 h 3125002"/>
                <a:gd name="connsiteX930" fmla="*/ 8711505 w 12188791"/>
                <a:gd name="connsiteY930" fmla="*/ 756867 h 3125002"/>
                <a:gd name="connsiteX931" fmla="*/ 8757386 w 12188791"/>
                <a:gd name="connsiteY931" fmla="*/ 822318 h 3125002"/>
                <a:gd name="connsiteX932" fmla="*/ 8823158 w 12188791"/>
                <a:gd name="connsiteY932" fmla="*/ 854082 h 3125002"/>
                <a:gd name="connsiteX933" fmla="*/ 8839200 w 12188791"/>
                <a:gd name="connsiteY933" fmla="*/ 888091 h 3125002"/>
                <a:gd name="connsiteX934" fmla="*/ 9691678 w 12188791"/>
                <a:gd name="connsiteY934" fmla="*/ 1046587 h 3125002"/>
                <a:gd name="connsiteX935" fmla="*/ 9656385 w 12188791"/>
                <a:gd name="connsiteY935" fmla="*/ 1000707 h 3125002"/>
                <a:gd name="connsiteX936" fmla="*/ 9602805 w 12188791"/>
                <a:gd name="connsiteY936" fmla="*/ 961564 h 3125002"/>
                <a:gd name="connsiteX937" fmla="*/ 9448800 w 12188791"/>
                <a:gd name="connsiteY937" fmla="*/ 954185 h 3125002"/>
                <a:gd name="connsiteX938" fmla="*/ 9500777 w 12188791"/>
                <a:gd name="connsiteY938" fmla="*/ 934292 h 3125002"/>
                <a:gd name="connsiteX939" fmla="*/ 9487943 w 12188791"/>
                <a:gd name="connsiteY939" fmla="*/ 915042 h 3125002"/>
                <a:gd name="connsiteX940" fmla="*/ 9437250 w 12188791"/>
                <a:gd name="connsiteY940" fmla="*/ 962847 h 3125002"/>
                <a:gd name="connsiteX941" fmla="*/ 9481846 w 12188791"/>
                <a:gd name="connsiteY941" fmla="*/ 1019957 h 3125002"/>
                <a:gd name="connsiteX942" fmla="*/ 9453933 w 12188791"/>
                <a:gd name="connsiteY942" fmla="*/ 1025412 h 3125002"/>
                <a:gd name="connsiteX943" fmla="*/ 9691678 w 12188791"/>
                <a:gd name="connsiteY943" fmla="*/ 1046587 h 3125002"/>
                <a:gd name="connsiteX944" fmla="*/ 3236976 w 12188791"/>
                <a:gd name="connsiteY944" fmla="*/ 473242 h 3125002"/>
                <a:gd name="connsiteX945" fmla="*/ 3257189 w 12188791"/>
                <a:gd name="connsiteY945" fmla="*/ 464579 h 3125002"/>
                <a:gd name="connsiteX946" fmla="*/ 3237939 w 12188791"/>
                <a:gd name="connsiteY946" fmla="*/ 370573 h 3125002"/>
                <a:gd name="connsiteX947" fmla="*/ 3210025 w 12188791"/>
                <a:gd name="connsiteY947" fmla="*/ 349718 h 3125002"/>
                <a:gd name="connsiteX948" fmla="*/ 3133986 w 12188791"/>
                <a:gd name="connsiteY948" fmla="*/ 491530 h 3125002"/>
                <a:gd name="connsiteX949" fmla="*/ 3119548 w 12188791"/>
                <a:gd name="connsiteY949" fmla="*/ 599975 h 3125002"/>
                <a:gd name="connsiteX950" fmla="*/ 3013991 w 12188791"/>
                <a:gd name="connsiteY950" fmla="*/ 615375 h 3125002"/>
                <a:gd name="connsiteX951" fmla="*/ 3011103 w 12188791"/>
                <a:gd name="connsiteY951" fmla="*/ 706815 h 3125002"/>
                <a:gd name="connsiteX952" fmla="*/ 3025541 w 12188791"/>
                <a:gd name="connsiteY952" fmla="*/ 704890 h 3125002"/>
                <a:gd name="connsiteX953" fmla="*/ 3066930 w 12188791"/>
                <a:gd name="connsiteY953" fmla="*/ 644251 h 3125002"/>
                <a:gd name="connsiteX954" fmla="*/ 3160937 w 12188791"/>
                <a:gd name="connsiteY954" fmla="*/ 614413 h 3125002"/>
                <a:gd name="connsiteX955" fmla="*/ 3177300 w 12188791"/>
                <a:gd name="connsiteY955" fmla="*/ 584895 h 3125002"/>
                <a:gd name="connsiteX956" fmla="*/ 3179866 w 12188791"/>
                <a:gd name="connsiteY956" fmla="*/ 448217 h 3125002"/>
                <a:gd name="connsiteX957" fmla="*/ 3236976 w 12188791"/>
                <a:gd name="connsiteY957" fmla="*/ 473242 h 3125002"/>
                <a:gd name="connsiteX958" fmla="*/ 3516109 w 12188791"/>
                <a:gd name="connsiteY958" fmla="*/ 1010011 h 3125002"/>
                <a:gd name="connsiteX959" fmla="*/ 3327775 w 12188791"/>
                <a:gd name="connsiteY959" fmla="*/ 1212142 h 3125002"/>
                <a:gd name="connsiteX960" fmla="*/ 3575465 w 12188791"/>
                <a:gd name="connsiteY960" fmla="*/ 1146690 h 3125002"/>
                <a:gd name="connsiteX961" fmla="*/ 3516109 w 12188791"/>
                <a:gd name="connsiteY961" fmla="*/ 1010011 h 3125002"/>
                <a:gd name="connsiteX962" fmla="*/ 3492046 w 12188791"/>
                <a:gd name="connsiteY962" fmla="*/ 835473 h 3125002"/>
                <a:gd name="connsiteX963" fmla="*/ 3378467 w 12188791"/>
                <a:gd name="connsiteY963" fmla="*/ 707136 h 3125002"/>
                <a:gd name="connsiteX964" fmla="*/ 3306920 w 12188791"/>
                <a:gd name="connsiteY964" fmla="*/ 761038 h 3125002"/>
                <a:gd name="connsiteX965" fmla="*/ 3270985 w 12188791"/>
                <a:gd name="connsiteY965" fmla="*/ 864028 h 3125002"/>
                <a:gd name="connsiteX966" fmla="*/ 3357613 w 12188791"/>
                <a:gd name="connsiteY966" fmla="*/ 765529 h 3125002"/>
                <a:gd name="connsiteX967" fmla="*/ 3404135 w 12188791"/>
                <a:gd name="connsiteY967" fmla="*/ 835473 h 3125002"/>
                <a:gd name="connsiteX968" fmla="*/ 3312374 w 12188791"/>
                <a:gd name="connsiteY968" fmla="*/ 851836 h 3125002"/>
                <a:gd name="connsiteX969" fmla="*/ 3492046 w 12188791"/>
                <a:gd name="connsiteY969" fmla="*/ 835473 h 3125002"/>
                <a:gd name="connsiteX970" fmla="*/ 4526441 w 12188791"/>
                <a:gd name="connsiteY970" fmla="*/ 812372 h 3125002"/>
                <a:gd name="connsiteX971" fmla="*/ 4494677 w 12188791"/>
                <a:gd name="connsiteY971" fmla="*/ 712911 h 3125002"/>
                <a:gd name="connsiteX972" fmla="*/ 4380137 w 12188791"/>
                <a:gd name="connsiteY972" fmla="*/ 801143 h 3125002"/>
                <a:gd name="connsiteX973" fmla="*/ 4367303 w 12188791"/>
                <a:gd name="connsiteY973" fmla="*/ 910871 h 3125002"/>
                <a:gd name="connsiteX974" fmla="*/ 4427300 w 12188791"/>
                <a:gd name="connsiteY974" fmla="*/ 922742 h 3125002"/>
                <a:gd name="connsiteX975" fmla="*/ 4526441 w 12188791"/>
                <a:gd name="connsiteY975" fmla="*/ 812372 h 3125002"/>
                <a:gd name="connsiteX976" fmla="*/ 10419989 w 12188791"/>
                <a:gd name="connsiteY976" fmla="*/ 1505712 h 3125002"/>
                <a:gd name="connsiteX977" fmla="*/ 10361596 w 12188791"/>
                <a:gd name="connsiteY977" fmla="*/ 1491916 h 3125002"/>
                <a:gd name="connsiteX978" fmla="*/ 10299994 w 12188791"/>
                <a:gd name="connsiteY978" fmla="*/ 1471061 h 3125002"/>
                <a:gd name="connsiteX979" fmla="*/ 10231013 w 12188791"/>
                <a:gd name="connsiteY979" fmla="*/ 1470420 h 3125002"/>
                <a:gd name="connsiteX980" fmla="*/ 10236147 w 12188791"/>
                <a:gd name="connsiteY980" fmla="*/ 1513733 h 3125002"/>
                <a:gd name="connsiteX981" fmla="*/ 10351329 w 12188791"/>
                <a:gd name="connsiteY981" fmla="*/ 1550630 h 3125002"/>
                <a:gd name="connsiteX982" fmla="*/ 10283952 w 12188791"/>
                <a:gd name="connsiteY982" fmla="*/ 1581752 h 3125002"/>
                <a:gd name="connsiteX983" fmla="*/ 10419989 w 12188791"/>
                <a:gd name="connsiteY983" fmla="*/ 1505712 h 3125002"/>
                <a:gd name="connsiteX984" fmla="*/ 8599210 w 12188791"/>
                <a:gd name="connsiteY984" fmla="*/ 664143 h 3125002"/>
                <a:gd name="connsiteX985" fmla="*/ 8714072 w 12188791"/>
                <a:gd name="connsiteY985" fmla="*/ 675373 h 3125002"/>
                <a:gd name="connsiteX986" fmla="*/ 8771823 w 12188791"/>
                <a:gd name="connsiteY986" fmla="*/ 658368 h 3125002"/>
                <a:gd name="connsiteX987" fmla="*/ 8748081 w 12188791"/>
                <a:gd name="connsiteY987" fmla="*/ 605750 h 3125002"/>
                <a:gd name="connsiteX988" fmla="*/ 8619423 w 12188791"/>
                <a:gd name="connsiteY988" fmla="*/ 588104 h 3125002"/>
                <a:gd name="connsiteX989" fmla="*/ 8614290 w 12188791"/>
                <a:gd name="connsiteY989" fmla="*/ 599975 h 3125002"/>
                <a:gd name="connsiteX990" fmla="*/ 8659529 w 12188791"/>
                <a:gd name="connsiteY990" fmla="*/ 611846 h 3125002"/>
                <a:gd name="connsiteX991" fmla="*/ 8599210 w 12188791"/>
                <a:gd name="connsiteY991" fmla="*/ 664143 h 3125002"/>
                <a:gd name="connsiteX992" fmla="*/ 9996478 w 12188791"/>
                <a:gd name="connsiteY992" fmla="*/ 746921 h 3125002"/>
                <a:gd name="connsiteX993" fmla="*/ 9997761 w 12188791"/>
                <a:gd name="connsiteY993" fmla="*/ 767454 h 3125002"/>
                <a:gd name="connsiteX994" fmla="*/ 10083425 w 12188791"/>
                <a:gd name="connsiteY994" fmla="*/ 838361 h 3125002"/>
                <a:gd name="connsiteX995" fmla="*/ 10126419 w 12188791"/>
                <a:gd name="connsiteY995" fmla="*/ 850873 h 3125002"/>
                <a:gd name="connsiteX996" fmla="*/ 10149519 w 12188791"/>
                <a:gd name="connsiteY996" fmla="*/ 818789 h 3125002"/>
                <a:gd name="connsiteX997" fmla="*/ 10159466 w 12188791"/>
                <a:gd name="connsiteY997" fmla="*/ 746921 h 3125002"/>
                <a:gd name="connsiteX998" fmla="*/ 9996478 w 12188791"/>
                <a:gd name="connsiteY998" fmla="*/ 746921 h 3125002"/>
                <a:gd name="connsiteX999" fmla="*/ 10378921 w 12188791"/>
                <a:gd name="connsiteY999" fmla="*/ 1325078 h 3125002"/>
                <a:gd name="connsiteX1000" fmla="*/ 10394642 w 12188791"/>
                <a:gd name="connsiteY1000" fmla="*/ 1316415 h 3125002"/>
                <a:gd name="connsiteX1001" fmla="*/ 10431860 w 12188791"/>
                <a:gd name="connsiteY1001" fmla="*/ 1386359 h 3125002"/>
                <a:gd name="connsiteX1002" fmla="*/ 10478382 w 12188791"/>
                <a:gd name="connsiteY1002" fmla="*/ 1346575 h 3125002"/>
                <a:gd name="connsiteX1003" fmla="*/ 10367371 w 12188791"/>
                <a:gd name="connsiteY1003" fmla="*/ 1280802 h 3125002"/>
                <a:gd name="connsiteX1004" fmla="*/ 10249943 w 12188791"/>
                <a:gd name="connsiteY1004" fmla="*/ 1323153 h 3125002"/>
                <a:gd name="connsiteX1005" fmla="*/ 10388547 w 12188791"/>
                <a:gd name="connsiteY1005" fmla="*/ 1367429 h 3125002"/>
                <a:gd name="connsiteX1006" fmla="*/ 10378921 w 12188791"/>
                <a:gd name="connsiteY1006" fmla="*/ 1325078 h 3125002"/>
                <a:gd name="connsiteX1007" fmla="*/ 8293769 w 12188791"/>
                <a:gd name="connsiteY1007" fmla="*/ 394315 h 3125002"/>
                <a:gd name="connsiteX1008" fmla="*/ 8294411 w 12188791"/>
                <a:gd name="connsiteY1008" fmla="*/ 407790 h 3125002"/>
                <a:gd name="connsiteX1009" fmla="*/ 8320719 w 12188791"/>
                <a:gd name="connsiteY1009" fmla="*/ 402336 h 3125002"/>
                <a:gd name="connsiteX1010" fmla="*/ 8367563 w 12188791"/>
                <a:gd name="connsiteY1010" fmla="*/ 454633 h 3125002"/>
                <a:gd name="connsiteX1011" fmla="*/ 8462531 w 12188791"/>
                <a:gd name="connsiteY1011" fmla="*/ 423512 h 3125002"/>
                <a:gd name="connsiteX1012" fmla="*/ 8447131 w 12188791"/>
                <a:gd name="connsiteY1012" fmla="*/ 367043 h 3125002"/>
                <a:gd name="connsiteX1013" fmla="*/ 8293769 w 12188791"/>
                <a:gd name="connsiteY1013" fmla="*/ 394315 h 3125002"/>
                <a:gd name="connsiteX1014" fmla="*/ 4586759 w 12188791"/>
                <a:gd name="connsiteY1014" fmla="*/ 634947 h 3125002"/>
                <a:gd name="connsiteX1015" fmla="*/ 4589005 w 12188791"/>
                <a:gd name="connsiteY1015" fmla="*/ 659651 h 3125002"/>
                <a:gd name="connsiteX1016" fmla="*/ 4810707 w 12188791"/>
                <a:gd name="connsiteY1016" fmla="*/ 597087 h 3125002"/>
                <a:gd name="connsiteX1017" fmla="*/ 4586759 w 12188791"/>
                <a:gd name="connsiteY1017" fmla="*/ 634947 h 3125002"/>
                <a:gd name="connsiteX1018" fmla="*/ 5528110 w 12188791"/>
                <a:gd name="connsiteY1018" fmla="*/ 518802 h 3125002"/>
                <a:gd name="connsiteX1019" fmla="*/ 5579124 w 12188791"/>
                <a:gd name="connsiteY1019" fmla="*/ 475488 h 3125002"/>
                <a:gd name="connsiteX1020" fmla="*/ 5578482 w 12188791"/>
                <a:gd name="connsiteY1020" fmla="*/ 437950 h 3125002"/>
                <a:gd name="connsiteX1021" fmla="*/ 5554098 w 12188791"/>
                <a:gd name="connsiteY1021" fmla="*/ 447896 h 3125002"/>
                <a:gd name="connsiteX1022" fmla="*/ 5505971 w 12188791"/>
                <a:gd name="connsiteY1022" fmla="*/ 444046 h 3125002"/>
                <a:gd name="connsiteX1023" fmla="*/ 5482550 w 12188791"/>
                <a:gd name="connsiteY1023" fmla="*/ 413886 h 3125002"/>
                <a:gd name="connsiteX1024" fmla="*/ 5400094 w 12188791"/>
                <a:gd name="connsiteY1024" fmla="*/ 487359 h 3125002"/>
                <a:gd name="connsiteX1025" fmla="*/ 5375710 w 12188791"/>
                <a:gd name="connsiteY1025" fmla="*/ 522010 h 3125002"/>
                <a:gd name="connsiteX1026" fmla="*/ 5503405 w 12188791"/>
                <a:gd name="connsiteY1026" fmla="*/ 490568 h 3125002"/>
                <a:gd name="connsiteX1027" fmla="*/ 5528110 w 12188791"/>
                <a:gd name="connsiteY1027" fmla="*/ 518802 h 3125002"/>
                <a:gd name="connsiteX1028" fmla="*/ 4654136 w 12188791"/>
                <a:gd name="connsiteY1028" fmla="*/ 356776 h 3125002"/>
                <a:gd name="connsiteX1029" fmla="*/ 4856908 w 12188791"/>
                <a:gd name="connsiteY1029" fmla="*/ 311217 h 3125002"/>
                <a:gd name="connsiteX1030" fmla="*/ 4854662 w 12188791"/>
                <a:gd name="connsiteY1030" fmla="*/ 297742 h 3125002"/>
                <a:gd name="connsiteX1031" fmla="*/ 4798836 w 12188791"/>
                <a:gd name="connsiteY1031" fmla="*/ 305442 h 3125002"/>
                <a:gd name="connsiteX1032" fmla="*/ 4775414 w 12188791"/>
                <a:gd name="connsiteY1032" fmla="*/ 225873 h 3125002"/>
                <a:gd name="connsiteX1033" fmla="*/ 4654136 w 12188791"/>
                <a:gd name="connsiteY1033" fmla="*/ 356776 h 3125002"/>
                <a:gd name="connsiteX1034" fmla="*/ 8588301 w 12188791"/>
                <a:gd name="connsiteY1034" fmla="*/ 1041133 h 3125002"/>
                <a:gd name="connsiteX1035" fmla="*/ 8642203 w 12188791"/>
                <a:gd name="connsiteY1035" fmla="*/ 1077067 h 3125002"/>
                <a:gd name="connsiteX1036" fmla="*/ 8745514 w 12188791"/>
                <a:gd name="connsiteY1036" fmla="*/ 1048833 h 3125002"/>
                <a:gd name="connsiteX1037" fmla="*/ 8663379 w 12188791"/>
                <a:gd name="connsiteY1037" fmla="*/ 1066800 h 3125002"/>
                <a:gd name="connsiteX1038" fmla="*/ 8678779 w 12188791"/>
                <a:gd name="connsiteY1038" fmla="*/ 1044662 h 3125002"/>
                <a:gd name="connsiteX1039" fmla="*/ 8688405 w 12188791"/>
                <a:gd name="connsiteY1039" fmla="*/ 977606 h 3125002"/>
                <a:gd name="connsiteX1040" fmla="*/ 8628728 w 12188791"/>
                <a:gd name="connsiteY1040" fmla="*/ 1009049 h 3125002"/>
                <a:gd name="connsiteX1041" fmla="*/ 8588301 w 12188791"/>
                <a:gd name="connsiteY1041" fmla="*/ 1041133 h 3125002"/>
                <a:gd name="connsiteX1042" fmla="*/ 9217794 w 12188791"/>
                <a:gd name="connsiteY1042" fmla="*/ 806597 h 3125002"/>
                <a:gd name="connsiteX1043" fmla="*/ 9109349 w 12188791"/>
                <a:gd name="connsiteY1043" fmla="*/ 924025 h 3125002"/>
                <a:gd name="connsiteX1044" fmla="*/ 9139508 w 12188791"/>
                <a:gd name="connsiteY1044" fmla="*/ 957714 h 3125002"/>
                <a:gd name="connsiteX1045" fmla="*/ 9167101 w 12188791"/>
                <a:gd name="connsiteY1045" fmla="*/ 939105 h 3125002"/>
                <a:gd name="connsiteX1046" fmla="*/ 9217794 w 12188791"/>
                <a:gd name="connsiteY1046" fmla="*/ 806597 h 3125002"/>
                <a:gd name="connsiteX1047" fmla="*/ 5988839 w 12188791"/>
                <a:gd name="connsiteY1047" fmla="*/ 877503 h 3125002"/>
                <a:gd name="connsiteX1048" fmla="*/ 6028944 w 12188791"/>
                <a:gd name="connsiteY1048" fmla="*/ 936217 h 3125002"/>
                <a:gd name="connsiteX1049" fmla="*/ 6102417 w 12188791"/>
                <a:gd name="connsiteY1049" fmla="*/ 968943 h 3125002"/>
                <a:gd name="connsiteX1050" fmla="*/ 6118459 w 12188791"/>
                <a:gd name="connsiteY1050" fmla="*/ 907663 h 3125002"/>
                <a:gd name="connsiteX1051" fmla="*/ 6067766 w 12188791"/>
                <a:gd name="connsiteY1051" fmla="*/ 884883 h 3125002"/>
                <a:gd name="connsiteX1052" fmla="*/ 5988839 w 12188791"/>
                <a:gd name="connsiteY1052" fmla="*/ 877503 h 3125002"/>
                <a:gd name="connsiteX1053" fmla="*/ 8232809 w 12188791"/>
                <a:gd name="connsiteY1053" fmla="*/ 306725 h 3125002"/>
                <a:gd name="connsiteX1054" fmla="*/ 8338045 w 12188791"/>
                <a:gd name="connsiteY1054" fmla="*/ 351643 h 3125002"/>
                <a:gd name="connsiteX1055" fmla="*/ 8420501 w 12188791"/>
                <a:gd name="connsiteY1055" fmla="*/ 296137 h 3125002"/>
                <a:gd name="connsiteX1056" fmla="*/ 8405742 w 12188791"/>
                <a:gd name="connsiteY1056" fmla="*/ 268224 h 3125002"/>
                <a:gd name="connsiteX1057" fmla="*/ 8232809 w 12188791"/>
                <a:gd name="connsiteY1057" fmla="*/ 306725 h 3125002"/>
                <a:gd name="connsiteX1058" fmla="*/ 9215227 w 12188791"/>
                <a:gd name="connsiteY1058" fmla="*/ 2076170 h 3125002"/>
                <a:gd name="connsiteX1059" fmla="*/ 9207526 w 12188791"/>
                <a:gd name="connsiteY1059" fmla="*/ 2092853 h 3125002"/>
                <a:gd name="connsiteX1060" fmla="*/ 9509118 w 12188791"/>
                <a:gd name="connsiteY1060" fmla="*/ 2161193 h 3125002"/>
                <a:gd name="connsiteX1061" fmla="*/ 9215227 w 12188791"/>
                <a:gd name="connsiteY1061" fmla="*/ 2076170 h 3125002"/>
                <a:gd name="connsiteX1062" fmla="*/ 10157861 w 12188791"/>
                <a:gd name="connsiteY1062" fmla="*/ 1479724 h 3125002"/>
                <a:gd name="connsiteX1063" fmla="*/ 10159144 w 12188791"/>
                <a:gd name="connsiteY1063" fmla="*/ 1462719 h 3125002"/>
                <a:gd name="connsiteX1064" fmla="*/ 9958939 w 12188791"/>
                <a:gd name="connsiteY1064" fmla="*/ 1435769 h 3125002"/>
                <a:gd name="connsiteX1065" fmla="*/ 9967602 w 12188791"/>
                <a:gd name="connsiteY1065" fmla="*/ 1506033 h 3125002"/>
                <a:gd name="connsiteX1066" fmla="*/ 9971131 w 12188791"/>
                <a:gd name="connsiteY1066" fmla="*/ 1479724 h 3125002"/>
                <a:gd name="connsiteX1067" fmla="*/ 10157861 w 12188791"/>
                <a:gd name="connsiteY1067" fmla="*/ 1479724 h 3125002"/>
                <a:gd name="connsiteX1068" fmla="*/ 8034207 w 12188791"/>
                <a:gd name="connsiteY1068" fmla="*/ 959318 h 3125002"/>
                <a:gd name="connsiteX1069" fmla="*/ 8031962 w 12188791"/>
                <a:gd name="connsiteY1069" fmla="*/ 935897 h 3125002"/>
                <a:gd name="connsiteX1070" fmla="*/ 7946297 w 12188791"/>
                <a:gd name="connsiteY1070" fmla="*/ 953864 h 3125002"/>
                <a:gd name="connsiteX1071" fmla="*/ 7844269 w 12188791"/>
                <a:gd name="connsiteY1071" fmla="*/ 971831 h 3125002"/>
                <a:gd name="connsiteX1072" fmla="*/ 7863519 w 12188791"/>
                <a:gd name="connsiteY1072" fmla="*/ 1052362 h 3125002"/>
                <a:gd name="connsiteX1073" fmla="*/ 8034207 w 12188791"/>
                <a:gd name="connsiteY1073" fmla="*/ 959318 h 3125002"/>
                <a:gd name="connsiteX1074" fmla="*/ 5298708 w 12188791"/>
                <a:gd name="connsiteY1074" fmla="*/ 465542 h 3125002"/>
                <a:gd name="connsiteX1075" fmla="*/ 5199567 w 12188791"/>
                <a:gd name="connsiteY1075" fmla="*/ 505326 h 3125002"/>
                <a:gd name="connsiteX1076" fmla="*/ 5123849 w 12188791"/>
                <a:gd name="connsiteY1076" fmla="*/ 505006 h 3125002"/>
                <a:gd name="connsiteX1077" fmla="*/ 5274324 w 12188791"/>
                <a:gd name="connsiteY1077" fmla="*/ 516556 h 3125002"/>
                <a:gd name="connsiteX1078" fmla="*/ 5298708 w 12188791"/>
                <a:gd name="connsiteY1078" fmla="*/ 465542 h 3125002"/>
                <a:gd name="connsiteX1079" fmla="*/ 9774134 w 12188791"/>
                <a:gd name="connsiteY1079" fmla="*/ 1168828 h 3125002"/>
                <a:gd name="connsiteX1080" fmla="*/ 9769642 w 12188791"/>
                <a:gd name="connsiteY1080" fmla="*/ 1145086 h 3125002"/>
                <a:gd name="connsiteX1081" fmla="*/ 9661839 w 12188791"/>
                <a:gd name="connsiteY1081" fmla="*/ 1162090 h 3125002"/>
                <a:gd name="connsiteX1082" fmla="*/ 9672106 w 12188791"/>
                <a:gd name="connsiteY1082" fmla="*/ 1265402 h 3125002"/>
                <a:gd name="connsiteX1083" fmla="*/ 9774134 w 12188791"/>
                <a:gd name="connsiteY1083" fmla="*/ 1168828 h 3125002"/>
                <a:gd name="connsiteX1084" fmla="*/ 6628277 w 12188791"/>
                <a:gd name="connsiteY1084" fmla="*/ 899000 h 3125002"/>
                <a:gd name="connsiteX1085" fmla="*/ 6755973 w 12188791"/>
                <a:gd name="connsiteY1085" fmla="*/ 834510 h 3125002"/>
                <a:gd name="connsiteX1086" fmla="*/ 6628277 w 12188791"/>
                <a:gd name="connsiteY1086" fmla="*/ 899000 h 3125002"/>
                <a:gd name="connsiteX1087" fmla="*/ 8719526 w 12188791"/>
                <a:gd name="connsiteY1087" fmla="*/ 459125 h 3125002"/>
                <a:gd name="connsiteX1088" fmla="*/ 8843371 w 12188791"/>
                <a:gd name="connsiteY1088" fmla="*/ 472601 h 3125002"/>
                <a:gd name="connsiteX1089" fmla="*/ 8902085 w 12188791"/>
                <a:gd name="connsiteY1089" fmla="*/ 404261 h 3125002"/>
                <a:gd name="connsiteX1090" fmla="*/ 8719526 w 12188791"/>
                <a:gd name="connsiteY1090" fmla="*/ 459125 h 3125002"/>
                <a:gd name="connsiteX1091" fmla="*/ 9359606 w 12188791"/>
                <a:gd name="connsiteY1091" fmla="*/ 851194 h 3125002"/>
                <a:gd name="connsiteX1092" fmla="*/ 9230307 w 12188791"/>
                <a:gd name="connsiteY1092" fmla="*/ 934613 h 3125002"/>
                <a:gd name="connsiteX1093" fmla="*/ 9316292 w 12188791"/>
                <a:gd name="connsiteY1093" fmla="*/ 941993 h 3125002"/>
                <a:gd name="connsiteX1094" fmla="*/ 9359606 w 12188791"/>
                <a:gd name="connsiteY1094" fmla="*/ 851194 h 3125002"/>
                <a:gd name="connsiteX1095" fmla="*/ 2678711 w 12188791"/>
                <a:gd name="connsiteY1095" fmla="*/ 1005199 h 3125002"/>
                <a:gd name="connsiteX1096" fmla="*/ 2689620 w 12188791"/>
                <a:gd name="connsiteY1096" fmla="*/ 1026374 h 3125002"/>
                <a:gd name="connsiteX1097" fmla="*/ 2821806 w 12188791"/>
                <a:gd name="connsiteY1097" fmla="*/ 998461 h 3125002"/>
                <a:gd name="connsiteX1098" fmla="*/ 2842340 w 12188791"/>
                <a:gd name="connsiteY1098" fmla="*/ 972473 h 3125002"/>
                <a:gd name="connsiteX1099" fmla="*/ 2815069 w 12188791"/>
                <a:gd name="connsiteY1099" fmla="*/ 954826 h 3125002"/>
                <a:gd name="connsiteX1100" fmla="*/ 2678711 w 12188791"/>
                <a:gd name="connsiteY1100" fmla="*/ 1005199 h 3125002"/>
                <a:gd name="connsiteX1101" fmla="*/ 8158053 w 12188791"/>
                <a:gd name="connsiteY1101" fmla="*/ 968623 h 3125002"/>
                <a:gd name="connsiteX1102" fmla="*/ 8310131 w 12188791"/>
                <a:gd name="connsiteY1102" fmla="*/ 968623 h 3125002"/>
                <a:gd name="connsiteX1103" fmla="*/ 8158053 w 12188791"/>
                <a:gd name="connsiteY1103" fmla="*/ 968623 h 3125002"/>
                <a:gd name="connsiteX1104" fmla="*/ 9869745 w 12188791"/>
                <a:gd name="connsiteY1104" fmla="*/ 1286256 h 3125002"/>
                <a:gd name="connsiteX1105" fmla="*/ 9935838 w 12188791"/>
                <a:gd name="connsiteY1105" fmla="*/ 1312565 h 3125002"/>
                <a:gd name="connsiteX1106" fmla="*/ 9986852 w 12188791"/>
                <a:gd name="connsiteY1106" fmla="*/ 1312565 h 3125002"/>
                <a:gd name="connsiteX1107" fmla="*/ 10002253 w 12188791"/>
                <a:gd name="connsiteY1107" fmla="*/ 1261872 h 3125002"/>
                <a:gd name="connsiteX1108" fmla="*/ 9962148 w 12188791"/>
                <a:gd name="connsiteY1108" fmla="*/ 1245830 h 3125002"/>
                <a:gd name="connsiteX1109" fmla="*/ 9869745 w 12188791"/>
                <a:gd name="connsiteY1109" fmla="*/ 1286256 h 3125002"/>
                <a:gd name="connsiteX1110" fmla="*/ 2312630 w 12188791"/>
                <a:gd name="connsiteY1110" fmla="*/ 1246151 h 3125002"/>
                <a:gd name="connsiteX1111" fmla="*/ 2364606 w 12188791"/>
                <a:gd name="connsiteY1111" fmla="*/ 1127439 h 3125002"/>
                <a:gd name="connsiteX1112" fmla="*/ 2294342 w 12188791"/>
                <a:gd name="connsiteY1112" fmla="*/ 1187437 h 3125002"/>
                <a:gd name="connsiteX1113" fmla="*/ 2351131 w 12188791"/>
                <a:gd name="connsiteY1113" fmla="*/ 1181662 h 3125002"/>
                <a:gd name="connsiteX1114" fmla="*/ 2312630 w 12188791"/>
                <a:gd name="connsiteY1114" fmla="*/ 1246151 h 3125002"/>
                <a:gd name="connsiteX1115" fmla="*/ 9111916 w 12188791"/>
                <a:gd name="connsiteY1115" fmla="*/ 621150 h 3125002"/>
                <a:gd name="connsiteX1116" fmla="*/ 9168705 w 12188791"/>
                <a:gd name="connsiteY1116" fmla="*/ 516877 h 3125002"/>
                <a:gd name="connsiteX1117" fmla="*/ 9080794 w 12188791"/>
                <a:gd name="connsiteY1117" fmla="*/ 494739 h 3125002"/>
                <a:gd name="connsiteX1118" fmla="*/ 9111916 w 12188791"/>
                <a:gd name="connsiteY1118" fmla="*/ 621150 h 3125002"/>
                <a:gd name="connsiteX1119" fmla="*/ 2259049 w 12188791"/>
                <a:gd name="connsiteY1119" fmla="*/ 862103 h 3125002"/>
                <a:gd name="connsiteX1120" fmla="*/ 2272204 w 12188791"/>
                <a:gd name="connsiteY1120" fmla="*/ 861140 h 3125002"/>
                <a:gd name="connsiteX1121" fmla="*/ 2264183 w 12188791"/>
                <a:gd name="connsiteY1121" fmla="*/ 766813 h 3125002"/>
                <a:gd name="connsiteX1122" fmla="*/ 2190710 w 12188791"/>
                <a:gd name="connsiteY1122" fmla="*/ 745637 h 3125002"/>
                <a:gd name="connsiteX1123" fmla="*/ 2181085 w 12188791"/>
                <a:gd name="connsiteY1123" fmla="*/ 764567 h 3125002"/>
                <a:gd name="connsiteX1124" fmla="*/ 2259049 w 12188791"/>
                <a:gd name="connsiteY1124" fmla="*/ 862103 h 3125002"/>
                <a:gd name="connsiteX1125" fmla="*/ 4401312 w 12188791"/>
                <a:gd name="connsiteY1125" fmla="*/ 456238 h 3125002"/>
                <a:gd name="connsiteX1126" fmla="*/ 4324952 w 12188791"/>
                <a:gd name="connsiteY1126" fmla="*/ 547998 h 3125002"/>
                <a:gd name="connsiteX1127" fmla="*/ 4451684 w 12188791"/>
                <a:gd name="connsiteY1127" fmla="*/ 547998 h 3125002"/>
                <a:gd name="connsiteX1128" fmla="*/ 4401312 w 12188791"/>
                <a:gd name="connsiteY1128" fmla="*/ 456238 h 3125002"/>
                <a:gd name="connsiteX1129" fmla="*/ 5667997 w 12188791"/>
                <a:gd name="connsiteY1129" fmla="*/ 629492 h 3125002"/>
                <a:gd name="connsiteX1130" fmla="*/ 5770345 w 12188791"/>
                <a:gd name="connsiteY1130" fmla="*/ 590991 h 3125002"/>
                <a:gd name="connsiteX1131" fmla="*/ 5627891 w 12188791"/>
                <a:gd name="connsiteY1131" fmla="*/ 596125 h 3125002"/>
                <a:gd name="connsiteX1132" fmla="*/ 5667997 w 12188791"/>
                <a:gd name="connsiteY1132" fmla="*/ 629492 h 3125002"/>
                <a:gd name="connsiteX1133" fmla="*/ 9838623 w 12188791"/>
                <a:gd name="connsiteY1133" fmla="*/ 1152786 h 3125002"/>
                <a:gd name="connsiteX1134" fmla="*/ 9867178 w 12188791"/>
                <a:gd name="connsiteY1134" fmla="*/ 1162732 h 3125002"/>
                <a:gd name="connsiteX1135" fmla="*/ 9899583 w 12188791"/>
                <a:gd name="connsiteY1135" fmla="*/ 1126798 h 3125002"/>
                <a:gd name="connsiteX1136" fmla="*/ 9870387 w 12188791"/>
                <a:gd name="connsiteY1136" fmla="*/ 1026053 h 3125002"/>
                <a:gd name="connsiteX1137" fmla="*/ 9850494 w 12188791"/>
                <a:gd name="connsiteY1137" fmla="*/ 1025412 h 3125002"/>
                <a:gd name="connsiteX1138" fmla="*/ 9838623 w 12188791"/>
                <a:gd name="connsiteY1138" fmla="*/ 1152786 h 3125002"/>
                <a:gd name="connsiteX1139" fmla="*/ 1619611 w 12188791"/>
                <a:gd name="connsiteY1139" fmla="*/ 968302 h 3125002"/>
                <a:gd name="connsiteX1140" fmla="*/ 1529775 w 12188791"/>
                <a:gd name="connsiteY1140" fmla="*/ 973756 h 3125002"/>
                <a:gd name="connsiteX1141" fmla="*/ 1529775 w 12188791"/>
                <a:gd name="connsiteY1141" fmla="*/ 1046908 h 3125002"/>
                <a:gd name="connsiteX1142" fmla="*/ 1619611 w 12188791"/>
                <a:gd name="connsiteY1142" fmla="*/ 968302 h 3125002"/>
                <a:gd name="connsiteX1143" fmla="*/ 9578420 w 12188791"/>
                <a:gd name="connsiteY1143" fmla="*/ 508214 h 3125002"/>
                <a:gd name="connsiteX1144" fmla="*/ 9504305 w 12188791"/>
                <a:gd name="connsiteY1144" fmla="*/ 520727 h 3125002"/>
                <a:gd name="connsiteX1145" fmla="*/ 9524840 w 12188791"/>
                <a:gd name="connsiteY1145" fmla="*/ 563078 h 3125002"/>
                <a:gd name="connsiteX1146" fmla="*/ 9615959 w 12188791"/>
                <a:gd name="connsiteY1146" fmla="*/ 593558 h 3125002"/>
                <a:gd name="connsiteX1147" fmla="*/ 9578420 w 12188791"/>
                <a:gd name="connsiteY1147" fmla="*/ 508214 h 3125002"/>
                <a:gd name="connsiteX1148" fmla="*/ 7573157 w 12188791"/>
                <a:gd name="connsiteY1148" fmla="*/ 608638 h 3125002"/>
                <a:gd name="connsiteX1149" fmla="*/ 7568666 w 12188791"/>
                <a:gd name="connsiteY1149" fmla="*/ 657726 h 3125002"/>
                <a:gd name="connsiteX1150" fmla="*/ 7725878 w 12188791"/>
                <a:gd name="connsiteY1150" fmla="*/ 669598 h 3125002"/>
                <a:gd name="connsiteX1151" fmla="*/ 7727483 w 12188791"/>
                <a:gd name="connsiteY1151" fmla="*/ 649705 h 3125002"/>
                <a:gd name="connsiteX1152" fmla="*/ 7573157 w 12188791"/>
                <a:gd name="connsiteY1152" fmla="*/ 608638 h 3125002"/>
                <a:gd name="connsiteX1153" fmla="*/ 7636043 w 12188791"/>
                <a:gd name="connsiteY1153" fmla="*/ 506931 h 3125002"/>
                <a:gd name="connsiteX1154" fmla="*/ 7655935 w 12188791"/>
                <a:gd name="connsiteY1154" fmla="*/ 549603 h 3125002"/>
                <a:gd name="connsiteX1155" fmla="*/ 7682885 w 12188791"/>
                <a:gd name="connsiteY1155" fmla="*/ 562115 h 3125002"/>
                <a:gd name="connsiteX1156" fmla="*/ 7739033 w 12188791"/>
                <a:gd name="connsiteY1156" fmla="*/ 460088 h 3125002"/>
                <a:gd name="connsiteX1157" fmla="*/ 7732295 w 12188791"/>
                <a:gd name="connsiteY1157" fmla="*/ 450462 h 3125002"/>
                <a:gd name="connsiteX1158" fmla="*/ 7636043 w 12188791"/>
                <a:gd name="connsiteY1158" fmla="*/ 506931 h 3125002"/>
                <a:gd name="connsiteX1159" fmla="*/ 2884692 w 12188791"/>
                <a:gd name="connsiteY1159" fmla="*/ 716441 h 3125002"/>
                <a:gd name="connsiteX1160" fmla="*/ 2867366 w 12188791"/>
                <a:gd name="connsiteY1160" fmla="*/ 702323 h 3125002"/>
                <a:gd name="connsiteX1161" fmla="*/ 2805764 w 12188791"/>
                <a:gd name="connsiteY1161" fmla="*/ 791838 h 3125002"/>
                <a:gd name="connsiteX1162" fmla="*/ 2829507 w 12188791"/>
                <a:gd name="connsiteY1162" fmla="*/ 813977 h 3125002"/>
                <a:gd name="connsiteX1163" fmla="*/ 2887900 w 12188791"/>
                <a:gd name="connsiteY1163" fmla="*/ 727670 h 3125002"/>
                <a:gd name="connsiteX1164" fmla="*/ 2884692 w 12188791"/>
                <a:gd name="connsiteY1164" fmla="*/ 716441 h 3125002"/>
                <a:gd name="connsiteX1165" fmla="*/ 6502186 w 12188791"/>
                <a:gd name="connsiteY1165" fmla="*/ 707778 h 3125002"/>
                <a:gd name="connsiteX1166" fmla="*/ 6511491 w 12188791"/>
                <a:gd name="connsiteY1166" fmla="*/ 730237 h 3125002"/>
                <a:gd name="connsiteX1167" fmla="*/ 6714584 w 12188791"/>
                <a:gd name="connsiteY1167" fmla="*/ 640722 h 3125002"/>
                <a:gd name="connsiteX1168" fmla="*/ 6707846 w 12188791"/>
                <a:gd name="connsiteY1168" fmla="*/ 624359 h 3125002"/>
                <a:gd name="connsiteX1169" fmla="*/ 6502186 w 12188791"/>
                <a:gd name="connsiteY1169" fmla="*/ 707778 h 3125002"/>
                <a:gd name="connsiteX1170" fmla="*/ 10693347 w 12188791"/>
                <a:gd name="connsiteY1170" fmla="*/ 1013861 h 3125002"/>
                <a:gd name="connsiteX1171" fmla="*/ 10677626 w 12188791"/>
                <a:gd name="connsiteY1171" fmla="*/ 931084 h 3125002"/>
                <a:gd name="connsiteX1172" fmla="*/ 10660300 w 12188791"/>
                <a:gd name="connsiteY1172" fmla="*/ 909587 h 3125002"/>
                <a:gd name="connsiteX1173" fmla="*/ 10638482 w 12188791"/>
                <a:gd name="connsiteY1173" fmla="*/ 916967 h 3125002"/>
                <a:gd name="connsiteX1174" fmla="*/ 10625649 w 12188791"/>
                <a:gd name="connsiteY1174" fmla="*/ 984344 h 3125002"/>
                <a:gd name="connsiteX1175" fmla="*/ 10693347 w 12188791"/>
                <a:gd name="connsiteY1175" fmla="*/ 1013861 h 3125002"/>
                <a:gd name="connsiteX1176" fmla="*/ 2698603 w 12188791"/>
                <a:gd name="connsiteY1176" fmla="*/ 1357804 h 3125002"/>
                <a:gd name="connsiteX1177" fmla="*/ 2574758 w 12188791"/>
                <a:gd name="connsiteY1177" fmla="*/ 1421972 h 3125002"/>
                <a:gd name="connsiteX1178" fmla="*/ 2582458 w 12188791"/>
                <a:gd name="connsiteY1178" fmla="*/ 1439619 h 3125002"/>
                <a:gd name="connsiteX1179" fmla="*/ 2715928 w 12188791"/>
                <a:gd name="connsiteY1179" fmla="*/ 1408176 h 3125002"/>
                <a:gd name="connsiteX1180" fmla="*/ 2698603 w 12188791"/>
                <a:gd name="connsiteY1180" fmla="*/ 1357804 h 3125002"/>
                <a:gd name="connsiteX1181" fmla="*/ 10092730 w 12188791"/>
                <a:gd name="connsiteY1181" fmla="*/ 917929 h 3125002"/>
                <a:gd name="connsiteX1182" fmla="*/ 10093693 w 12188791"/>
                <a:gd name="connsiteY1182" fmla="*/ 908946 h 3125002"/>
                <a:gd name="connsiteX1183" fmla="*/ 9982040 w 12188791"/>
                <a:gd name="connsiteY1183" fmla="*/ 837077 h 3125002"/>
                <a:gd name="connsiteX1184" fmla="*/ 9953164 w 12188791"/>
                <a:gd name="connsiteY1184" fmla="*/ 889695 h 3125002"/>
                <a:gd name="connsiteX1185" fmla="*/ 10092730 w 12188791"/>
                <a:gd name="connsiteY1185" fmla="*/ 917929 h 3125002"/>
                <a:gd name="connsiteX1186" fmla="*/ 4427300 w 12188791"/>
                <a:gd name="connsiteY1186" fmla="*/ 682431 h 3125002"/>
                <a:gd name="connsiteX1187" fmla="*/ 4271051 w 12188791"/>
                <a:gd name="connsiteY1187" fmla="*/ 699436 h 3125002"/>
                <a:gd name="connsiteX1188" fmla="*/ 4427300 w 12188791"/>
                <a:gd name="connsiteY1188" fmla="*/ 682431 h 3125002"/>
                <a:gd name="connsiteX1189" fmla="*/ 11691487 w 12188791"/>
                <a:gd name="connsiteY1189" fmla="*/ 1401439 h 3125002"/>
                <a:gd name="connsiteX1190" fmla="*/ 11692128 w 12188791"/>
                <a:gd name="connsiteY1190" fmla="*/ 1387322 h 3125002"/>
                <a:gd name="connsiteX1191" fmla="*/ 11603897 w 12188791"/>
                <a:gd name="connsiteY1191" fmla="*/ 1308394 h 3125002"/>
                <a:gd name="connsiteX1192" fmla="*/ 11565396 w 12188791"/>
                <a:gd name="connsiteY1192" fmla="*/ 1370638 h 3125002"/>
                <a:gd name="connsiteX1193" fmla="*/ 11691487 w 12188791"/>
                <a:gd name="connsiteY1193" fmla="*/ 1401439 h 3125002"/>
                <a:gd name="connsiteX1194" fmla="*/ 5085348 w 12188791"/>
                <a:gd name="connsiteY1194" fmla="*/ 416453 h 3125002"/>
                <a:gd name="connsiteX1195" fmla="*/ 5087273 w 12188791"/>
                <a:gd name="connsiteY1195" fmla="*/ 440837 h 3125002"/>
                <a:gd name="connsiteX1196" fmla="*/ 5268228 w 12188791"/>
                <a:gd name="connsiteY1196" fmla="*/ 417416 h 3125002"/>
                <a:gd name="connsiteX1197" fmla="*/ 5265661 w 12188791"/>
                <a:gd name="connsiteY1197" fmla="*/ 395919 h 3125002"/>
                <a:gd name="connsiteX1198" fmla="*/ 5085348 w 12188791"/>
                <a:gd name="connsiteY1198" fmla="*/ 416453 h 3125002"/>
                <a:gd name="connsiteX1199" fmla="*/ 3918766 w 12188791"/>
                <a:gd name="connsiteY1199" fmla="*/ 403299 h 3125002"/>
                <a:gd name="connsiteX1200" fmla="*/ 3909782 w 12188791"/>
                <a:gd name="connsiteY1200" fmla="*/ 364798 h 3125002"/>
                <a:gd name="connsiteX1201" fmla="*/ 3792354 w 12188791"/>
                <a:gd name="connsiteY1201" fmla="*/ 401374 h 3125002"/>
                <a:gd name="connsiteX1202" fmla="*/ 3800696 w 12188791"/>
                <a:gd name="connsiteY1202" fmla="*/ 431854 h 3125002"/>
                <a:gd name="connsiteX1203" fmla="*/ 3918766 w 12188791"/>
                <a:gd name="connsiteY1203" fmla="*/ 403299 h 3125002"/>
                <a:gd name="connsiteX1204" fmla="*/ 4743651 w 12188791"/>
                <a:gd name="connsiteY1204" fmla="*/ 923705 h 3125002"/>
                <a:gd name="connsiteX1205" fmla="*/ 4731780 w 12188791"/>
                <a:gd name="connsiteY1205" fmla="*/ 909587 h 3125002"/>
                <a:gd name="connsiteX1206" fmla="*/ 4636169 w 12188791"/>
                <a:gd name="connsiteY1206" fmla="*/ 900283 h 3125002"/>
                <a:gd name="connsiteX1207" fmla="*/ 4652211 w 12188791"/>
                <a:gd name="connsiteY1207" fmla="*/ 976002 h 3125002"/>
                <a:gd name="connsiteX1208" fmla="*/ 4743651 w 12188791"/>
                <a:gd name="connsiteY1208" fmla="*/ 923705 h 3125002"/>
                <a:gd name="connsiteX1209" fmla="*/ 5359988 w 12188791"/>
                <a:gd name="connsiteY1209" fmla="*/ 888733 h 3125002"/>
                <a:gd name="connsiteX1210" fmla="*/ 5360951 w 12188791"/>
                <a:gd name="connsiteY1210" fmla="*/ 901246 h 3125002"/>
                <a:gd name="connsiteX1211" fmla="*/ 5452712 w 12188791"/>
                <a:gd name="connsiteY1211" fmla="*/ 916004 h 3125002"/>
                <a:gd name="connsiteX1212" fmla="*/ 5513672 w 12188791"/>
                <a:gd name="connsiteY1212" fmla="*/ 850553 h 3125002"/>
                <a:gd name="connsiteX1213" fmla="*/ 5359988 w 12188791"/>
                <a:gd name="connsiteY1213" fmla="*/ 888733 h 3125002"/>
                <a:gd name="connsiteX1214" fmla="*/ 2762451 w 12188791"/>
                <a:gd name="connsiteY1214" fmla="*/ 1083163 h 3125002"/>
                <a:gd name="connsiteX1215" fmla="*/ 2731329 w 12188791"/>
                <a:gd name="connsiteY1215" fmla="*/ 1091184 h 3125002"/>
                <a:gd name="connsiteX1216" fmla="*/ 2744163 w 12188791"/>
                <a:gd name="connsiteY1216" fmla="*/ 1190966 h 3125002"/>
                <a:gd name="connsiteX1217" fmla="*/ 2786835 w 12188791"/>
                <a:gd name="connsiteY1217" fmla="*/ 1156636 h 3125002"/>
                <a:gd name="connsiteX1218" fmla="*/ 2762451 w 12188791"/>
                <a:gd name="connsiteY1218" fmla="*/ 1083163 h 3125002"/>
                <a:gd name="connsiteX1219" fmla="*/ 3010462 w 12188791"/>
                <a:gd name="connsiteY1219" fmla="*/ 1393097 h 3125002"/>
                <a:gd name="connsiteX1220" fmla="*/ 3113452 w 12188791"/>
                <a:gd name="connsiteY1220" fmla="*/ 1307111 h 3125002"/>
                <a:gd name="connsiteX1221" fmla="*/ 3099656 w 12188791"/>
                <a:gd name="connsiteY1221" fmla="*/ 1291069 h 3125002"/>
                <a:gd name="connsiteX1222" fmla="*/ 3010462 w 12188791"/>
                <a:gd name="connsiteY1222" fmla="*/ 1393097 h 3125002"/>
                <a:gd name="connsiteX1223" fmla="*/ 9340356 w 12188791"/>
                <a:gd name="connsiteY1223" fmla="*/ 1145086 h 3125002"/>
                <a:gd name="connsiteX1224" fmla="*/ 9513610 w 12188791"/>
                <a:gd name="connsiteY1224" fmla="*/ 1168507 h 3125002"/>
                <a:gd name="connsiteX1225" fmla="*/ 9340356 w 12188791"/>
                <a:gd name="connsiteY1225" fmla="*/ 1145086 h 3125002"/>
                <a:gd name="connsiteX1226" fmla="*/ 4144959 w 12188791"/>
                <a:gd name="connsiteY1226" fmla="*/ 1024449 h 3125002"/>
                <a:gd name="connsiteX1227" fmla="*/ 4164531 w 12188791"/>
                <a:gd name="connsiteY1227" fmla="*/ 1092468 h 3125002"/>
                <a:gd name="connsiteX1228" fmla="*/ 4176081 w 12188791"/>
                <a:gd name="connsiteY1228" fmla="*/ 948089 h 3125002"/>
                <a:gd name="connsiteX1229" fmla="*/ 4144959 w 12188791"/>
                <a:gd name="connsiteY1229" fmla="*/ 1024449 h 3125002"/>
                <a:gd name="connsiteX1230" fmla="*/ 10704255 w 12188791"/>
                <a:gd name="connsiteY1230" fmla="*/ 1856714 h 3125002"/>
                <a:gd name="connsiteX1231" fmla="*/ 10702651 w 12188791"/>
                <a:gd name="connsiteY1231" fmla="*/ 1842596 h 3125002"/>
                <a:gd name="connsiteX1232" fmla="*/ 10643616 w 12188791"/>
                <a:gd name="connsiteY1232" fmla="*/ 1798962 h 3125002"/>
                <a:gd name="connsiteX1233" fmla="*/ 10584260 w 12188791"/>
                <a:gd name="connsiteY1233" fmla="*/ 1830084 h 3125002"/>
                <a:gd name="connsiteX1234" fmla="*/ 10584902 w 12188791"/>
                <a:gd name="connsiteY1234" fmla="*/ 1848693 h 3125002"/>
                <a:gd name="connsiteX1235" fmla="*/ 10704255 w 12188791"/>
                <a:gd name="connsiteY1235" fmla="*/ 1856714 h 3125002"/>
                <a:gd name="connsiteX1236" fmla="*/ 8078162 w 12188791"/>
                <a:gd name="connsiteY1236" fmla="*/ 804672 h 3125002"/>
                <a:gd name="connsiteX1237" fmla="*/ 7953355 w 12188791"/>
                <a:gd name="connsiteY1237" fmla="*/ 830660 h 3125002"/>
                <a:gd name="connsiteX1238" fmla="*/ 8027790 w 12188791"/>
                <a:gd name="connsiteY1238" fmla="*/ 918892 h 3125002"/>
                <a:gd name="connsiteX1239" fmla="*/ 8078162 w 12188791"/>
                <a:gd name="connsiteY1239" fmla="*/ 804672 h 3125002"/>
                <a:gd name="connsiteX1240" fmla="*/ 11420695 w 12188791"/>
                <a:gd name="connsiteY1240" fmla="*/ 1530417 h 3125002"/>
                <a:gd name="connsiteX1241" fmla="*/ 11441230 w 12188791"/>
                <a:gd name="connsiteY1241" fmla="*/ 1501541 h 3125002"/>
                <a:gd name="connsiteX1242" fmla="*/ 11357490 w 12188791"/>
                <a:gd name="connsiteY1242" fmla="*/ 1442506 h 3125002"/>
                <a:gd name="connsiteX1243" fmla="*/ 11342089 w 12188791"/>
                <a:gd name="connsiteY1243" fmla="*/ 1470099 h 3125002"/>
                <a:gd name="connsiteX1244" fmla="*/ 11420695 w 12188791"/>
                <a:gd name="connsiteY1244" fmla="*/ 1530417 h 3125002"/>
                <a:gd name="connsiteX1245" fmla="*/ 9688148 w 12188791"/>
                <a:gd name="connsiteY1245" fmla="*/ 1327324 h 3125002"/>
                <a:gd name="connsiteX1246" fmla="*/ 9579062 w 12188791"/>
                <a:gd name="connsiteY1246" fmla="*/ 1371921 h 3125002"/>
                <a:gd name="connsiteX1247" fmla="*/ 9654460 w 12188791"/>
                <a:gd name="connsiteY1247" fmla="*/ 1376413 h 3125002"/>
                <a:gd name="connsiteX1248" fmla="*/ 9688148 w 12188791"/>
                <a:gd name="connsiteY1248" fmla="*/ 1327324 h 3125002"/>
                <a:gd name="connsiteX1249" fmla="*/ 3099977 w 12188791"/>
                <a:gd name="connsiteY1249" fmla="*/ 1254814 h 3125002"/>
                <a:gd name="connsiteX1250" fmla="*/ 2979982 w 12188791"/>
                <a:gd name="connsiteY1250" fmla="*/ 1273743 h 3125002"/>
                <a:gd name="connsiteX1251" fmla="*/ 3099977 w 12188791"/>
                <a:gd name="connsiteY1251" fmla="*/ 1254814 h 3125002"/>
                <a:gd name="connsiteX1252" fmla="*/ 9025609 w 12188791"/>
                <a:gd name="connsiteY1252" fmla="*/ 718366 h 3125002"/>
                <a:gd name="connsiteX1253" fmla="*/ 9002509 w 12188791"/>
                <a:gd name="connsiteY1253" fmla="*/ 726066 h 3125002"/>
                <a:gd name="connsiteX1254" fmla="*/ 9006680 w 12188791"/>
                <a:gd name="connsiteY1254" fmla="*/ 778042 h 3125002"/>
                <a:gd name="connsiteX1255" fmla="*/ 9127958 w 12188791"/>
                <a:gd name="connsiteY1255" fmla="*/ 814297 h 3125002"/>
                <a:gd name="connsiteX1256" fmla="*/ 9134054 w 12188791"/>
                <a:gd name="connsiteY1256" fmla="*/ 796651 h 3125002"/>
                <a:gd name="connsiteX1257" fmla="*/ 9025609 w 12188791"/>
                <a:gd name="connsiteY1257" fmla="*/ 718366 h 3125002"/>
                <a:gd name="connsiteX1258" fmla="*/ 10864676 w 12188791"/>
                <a:gd name="connsiteY1258" fmla="*/ 956430 h 3125002"/>
                <a:gd name="connsiteX1259" fmla="*/ 10819438 w 12188791"/>
                <a:gd name="connsiteY1259" fmla="*/ 976964 h 3125002"/>
                <a:gd name="connsiteX1260" fmla="*/ 10916011 w 12188791"/>
                <a:gd name="connsiteY1260" fmla="*/ 1038245 h 3125002"/>
                <a:gd name="connsiteX1261" fmla="*/ 10864676 w 12188791"/>
                <a:gd name="connsiteY1261" fmla="*/ 956430 h 312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</a:cxnLst>
              <a:rect l="l" t="t" r="r" b="b"/>
              <a:pathLst>
                <a:path w="12188791" h="3125002">
                  <a:moveTo>
                    <a:pt x="1534909" y="802747"/>
                  </a:moveTo>
                  <a:cubicBezTo>
                    <a:pt x="1541646" y="806276"/>
                    <a:pt x="1549988" y="814297"/>
                    <a:pt x="1554801" y="812372"/>
                  </a:cubicBezTo>
                  <a:cubicBezTo>
                    <a:pt x="1606456" y="794405"/>
                    <a:pt x="1657470" y="774834"/>
                    <a:pt x="1708805" y="755904"/>
                  </a:cubicBezTo>
                  <a:lnTo>
                    <a:pt x="1707522" y="756225"/>
                  </a:lnTo>
                  <a:cubicBezTo>
                    <a:pt x="1767519" y="733766"/>
                    <a:pt x="1826875" y="709061"/>
                    <a:pt x="1887835" y="689490"/>
                  </a:cubicBezTo>
                  <a:cubicBezTo>
                    <a:pt x="1921523" y="678581"/>
                    <a:pt x="1957779" y="676014"/>
                    <a:pt x="2003338" y="667673"/>
                  </a:cubicBezTo>
                  <a:cubicBezTo>
                    <a:pt x="1996601" y="681469"/>
                    <a:pt x="1992429" y="705853"/>
                    <a:pt x="1978633" y="714195"/>
                  </a:cubicBezTo>
                  <a:cubicBezTo>
                    <a:pt x="1948153" y="732162"/>
                    <a:pt x="1913823" y="745316"/>
                    <a:pt x="1879493" y="754621"/>
                  </a:cubicBezTo>
                  <a:cubicBezTo>
                    <a:pt x="1815966" y="771305"/>
                    <a:pt x="1799924" y="810447"/>
                    <a:pt x="1835538" y="868199"/>
                  </a:cubicBezTo>
                  <a:cubicBezTo>
                    <a:pt x="1842275" y="878787"/>
                    <a:pt x="1842596" y="893225"/>
                    <a:pt x="1845805" y="904454"/>
                  </a:cubicBezTo>
                  <a:cubicBezTo>
                    <a:pt x="1860884" y="900604"/>
                    <a:pt x="1881097" y="898358"/>
                    <a:pt x="1898744" y="890337"/>
                  </a:cubicBezTo>
                  <a:cubicBezTo>
                    <a:pt x="1915748" y="882637"/>
                    <a:pt x="1930186" y="869161"/>
                    <a:pt x="1932753" y="852478"/>
                  </a:cubicBezTo>
                  <a:cubicBezTo>
                    <a:pt x="1939170" y="829377"/>
                    <a:pt x="1938528" y="797293"/>
                    <a:pt x="1953608" y="785101"/>
                  </a:cubicBezTo>
                  <a:cubicBezTo>
                    <a:pt x="1989221" y="756225"/>
                    <a:pt x="2032214" y="743712"/>
                    <a:pt x="2068148" y="801785"/>
                  </a:cubicBezTo>
                  <a:cubicBezTo>
                    <a:pt x="2083549" y="761038"/>
                    <a:pt x="2095741" y="727991"/>
                    <a:pt x="2114670" y="677619"/>
                  </a:cubicBezTo>
                  <a:cubicBezTo>
                    <a:pt x="2075207" y="692057"/>
                    <a:pt x="2047935" y="702003"/>
                    <a:pt x="2018097" y="712911"/>
                  </a:cubicBezTo>
                  <a:cubicBezTo>
                    <a:pt x="2012322" y="608317"/>
                    <a:pt x="2134242" y="677298"/>
                    <a:pt x="2153172" y="606392"/>
                  </a:cubicBezTo>
                  <a:cubicBezTo>
                    <a:pt x="2165043" y="616017"/>
                    <a:pt x="2175310" y="624359"/>
                    <a:pt x="2185897" y="632701"/>
                  </a:cubicBezTo>
                  <a:cubicBezTo>
                    <a:pt x="2185577" y="627246"/>
                    <a:pt x="2185256" y="621471"/>
                    <a:pt x="2185256" y="616017"/>
                  </a:cubicBezTo>
                  <a:cubicBezTo>
                    <a:pt x="2213169" y="607996"/>
                    <a:pt x="2241082" y="600617"/>
                    <a:pt x="2268675" y="592275"/>
                  </a:cubicBezTo>
                  <a:cubicBezTo>
                    <a:pt x="2346639" y="568853"/>
                    <a:pt x="2432625" y="574307"/>
                    <a:pt x="2502889" y="520085"/>
                  </a:cubicBezTo>
                  <a:cubicBezTo>
                    <a:pt x="2518932" y="507572"/>
                    <a:pt x="2554866" y="520727"/>
                    <a:pt x="2581496" y="522331"/>
                  </a:cubicBezTo>
                  <a:cubicBezTo>
                    <a:pt x="2577966" y="516235"/>
                    <a:pt x="2574437" y="510139"/>
                    <a:pt x="2571229" y="504364"/>
                  </a:cubicBezTo>
                  <a:cubicBezTo>
                    <a:pt x="2585025" y="494097"/>
                    <a:pt x="2597217" y="480622"/>
                    <a:pt x="2612617" y="474205"/>
                  </a:cubicBezTo>
                  <a:cubicBezTo>
                    <a:pt x="2631226" y="466504"/>
                    <a:pt x="2657856" y="470675"/>
                    <a:pt x="2671652" y="458804"/>
                  </a:cubicBezTo>
                  <a:cubicBezTo>
                    <a:pt x="2722025" y="416132"/>
                    <a:pt x="2737746" y="416774"/>
                    <a:pt x="2778493" y="479338"/>
                  </a:cubicBezTo>
                  <a:cubicBezTo>
                    <a:pt x="2783947" y="462975"/>
                    <a:pt x="2788118" y="450142"/>
                    <a:pt x="2792610" y="437308"/>
                  </a:cubicBezTo>
                  <a:cubicBezTo>
                    <a:pt x="2806727" y="447254"/>
                    <a:pt x="2836886" y="443083"/>
                    <a:pt x="2851324" y="429608"/>
                  </a:cubicBezTo>
                  <a:cubicBezTo>
                    <a:pt x="2885975" y="397203"/>
                    <a:pt x="2957202" y="404582"/>
                    <a:pt x="2996024" y="445650"/>
                  </a:cubicBezTo>
                  <a:cubicBezTo>
                    <a:pt x="2983190" y="488001"/>
                    <a:pt x="2881162" y="499230"/>
                    <a:pt x="2939235" y="561795"/>
                  </a:cubicBezTo>
                  <a:cubicBezTo>
                    <a:pt x="2974206" y="529390"/>
                    <a:pt x="3009178" y="496343"/>
                    <a:pt x="3044150" y="463617"/>
                  </a:cubicBezTo>
                  <a:cubicBezTo>
                    <a:pt x="3033562" y="474526"/>
                    <a:pt x="3022974" y="485113"/>
                    <a:pt x="3012387" y="496022"/>
                  </a:cubicBezTo>
                  <a:cubicBezTo>
                    <a:pt x="2997307" y="470034"/>
                    <a:pt x="2981907" y="444046"/>
                    <a:pt x="2966827" y="418057"/>
                  </a:cubicBezTo>
                  <a:cubicBezTo>
                    <a:pt x="2972602" y="411320"/>
                    <a:pt x="2978377" y="404582"/>
                    <a:pt x="2984473" y="397523"/>
                  </a:cubicBezTo>
                  <a:cubicBezTo>
                    <a:pt x="3021049" y="402336"/>
                    <a:pt x="3057305" y="406828"/>
                    <a:pt x="3093881" y="411641"/>
                  </a:cubicBezTo>
                  <a:cubicBezTo>
                    <a:pt x="3094522" y="404261"/>
                    <a:pt x="3095164" y="396882"/>
                    <a:pt x="3096126" y="389502"/>
                  </a:cubicBezTo>
                  <a:cubicBezTo>
                    <a:pt x="3080405" y="390465"/>
                    <a:pt x="3064684" y="391107"/>
                    <a:pt x="3048963" y="392069"/>
                  </a:cubicBezTo>
                  <a:cubicBezTo>
                    <a:pt x="3045754" y="386615"/>
                    <a:pt x="3042546" y="381160"/>
                    <a:pt x="3039337" y="375385"/>
                  </a:cubicBezTo>
                  <a:cubicBezTo>
                    <a:pt x="3080084" y="353568"/>
                    <a:pt x="3118906" y="320842"/>
                    <a:pt x="3162220" y="312500"/>
                  </a:cubicBezTo>
                  <a:cubicBezTo>
                    <a:pt x="3225105" y="300629"/>
                    <a:pt x="3291199" y="305763"/>
                    <a:pt x="3356008" y="306083"/>
                  </a:cubicBezTo>
                  <a:cubicBezTo>
                    <a:pt x="3373976" y="306083"/>
                    <a:pt x="3391943" y="315709"/>
                    <a:pt x="3410231" y="316992"/>
                  </a:cubicBezTo>
                  <a:cubicBezTo>
                    <a:pt x="3437823" y="318917"/>
                    <a:pt x="3465737" y="317634"/>
                    <a:pt x="3495896" y="317634"/>
                  </a:cubicBezTo>
                  <a:cubicBezTo>
                    <a:pt x="3489800" y="305763"/>
                    <a:pt x="3484987" y="296137"/>
                    <a:pt x="3480175" y="286191"/>
                  </a:cubicBezTo>
                  <a:cubicBezTo>
                    <a:pt x="3483062" y="283304"/>
                    <a:pt x="3485629" y="280095"/>
                    <a:pt x="3488516" y="277208"/>
                  </a:cubicBezTo>
                  <a:cubicBezTo>
                    <a:pt x="3513221" y="296458"/>
                    <a:pt x="3537926" y="315388"/>
                    <a:pt x="3574502" y="343943"/>
                  </a:cubicBezTo>
                  <a:cubicBezTo>
                    <a:pt x="3512580" y="348755"/>
                    <a:pt x="3461886" y="348114"/>
                    <a:pt x="3413439" y="358381"/>
                  </a:cubicBezTo>
                  <a:cubicBezTo>
                    <a:pt x="3388735" y="363835"/>
                    <a:pt x="3368521" y="389502"/>
                    <a:pt x="3346062" y="405865"/>
                  </a:cubicBezTo>
                  <a:cubicBezTo>
                    <a:pt x="3371409" y="422870"/>
                    <a:pt x="3395151" y="444366"/>
                    <a:pt x="3423065" y="455596"/>
                  </a:cubicBezTo>
                  <a:cubicBezTo>
                    <a:pt x="3441994" y="463296"/>
                    <a:pt x="3466699" y="457200"/>
                    <a:pt x="3488196" y="457200"/>
                  </a:cubicBezTo>
                  <a:cubicBezTo>
                    <a:pt x="3476003" y="402978"/>
                    <a:pt x="3506483" y="387898"/>
                    <a:pt x="3599848" y="410357"/>
                  </a:cubicBezTo>
                  <a:cubicBezTo>
                    <a:pt x="3588940" y="396882"/>
                    <a:pt x="3582202" y="388540"/>
                    <a:pt x="3566481" y="369289"/>
                  </a:cubicBezTo>
                  <a:cubicBezTo>
                    <a:pt x="3614607" y="366402"/>
                    <a:pt x="3657279" y="365760"/>
                    <a:pt x="3699310" y="360627"/>
                  </a:cubicBezTo>
                  <a:cubicBezTo>
                    <a:pt x="3726260" y="357418"/>
                    <a:pt x="3752569" y="347472"/>
                    <a:pt x="3779199" y="340734"/>
                  </a:cubicBezTo>
                  <a:cubicBezTo>
                    <a:pt x="3825721" y="329184"/>
                    <a:pt x="3872243" y="317955"/>
                    <a:pt x="3918766" y="306404"/>
                  </a:cubicBezTo>
                  <a:cubicBezTo>
                    <a:pt x="3930958" y="303517"/>
                    <a:pt x="3943470" y="300308"/>
                    <a:pt x="3955662" y="297742"/>
                  </a:cubicBezTo>
                  <a:cubicBezTo>
                    <a:pt x="3983255" y="292287"/>
                    <a:pt x="4010847" y="287154"/>
                    <a:pt x="4042290" y="281058"/>
                  </a:cubicBezTo>
                  <a:cubicBezTo>
                    <a:pt x="4038440" y="296137"/>
                    <a:pt x="4033306" y="318596"/>
                    <a:pt x="4027210" y="342659"/>
                  </a:cubicBezTo>
                  <a:cubicBezTo>
                    <a:pt x="4003468" y="352285"/>
                    <a:pt x="3976196" y="363193"/>
                    <a:pt x="3939300" y="378273"/>
                  </a:cubicBezTo>
                  <a:cubicBezTo>
                    <a:pt x="3958550" y="385973"/>
                    <a:pt x="3970421" y="395598"/>
                    <a:pt x="3978763" y="393032"/>
                  </a:cubicBezTo>
                  <a:cubicBezTo>
                    <a:pt x="4036514" y="374423"/>
                    <a:pt x="4097796" y="370894"/>
                    <a:pt x="4148168" y="399449"/>
                  </a:cubicBezTo>
                  <a:cubicBezTo>
                    <a:pt x="4224528" y="442762"/>
                    <a:pt x="4291584" y="411961"/>
                    <a:pt x="4345486" y="373781"/>
                  </a:cubicBezTo>
                  <a:cubicBezTo>
                    <a:pt x="4389762" y="342659"/>
                    <a:pt x="4387195" y="371214"/>
                    <a:pt x="4408691" y="401694"/>
                  </a:cubicBezTo>
                  <a:cubicBezTo>
                    <a:pt x="4422809" y="364477"/>
                    <a:pt x="4434680" y="333676"/>
                    <a:pt x="4453609" y="283624"/>
                  </a:cubicBezTo>
                  <a:cubicBezTo>
                    <a:pt x="4422809" y="302233"/>
                    <a:pt x="4407087" y="311538"/>
                    <a:pt x="4391366" y="320842"/>
                  </a:cubicBezTo>
                  <a:cubicBezTo>
                    <a:pt x="4391045" y="311217"/>
                    <a:pt x="4390083" y="292929"/>
                    <a:pt x="4388799" y="268866"/>
                  </a:cubicBezTo>
                  <a:cubicBezTo>
                    <a:pt x="4423451" y="262449"/>
                    <a:pt x="4455855" y="256674"/>
                    <a:pt x="4506228" y="247369"/>
                  </a:cubicBezTo>
                  <a:cubicBezTo>
                    <a:pt x="4484411" y="308650"/>
                    <a:pt x="4467406" y="355493"/>
                    <a:pt x="4450080" y="403940"/>
                  </a:cubicBezTo>
                  <a:cubicBezTo>
                    <a:pt x="4471898" y="397203"/>
                    <a:pt x="4520345" y="397203"/>
                    <a:pt x="4539595" y="373460"/>
                  </a:cubicBezTo>
                  <a:cubicBezTo>
                    <a:pt x="4565583" y="341376"/>
                    <a:pt x="4569434" y="291325"/>
                    <a:pt x="4582588" y="248974"/>
                  </a:cubicBezTo>
                  <a:cubicBezTo>
                    <a:pt x="4575209" y="246728"/>
                    <a:pt x="4568150" y="244482"/>
                    <a:pt x="4560771" y="242557"/>
                  </a:cubicBezTo>
                  <a:cubicBezTo>
                    <a:pt x="4554675" y="253786"/>
                    <a:pt x="4548579" y="265336"/>
                    <a:pt x="4536387" y="288437"/>
                  </a:cubicBezTo>
                  <a:cubicBezTo>
                    <a:pt x="4522590" y="231648"/>
                    <a:pt x="4511361" y="185447"/>
                    <a:pt x="4497565" y="128337"/>
                  </a:cubicBezTo>
                  <a:cubicBezTo>
                    <a:pt x="4537991" y="158496"/>
                    <a:pt x="4563017" y="177105"/>
                    <a:pt x="4588042" y="196035"/>
                  </a:cubicBezTo>
                  <a:cubicBezTo>
                    <a:pt x="4576492" y="117107"/>
                    <a:pt x="4585155" y="109086"/>
                    <a:pt x="4655098" y="121920"/>
                  </a:cubicBezTo>
                  <a:cubicBezTo>
                    <a:pt x="4681728" y="126733"/>
                    <a:pt x="4709642" y="126091"/>
                    <a:pt x="4738197" y="136679"/>
                  </a:cubicBezTo>
                  <a:cubicBezTo>
                    <a:pt x="4718946" y="139246"/>
                    <a:pt x="4699695" y="141812"/>
                    <a:pt x="4680445" y="144379"/>
                  </a:cubicBezTo>
                  <a:cubicBezTo>
                    <a:pt x="4680766" y="150154"/>
                    <a:pt x="4681086" y="155929"/>
                    <a:pt x="4681407" y="161704"/>
                  </a:cubicBezTo>
                  <a:cubicBezTo>
                    <a:pt x="4761297" y="161704"/>
                    <a:pt x="4841187" y="161704"/>
                    <a:pt x="4934873" y="161704"/>
                  </a:cubicBezTo>
                  <a:cubicBezTo>
                    <a:pt x="4914660" y="134433"/>
                    <a:pt x="4905997" y="122883"/>
                    <a:pt x="4883538" y="92403"/>
                  </a:cubicBezTo>
                  <a:cubicBezTo>
                    <a:pt x="4985566" y="104915"/>
                    <a:pt x="5061605" y="27272"/>
                    <a:pt x="5172938" y="73473"/>
                  </a:cubicBezTo>
                  <a:cubicBezTo>
                    <a:pt x="5122886" y="97536"/>
                    <a:pt x="5089198" y="113899"/>
                    <a:pt x="5050376" y="132508"/>
                  </a:cubicBezTo>
                  <a:cubicBezTo>
                    <a:pt x="5084706" y="148229"/>
                    <a:pt x="5113582" y="161384"/>
                    <a:pt x="5143741" y="174859"/>
                  </a:cubicBezTo>
                  <a:cubicBezTo>
                    <a:pt x="5177750" y="155929"/>
                    <a:pt x="5213043" y="136037"/>
                    <a:pt x="5246089" y="117749"/>
                  </a:cubicBezTo>
                  <a:cubicBezTo>
                    <a:pt x="5263415" y="127695"/>
                    <a:pt x="5282665" y="138925"/>
                    <a:pt x="5303520" y="151117"/>
                  </a:cubicBezTo>
                  <a:cubicBezTo>
                    <a:pt x="5273361" y="170688"/>
                    <a:pt x="5245127" y="196997"/>
                    <a:pt x="5212080" y="208547"/>
                  </a:cubicBezTo>
                  <a:cubicBezTo>
                    <a:pt x="5181279" y="219135"/>
                    <a:pt x="5145024" y="213681"/>
                    <a:pt x="5111336" y="215285"/>
                  </a:cubicBezTo>
                  <a:cubicBezTo>
                    <a:pt x="5111336" y="221060"/>
                    <a:pt x="5111336" y="226835"/>
                    <a:pt x="5111657" y="232611"/>
                  </a:cubicBezTo>
                  <a:cubicBezTo>
                    <a:pt x="5090160" y="222985"/>
                    <a:pt x="5068985" y="213360"/>
                    <a:pt x="5046205" y="203093"/>
                  </a:cubicBezTo>
                  <a:cubicBezTo>
                    <a:pt x="5060001" y="255070"/>
                    <a:pt x="5090481" y="273678"/>
                    <a:pt x="5143741" y="258599"/>
                  </a:cubicBezTo>
                  <a:cubicBezTo>
                    <a:pt x="5188017" y="246407"/>
                    <a:pt x="5230689" y="228760"/>
                    <a:pt x="5276891" y="212398"/>
                  </a:cubicBezTo>
                  <a:cubicBezTo>
                    <a:pt x="5273040" y="221702"/>
                    <a:pt x="5267265" y="236140"/>
                    <a:pt x="5261811" y="249936"/>
                  </a:cubicBezTo>
                  <a:cubicBezTo>
                    <a:pt x="5325017" y="262449"/>
                    <a:pt x="5348438" y="297421"/>
                    <a:pt x="5315392" y="335280"/>
                  </a:cubicBezTo>
                  <a:cubicBezTo>
                    <a:pt x="5319883" y="338488"/>
                    <a:pt x="5324375" y="341697"/>
                    <a:pt x="5328867" y="344905"/>
                  </a:cubicBezTo>
                  <a:cubicBezTo>
                    <a:pt x="5347476" y="318275"/>
                    <a:pt x="5366405" y="291646"/>
                    <a:pt x="5382768" y="268224"/>
                  </a:cubicBezTo>
                  <a:cubicBezTo>
                    <a:pt x="5357422" y="260524"/>
                    <a:pt x="5336246" y="254107"/>
                    <a:pt x="5315070" y="247690"/>
                  </a:cubicBezTo>
                  <a:cubicBezTo>
                    <a:pt x="5324375" y="238065"/>
                    <a:pt x="5334000" y="228440"/>
                    <a:pt x="5345872" y="216248"/>
                  </a:cubicBezTo>
                  <a:cubicBezTo>
                    <a:pt x="5334000" y="209189"/>
                    <a:pt x="5320204" y="200526"/>
                    <a:pt x="5306408" y="191864"/>
                  </a:cubicBezTo>
                  <a:cubicBezTo>
                    <a:pt x="5316354" y="177105"/>
                    <a:pt x="5326300" y="162667"/>
                    <a:pt x="5340738" y="141812"/>
                  </a:cubicBezTo>
                  <a:cubicBezTo>
                    <a:pt x="5370576" y="135395"/>
                    <a:pt x="5411002" y="127054"/>
                    <a:pt x="5456883" y="117428"/>
                  </a:cubicBezTo>
                  <a:cubicBezTo>
                    <a:pt x="5515276" y="163630"/>
                    <a:pt x="5586503" y="163630"/>
                    <a:pt x="5660297" y="134754"/>
                  </a:cubicBezTo>
                  <a:cubicBezTo>
                    <a:pt x="5668959" y="131224"/>
                    <a:pt x="5673451" y="117749"/>
                    <a:pt x="5679868" y="108765"/>
                  </a:cubicBezTo>
                  <a:cubicBezTo>
                    <a:pt x="5669280" y="105236"/>
                    <a:pt x="5658693" y="99140"/>
                    <a:pt x="5648105" y="98499"/>
                  </a:cubicBezTo>
                  <a:cubicBezTo>
                    <a:pt x="5623721" y="96894"/>
                    <a:pt x="5599337" y="97857"/>
                    <a:pt x="5574632" y="90477"/>
                  </a:cubicBezTo>
                  <a:cubicBezTo>
                    <a:pt x="5699439" y="37539"/>
                    <a:pt x="5847348" y="108124"/>
                    <a:pt x="5959642" y="0"/>
                  </a:cubicBezTo>
                  <a:cubicBezTo>
                    <a:pt x="5962209" y="5133"/>
                    <a:pt x="5964776" y="10267"/>
                    <a:pt x="5967343" y="15400"/>
                  </a:cubicBezTo>
                  <a:cubicBezTo>
                    <a:pt x="5959001" y="26630"/>
                    <a:pt x="5950659" y="37539"/>
                    <a:pt x="5941675" y="49731"/>
                  </a:cubicBezTo>
                  <a:cubicBezTo>
                    <a:pt x="5963171" y="59677"/>
                    <a:pt x="5984668" y="69623"/>
                    <a:pt x="6006164" y="79569"/>
                  </a:cubicBezTo>
                  <a:cubicBezTo>
                    <a:pt x="5910874" y="107803"/>
                    <a:pt x="5805638" y="61602"/>
                    <a:pt x="5712915" y="135716"/>
                  </a:cubicBezTo>
                  <a:cubicBezTo>
                    <a:pt x="5740186" y="152400"/>
                    <a:pt x="5758154" y="163309"/>
                    <a:pt x="5776121" y="174538"/>
                  </a:cubicBezTo>
                  <a:cubicBezTo>
                    <a:pt x="5752378" y="209510"/>
                    <a:pt x="5729278" y="242878"/>
                    <a:pt x="5703611" y="280416"/>
                  </a:cubicBezTo>
                  <a:cubicBezTo>
                    <a:pt x="5724465" y="300629"/>
                    <a:pt x="5748528" y="323409"/>
                    <a:pt x="5770345" y="344264"/>
                  </a:cubicBezTo>
                  <a:cubicBezTo>
                    <a:pt x="5754945" y="305763"/>
                    <a:pt x="5873657" y="320521"/>
                    <a:pt x="5818793" y="247048"/>
                  </a:cubicBezTo>
                  <a:cubicBezTo>
                    <a:pt x="5835477" y="236461"/>
                    <a:pt x="5851198" y="221381"/>
                    <a:pt x="5869486" y="216248"/>
                  </a:cubicBezTo>
                  <a:cubicBezTo>
                    <a:pt x="5891624" y="210152"/>
                    <a:pt x="5916329" y="212398"/>
                    <a:pt x="5940071" y="211114"/>
                  </a:cubicBezTo>
                  <a:cubicBezTo>
                    <a:pt x="5939108" y="202772"/>
                    <a:pt x="5937825" y="194430"/>
                    <a:pt x="5936863" y="185768"/>
                  </a:cubicBezTo>
                  <a:cubicBezTo>
                    <a:pt x="5892265" y="194110"/>
                    <a:pt x="5847989" y="202451"/>
                    <a:pt x="5803392" y="210793"/>
                  </a:cubicBezTo>
                  <a:cubicBezTo>
                    <a:pt x="5783179" y="123845"/>
                    <a:pt x="5804676" y="105878"/>
                    <a:pt x="5940392" y="113578"/>
                  </a:cubicBezTo>
                  <a:cubicBezTo>
                    <a:pt x="5934296" y="124808"/>
                    <a:pt x="5929804" y="133791"/>
                    <a:pt x="5929804" y="133791"/>
                  </a:cubicBezTo>
                  <a:cubicBezTo>
                    <a:pt x="5950338" y="154325"/>
                    <a:pt x="5977931" y="170046"/>
                    <a:pt x="5987235" y="193147"/>
                  </a:cubicBezTo>
                  <a:cubicBezTo>
                    <a:pt x="6002314" y="230686"/>
                    <a:pt x="5982422" y="251861"/>
                    <a:pt x="5940392" y="257957"/>
                  </a:cubicBezTo>
                  <a:cubicBezTo>
                    <a:pt x="5932371" y="259240"/>
                    <a:pt x="5929804" y="296137"/>
                    <a:pt x="5924029" y="319559"/>
                  </a:cubicBezTo>
                  <a:cubicBezTo>
                    <a:pt x="5945846" y="316992"/>
                    <a:pt x="5966059" y="314425"/>
                    <a:pt x="5986272" y="311859"/>
                  </a:cubicBezTo>
                  <a:cubicBezTo>
                    <a:pt x="5987556" y="315067"/>
                    <a:pt x="5988839" y="318275"/>
                    <a:pt x="5990122" y="321163"/>
                  </a:cubicBezTo>
                  <a:cubicBezTo>
                    <a:pt x="5978893" y="327901"/>
                    <a:pt x="5967663" y="334959"/>
                    <a:pt x="5956113" y="341697"/>
                  </a:cubicBezTo>
                  <a:cubicBezTo>
                    <a:pt x="5957397" y="345547"/>
                    <a:pt x="5958680" y="349397"/>
                    <a:pt x="5959963" y="353247"/>
                  </a:cubicBezTo>
                  <a:cubicBezTo>
                    <a:pt x="5999748" y="341697"/>
                    <a:pt x="6039853" y="330467"/>
                    <a:pt x="6079637" y="319238"/>
                  </a:cubicBezTo>
                  <a:cubicBezTo>
                    <a:pt x="6081562" y="318596"/>
                    <a:pt x="6083808" y="318275"/>
                    <a:pt x="6086054" y="318596"/>
                  </a:cubicBezTo>
                  <a:cubicBezTo>
                    <a:pt x="6112363" y="322446"/>
                    <a:pt x="6140918" y="334959"/>
                    <a:pt x="6164340" y="328542"/>
                  </a:cubicBezTo>
                  <a:cubicBezTo>
                    <a:pt x="6193857" y="320521"/>
                    <a:pt x="6219204" y="296779"/>
                    <a:pt x="6246475" y="279774"/>
                  </a:cubicBezTo>
                  <a:cubicBezTo>
                    <a:pt x="6251288" y="285870"/>
                    <a:pt x="6256100" y="291966"/>
                    <a:pt x="6260913" y="298383"/>
                  </a:cubicBezTo>
                  <a:cubicBezTo>
                    <a:pt x="6230433" y="325655"/>
                    <a:pt x="6199953" y="352926"/>
                    <a:pt x="6152789" y="394957"/>
                  </a:cubicBezTo>
                  <a:cubicBezTo>
                    <a:pt x="6207011" y="373139"/>
                    <a:pt x="6245513" y="358060"/>
                    <a:pt x="6280164" y="344264"/>
                  </a:cubicBezTo>
                  <a:cubicBezTo>
                    <a:pt x="6277597" y="317634"/>
                    <a:pt x="6280484" y="296137"/>
                    <a:pt x="6272463" y="280416"/>
                  </a:cubicBezTo>
                  <a:cubicBezTo>
                    <a:pt x="6252251" y="239990"/>
                    <a:pt x="6278880" y="230365"/>
                    <a:pt x="6306794" y="222023"/>
                  </a:cubicBezTo>
                  <a:cubicBezTo>
                    <a:pt x="6360053" y="205981"/>
                    <a:pt x="6413955" y="191222"/>
                    <a:pt x="6472990" y="174538"/>
                  </a:cubicBezTo>
                  <a:cubicBezTo>
                    <a:pt x="6446039" y="155608"/>
                    <a:pt x="6426468" y="141171"/>
                    <a:pt x="6406575" y="127054"/>
                  </a:cubicBezTo>
                  <a:cubicBezTo>
                    <a:pt x="6408500" y="120957"/>
                    <a:pt x="6410746" y="114861"/>
                    <a:pt x="6412672" y="108765"/>
                  </a:cubicBezTo>
                  <a:cubicBezTo>
                    <a:pt x="6445077" y="115182"/>
                    <a:pt x="6477161" y="121920"/>
                    <a:pt x="6514699" y="129299"/>
                  </a:cubicBezTo>
                  <a:cubicBezTo>
                    <a:pt x="6515662" y="121920"/>
                    <a:pt x="6517587" y="106840"/>
                    <a:pt x="6519833" y="89515"/>
                  </a:cubicBezTo>
                  <a:cubicBezTo>
                    <a:pt x="6564109" y="83098"/>
                    <a:pt x="6611594" y="76040"/>
                    <a:pt x="6659078" y="68981"/>
                  </a:cubicBezTo>
                  <a:cubicBezTo>
                    <a:pt x="6659078" y="75719"/>
                    <a:pt x="6660683" y="81173"/>
                    <a:pt x="6658757" y="82456"/>
                  </a:cubicBezTo>
                  <a:cubicBezTo>
                    <a:pt x="6641111" y="96573"/>
                    <a:pt x="6623144" y="110049"/>
                    <a:pt x="6605177" y="123845"/>
                  </a:cubicBezTo>
                  <a:cubicBezTo>
                    <a:pt x="6632769" y="127374"/>
                    <a:pt x="6660683" y="135075"/>
                    <a:pt x="6687633" y="133470"/>
                  </a:cubicBezTo>
                  <a:cubicBezTo>
                    <a:pt x="6720680" y="131545"/>
                    <a:pt x="6753085" y="121599"/>
                    <a:pt x="6786773" y="122562"/>
                  </a:cubicBezTo>
                  <a:cubicBezTo>
                    <a:pt x="6694691" y="171009"/>
                    <a:pt x="6595552" y="176142"/>
                    <a:pt x="6481331" y="198280"/>
                  </a:cubicBezTo>
                  <a:cubicBezTo>
                    <a:pt x="6450210" y="225873"/>
                    <a:pt x="6401442" y="268866"/>
                    <a:pt x="6349465" y="315067"/>
                  </a:cubicBezTo>
                  <a:cubicBezTo>
                    <a:pt x="6362620" y="351001"/>
                    <a:pt x="6361337" y="340734"/>
                    <a:pt x="6497053" y="326938"/>
                  </a:cubicBezTo>
                  <a:cubicBezTo>
                    <a:pt x="6557371" y="320842"/>
                    <a:pt x="6599402" y="283624"/>
                    <a:pt x="6669024" y="266299"/>
                  </a:cubicBezTo>
                  <a:cubicBezTo>
                    <a:pt x="6650095" y="293891"/>
                    <a:pt x="6640790" y="307046"/>
                    <a:pt x="6632127" y="320200"/>
                  </a:cubicBezTo>
                  <a:cubicBezTo>
                    <a:pt x="6655870" y="339451"/>
                    <a:pt x="6770089" y="299667"/>
                    <a:pt x="6792228" y="263411"/>
                  </a:cubicBezTo>
                  <a:cubicBezTo>
                    <a:pt x="6830087" y="297100"/>
                    <a:pt x="6907410" y="260203"/>
                    <a:pt x="6921206" y="339130"/>
                  </a:cubicBezTo>
                  <a:cubicBezTo>
                    <a:pt x="6934040" y="287795"/>
                    <a:pt x="6947194" y="235177"/>
                    <a:pt x="6960349" y="183522"/>
                  </a:cubicBezTo>
                  <a:cubicBezTo>
                    <a:pt x="6918961" y="180955"/>
                    <a:pt x="6871476" y="178388"/>
                    <a:pt x="6822708" y="175501"/>
                  </a:cubicBezTo>
                  <a:cubicBezTo>
                    <a:pt x="6828804" y="152400"/>
                    <a:pt x="6833937" y="134112"/>
                    <a:pt x="6838108" y="117749"/>
                  </a:cubicBezTo>
                  <a:cubicBezTo>
                    <a:pt x="6868267" y="119353"/>
                    <a:pt x="6900030" y="121278"/>
                    <a:pt x="6945269" y="123845"/>
                  </a:cubicBezTo>
                  <a:cubicBezTo>
                    <a:pt x="6925698" y="112936"/>
                    <a:pt x="6917356" y="108445"/>
                    <a:pt x="6905164" y="101707"/>
                  </a:cubicBezTo>
                  <a:cubicBezTo>
                    <a:pt x="6916714" y="92082"/>
                    <a:pt x="6926660" y="83740"/>
                    <a:pt x="6940457" y="72189"/>
                  </a:cubicBezTo>
                  <a:cubicBezTo>
                    <a:pt x="6919922" y="72189"/>
                    <a:pt x="6903880" y="72189"/>
                    <a:pt x="6877571" y="72189"/>
                  </a:cubicBezTo>
                  <a:cubicBezTo>
                    <a:pt x="6896180" y="52939"/>
                    <a:pt x="6908373" y="39784"/>
                    <a:pt x="6918318" y="29517"/>
                  </a:cubicBezTo>
                  <a:cubicBezTo>
                    <a:pt x="6972861" y="51656"/>
                    <a:pt x="7026443" y="73473"/>
                    <a:pt x="7076494" y="94007"/>
                  </a:cubicBezTo>
                  <a:cubicBezTo>
                    <a:pt x="7063018" y="99461"/>
                    <a:pt x="7043768" y="107161"/>
                    <a:pt x="7021309" y="116145"/>
                  </a:cubicBezTo>
                  <a:cubicBezTo>
                    <a:pt x="7069435" y="188014"/>
                    <a:pt x="7179805" y="100424"/>
                    <a:pt x="7222156" y="202772"/>
                  </a:cubicBezTo>
                  <a:cubicBezTo>
                    <a:pt x="7139379" y="197318"/>
                    <a:pt x="7065264" y="192184"/>
                    <a:pt x="6986979" y="187051"/>
                  </a:cubicBezTo>
                  <a:cubicBezTo>
                    <a:pt x="6991150" y="236140"/>
                    <a:pt x="7002058" y="249294"/>
                    <a:pt x="7051468" y="236782"/>
                  </a:cubicBezTo>
                  <a:cubicBezTo>
                    <a:pt x="7103445" y="223627"/>
                    <a:pt x="7160875" y="230686"/>
                    <a:pt x="7215740" y="232290"/>
                  </a:cubicBezTo>
                  <a:cubicBezTo>
                    <a:pt x="7226327" y="232611"/>
                    <a:pt x="7236273" y="247690"/>
                    <a:pt x="7257769" y="265657"/>
                  </a:cubicBezTo>
                  <a:cubicBezTo>
                    <a:pt x="7229535" y="265657"/>
                    <a:pt x="7217023" y="265657"/>
                    <a:pt x="7204830" y="265657"/>
                  </a:cubicBezTo>
                  <a:cubicBezTo>
                    <a:pt x="7206756" y="272716"/>
                    <a:pt x="7209002" y="279454"/>
                    <a:pt x="7210927" y="286512"/>
                  </a:cubicBezTo>
                  <a:cubicBezTo>
                    <a:pt x="7235632" y="277528"/>
                    <a:pt x="7260978" y="270791"/>
                    <a:pt x="7284078" y="258920"/>
                  </a:cubicBezTo>
                  <a:cubicBezTo>
                    <a:pt x="7292420" y="254749"/>
                    <a:pt x="7294346" y="238386"/>
                    <a:pt x="7297875" y="230365"/>
                  </a:cubicBezTo>
                  <a:cubicBezTo>
                    <a:pt x="7333488" y="242557"/>
                    <a:pt x="7364610" y="253144"/>
                    <a:pt x="7400544" y="265336"/>
                  </a:cubicBezTo>
                  <a:cubicBezTo>
                    <a:pt x="7397657" y="271432"/>
                    <a:pt x="7392203" y="282983"/>
                    <a:pt x="7383860" y="300629"/>
                  </a:cubicBezTo>
                  <a:cubicBezTo>
                    <a:pt x="7406641" y="309934"/>
                    <a:pt x="7429420" y="319559"/>
                    <a:pt x="7454125" y="329505"/>
                  </a:cubicBezTo>
                  <a:cubicBezTo>
                    <a:pt x="7465996" y="306725"/>
                    <a:pt x="7478509" y="285870"/>
                    <a:pt x="7487813" y="263732"/>
                  </a:cubicBezTo>
                  <a:cubicBezTo>
                    <a:pt x="7495193" y="245765"/>
                    <a:pt x="7498722" y="225873"/>
                    <a:pt x="7500326" y="220098"/>
                  </a:cubicBezTo>
                  <a:cubicBezTo>
                    <a:pt x="7570912" y="240952"/>
                    <a:pt x="7626096" y="257315"/>
                    <a:pt x="7691227" y="276566"/>
                  </a:cubicBezTo>
                  <a:cubicBezTo>
                    <a:pt x="7691227" y="253786"/>
                    <a:pt x="7698927" y="224269"/>
                    <a:pt x="7689623" y="216889"/>
                  </a:cubicBezTo>
                  <a:cubicBezTo>
                    <a:pt x="7673581" y="204376"/>
                    <a:pt x="7646630" y="205660"/>
                    <a:pt x="7624171" y="202451"/>
                  </a:cubicBezTo>
                  <a:cubicBezTo>
                    <a:pt x="7602675" y="199243"/>
                    <a:pt x="7581178" y="197639"/>
                    <a:pt x="7559682" y="195393"/>
                  </a:cubicBezTo>
                  <a:cubicBezTo>
                    <a:pt x="7562891" y="176463"/>
                    <a:pt x="7565778" y="157534"/>
                    <a:pt x="7566419" y="153683"/>
                  </a:cubicBezTo>
                  <a:cubicBezTo>
                    <a:pt x="7629946" y="160100"/>
                    <a:pt x="7688019" y="165555"/>
                    <a:pt x="7745771" y="171330"/>
                  </a:cubicBezTo>
                  <a:cubicBezTo>
                    <a:pt x="7748337" y="165234"/>
                    <a:pt x="7750904" y="159138"/>
                    <a:pt x="7753470" y="152721"/>
                  </a:cubicBezTo>
                  <a:cubicBezTo>
                    <a:pt x="7727483" y="141171"/>
                    <a:pt x="7701494" y="129620"/>
                    <a:pt x="7666843" y="113899"/>
                  </a:cubicBezTo>
                  <a:cubicBezTo>
                    <a:pt x="7749942" y="113899"/>
                    <a:pt x="7824697" y="113257"/>
                    <a:pt x="7899133" y="115182"/>
                  </a:cubicBezTo>
                  <a:cubicBezTo>
                    <a:pt x="7906192" y="115503"/>
                    <a:pt x="7912929" y="132508"/>
                    <a:pt x="7928009" y="153683"/>
                  </a:cubicBezTo>
                  <a:cubicBezTo>
                    <a:pt x="7860632" y="131866"/>
                    <a:pt x="7808014" y="128979"/>
                    <a:pt x="7755716" y="180955"/>
                  </a:cubicBezTo>
                  <a:cubicBezTo>
                    <a:pt x="7814430" y="185126"/>
                    <a:pt x="7860632" y="188014"/>
                    <a:pt x="7906512" y="191222"/>
                  </a:cubicBezTo>
                  <a:cubicBezTo>
                    <a:pt x="7907796" y="199885"/>
                    <a:pt x="7909079" y="208868"/>
                    <a:pt x="7910042" y="217531"/>
                  </a:cubicBezTo>
                  <a:cubicBezTo>
                    <a:pt x="7872503" y="225873"/>
                    <a:pt x="7832398" y="246728"/>
                    <a:pt x="7798388" y="239348"/>
                  </a:cubicBezTo>
                  <a:cubicBezTo>
                    <a:pt x="7752829" y="229402"/>
                    <a:pt x="7733578" y="248332"/>
                    <a:pt x="7715611" y="286512"/>
                  </a:cubicBezTo>
                  <a:cubicBezTo>
                    <a:pt x="7735824" y="276887"/>
                    <a:pt x="7755716" y="267262"/>
                    <a:pt x="7780100" y="255711"/>
                  </a:cubicBezTo>
                  <a:cubicBezTo>
                    <a:pt x="7797105" y="297421"/>
                    <a:pt x="7822451" y="287154"/>
                    <a:pt x="7850686" y="247690"/>
                  </a:cubicBezTo>
                  <a:cubicBezTo>
                    <a:pt x="7859669" y="284587"/>
                    <a:pt x="7866086" y="310254"/>
                    <a:pt x="7868653" y="321805"/>
                  </a:cubicBezTo>
                  <a:cubicBezTo>
                    <a:pt x="7915817" y="325013"/>
                    <a:pt x="7953034" y="327901"/>
                    <a:pt x="7987365" y="330147"/>
                  </a:cubicBezTo>
                  <a:cubicBezTo>
                    <a:pt x="7978701" y="309613"/>
                    <a:pt x="7969718" y="287795"/>
                    <a:pt x="7958168" y="260203"/>
                  </a:cubicBezTo>
                  <a:cubicBezTo>
                    <a:pt x="7989611" y="273358"/>
                    <a:pt x="8013994" y="283945"/>
                    <a:pt x="8042549" y="295816"/>
                  </a:cubicBezTo>
                  <a:cubicBezTo>
                    <a:pt x="8041266" y="198280"/>
                    <a:pt x="7961376" y="248011"/>
                    <a:pt x="7908758" y="218494"/>
                  </a:cubicBezTo>
                  <a:cubicBezTo>
                    <a:pt x="7979664" y="165555"/>
                    <a:pt x="8041266" y="229723"/>
                    <a:pt x="8105755" y="211435"/>
                  </a:cubicBezTo>
                  <a:cubicBezTo>
                    <a:pt x="8048966" y="278170"/>
                    <a:pt x="8094526" y="290041"/>
                    <a:pt x="8141048" y="301271"/>
                  </a:cubicBezTo>
                  <a:cubicBezTo>
                    <a:pt x="8107681" y="316992"/>
                    <a:pt x="8079446" y="365760"/>
                    <a:pt x="8030999" y="316671"/>
                  </a:cubicBezTo>
                  <a:cubicBezTo>
                    <a:pt x="8031320" y="345226"/>
                    <a:pt x="8032283" y="373460"/>
                    <a:pt x="8044474" y="395278"/>
                  </a:cubicBezTo>
                  <a:cubicBezTo>
                    <a:pt x="8049608" y="404261"/>
                    <a:pt x="8085863" y="406828"/>
                    <a:pt x="8097093" y="398165"/>
                  </a:cubicBezTo>
                  <a:cubicBezTo>
                    <a:pt x="8138802" y="366402"/>
                    <a:pt x="8182436" y="361910"/>
                    <a:pt x="8231205" y="370573"/>
                  </a:cubicBezTo>
                  <a:cubicBezTo>
                    <a:pt x="8238584" y="371856"/>
                    <a:pt x="8247888" y="360947"/>
                    <a:pt x="8269064" y="348114"/>
                  </a:cubicBezTo>
                  <a:cubicBezTo>
                    <a:pt x="8232488" y="348114"/>
                    <a:pt x="8210029" y="345226"/>
                    <a:pt x="8188211" y="348755"/>
                  </a:cubicBezTo>
                  <a:cubicBezTo>
                    <a:pt x="8148106" y="355172"/>
                    <a:pt x="8139122" y="333676"/>
                    <a:pt x="8139444" y="300950"/>
                  </a:cubicBezTo>
                  <a:cubicBezTo>
                    <a:pt x="8154523" y="295816"/>
                    <a:pt x="8169282" y="291004"/>
                    <a:pt x="8184362" y="285870"/>
                  </a:cubicBezTo>
                  <a:cubicBezTo>
                    <a:pt x="8163507" y="271432"/>
                    <a:pt x="8142652" y="256995"/>
                    <a:pt x="8113776" y="237102"/>
                  </a:cubicBezTo>
                  <a:cubicBezTo>
                    <a:pt x="8123723" y="232611"/>
                    <a:pt x="8136877" y="220739"/>
                    <a:pt x="8147786" y="222344"/>
                  </a:cubicBezTo>
                  <a:cubicBezTo>
                    <a:pt x="8174736" y="226835"/>
                    <a:pt x="8200082" y="239990"/>
                    <a:pt x="8227034" y="244803"/>
                  </a:cubicBezTo>
                  <a:cubicBezTo>
                    <a:pt x="8245322" y="248011"/>
                    <a:pt x="8265535" y="244803"/>
                    <a:pt x="8284144" y="241594"/>
                  </a:cubicBezTo>
                  <a:cubicBezTo>
                    <a:pt x="8307886" y="237744"/>
                    <a:pt x="8331307" y="228440"/>
                    <a:pt x="8355049" y="226835"/>
                  </a:cubicBezTo>
                  <a:cubicBezTo>
                    <a:pt x="8389059" y="224590"/>
                    <a:pt x="8423389" y="226515"/>
                    <a:pt x="8457719" y="227477"/>
                  </a:cubicBezTo>
                  <a:cubicBezTo>
                    <a:pt x="8471836" y="228119"/>
                    <a:pt x="8495578" y="227477"/>
                    <a:pt x="8498465" y="233894"/>
                  </a:cubicBezTo>
                  <a:cubicBezTo>
                    <a:pt x="8514829" y="274320"/>
                    <a:pt x="8603381" y="228119"/>
                    <a:pt x="8584451" y="306725"/>
                  </a:cubicBezTo>
                  <a:cubicBezTo>
                    <a:pt x="8561351" y="303838"/>
                    <a:pt x="8538250" y="297421"/>
                    <a:pt x="8515470" y="299346"/>
                  </a:cubicBezTo>
                  <a:cubicBezTo>
                    <a:pt x="8501674" y="300308"/>
                    <a:pt x="8485953" y="311217"/>
                    <a:pt x="8476969" y="322446"/>
                  </a:cubicBezTo>
                  <a:cubicBezTo>
                    <a:pt x="8472478" y="327901"/>
                    <a:pt x="8477611" y="349397"/>
                    <a:pt x="8484670" y="354531"/>
                  </a:cubicBezTo>
                  <a:cubicBezTo>
                    <a:pt x="8514187" y="376027"/>
                    <a:pt x="8572580" y="344584"/>
                    <a:pt x="8582205" y="304479"/>
                  </a:cubicBezTo>
                  <a:cubicBezTo>
                    <a:pt x="8584451" y="280416"/>
                    <a:pt x="8587018" y="256032"/>
                    <a:pt x="8589264" y="231969"/>
                  </a:cubicBezTo>
                  <a:cubicBezTo>
                    <a:pt x="8592152" y="201168"/>
                    <a:pt x="8595039" y="170367"/>
                    <a:pt x="8597926" y="139887"/>
                  </a:cubicBezTo>
                  <a:cubicBezTo>
                    <a:pt x="8605627" y="140850"/>
                    <a:pt x="8613007" y="141812"/>
                    <a:pt x="8620707" y="142775"/>
                  </a:cubicBezTo>
                  <a:cubicBezTo>
                    <a:pt x="8618140" y="158175"/>
                    <a:pt x="8615573" y="173576"/>
                    <a:pt x="8614931" y="177105"/>
                  </a:cubicBezTo>
                  <a:cubicBezTo>
                    <a:pt x="8651187" y="187693"/>
                    <a:pt x="8684554" y="196997"/>
                    <a:pt x="8718242" y="206622"/>
                  </a:cubicBezTo>
                  <a:cubicBezTo>
                    <a:pt x="8718242" y="211435"/>
                    <a:pt x="8718242" y="216568"/>
                    <a:pt x="8718242" y="221381"/>
                  </a:cubicBezTo>
                  <a:cubicBezTo>
                    <a:pt x="8690971" y="231006"/>
                    <a:pt x="8663699" y="240311"/>
                    <a:pt x="8636427" y="249936"/>
                  </a:cubicBezTo>
                  <a:cubicBezTo>
                    <a:pt x="8635786" y="256032"/>
                    <a:pt x="8635144" y="262449"/>
                    <a:pt x="8634503" y="268545"/>
                  </a:cubicBezTo>
                  <a:cubicBezTo>
                    <a:pt x="8655999" y="271112"/>
                    <a:pt x="8677495" y="276887"/>
                    <a:pt x="8698992" y="275283"/>
                  </a:cubicBezTo>
                  <a:cubicBezTo>
                    <a:pt x="8719846" y="273999"/>
                    <a:pt x="8740060" y="265336"/>
                    <a:pt x="8760273" y="259882"/>
                  </a:cubicBezTo>
                  <a:cubicBezTo>
                    <a:pt x="8760273" y="259882"/>
                    <a:pt x="8758669" y="258278"/>
                    <a:pt x="8758669" y="258278"/>
                  </a:cubicBezTo>
                  <a:cubicBezTo>
                    <a:pt x="8755781" y="269187"/>
                    <a:pt x="8753214" y="280095"/>
                    <a:pt x="8750326" y="291325"/>
                  </a:cubicBezTo>
                  <a:cubicBezTo>
                    <a:pt x="8770219" y="293891"/>
                    <a:pt x="8790111" y="298704"/>
                    <a:pt x="8810003" y="298062"/>
                  </a:cubicBezTo>
                  <a:cubicBezTo>
                    <a:pt x="8842409" y="296779"/>
                    <a:pt x="8874493" y="291966"/>
                    <a:pt x="8906898" y="288758"/>
                  </a:cubicBezTo>
                  <a:cubicBezTo>
                    <a:pt x="8909143" y="298062"/>
                    <a:pt x="8911710" y="307046"/>
                    <a:pt x="8913956" y="316350"/>
                  </a:cubicBezTo>
                  <a:cubicBezTo>
                    <a:pt x="8878984" y="330147"/>
                    <a:pt x="8844333" y="343943"/>
                    <a:pt x="8797491" y="362231"/>
                  </a:cubicBezTo>
                  <a:cubicBezTo>
                    <a:pt x="8848826" y="373139"/>
                    <a:pt x="8889572" y="384690"/>
                    <a:pt x="8913636" y="332713"/>
                  </a:cubicBezTo>
                  <a:cubicBezTo>
                    <a:pt x="8927752" y="302554"/>
                    <a:pt x="8944436" y="285229"/>
                    <a:pt x="8976520" y="305121"/>
                  </a:cubicBezTo>
                  <a:cubicBezTo>
                    <a:pt x="8991600" y="314425"/>
                    <a:pt x="9003471" y="329505"/>
                    <a:pt x="9021438" y="346189"/>
                  </a:cubicBezTo>
                  <a:cubicBezTo>
                    <a:pt x="9059298" y="338488"/>
                    <a:pt x="9112878" y="327901"/>
                    <a:pt x="9166459" y="316992"/>
                  </a:cubicBezTo>
                  <a:cubicBezTo>
                    <a:pt x="9167421" y="313142"/>
                    <a:pt x="9168384" y="309292"/>
                    <a:pt x="9169347" y="305442"/>
                  </a:cubicBezTo>
                  <a:cubicBezTo>
                    <a:pt x="9127316" y="296458"/>
                    <a:pt x="9085606" y="287475"/>
                    <a:pt x="9043577" y="278812"/>
                  </a:cubicBezTo>
                  <a:cubicBezTo>
                    <a:pt x="9043577" y="272716"/>
                    <a:pt x="9043577" y="266620"/>
                    <a:pt x="9043897" y="260524"/>
                  </a:cubicBezTo>
                  <a:cubicBezTo>
                    <a:pt x="9074057" y="260524"/>
                    <a:pt x="9104215" y="259882"/>
                    <a:pt x="9134375" y="260845"/>
                  </a:cubicBezTo>
                  <a:cubicBezTo>
                    <a:pt x="9147209" y="261486"/>
                    <a:pt x="9160042" y="265657"/>
                    <a:pt x="9172876" y="268224"/>
                  </a:cubicBezTo>
                  <a:cubicBezTo>
                    <a:pt x="9165497" y="256032"/>
                    <a:pt x="9158438" y="243840"/>
                    <a:pt x="9149775" y="229081"/>
                  </a:cubicBezTo>
                  <a:cubicBezTo>
                    <a:pt x="9180576" y="229081"/>
                    <a:pt x="9214586" y="229081"/>
                    <a:pt x="9248594" y="229081"/>
                  </a:cubicBezTo>
                  <a:cubicBezTo>
                    <a:pt x="9249878" y="232931"/>
                    <a:pt x="9250840" y="236782"/>
                    <a:pt x="9252124" y="240632"/>
                  </a:cubicBezTo>
                  <a:cubicBezTo>
                    <a:pt x="9242178" y="247369"/>
                    <a:pt x="9231911" y="254107"/>
                    <a:pt x="9213943" y="266299"/>
                  </a:cubicBezTo>
                  <a:cubicBezTo>
                    <a:pt x="9249557" y="268545"/>
                    <a:pt x="9279074" y="270470"/>
                    <a:pt x="9308592" y="272395"/>
                  </a:cubicBezTo>
                  <a:cubicBezTo>
                    <a:pt x="9308592" y="272395"/>
                    <a:pt x="9307309" y="271432"/>
                    <a:pt x="9307309" y="271432"/>
                  </a:cubicBezTo>
                  <a:cubicBezTo>
                    <a:pt x="9328163" y="281058"/>
                    <a:pt x="9349018" y="290362"/>
                    <a:pt x="9369873" y="299987"/>
                  </a:cubicBezTo>
                  <a:cubicBezTo>
                    <a:pt x="9348377" y="308971"/>
                    <a:pt x="9326559" y="317955"/>
                    <a:pt x="9301854" y="328222"/>
                  </a:cubicBezTo>
                  <a:cubicBezTo>
                    <a:pt x="9259503" y="308329"/>
                    <a:pt x="9213302" y="274962"/>
                    <a:pt x="9179934" y="350039"/>
                  </a:cubicBezTo>
                  <a:cubicBezTo>
                    <a:pt x="9174801" y="361910"/>
                    <a:pt x="9142716" y="363514"/>
                    <a:pt x="9122503" y="366723"/>
                  </a:cubicBezTo>
                  <a:cubicBezTo>
                    <a:pt x="9098120" y="370252"/>
                    <a:pt x="9072131" y="367043"/>
                    <a:pt x="9048710" y="373460"/>
                  </a:cubicBezTo>
                  <a:cubicBezTo>
                    <a:pt x="9035876" y="376990"/>
                    <a:pt x="9024968" y="392390"/>
                    <a:pt x="9016305" y="404903"/>
                  </a:cubicBezTo>
                  <a:cubicBezTo>
                    <a:pt x="9014380" y="407790"/>
                    <a:pt x="9025289" y="425758"/>
                    <a:pt x="9031706" y="426720"/>
                  </a:cubicBezTo>
                  <a:cubicBezTo>
                    <a:pt x="9047105" y="429287"/>
                    <a:pt x="9067319" y="431212"/>
                    <a:pt x="9078548" y="423512"/>
                  </a:cubicBezTo>
                  <a:cubicBezTo>
                    <a:pt x="9165497" y="363835"/>
                    <a:pt x="9181539" y="361589"/>
                    <a:pt x="9280037" y="413566"/>
                  </a:cubicBezTo>
                  <a:cubicBezTo>
                    <a:pt x="9244423" y="433137"/>
                    <a:pt x="9213623" y="450142"/>
                    <a:pt x="9187956" y="464259"/>
                  </a:cubicBezTo>
                  <a:cubicBezTo>
                    <a:pt x="9236723" y="471638"/>
                    <a:pt x="9289021" y="469071"/>
                    <a:pt x="9331372" y="488322"/>
                  </a:cubicBezTo>
                  <a:cubicBezTo>
                    <a:pt x="9381744" y="511102"/>
                    <a:pt x="9414470" y="499551"/>
                    <a:pt x="9451366" y="456238"/>
                  </a:cubicBezTo>
                  <a:cubicBezTo>
                    <a:pt x="9451366" y="476130"/>
                    <a:pt x="9451366" y="487038"/>
                    <a:pt x="9451366" y="500193"/>
                  </a:cubicBezTo>
                  <a:cubicBezTo>
                    <a:pt x="9487622" y="492493"/>
                    <a:pt x="9522594" y="479017"/>
                    <a:pt x="9557244" y="479659"/>
                  </a:cubicBezTo>
                  <a:cubicBezTo>
                    <a:pt x="9576174" y="479980"/>
                    <a:pt x="9602483" y="500193"/>
                    <a:pt x="9611467" y="518481"/>
                  </a:cubicBezTo>
                  <a:cubicBezTo>
                    <a:pt x="9628151" y="551528"/>
                    <a:pt x="9654460" y="562436"/>
                    <a:pt x="9702586" y="538694"/>
                  </a:cubicBezTo>
                  <a:cubicBezTo>
                    <a:pt x="9678202" y="533561"/>
                    <a:pt x="9658310" y="529390"/>
                    <a:pt x="9638739" y="525219"/>
                  </a:cubicBezTo>
                  <a:cubicBezTo>
                    <a:pt x="9640343" y="516877"/>
                    <a:pt x="9642267" y="508535"/>
                    <a:pt x="9643872" y="499872"/>
                  </a:cubicBezTo>
                  <a:cubicBezTo>
                    <a:pt x="9674031" y="506289"/>
                    <a:pt x="9704190" y="512706"/>
                    <a:pt x="9747183" y="522010"/>
                  </a:cubicBezTo>
                  <a:cubicBezTo>
                    <a:pt x="9729216" y="505006"/>
                    <a:pt x="9713174" y="490247"/>
                    <a:pt x="9696169" y="474526"/>
                  </a:cubicBezTo>
                  <a:cubicBezTo>
                    <a:pt x="9695849" y="475488"/>
                    <a:pt x="9698094" y="468430"/>
                    <a:pt x="9698736" y="468430"/>
                  </a:cubicBezTo>
                  <a:cubicBezTo>
                    <a:pt x="9763867" y="485434"/>
                    <a:pt x="9810068" y="462013"/>
                    <a:pt x="9858194" y="415170"/>
                  </a:cubicBezTo>
                  <a:cubicBezTo>
                    <a:pt x="9873916" y="399769"/>
                    <a:pt x="9931668" y="427041"/>
                    <a:pt x="9989740" y="438912"/>
                  </a:cubicBezTo>
                  <a:cubicBezTo>
                    <a:pt x="9937763" y="461371"/>
                    <a:pt x="9904075" y="475809"/>
                    <a:pt x="9853382" y="497626"/>
                  </a:cubicBezTo>
                  <a:cubicBezTo>
                    <a:pt x="9870065" y="470355"/>
                    <a:pt x="9876482" y="459767"/>
                    <a:pt x="9882579" y="449500"/>
                  </a:cubicBezTo>
                  <a:cubicBezTo>
                    <a:pt x="9880333" y="446612"/>
                    <a:pt x="9877766" y="444046"/>
                    <a:pt x="9875520" y="441158"/>
                  </a:cubicBezTo>
                  <a:cubicBezTo>
                    <a:pt x="9859799" y="455275"/>
                    <a:pt x="9843756" y="469713"/>
                    <a:pt x="9821619" y="489926"/>
                  </a:cubicBezTo>
                  <a:cubicBezTo>
                    <a:pt x="9890600" y="507572"/>
                    <a:pt x="9954127" y="523614"/>
                    <a:pt x="10017974" y="539977"/>
                  </a:cubicBezTo>
                  <a:cubicBezTo>
                    <a:pt x="10017011" y="546394"/>
                    <a:pt x="10016370" y="553132"/>
                    <a:pt x="10015407" y="559549"/>
                  </a:cubicBezTo>
                  <a:cubicBezTo>
                    <a:pt x="9985248" y="559549"/>
                    <a:pt x="9955089" y="559549"/>
                    <a:pt x="9914342" y="559549"/>
                  </a:cubicBezTo>
                  <a:cubicBezTo>
                    <a:pt x="9965998" y="586179"/>
                    <a:pt x="10009311" y="608638"/>
                    <a:pt x="10055512" y="632701"/>
                  </a:cubicBezTo>
                  <a:cubicBezTo>
                    <a:pt x="10100430" y="596446"/>
                    <a:pt x="10146311" y="637834"/>
                    <a:pt x="10188662" y="655801"/>
                  </a:cubicBezTo>
                  <a:cubicBezTo>
                    <a:pt x="10224276" y="670881"/>
                    <a:pt x="10243205" y="680827"/>
                    <a:pt x="10276893" y="649064"/>
                  </a:cubicBezTo>
                  <a:cubicBezTo>
                    <a:pt x="10319887" y="608317"/>
                    <a:pt x="10359350" y="641043"/>
                    <a:pt x="10408118" y="678581"/>
                  </a:cubicBezTo>
                  <a:cubicBezTo>
                    <a:pt x="10356141" y="678581"/>
                    <a:pt x="10318924" y="678581"/>
                    <a:pt x="10276252" y="678581"/>
                  </a:cubicBezTo>
                  <a:cubicBezTo>
                    <a:pt x="10307373" y="719328"/>
                    <a:pt x="10392396" y="684356"/>
                    <a:pt x="10370259" y="766492"/>
                  </a:cubicBezTo>
                  <a:cubicBezTo>
                    <a:pt x="10397851" y="754942"/>
                    <a:pt x="10423839" y="744033"/>
                    <a:pt x="10455282" y="730558"/>
                  </a:cubicBezTo>
                  <a:cubicBezTo>
                    <a:pt x="10455282" y="746600"/>
                    <a:pt x="10455282" y="757188"/>
                    <a:pt x="10455282" y="771946"/>
                  </a:cubicBezTo>
                  <a:cubicBezTo>
                    <a:pt x="10484478" y="765209"/>
                    <a:pt x="10512712" y="758792"/>
                    <a:pt x="10540947" y="752054"/>
                  </a:cubicBezTo>
                  <a:cubicBezTo>
                    <a:pt x="10539342" y="756225"/>
                    <a:pt x="10537417" y="760396"/>
                    <a:pt x="10535813" y="764567"/>
                  </a:cubicBezTo>
                  <a:cubicBezTo>
                    <a:pt x="10585864" y="785101"/>
                    <a:pt x="10635595" y="805956"/>
                    <a:pt x="10686288" y="825527"/>
                  </a:cubicBezTo>
                  <a:cubicBezTo>
                    <a:pt x="10704897" y="832585"/>
                    <a:pt x="10731526" y="830340"/>
                    <a:pt x="10742436" y="842852"/>
                  </a:cubicBezTo>
                  <a:cubicBezTo>
                    <a:pt x="10788316" y="895150"/>
                    <a:pt x="10825213" y="873653"/>
                    <a:pt x="10862751" y="834831"/>
                  </a:cubicBezTo>
                  <a:cubicBezTo>
                    <a:pt x="10865639" y="831944"/>
                    <a:pt x="10870451" y="830340"/>
                    <a:pt x="10874301" y="830019"/>
                  </a:cubicBezTo>
                  <a:cubicBezTo>
                    <a:pt x="10878152" y="829698"/>
                    <a:pt x="10882322" y="831944"/>
                    <a:pt x="10891947" y="834190"/>
                  </a:cubicBezTo>
                  <a:cubicBezTo>
                    <a:pt x="10884889" y="851515"/>
                    <a:pt x="10878152" y="867878"/>
                    <a:pt x="10867564" y="893545"/>
                  </a:cubicBezTo>
                  <a:cubicBezTo>
                    <a:pt x="10890664" y="894508"/>
                    <a:pt x="10910556" y="895470"/>
                    <a:pt x="10930770" y="896433"/>
                  </a:cubicBezTo>
                  <a:cubicBezTo>
                    <a:pt x="10927561" y="879749"/>
                    <a:pt x="10924353" y="863386"/>
                    <a:pt x="10919861" y="839965"/>
                  </a:cubicBezTo>
                  <a:cubicBezTo>
                    <a:pt x="10970875" y="853440"/>
                    <a:pt x="11021889" y="866595"/>
                    <a:pt x="11072582" y="879749"/>
                  </a:cubicBezTo>
                  <a:cubicBezTo>
                    <a:pt x="11072261" y="886487"/>
                    <a:pt x="11071619" y="892904"/>
                    <a:pt x="11071299" y="899641"/>
                  </a:cubicBezTo>
                  <a:cubicBezTo>
                    <a:pt x="11047236" y="902529"/>
                    <a:pt x="11023493" y="905096"/>
                    <a:pt x="10987880" y="909267"/>
                  </a:cubicBezTo>
                  <a:cubicBezTo>
                    <a:pt x="11021889" y="925950"/>
                    <a:pt x="11046914" y="937822"/>
                    <a:pt x="11071619" y="950014"/>
                  </a:cubicBezTo>
                  <a:cubicBezTo>
                    <a:pt x="11044027" y="895150"/>
                    <a:pt x="11176855" y="889374"/>
                    <a:pt x="11105307" y="825848"/>
                  </a:cubicBezTo>
                  <a:cubicBezTo>
                    <a:pt x="11148621" y="839323"/>
                    <a:pt x="11191293" y="856007"/>
                    <a:pt x="11235570" y="864670"/>
                  </a:cubicBezTo>
                  <a:cubicBezTo>
                    <a:pt x="11256103" y="868841"/>
                    <a:pt x="11294284" y="863707"/>
                    <a:pt x="11299097" y="852478"/>
                  </a:cubicBezTo>
                  <a:cubicBezTo>
                    <a:pt x="11309042" y="828735"/>
                    <a:pt x="11301984" y="797934"/>
                    <a:pt x="11301984" y="760396"/>
                  </a:cubicBezTo>
                  <a:cubicBezTo>
                    <a:pt x="11339843" y="773550"/>
                    <a:pt x="11387970" y="790555"/>
                    <a:pt x="11436417" y="806918"/>
                  </a:cubicBezTo>
                  <a:cubicBezTo>
                    <a:pt x="11460159" y="814939"/>
                    <a:pt x="11484864" y="820714"/>
                    <a:pt x="11508285" y="830340"/>
                  </a:cubicBezTo>
                  <a:cubicBezTo>
                    <a:pt x="11516307" y="833548"/>
                    <a:pt x="11521440" y="844777"/>
                    <a:pt x="11527857" y="852478"/>
                  </a:cubicBezTo>
                  <a:cubicBezTo>
                    <a:pt x="11518873" y="855365"/>
                    <a:pt x="11509890" y="858253"/>
                    <a:pt x="11500586" y="861461"/>
                  </a:cubicBezTo>
                  <a:cubicBezTo>
                    <a:pt x="11468501" y="851515"/>
                    <a:pt x="11437059" y="841569"/>
                    <a:pt x="11399841" y="829698"/>
                  </a:cubicBezTo>
                  <a:cubicBezTo>
                    <a:pt x="11403691" y="851194"/>
                    <a:pt x="11406899" y="868199"/>
                    <a:pt x="11409787" y="884562"/>
                  </a:cubicBezTo>
                  <a:cubicBezTo>
                    <a:pt x="11399199" y="885204"/>
                    <a:pt x="11389253" y="885524"/>
                    <a:pt x="11379307" y="886166"/>
                  </a:cubicBezTo>
                  <a:cubicBezTo>
                    <a:pt x="11378986" y="890337"/>
                    <a:pt x="11378666" y="894829"/>
                    <a:pt x="11378666" y="899000"/>
                  </a:cubicBezTo>
                  <a:cubicBezTo>
                    <a:pt x="11405616" y="902850"/>
                    <a:pt x="11432888" y="907021"/>
                    <a:pt x="11448609" y="909267"/>
                  </a:cubicBezTo>
                  <a:cubicBezTo>
                    <a:pt x="11470747" y="889374"/>
                    <a:pt x="11486148" y="875257"/>
                    <a:pt x="11501869" y="861461"/>
                  </a:cubicBezTo>
                  <a:cubicBezTo>
                    <a:pt x="11509569" y="897396"/>
                    <a:pt x="11487431" y="948089"/>
                    <a:pt x="11538124" y="958676"/>
                  </a:cubicBezTo>
                  <a:cubicBezTo>
                    <a:pt x="11561224" y="908625"/>
                    <a:pt x="11581438" y="864990"/>
                    <a:pt x="11601651" y="821356"/>
                  </a:cubicBezTo>
                  <a:cubicBezTo>
                    <a:pt x="11608709" y="824564"/>
                    <a:pt x="11615768" y="827773"/>
                    <a:pt x="11622826" y="830981"/>
                  </a:cubicBezTo>
                  <a:cubicBezTo>
                    <a:pt x="11618013" y="844777"/>
                    <a:pt x="11613201" y="858894"/>
                    <a:pt x="11608388" y="872691"/>
                  </a:cubicBezTo>
                  <a:cubicBezTo>
                    <a:pt x="11615768" y="875257"/>
                    <a:pt x="11620901" y="879107"/>
                    <a:pt x="11623147" y="877824"/>
                  </a:cubicBezTo>
                  <a:cubicBezTo>
                    <a:pt x="11669028" y="853440"/>
                    <a:pt x="11823352" y="885204"/>
                    <a:pt x="11840357" y="930442"/>
                  </a:cubicBezTo>
                  <a:cubicBezTo>
                    <a:pt x="11857362" y="976002"/>
                    <a:pt x="11875971" y="986910"/>
                    <a:pt x="11920889" y="972152"/>
                  </a:cubicBezTo>
                  <a:cubicBezTo>
                    <a:pt x="11939818" y="965735"/>
                    <a:pt x="11963881" y="975360"/>
                    <a:pt x="11987303" y="977927"/>
                  </a:cubicBezTo>
                  <a:cubicBezTo>
                    <a:pt x="11947839" y="1036641"/>
                    <a:pt x="11947839" y="1036641"/>
                    <a:pt x="12046017" y="1046908"/>
                  </a:cubicBezTo>
                  <a:cubicBezTo>
                    <a:pt x="12038958" y="1065838"/>
                    <a:pt x="12031900" y="1084126"/>
                    <a:pt x="12024841" y="1103055"/>
                  </a:cubicBezTo>
                  <a:cubicBezTo>
                    <a:pt x="11966448" y="1087655"/>
                    <a:pt x="11909338" y="1072896"/>
                    <a:pt x="11852228" y="1057817"/>
                  </a:cubicBezTo>
                  <a:cubicBezTo>
                    <a:pt x="11850624" y="1062950"/>
                    <a:pt x="11849341" y="1068404"/>
                    <a:pt x="11847737" y="1073538"/>
                  </a:cubicBezTo>
                  <a:cubicBezTo>
                    <a:pt x="11919605" y="1098243"/>
                    <a:pt x="11993078" y="1118456"/>
                    <a:pt x="12061738" y="1149578"/>
                  </a:cubicBezTo>
                  <a:cubicBezTo>
                    <a:pt x="12087405" y="1161128"/>
                    <a:pt x="12101843" y="1198025"/>
                    <a:pt x="12134569" y="1241018"/>
                  </a:cubicBezTo>
                  <a:cubicBezTo>
                    <a:pt x="12099918" y="1236526"/>
                    <a:pt x="12083234" y="1231713"/>
                    <a:pt x="12066551" y="1232355"/>
                  </a:cubicBezTo>
                  <a:cubicBezTo>
                    <a:pt x="12026445" y="1233959"/>
                    <a:pt x="11980565" y="1191608"/>
                    <a:pt x="11946556" y="1246472"/>
                  </a:cubicBezTo>
                  <a:lnTo>
                    <a:pt x="11948802" y="1244868"/>
                  </a:lnTo>
                  <a:cubicBezTo>
                    <a:pt x="11890088" y="1234922"/>
                    <a:pt x="11831373" y="1225296"/>
                    <a:pt x="11772659" y="1215350"/>
                  </a:cubicBezTo>
                  <a:cubicBezTo>
                    <a:pt x="11771376" y="1221125"/>
                    <a:pt x="11770093" y="1226900"/>
                    <a:pt x="11768809" y="1232676"/>
                  </a:cubicBezTo>
                  <a:cubicBezTo>
                    <a:pt x="11793514" y="1245830"/>
                    <a:pt x="11818219" y="1259305"/>
                    <a:pt x="11842924" y="1272460"/>
                  </a:cubicBezTo>
                  <a:lnTo>
                    <a:pt x="11844849" y="1271498"/>
                  </a:lnTo>
                  <a:cubicBezTo>
                    <a:pt x="11829449" y="1278235"/>
                    <a:pt x="11813727" y="1284652"/>
                    <a:pt x="11798326" y="1291390"/>
                  </a:cubicBezTo>
                  <a:cubicBezTo>
                    <a:pt x="11797043" y="1296523"/>
                    <a:pt x="11796081" y="1301657"/>
                    <a:pt x="11794798" y="1306790"/>
                  </a:cubicBezTo>
                  <a:cubicBezTo>
                    <a:pt x="11926022" y="1352350"/>
                    <a:pt x="12057567" y="1397588"/>
                    <a:pt x="12188792" y="1443148"/>
                  </a:cubicBezTo>
                  <a:cubicBezTo>
                    <a:pt x="12187188" y="1449886"/>
                    <a:pt x="12185904" y="1456944"/>
                    <a:pt x="12184300" y="1463682"/>
                  </a:cubicBezTo>
                  <a:cubicBezTo>
                    <a:pt x="12142270" y="1455661"/>
                    <a:pt x="12099918" y="1447319"/>
                    <a:pt x="12052754" y="1438335"/>
                  </a:cubicBezTo>
                  <a:cubicBezTo>
                    <a:pt x="12055000" y="1454378"/>
                    <a:pt x="12056604" y="1467532"/>
                    <a:pt x="12058530" y="1482291"/>
                  </a:cubicBezTo>
                  <a:cubicBezTo>
                    <a:pt x="12026767" y="1471382"/>
                    <a:pt x="11998211" y="1457907"/>
                    <a:pt x="11968373" y="1451811"/>
                  </a:cubicBezTo>
                  <a:cubicBezTo>
                    <a:pt x="11944310" y="1446998"/>
                    <a:pt x="11918322" y="1450848"/>
                    <a:pt x="11893296" y="1452132"/>
                  </a:cubicBezTo>
                  <a:cubicBezTo>
                    <a:pt x="11871479" y="1453094"/>
                    <a:pt x="11849982" y="1455661"/>
                    <a:pt x="11819823" y="1458228"/>
                  </a:cubicBezTo>
                  <a:cubicBezTo>
                    <a:pt x="11820785" y="1454057"/>
                    <a:pt x="11818540" y="1464324"/>
                    <a:pt x="11816294" y="1474591"/>
                  </a:cubicBezTo>
                  <a:cubicBezTo>
                    <a:pt x="11761109" y="1463682"/>
                    <a:pt x="11703036" y="1436090"/>
                    <a:pt x="11652664" y="1446677"/>
                  </a:cubicBezTo>
                  <a:cubicBezTo>
                    <a:pt x="11603575" y="1456944"/>
                    <a:pt x="11562507" y="1505712"/>
                    <a:pt x="11517590" y="1538117"/>
                  </a:cubicBezTo>
                  <a:cubicBezTo>
                    <a:pt x="11524328" y="1551272"/>
                    <a:pt x="11532027" y="1566672"/>
                    <a:pt x="11534274" y="1571806"/>
                  </a:cubicBezTo>
                  <a:cubicBezTo>
                    <a:pt x="11500906" y="1612232"/>
                    <a:pt x="11473634" y="1647204"/>
                    <a:pt x="11444117" y="1680250"/>
                  </a:cubicBezTo>
                  <a:cubicBezTo>
                    <a:pt x="11427754" y="1698538"/>
                    <a:pt x="11408824" y="1715543"/>
                    <a:pt x="11388611" y="1729660"/>
                  </a:cubicBezTo>
                  <a:cubicBezTo>
                    <a:pt x="11375136" y="1738964"/>
                    <a:pt x="11357490" y="1741210"/>
                    <a:pt x="11341448" y="1746986"/>
                  </a:cubicBezTo>
                  <a:cubicBezTo>
                    <a:pt x="11339202" y="1727414"/>
                    <a:pt x="11336956" y="1708164"/>
                    <a:pt x="11333427" y="1676721"/>
                  </a:cubicBezTo>
                  <a:cubicBezTo>
                    <a:pt x="11287546" y="1733831"/>
                    <a:pt x="11360057" y="1812437"/>
                    <a:pt x="11269900" y="1841634"/>
                  </a:cubicBezTo>
                  <a:cubicBezTo>
                    <a:pt x="11260274" y="1823667"/>
                    <a:pt x="11249686" y="1804416"/>
                    <a:pt x="11239741" y="1785808"/>
                  </a:cubicBezTo>
                  <a:cubicBezTo>
                    <a:pt x="11145092" y="1805058"/>
                    <a:pt x="11145092" y="1805058"/>
                    <a:pt x="11146055" y="1729018"/>
                  </a:cubicBezTo>
                  <a:cubicBezTo>
                    <a:pt x="11159209" y="1728056"/>
                    <a:pt x="11172364" y="1726773"/>
                    <a:pt x="11185839" y="1725810"/>
                  </a:cubicBezTo>
                  <a:cubicBezTo>
                    <a:pt x="11186802" y="1722602"/>
                    <a:pt x="11187765" y="1719393"/>
                    <a:pt x="11188726" y="1716185"/>
                  </a:cubicBezTo>
                  <a:cubicBezTo>
                    <a:pt x="11160172" y="1705918"/>
                    <a:pt x="11131296" y="1695972"/>
                    <a:pt x="11097608" y="1683780"/>
                  </a:cubicBezTo>
                  <a:cubicBezTo>
                    <a:pt x="11106912" y="1676080"/>
                    <a:pt x="11112687" y="1671267"/>
                    <a:pt x="11130975" y="1655866"/>
                  </a:cubicBezTo>
                  <a:cubicBezTo>
                    <a:pt x="11099853" y="1650091"/>
                    <a:pt x="11074507" y="1637578"/>
                    <a:pt x="11054294" y="1643033"/>
                  </a:cubicBezTo>
                  <a:cubicBezTo>
                    <a:pt x="10989163" y="1661321"/>
                    <a:pt x="10978575" y="1656508"/>
                    <a:pt x="10980821" y="1572768"/>
                  </a:cubicBezTo>
                  <a:cubicBezTo>
                    <a:pt x="10950341" y="1590735"/>
                    <a:pt x="10929807" y="1609665"/>
                    <a:pt x="10905744" y="1615440"/>
                  </a:cubicBezTo>
                  <a:cubicBezTo>
                    <a:pt x="10863714" y="1625707"/>
                    <a:pt x="10819758" y="1629557"/>
                    <a:pt x="10776444" y="1632445"/>
                  </a:cubicBezTo>
                  <a:cubicBezTo>
                    <a:pt x="10691421" y="1638220"/>
                    <a:pt x="10652920" y="1683459"/>
                    <a:pt x="10662867" y="1772332"/>
                  </a:cubicBezTo>
                  <a:cubicBezTo>
                    <a:pt x="10684042" y="1761423"/>
                    <a:pt x="10704576" y="1750836"/>
                    <a:pt x="10727035" y="1738964"/>
                  </a:cubicBezTo>
                  <a:cubicBezTo>
                    <a:pt x="10733773" y="1753402"/>
                    <a:pt x="10739547" y="1765594"/>
                    <a:pt x="10751740" y="1791903"/>
                  </a:cubicBezTo>
                  <a:cubicBezTo>
                    <a:pt x="10757515" y="1759178"/>
                    <a:pt x="10756552" y="1738964"/>
                    <a:pt x="10765215" y="1725168"/>
                  </a:cubicBezTo>
                  <a:cubicBezTo>
                    <a:pt x="10772916" y="1712655"/>
                    <a:pt x="10791525" y="1706560"/>
                    <a:pt x="10805641" y="1697576"/>
                  </a:cubicBezTo>
                  <a:cubicBezTo>
                    <a:pt x="10796016" y="1690838"/>
                    <a:pt x="10787353" y="1684421"/>
                    <a:pt x="10778370" y="1678325"/>
                  </a:cubicBezTo>
                  <a:cubicBezTo>
                    <a:pt x="10780295" y="1673513"/>
                    <a:pt x="10781899" y="1669021"/>
                    <a:pt x="10783824" y="1664208"/>
                  </a:cubicBezTo>
                  <a:cubicBezTo>
                    <a:pt x="10806604" y="1668700"/>
                    <a:pt x="10829383" y="1673192"/>
                    <a:pt x="10853768" y="1678325"/>
                  </a:cubicBezTo>
                  <a:cubicBezTo>
                    <a:pt x="10842217" y="1698218"/>
                    <a:pt x="10832913" y="1713618"/>
                    <a:pt x="10819438" y="1736398"/>
                  </a:cubicBezTo>
                  <a:cubicBezTo>
                    <a:pt x="10851842" y="1733510"/>
                    <a:pt x="10875264" y="1731585"/>
                    <a:pt x="10917936" y="1728056"/>
                  </a:cubicBezTo>
                  <a:cubicBezTo>
                    <a:pt x="10870772" y="1763349"/>
                    <a:pt x="10839330" y="1787091"/>
                    <a:pt x="10793129" y="1821742"/>
                  </a:cubicBezTo>
                  <a:cubicBezTo>
                    <a:pt x="10834838" y="1838426"/>
                    <a:pt x="10858901" y="1848051"/>
                    <a:pt x="10902535" y="1865697"/>
                  </a:cubicBezTo>
                  <a:cubicBezTo>
                    <a:pt x="10870451" y="1868906"/>
                    <a:pt x="10853768" y="1876285"/>
                    <a:pt x="10842538" y="1870831"/>
                  </a:cubicBezTo>
                  <a:cubicBezTo>
                    <a:pt x="10786070" y="1844201"/>
                    <a:pt x="10745644" y="1866018"/>
                    <a:pt x="10705539" y="1905482"/>
                  </a:cubicBezTo>
                  <a:cubicBezTo>
                    <a:pt x="10691101" y="1919599"/>
                    <a:pt x="10662225" y="1917353"/>
                    <a:pt x="10643616" y="1928582"/>
                  </a:cubicBezTo>
                  <a:cubicBezTo>
                    <a:pt x="10610890" y="1948154"/>
                    <a:pt x="10581052" y="1971896"/>
                    <a:pt x="10549930" y="1994034"/>
                  </a:cubicBezTo>
                  <a:cubicBezTo>
                    <a:pt x="10526509" y="2010718"/>
                    <a:pt x="10503729" y="2028364"/>
                    <a:pt x="10479345" y="2044086"/>
                  </a:cubicBezTo>
                  <a:cubicBezTo>
                    <a:pt x="10451432" y="2062053"/>
                    <a:pt x="10394322" y="2058202"/>
                    <a:pt x="10429293" y="2123013"/>
                  </a:cubicBezTo>
                  <a:cubicBezTo>
                    <a:pt x="10391113" y="2115633"/>
                    <a:pt x="10356141" y="2109216"/>
                    <a:pt x="10320849" y="2102479"/>
                  </a:cubicBezTo>
                  <a:cubicBezTo>
                    <a:pt x="10319244" y="2106971"/>
                    <a:pt x="10317961" y="2111462"/>
                    <a:pt x="10316357" y="2116275"/>
                  </a:cubicBezTo>
                  <a:cubicBezTo>
                    <a:pt x="10348120" y="2128467"/>
                    <a:pt x="10385659" y="2133921"/>
                    <a:pt x="10410043" y="2154776"/>
                  </a:cubicBezTo>
                  <a:cubicBezTo>
                    <a:pt x="10441485" y="2181727"/>
                    <a:pt x="10468757" y="2217982"/>
                    <a:pt x="10485120" y="2255841"/>
                  </a:cubicBezTo>
                  <a:cubicBezTo>
                    <a:pt x="10496350" y="2281509"/>
                    <a:pt x="10555063" y="2290492"/>
                    <a:pt x="10517525" y="2335089"/>
                  </a:cubicBezTo>
                  <a:cubicBezTo>
                    <a:pt x="10551213" y="2337977"/>
                    <a:pt x="10585223" y="2340865"/>
                    <a:pt x="10618911" y="2343752"/>
                  </a:cubicBezTo>
                  <a:cubicBezTo>
                    <a:pt x="10618590" y="2341185"/>
                    <a:pt x="10617949" y="2338619"/>
                    <a:pt x="10617627" y="2336052"/>
                  </a:cubicBezTo>
                  <a:cubicBezTo>
                    <a:pt x="10660621" y="2346640"/>
                    <a:pt x="10703613" y="2357227"/>
                    <a:pt x="10729922" y="2363644"/>
                  </a:cubicBezTo>
                  <a:cubicBezTo>
                    <a:pt x="10754948" y="2390916"/>
                    <a:pt x="10770027" y="2414979"/>
                    <a:pt x="10791525" y="2428775"/>
                  </a:cubicBezTo>
                  <a:cubicBezTo>
                    <a:pt x="10823288" y="2449630"/>
                    <a:pt x="10861789" y="2460539"/>
                    <a:pt x="10893873" y="2481072"/>
                  </a:cubicBezTo>
                  <a:cubicBezTo>
                    <a:pt x="10909594" y="2491019"/>
                    <a:pt x="10917294" y="2513478"/>
                    <a:pt x="10920823" y="2518932"/>
                  </a:cubicBezTo>
                  <a:cubicBezTo>
                    <a:pt x="10876548" y="2537541"/>
                    <a:pt x="10838047" y="2556150"/>
                    <a:pt x="10797941" y="2569625"/>
                  </a:cubicBezTo>
                  <a:cubicBezTo>
                    <a:pt x="10784145" y="2574117"/>
                    <a:pt x="10765536" y="2568662"/>
                    <a:pt x="10750457" y="2563529"/>
                  </a:cubicBezTo>
                  <a:cubicBezTo>
                    <a:pt x="10656129" y="2529840"/>
                    <a:pt x="10562764" y="2493265"/>
                    <a:pt x="10467794" y="2461180"/>
                  </a:cubicBezTo>
                  <a:cubicBezTo>
                    <a:pt x="10446940" y="2454122"/>
                    <a:pt x="10413572" y="2451555"/>
                    <a:pt x="10399776" y="2463426"/>
                  </a:cubicBezTo>
                  <a:cubicBezTo>
                    <a:pt x="10365766" y="2492623"/>
                    <a:pt x="10336891" y="2475618"/>
                    <a:pt x="10308336" y="2462785"/>
                  </a:cubicBezTo>
                  <a:cubicBezTo>
                    <a:pt x="10233901" y="2429738"/>
                    <a:pt x="10162353" y="2390274"/>
                    <a:pt x="10086634" y="2361398"/>
                  </a:cubicBezTo>
                  <a:cubicBezTo>
                    <a:pt x="10057116" y="2350169"/>
                    <a:pt x="10019257" y="2359473"/>
                    <a:pt x="9981719" y="2359473"/>
                  </a:cubicBezTo>
                  <a:cubicBezTo>
                    <a:pt x="9996156" y="2347602"/>
                    <a:pt x="10010274" y="2336052"/>
                    <a:pt x="10018295" y="2329314"/>
                  </a:cubicBezTo>
                  <a:cubicBezTo>
                    <a:pt x="9878408" y="2285038"/>
                    <a:pt x="9735633" y="2240120"/>
                    <a:pt x="9590612" y="2194240"/>
                  </a:cubicBezTo>
                  <a:cubicBezTo>
                    <a:pt x="9585479" y="2274771"/>
                    <a:pt x="9666973" y="2271242"/>
                    <a:pt x="9701623" y="2303326"/>
                  </a:cubicBezTo>
                  <a:cubicBezTo>
                    <a:pt x="9669539" y="2333485"/>
                    <a:pt x="9639380" y="2365569"/>
                    <a:pt x="9605050" y="2392199"/>
                  </a:cubicBezTo>
                  <a:cubicBezTo>
                    <a:pt x="9591575" y="2402787"/>
                    <a:pt x="9566228" y="2407600"/>
                    <a:pt x="9549866" y="2403108"/>
                  </a:cubicBezTo>
                  <a:cubicBezTo>
                    <a:pt x="9504627" y="2390595"/>
                    <a:pt x="9461954" y="2366853"/>
                    <a:pt x="9416395" y="2356586"/>
                  </a:cubicBezTo>
                  <a:cubicBezTo>
                    <a:pt x="9376611" y="2347602"/>
                    <a:pt x="9347414" y="2331239"/>
                    <a:pt x="9356076" y="2290813"/>
                  </a:cubicBezTo>
                  <a:cubicBezTo>
                    <a:pt x="9359606" y="2274450"/>
                    <a:pt x="9393615" y="2264183"/>
                    <a:pt x="9420245" y="2247179"/>
                  </a:cubicBezTo>
                  <a:cubicBezTo>
                    <a:pt x="9367306" y="2241724"/>
                    <a:pt x="9317255" y="2236591"/>
                    <a:pt x="9257578" y="2230495"/>
                  </a:cubicBezTo>
                  <a:cubicBezTo>
                    <a:pt x="9280037" y="2249425"/>
                    <a:pt x="9297042" y="2264183"/>
                    <a:pt x="9314047" y="2278621"/>
                  </a:cubicBezTo>
                  <a:cubicBezTo>
                    <a:pt x="9312442" y="2283434"/>
                    <a:pt x="9311159" y="2288246"/>
                    <a:pt x="9309554" y="2293380"/>
                  </a:cubicBezTo>
                  <a:cubicBezTo>
                    <a:pt x="9251161" y="2282792"/>
                    <a:pt x="9193089" y="2272525"/>
                    <a:pt x="9134695" y="2261937"/>
                  </a:cubicBezTo>
                  <a:cubicBezTo>
                    <a:pt x="9110953" y="2242687"/>
                    <a:pt x="9089778" y="2212848"/>
                    <a:pt x="9063147" y="2206752"/>
                  </a:cubicBezTo>
                  <a:cubicBezTo>
                    <a:pt x="9018230" y="2196486"/>
                    <a:pt x="8969462" y="2201298"/>
                    <a:pt x="8922619" y="2199694"/>
                  </a:cubicBezTo>
                  <a:cubicBezTo>
                    <a:pt x="8911710" y="2180123"/>
                    <a:pt x="8900802" y="2160551"/>
                    <a:pt x="8889251" y="2140338"/>
                  </a:cubicBezTo>
                  <a:cubicBezTo>
                    <a:pt x="8902406" y="2133280"/>
                    <a:pt x="8915560" y="2126542"/>
                    <a:pt x="8928715" y="2119804"/>
                  </a:cubicBezTo>
                  <a:cubicBezTo>
                    <a:pt x="8926469" y="2115312"/>
                    <a:pt x="8924223" y="2111141"/>
                    <a:pt x="8921977" y="2106650"/>
                  </a:cubicBezTo>
                  <a:cubicBezTo>
                    <a:pt x="8894385" y="2120125"/>
                    <a:pt x="8866472" y="2133280"/>
                    <a:pt x="8831179" y="2150284"/>
                  </a:cubicBezTo>
                  <a:cubicBezTo>
                    <a:pt x="8835992" y="2123333"/>
                    <a:pt x="8838879" y="2106008"/>
                    <a:pt x="8843692" y="2079378"/>
                  </a:cubicBezTo>
                  <a:cubicBezTo>
                    <a:pt x="8825404" y="2084191"/>
                    <a:pt x="8800057" y="2086437"/>
                    <a:pt x="8799737" y="2091249"/>
                  </a:cubicBezTo>
                  <a:cubicBezTo>
                    <a:pt x="8793320" y="2152209"/>
                    <a:pt x="8757386" y="2136488"/>
                    <a:pt x="8720489" y="2125900"/>
                  </a:cubicBezTo>
                  <a:cubicBezTo>
                    <a:pt x="8694179" y="2118200"/>
                    <a:pt x="8666907" y="2114671"/>
                    <a:pt x="8640278" y="2108896"/>
                  </a:cubicBezTo>
                  <a:cubicBezTo>
                    <a:pt x="8638994" y="2114029"/>
                    <a:pt x="8637711" y="2119163"/>
                    <a:pt x="8636427" y="2124296"/>
                  </a:cubicBezTo>
                  <a:cubicBezTo>
                    <a:pt x="8669154" y="2132959"/>
                    <a:pt x="8701559" y="2142263"/>
                    <a:pt x="8734284" y="2150605"/>
                  </a:cubicBezTo>
                  <a:cubicBezTo>
                    <a:pt x="8797491" y="2166647"/>
                    <a:pt x="8860697" y="2182689"/>
                    <a:pt x="8923902" y="2198411"/>
                  </a:cubicBezTo>
                  <a:cubicBezTo>
                    <a:pt x="8995129" y="2218945"/>
                    <a:pt x="9066036" y="2239478"/>
                    <a:pt x="9137262" y="2260012"/>
                  </a:cubicBezTo>
                  <a:cubicBezTo>
                    <a:pt x="9140792" y="2273808"/>
                    <a:pt x="9144642" y="2287926"/>
                    <a:pt x="9149454" y="2306534"/>
                  </a:cubicBezTo>
                  <a:cubicBezTo>
                    <a:pt x="9121220" y="2298513"/>
                    <a:pt x="9091703" y="2286963"/>
                    <a:pt x="9060902" y="2281830"/>
                  </a:cubicBezTo>
                  <a:cubicBezTo>
                    <a:pt x="9015984" y="2274129"/>
                    <a:pt x="8970103" y="2272846"/>
                    <a:pt x="8925185" y="2265787"/>
                  </a:cubicBezTo>
                  <a:cubicBezTo>
                    <a:pt x="8739418" y="2237232"/>
                    <a:pt x="8553971" y="2207394"/>
                    <a:pt x="8368525" y="2178518"/>
                  </a:cubicBezTo>
                  <a:cubicBezTo>
                    <a:pt x="8351521" y="2175952"/>
                    <a:pt x="8330986" y="2168572"/>
                    <a:pt x="8317511" y="2174989"/>
                  </a:cubicBezTo>
                  <a:cubicBezTo>
                    <a:pt x="8201687" y="2228249"/>
                    <a:pt x="8084579" y="2179481"/>
                    <a:pt x="7968435" y="2178198"/>
                  </a:cubicBezTo>
                  <a:cubicBezTo>
                    <a:pt x="7899775" y="2177556"/>
                    <a:pt x="7831114" y="2147397"/>
                    <a:pt x="7762775" y="2128467"/>
                  </a:cubicBezTo>
                  <a:cubicBezTo>
                    <a:pt x="7756037" y="2126542"/>
                    <a:pt x="7755716" y="2107291"/>
                    <a:pt x="7748337" y="2103120"/>
                  </a:cubicBezTo>
                  <a:cubicBezTo>
                    <a:pt x="7734861" y="2095420"/>
                    <a:pt x="7716895" y="2086757"/>
                    <a:pt x="7703420" y="2089966"/>
                  </a:cubicBezTo>
                  <a:cubicBezTo>
                    <a:pt x="7606204" y="2113067"/>
                    <a:pt x="7512197" y="2113708"/>
                    <a:pt x="7413378" y="2086757"/>
                  </a:cubicBezTo>
                  <a:cubicBezTo>
                    <a:pt x="7320975" y="2061732"/>
                    <a:pt x="7222798" y="2058523"/>
                    <a:pt x="7127508" y="2045048"/>
                  </a:cubicBezTo>
                  <a:cubicBezTo>
                    <a:pt x="7108578" y="2042481"/>
                    <a:pt x="7089969" y="2037989"/>
                    <a:pt x="7071039" y="2034460"/>
                  </a:cubicBezTo>
                  <a:cubicBezTo>
                    <a:pt x="7076815" y="2012643"/>
                    <a:pt x="7081306" y="1995317"/>
                    <a:pt x="7085798" y="1977671"/>
                  </a:cubicBezTo>
                  <a:cubicBezTo>
                    <a:pt x="7112428" y="1989542"/>
                    <a:pt x="7138095" y="2004622"/>
                    <a:pt x="7165688" y="2012322"/>
                  </a:cubicBezTo>
                  <a:cubicBezTo>
                    <a:pt x="7184617" y="2017776"/>
                    <a:pt x="7206435" y="2012964"/>
                    <a:pt x="7226969" y="2012964"/>
                  </a:cubicBezTo>
                  <a:cubicBezTo>
                    <a:pt x="7276378" y="2012643"/>
                    <a:pt x="7326109" y="2015530"/>
                    <a:pt x="7374877" y="2010718"/>
                  </a:cubicBezTo>
                  <a:cubicBezTo>
                    <a:pt x="7442254" y="2004301"/>
                    <a:pt x="7509310" y="1967404"/>
                    <a:pt x="7577007" y="2012001"/>
                  </a:cubicBezTo>
                  <a:cubicBezTo>
                    <a:pt x="7578933" y="2013285"/>
                    <a:pt x="7588878" y="2003018"/>
                    <a:pt x="7601392" y="1992751"/>
                  </a:cubicBezTo>
                  <a:cubicBezTo>
                    <a:pt x="7577970" y="1986013"/>
                    <a:pt x="7562569" y="1979917"/>
                    <a:pt x="7546527" y="1977029"/>
                  </a:cubicBezTo>
                  <a:cubicBezTo>
                    <a:pt x="7490060" y="1967725"/>
                    <a:pt x="7428778" y="1969971"/>
                    <a:pt x="7378085" y="1947833"/>
                  </a:cubicBezTo>
                  <a:cubicBezTo>
                    <a:pt x="7316162" y="1920882"/>
                    <a:pt x="7270603" y="1922807"/>
                    <a:pt x="7224402" y="1970933"/>
                  </a:cubicBezTo>
                  <a:cubicBezTo>
                    <a:pt x="7217344" y="1978313"/>
                    <a:pt x="7195847" y="1975746"/>
                    <a:pt x="7182371" y="1972859"/>
                  </a:cubicBezTo>
                  <a:cubicBezTo>
                    <a:pt x="7154458" y="1966762"/>
                    <a:pt x="7126866" y="1957458"/>
                    <a:pt x="7099274" y="1949758"/>
                  </a:cubicBezTo>
                  <a:cubicBezTo>
                    <a:pt x="7101841" y="1926657"/>
                    <a:pt x="7136491" y="1899065"/>
                    <a:pt x="7084194" y="1884306"/>
                  </a:cubicBezTo>
                  <a:cubicBezTo>
                    <a:pt x="7071039" y="1880456"/>
                    <a:pt x="7066868" y="1845163"/>
                    <a:pt x="7058206" y="1823346"/>
                  </a:cubicBezTo>
                  <a:cubicBezTo>
                    <a:pt x="7014571" y="1830084"/>
                    <a:pt x="6961953" y="1819496"/>
                    <a:pt x="6957140" y="1887514"/>
                  </a:cubicBezTo>
                  <a:cubicBezTo>
                    <a:pt x="6956819" y="1892327"/>
                    <a:pt x="6933719" y="1901311"/>
                    <a:pt x="6931473" y="1899065"/>
                  </a:cubicBezTo>
                  <a:cubicBezTo>
                    <a:pt x="6888801" y="1851901"/>
                    <a:pt x="6848696" y="1899707"/>
                    <a:pt x="6804099" y="1898744"/>
                  </a:cubicBezTo>
                  <a:cubicBezTo>
                    <a:pt x="6806666" y="1885269"/>
                    <a:pt x="6809874" y="1869868"/>
                    <a:pt x="6813724" y="1849655"/>
                  </a:cubicBezTo>
                  <a:cubicBezTo>
                    <a:pt x="6770411" y="1855109"/>
                    <a:pt x="6733514" y="1791583"/>
                    <a:pt x="6688596" y="1849976"/>
                  </a:cubicBezTo>
                  <a:cubicBezTo>
                    <a:pt x="6704638" y="1856072"/>
                    <a:pt x="6720359" y="1861847"/>
                    <a:pt x="6735759" y="1867622"/>
                  </a:cubicBezTo>
                  <a:cubicBezTo>
                    <a:pt x="6736401" y="1873397"/>
                    <a:pt x="6736722" y="1878852"/>
                    <a:pt x="6737364" y="1884627"/>
                  </a:cubicBezTo>
                  <a:cubicBezTo>
                    <a:pt x="6702392" y="1892648"/>
                    <a:pt x="6667100" y="1907728"/>
                    <a:pt x="6632769" y="1906444"/>
                  </a:cubicBezTo>
                  <a:cubicBezTo>
                    <a:pt x="6604535" y="1905482"/>
                    <a:pt x="6576943" y="1885269"/>
                    <a:pt x="6542291" y="1870831"/>
                  </a:cubicBezTo>
                  <a:cubicBezTo>
                    <a:pt x="6542291" y="1869227"/>
                    <a:pt x="6540687" y="1854147"/>
                    <a:pt x="6539083" y="1833613"/>
                  </a:cubicBezTo>
                  <a:cubicBezTo>
                    <a:pt x="6494807" y="1860564"/>
                    <a:pt x="6454381" y="1885269"/>
                    <a:pt x="6417484" y="1907407"/>
                  </a:cubicBezTo>
                  <a:cubicBezTo>
                    <a:pt x="6387646" y="1902273"/>
                    <a:pt x="6358128" y="1897140"/>
                    <a:pt x="6323477" y="1891044"/>
                  </a:cubicBezTo>
                  <a:cubicBezTo>
                    <a:pt x="6343049" y="1877889"/>
                    <a:pt x="6359733" y="1866339"/>
                    <a:pt x="6363262" y="1864093"/>
                  </a:cubicBezTo>
                  <a:cubicBezTo>
                    <a:pt x="6365508" y="1830405"/>
                    <a:pt x="6366791" y="1806983"/>
                    <a:pt x="6368716" y="1778107"/>
                  </a:cubicBezTo>
                  <a:cubicBezTo>
                    <a:pt x="6328611" y="1766557"/>
                    <a:pt x="6300377" y="1795112"/>
                    <a:pt x="6281126" y="1833934"/>
                  </a:cubicBezTo>
                  <a:cubicBezTo>
                    <a:pt x="6267651" y="1860885"/>
                    <a:pt x="6261555" y="1891044"/>
                    <a:pt x="6245513" y="1940453"/>
                  </a:cubicBezTo>
                  <a:cubicBezTo>
                    <a:pt x="6216958" y="1830405"/>
                    <a:pt x="6161773" y="1899386"/>
                    <a:pt x="6120384" y="1899065"/>
                  </a:cubicBezTo>
                  <a:cubicBezTo>
                    <a:pt x="6071937" y="1898744"/>
                    <a:pt x="6023490" y="1910294"/>
                    <a:pt x="5976968" y="1916390"/>
                  </a:cubicBezTo>
                  <a:cubicBezTo>
                    <a:pt x="5986593" y="1890402"/>
                    <a:pt x="5993973" y="1869868"/>
                    <a:pt x="6001673" y="1849655"/>
                  </a:cubicBezTo>
                  <a:cubicBezTo>
                    <a:pt x="5997502" y="1846768"/>
                    <a:pt x="5993331" y="1844201"/>
                    <a:pt x="5989160" y="1841313"/>
                  </a:cubicBezTo>
                  <a:cubicBezTo>
                    <a:pt x="5970551" y="1853505"/>
                    <a:pt x="5952263" y="1865697"/>
                    <a:pt x="5929804" y="1880135"/>
                  </a:cubicBezTo>
                  <a:cubicBezTo>
                    <a:pt x="5927558" y="1858639"/>
                    <a:pt x="5925312" y="1840351"/>
                    <a:pt x="5922104" y="1810833"/>
                  </a:cubicBezTo>
                  <a:cubicBezTo>
                    <a:pt x="5897399" y="1818533"/>
                    <a:pt x="5876544" y="1824950"/>
                    <a:pt x="5856011" y="1831367"/>
                  </a:cubicBezTo>
                  <a:cubicBezTo>
                    <a:pt x="5861144" y="1836180"/>
                    <a:pt x="5866277" y="1840992"/>
                    <a:pt x="5871731" y="1845805"/>
                  </a:cubicBezTo>
                  <a:cubicBezTo>
                    <a:pt x="5851198" y="1874039"/>
                    <a:pt x="5830664" y="1902594"/>
                    <a:pt x="5807884" y="1934036"/>
                  </a:cubicBezTo>
                  <a:cubicBezTo>
                    <a:pt x="5792484" y="1919599"/>
                    <a:pt x="5783500" y="1911257"/>
                    <a:pt x="5776762" y="1904519"/>
                  </a:cubicBezTo>
                  <a:cubicBezTo>
                    <a:pt x="5762324" y="1921524"/>
                    <a:pt x="5747886" y="1938528"/>
                    <a:pt x="5728957" y="1960667"/>
                  </a:cubicBezTo>
                  <a:cubicBezTo>
                    <a:pt x="5722219" y="1925695"/>
                    <a:pt x="5717727" y="1901311"/>
                    <a:pt x="5711952" y="1870831"/>
                  </a:cubicBezTo>
                  <a:cubicBezTo>
                    <a:pt x="5647463" y="1918636"/>
                    <a:pt x="5570782" y="1910936"/>
                    <a:pt x="5545756" y="1854789"/>
                  </a:cubicBezTo>
                  <a:cubicBezTo>
                    <a:pt x="5522335" y="1878210"/>
                    <a:pt x="5501159" y="1899065"/>
                    <a:pt x="5478058" y="1921845"/>
                  </a:cubicBezTo>
                  <a:cubicBezTo>
                    <a:pt x="5443407" y="1851901"/>
                    <a:pt x="5381164" y="1844842"/>
                    <a:pt x="5311220" y="1862810"/>
                  </a:cubicBezTo>
                  <a:cubicBezTo>
                    <a:pt x="5272399" y="1872756"/>
                    <a:pt x="5236143" y="1908048"/>
                    <a:pt x="5198605" y="1852863"/>
                  </a:cubicBezTo>
                  <a:cubicBezTo>
                    <a:pt x="5184809" y="1832330"/>
                    <a:pt x="5076685" y="1879173"/>
                    <a:pt x="5054868" y="1912861"/>
                  </a:cubicBezTo>
                  <a:cubicBezTo>
                    <a:pt x="5041392" y="1903556"/>
                    <a:pt x="5027917" y="1894252"/>
                    <a:pt x="5030484" y="1895856"/>
                  </a:cubicBezTo>
                  <a:cubicBezTo>
                    <a:pt x="5003212" y="1908369"/>
                    <a:pt x="4987491" y="1915749"/>
                    <a:pt x="4971449" y="1923128"/>
                  </a:cubicBezTo>
                  <a:cubicBezTo>
                    <a:pt x="4971449" y="1907728"/>
                    <a:pt x="4971449" y="1892006"/>
                    <a:pt x="4971449" y="1868585"/>
                  </a:cubicBezTo>
                  <a:cubicBezTo>
                    <a:pt x="4953802" y="1888156"/>
                    <a:pt x="4938081" y="1905802"/>
                    <a:pt x="4919793" y="1926336"/>
                  </a:cubicBezTo>
                  <a:cubicBezTo>
                    <a:pt x="4897655" y="1882060"/>
                    <a:pt x="4863966" y="1883664"/>
                    <a:pt x="4824824" y="1900990"/>
                  </a:cubicBezTo>
                  <a:cubicBezTo>
                    <a:pt x="4810065" y="1907407"/>
                    <a:pt x="4787285" y="1914465"/>
                    <a:pt x="4776377" y="1908048"/>
                  </a:cubicBezTo>
                  <a:cubicBezTo>
                    <a:pt x="4721513" y="1875002"/>
                    <a:pt x="4693599" y="1898423"/>
                    <a:pt x="4676274" y="1959704"/>
                  </a:cubicBezTo>
                  <a:cubicBezTo>
                    <a:pt x="4572000" y="1879173"/>
                    <a:pt x="4574567" y="2010397"/>
                    <a:pt x="4518420" y="2030610"/>
                  </a:cubicBezTo>
                  <a:cubicBezTo>
                    <a:pt x="4514891" y="2029648"/>
                    <a:pt x="4509436" y="2029648"/>
                    <a:pt x="4507832" y="2027081"/>
                  </a:cubicBezTo>
                  <a:cubicBezTo>
                    <a:pt x="4460026" y="1950720"/>
                    <a:pt x="4458101" y="1947512"/>
                    <a:pt x="4380778" y="1994355"/>
                  </a:cubicBezTo>
                  <a:cubicBezTo>
                    <a:pt x="4328481" y="2026118"/>
                    <a:pt x="4281959" y="2067507"/>
                    <a:pt x="4214903" y="2038952"/>
                  </a:cubicBezTo>
                  <a:cubicBezTo>
                    <a:pt x="4214261" y="2038631"/>
                    <a:pt x="4211053" y="2049540"/>
                    <a:pt x="4207524" y="2050823"/>
                  </a:cubicBezTo>
                  <a:cubicBezTo>
                    <a:pt x="4191481" y="2056277"/>
                    <a:pt x="4175119" y="2060128"/>
                    <a:pt x="4158756" y="2064619"/>
                  </a:cubicBezTo>
                  <a:cubicBezTo>
                    <a:pt x="4160039" y="2049861"/>
                    <a:pt x="4161322" y="2035423"/>
                    <a:pt x="4163247" y="2014568"/>
                  </a:cubicBezTo>
                  <a:cubicBezTo>
                    <a:pt x="4145601" y="2020664"/>
                    <a:pt x="4128596" y="2026760"/>
                    <a:pt x="4109667" y="2033498"/>
                  </a:cubicBezTo>
                  <a:cubicBezTo>
                    <a:pt x="4154264" y="2063978"/>
                    <a:pt x="4154264" y="2063978"/>
                    <a:pt x="4043573" y="2117558"/>
                  </a:cubicBezTo>
                  <a:cubicBezTo>
                    <a:pt x="4058011" y="2131034"/>
                    <a:pt x="4070524" y="2142905"/>
                    <a:pt x="4083358" y="2154776"/>
                  </a:cubicBezTo>
                  <a:cubicBezTo>
                    <a:pt x="4076941" y="2217661"/>
                    <a:pt x="3966892" y="2163760"/>
                    <a:pt x="3979726" y="2252633"/>
                  </a:cubicBezTo>
                  <a:cubicBezTo>
                    <a:pt x="3960796" y="2249745"/>
                    <a:pt x="3943150" y="2246858"/>
                    <a:pt x="3919086" y="2243008"/>
                  </a:cubicBezTo>
                  <a:cubicBezTo>
                    <a:pt x="3931599" y="2223436"/>
                    <a:pt x="3938979" y="2210923"/>
                    <a:pt x="3947641" y="2199373"/>
                  </a:cubicBezTo>
                  <a:cubicBezTo>
                    <a:pt x="3991918" y="2138413"/>
                    <a:pt x="3991918" y="2138413"/>
                    <a:pt x="3950529" y="2060128"/>
                  </a:cubicBezTo>
                  <a:cubicBezTo>
                    <a:pt x="3907857" y="2103441"/>
                    <a:pt x="3848822" y="2131675"/>
                    <a:pt x="3884756" y="2211565"/>
                  </a:cubicBezTo>
                  <a:cubicBezTo>
                    <a:pt x="3900478" y="2245895"/>
                    <a:pt x="3853956" y="2278621"/>
                    <a:pt x="3799091" y="2270921"/>
                  </a:cubicBezTo>
                  <a:cubicBezTo>
                    <a:pt x="3807434" y="2240762"/>
                    <a:pt x="3815455" y="2210923"/>
                    <a:pt x="3824438" y="2178198"/>
                  </a:cubicBezTo>
                  <a:cubicBezTo>
                    <a:pt x="3749361" y="2134884"/>
                    <a:pt x="3673321" y="2217661"/>
                    <a:pt x="3615891" y="2191352"/>
                  </a:cubicBezTo>
                  <a:cubicBezTo>
                    <a:pt x="3541135" y="2157022"/>
                    <a:pt x="3488196" y="2203544"/>
                    <a:pt x="3426914" y="2207394"/>
                  </a:cubicBezTo>
                  <a:cubicBezTo>
                    <a:pt x="3358575" y="2211565"/>
                    <a:pt x="3292482" y="2249425"/>
                    <a:pt x="3219009" y="2274771"/>
                  </a:cubicBezTo>
                  <a:cubicBezTo>
                    <a:pt x="3224463" y="2259371"/>
                    <a:pt x="3229276" y="2244933"/>
                    <a:pt x="3234409" y="2230816"/>
                  </a:cubicBezTo>
                  <a:lnTo>
                    <a:pt x="3234409" y="2231137"/>
                  </a:lnTo>
                  <a:cubicBezTo>
                    <a:pt x="3245960" y="2224399"/>
                    <a:pt x="3257189" y="2217340"/>
                    <a:pt x="3277402" y="2205469"/>
                  </a:cubicBezTo>
                  <a:cubicBezTo>
                    <a:pt x="3179545" y="2181727"/>
                    <a:pt x="3106714" y="2195202"/>
                    <a:pt x="3055700" y="2276375"/>
                  </a:cubicBezTo>
                  <a:cubicBezTo>
                    <a:pt x="3049925" y="2285680"/>
                    <a:pt x="3033883" y="2288888"/>
                    <a:pt x="3022654" y="2294984"/>
                  </a:cubicBezTo>
                  <a:cubicBezTo>
                    <a:pt x="3021691" y="2285359"/>
                    <a:pt x="3024258" y="2272846"/>
                    <a:pt x="3019124" y="2266750"/>
                  </a:cubicBezTo>
                  <a:cubicBezTo>
                    <a:pt x="3007895" y="2253274"/>
                    <a:pt x="2993136" y="2242687"/>
                    <a:pt x="2979340" y="2231778"/>
                  </a:cubicBezTo>
                  <a:cubicBezTo>
                    <a:pt x="2965865" y="2221190"/>
                    <a:pt x="2951427" y="2211886"/>
                    <a:pt x="2932818" y="2198731"/>
                  </a:cubicBezTo>
                  <a:cubicBezTo>
                    <a:pt x="2927363" y="2234666"/>
                    <a:pt x="2921909" y="2269317"/>
                    <a:pt x="2916134" y="2305893"/>
                  </a:cubicBezTo>
                  <a:cubicBezTo>
                    <a:pt x="2886937" y="2283434"/>
                    <a:pt x="2868970" y="2269317"/>
                    <a:pt x="2855816" y="2259371"/>
                  </a:cubicBezTo>
                  <a:cubicBezTo>
                    <a:pt x="2815069" y="2286321"/>
                    <a:pt x="2779776" y="2309422"/>
                    <a:pt x="2734537" y="2339260"/>
                  </a:cubicBezTo>
                  <a:cubicBezTo>
                    <a:pt x="2755071" y="2295626"/>
                    <a:pt x="2769188" y="2265467"/>
                    <a:pt x="2783305" y="2235307"/>
                  </a:cubicBezTo>
                  <a:cubicBezTo>
                    <a:pt x="2776888" y="2231778"/>
                    <a:pt x="2770793" y="2228570"/>
                    <a:pt x="2764376" y="2225040"/>
                  </a:cubicBezTo>
                  <a:cubicBezTo>
                    <a:pt x="2671011" y="2324501"/>
                    <a:pt x="2576362" y="2421717"/>
                    <a:pt x="2434229" y="2405354"/>
                  </a:cubicBezTo>
                  <a:cubicBezTo>
                    <a:pt x="2434229" y="2426850"/>
                    <a:pt x="2434229" y="2444497"/>
                    <a:pt x="2434229" y="2453480"/>
                  </a:cubicBezTo>
                  <a:cubicBezTo>
                    <a:pt x="2415620" y="2455084"/>
                    <a:pt x="2402787" y="2455405"/>
                    <a:pt x="2389953" y="2457330"/>
                  </a:cubicBezTo>
                  <a:cubicBezTo>
                    <a:pt x="2381932" y="2458613"/>
                    <a:pt x="2373269" y="2465351"/>
                    <a:pt x="2366532" y="2463426"/>
                  </a:cubicBezTo>
                  <a:cubicBezTo>
                    <a:pt x="2296267" y="2443855"/>
                    <a:pt x="2297550" y="2445459"/>
                    <a:pt x="2209640" y="2501927"/>
                  </a:cubicBezTo>
                  <a:cubicBezTo>
                    <a:pt x="2190389" y="2514119"/>
                    <a:pt x="2157663" y="2503531"/>
                    <a:pt x="2135525" y="2513478"/>
                  </a:cubicBezTo>
                  <a:cubicBezTo>
                    <a:pt x="2080340" y="2538182"/>
                    <a:pt x="2027722" y="2568342"/>
                    <a:pt x="1969650" y="2598822"/>
                  </a:cubicBezTo>
                  <a:cubicBezTo>
                    <a:pt x="1964195" y="2595292"/>
                    <a:pt x="1952324" y="2587592"/>
                    <a:pt x="1939811" y="2579571"/>
                  </a:cubicBezTo>
                  <a:cubicBezTo>
                    <a:pt x="1918315" y="2650477"/>
                    <a:pt x="1901310" y="2659461"/>
                    <a:pt x="1857355" y="2615826"/>
                  </a:cubicBezTo>
                  <a:cubicBezTo>
                    <a:pt x="1777786" y="2773681"/>
                    <a:pt x="1656187" y="2872179"/>
                    <a:pt x="1473628" y="2880521"/>
                  </a:cubicBezTo>
                  <a:cubicBezTo>
                    <a:pt x="1490633" y="2873463"/>
                    <a:pt x="1508920" y="2868329"/>
                    <a:pt x="1524000" y="2858383"/>
                  </a:cubicBezTo>
                  <a:cubicBezTo>
                    <a:pt x="1538438" y="2848758"/>
                    <a:pt x="1549667" y="2833999"/>
                    <a:pt x="1562501" y="2821807"/>
                  </a:cubicBezTo>
                  <a:cubicBezTo>
                    <a:pt x="1558009" y="2817957"/>
                    <a:pt x="1553517" y="2814107"/>
                    <a:pt x="1549347" y="2810577"/>
                  </a:cubicBezTo>
                  <a:cubicBezTo>
                    <a:pt x="1537155" y="2825336"/>
                    <a:pt x="1524642" y="2840095"/>
                    <a:pt x="1510846" y="2856779"/>
                  </a:cubicBezTo>
                  <a:cubicBezTo>
                    <a:pt x="1460153" y="2800631"/>
                    <a:pt x="1444110" y="2838170"/>
                    <a:pt x="1431918" y="2888221"/>
                  </a:cubicBezTo>
                  <a:cubicBezTo>
                    <a:pt x="1398551" y="2839453"/>
                    <a:pt x="1363900" y="2815390"/>
                    <a:pt x="1314811" y="2862875"/>
                  </a:cubicBezTo>
                  <a:cubicBezTo>
                    <a:pt x="1307753" y="2869612"/>
                    <a:pt x="1289144" y="2864479"/>
                    <a:pt x="1275668" y="2865121"/>
                  </a:cubicBezTo>
                  <a:cubicBezTo>
                    <a:pt x="1258343" y="2865762"/>
                    <a:pt x="1236205" y="2860629"/>
                    <a:pt x="1224975" y="2869291"/>
                  </a:cubicBezTo>
                  <a:cubicBezTo>
                    <a:pt x="1213425" y="2878275"/>
                    <a:pt x="1212462" y="2901055"/>
                    <a:pt x="1204120" y="2926081"/>
                  </a:cubicBezTo>
                  <a:cubicBezTo>
                    <a:pt x="1176849" y="2925760"/>
                    <a:pt x="1177811" y="2943727"/>
                    <a:pt x="1171074" y="2981907"/>
                  </a:cubicBezTo>
                  <a:cubicBezTo>
                    <a:pt x="1161769" y="3034846"/>
                    <a:pt x="1112360" y="3081368"/>
                    <a:pt x="1076104" y="3127569"/>
                  </a:cubicBezTo>
                  <a:cubicBezTo>
                    <a:pt x="1073538" y="3130778"/>
                    <a:pt x="1039528" y="3103827"/>
                    <a:pt x="1018032" y="3098373"/>
                  </a:cubicBezTo>
                  <a:cubicBezTo>
                    <a:pt x="984985" y="3089710"/>
                    <a:pt x="975039" y="2996666"/>
                    <a:pt x="919854" y="3077839"/>
                  </a:cubicBezTo>
                  <a:cubicBezTo>
                    <a:pt x="890979" y="3051851"/>
                    <a:pt x="868199" y="3026183"/>
                    <a:pt x="840606" y="3007575"/>
                  </a:cubicBezTo>
                  <a:cubicBezTo>
                    <a:pt x="823923" y="2996345"/>
                    <a:pt x="800180" y="2992495"/>
                    <a:pt x="779326" y="2991532"/>
                  </a:cubicBezTo>
                  <a:cubicBezTo>
                    <a:pt x="728953" y="2989607"/>
                    <a:pt x="685319" y="2941802"/>
                    <a:pt x="668314" y="2892713"/>
                  </a:cubicBezTo>
                  <a:cubicBezTo>
                    <a:pt x="657085" y="2860629"/>
                    <a:pt x="617300" y="2839453"/>
                    <a:pt x="594520" y="2810257"/>
                  </a:cubicBezTo>
                  <a:cubicBezTo>
                    <a:pt x="576874" y="2787477"/>
                    <a:pt x="565645" y="2759564"/>
                    <a:pt x="545752" y="2723950"/>
                  </a:cubicBezTo>
                  <a:cubicBezTo>
                    <a:pt x="544469" y="2722667"/>
                    <a:pt x="533240" y="2711437"/>
                    <a:pt x="522652" y="2700208"/>
                  </a:cubicBezTo>
                  <a:cubicBezTo>
                    <a:pt x="517197" y="2694432"/>
                    <a:pt x="513347" y="2685449"/>
                    <a:pt x="506610" y="2682240"/>
                  </a:cubicBezTo>
                  <a:cubicBezTo>
                    <a:pt x="427683" y="2642777"/>
                    <a:pt x="392069" y="2564491"/>
                    <a:pt x="344264" y="2498398"/>
                  </a:cubicBezTo>
                  <a:cubicBezTo>
                    <a:pt x="320200" y="2462464"/>
                    <a:pt x="304158" y="2421396"/>
                    <a:pt x="270149" y="2389312"/>
                  </a:cubicBezTo>
                  <a:cubicBezTo>
                    <a:pt x="272716" y="2361398"/>
                    <a:pt x="275603" y="2333485"/>
                    <a:pt x="276887" y="2320010"/>
                  </a:cubicBezTo>
                  <a:cubicBezTo>
                    <a:pt x="234215" y="2287284"/>
                    <a:pt x="191222" y="2265787"/>
                    <a:pt x="166838" y="2231137"/>
                  </a:cubicBezTo>
                  <a:cubicBezTo>
                    <a:pt x="150796" y="2208357"/>
                    <a:pt x="171330" y="2166968"/>
                    <a:pt x="141812" y="2136488"/>
                  </a:cubicBezTo>
                  <a:cubicBezTo>
                    <a:pt x="114541" y="2108575"/>
                    <a:pt x="98178" y="2070715"/>
                    <a:pt x="76040" y="2037669"/>
                  </a:cubicBezTo>
                  <a:cubicBezTo>
                    <a:pt x="51976" y="2001734"/>
                    <a:pt x="14759" y="1969329"/>
                    <a:pt x="6096" y="1930507"/>
                  </a:cubicBezTo>
                  <a:cubicBezTo>
                    <a:pt x="-3850" y="1887194"/>
                    <a:pt x="11550" y="1838105"/>
                    <a:pt x="26951" y="1793508"/>
                  </a:cubicBezTo>
                  <a:cubicBezTo>
                    <a:pt x="18288" y="1730302"/>
                    <a:pt x="9304" y="1667096"/>
                    <a:pt x="0" y="1599398"/>
                  </a:cubicBezTo>
                  <a:cubicBezTo>
                    <a:pt x="41709" y="1579506"/>
                    <a:pt x="48447" y="1538759"/>
                    <a:pt x="64810" y="1494483"/>
                  </a:cubicBezTo>
                  <a:cubicBezTo>
                    <a:pt x="94007" y="1416839"/>
                    <a:pt x="84702" y="1323474"/>
                    <a:pt x="159779" y="1260589"/>
                  </a:cubicBezTo>
                  <a:cubicBezTo>
                    <a:pt x="197960" y="1228825"/>
                    <a:pt x="216889" y="1174282"/>
                    <a:pt x="248332" y="1124231"/>
                  </a:cubicBezTo>
                  <a:cubicBezTo>
                    <a:pt x="376669" y="1103055"/>
                    <a:pt x="514952" y="1080276"/>
                    <a:pt x="653876" y="1057496"/>
                  </a:cubicBezTo>
                  <a:cubicBezTo>
                    <a:pt x="654197" y="1061346"/>
                    <a:pt x="653235" y="1052042"/>
                    <a:pt x="651310" y="1034074"/>
                  </a:cubicBezTo>
                  <a:cubicBezTo>
                    <a:pt x="682752" y="1045625"/>
                    <a:pt x="707778" y="1054929"/>
                    <a:pt x="732483" y="1064233"/>
                  </a:cubicBezTo>
                  <a:cubicBezTo>
                    <a:pt x="734087" y="1061667"/>
                    <a:pt x="735370" y="1058779"/>
                    <a:pt x="736974" y="1056212"/>
                  </a:cubicBezTo>
                  <a:cubicBezTo>
                    <a:pt x="725424" y="1048191"/>
                    <a:pt x="713874" y="1040491"/>
                    <a:pt x="697832" y="1029262"/>
                  </a:cubicBezTo>
                  <a:cubicBezTo>
                    <a:pt x="724141" y="1010974"/>
                    <a:pt x="746920" y="994932"/>
                    <a:pt x="769700" y="978889"/>
                  </a:cubicBezTo>
                  <a:cubicBezTo>
                    <a:pt x="775475" y="984985"/>
                    <a:pt x="780930" y="991402"/>
                    <a:pt x="786705" y="997498"/>
                  </a:cubicBezTo>
                  <a:cubicBezTo>
                    <a:pt x="777721" y="995252"/>
                    <a:pt x="769059" y="993327"/>
                    <a:pt x="760075" y="991081"/>
                  </a:cubicBezTo>
                  <a:cubicBezTo>
                    <a:pt x="761358" y="995573"/>
                    <a:pt x="762642" y="1000065"/>
                    <a:pt x="763925" y="1004557"/>
                  </a:cubicBezTo>
                  <a:cubicBezTo>
                    <a:pt x="779326" y="1008086"/>
                    <a:pt x="794405" y="1011295"/>
                    <a:pt x="824243" y="1017711"/>
                  </a:cubicBezTo>
                  <a:cubicBezTo>
                    <a:pt x="800180" y="1030224"/>
                    <a:pt x="788951" y="1036320"/>
                    <a:pt x="775155" y="1043379"/>
                  </a:cubicBezTo>
                  <a:cubicBezTo>
                    <a:pt x="778042" y="1045304"/>
                    <a:pt x="780609" y="1048512"/>
                    <a:pt x="783496" y="1048833"/>
                  </a:cubicBezTo>
                  <a:cubicBezTo>
                    <a:pt x="808201" y="1051079"/>
                    <a:pt x="834510" y="1059421"/>
                    <a:pt x="857290" y="1053646"/>
                  </a:cubicBezTo>
                  <a:cubicBezTo>
                    <a:pt x="938142" y="1033112"/>
                    <a:pt x="1018674" y="1009690"/>
                    <a:pt x="1097601" y="982740"/>
                  </a:cubicBezTo>
                  <a:cubicBezTo>
                    <a:pt x="1133856" y="970227"/>
                    <a:pt x="1164336" y="940068"/>
                    <a:pt x="1200912" y="928517"/>
                  </a:cubicBezTo>
                  <a:cubicBezTo>
                    <a:pt x="1275027" y="905096"/>
                    <a:pt x="1351387" y="889054"/>
                    <a:pt x="1427106" y="870124"/>
                  </a:cubicBezTo>
                  <a:cubicBezTo>
                    <a:pt x="1436731" y="898358"/>
                    <a:pt x="1446356" y="926592"/>
                    <a:pt x="1456302" y="954826"/>
                  </a:cubicBezTo>
                  <a:cubicBezTo>
                    <a:pt x="1462719" y="963168"/>
                    <a:pt x="1468815" y="971831"/>
                    <a:pt x="1475232" y="980173"/>
                  </a:cubicBezTo>
                  <a:cubicBezTo>
                    <a:pt x="1487103" y="955789"/>
                    <a:pt x="1498654" y="931405"/>
                    <a:pt x="1510525" y="907021"/>
                  </a:cubicBezTo>
                  <a:cubicBezTo>
                    <a:pt x="1512771" y="913438"/>
                    <a:pt x="1514696" y="920175"/>
                    <a:pt x="1516942" y="926592"/>
                  </a:cubicBezTo>
                  <a:cubicBezTo>
                    <a:pt x="1602286" y="860178"/>
                    <a:pt x="1722281" y="926271"/>
                    <a:pt x="1806341" y="826169"/>
                  </a:cubicBezTo>
                  <a:cubicBezTo>
                    <a:pt x="1786449" y="814618"/>
                    <a:pt x="1762707" y="790555"/>
                    <a:pt x="1750194" y="795368"/>
                  </a:cubicBezTo>
                  <a:cubicBezTo>
                    <a:pt x="1661000" y="830340"/>
                    <a:pt x="1574051" y="871407"/>
                    <a:pt x="1486141" y="909908"/>
                  </a:cubicBezTo>
                  <a:cubicBezTo>
                    <a:pt x="1481649" y="911833"/>
                    <a:pt x="1475874" y="910229"/>
                    <a:pt x="1465607" y="910229"/>
                  </a:cubicBezTo>
                  <a:cubicBezTo>
                    <a:pt x="1476515" y="893866"/>
                    <a:pt x="1484536" y="881674"/>
                    <a:pt x="1495766" y="864990"/>
                  </a:cubicBezTo>
                  <a:cubicBezTo>
                    <a:pt x="1467211" y="867878"/>
                    <a:pt x="1446356" y="869803"/>
                    <a:pt x="1425181" y="872049"/>
                  </a:cubicBezTo>
                  <a:cubicBezTo>
                    <a:pt x="1420689" y="857290"/>
                    <a:pt x="1416197" y="842852"/>
                    <a:pt x="1411384" y="827773"/>
                  </a:cubicBezTo>
                  <a:cubicBezTo>
                    <a:pt x="1449886" y="844777"/>
                    <a:pt x="1489670" y="864028"/>
                    <a:pt x="1516942" y="809485"/>
                  </a:cubicBezTo>
                  <a:cubicBezTo>
                    <a:pt x="1522717" y="807239"/>
                    <a:pt x="1528813" y="804993"/>
                    <a:pt x="1534909" y="802747"/>
                  </a:cubicBezTo>
                  <a:close/>
                  <a:moveTo>
                    <a:pt x="10499237" y="1646241"/>
                  </a:moveTo>
                  <a:cubicBezTo>
                    <a:pt x="10511429" y="1662604"/>
                    <a:pt x="10523621" y="1678646"/>
                    <a:pt x="10537097" y="1696293"/>
                  </a:cubicBezTo>
                  <a:cubicBezTo>
                    <a:pt x="10546080" y="1627632"/>
                    <a:pt x="10602228" y="1675117"/>
                    <a:pt x="10630141" y="1655225"/>
                  </a:cubicBezTo>
                  <a:cubicBezTo>
                    <a:pt x="10629499" y="1649129"/>
                    <a:pt x="10629178" y="1643033"/>
                    <a:pt x="10628537" y="1636937"/>
                  </a:cubicBezTo>
                  <a:cubicBezTo>
                    <a:pt x="10585864" y="1640787"/>
                    <a:pt x="10543513" y="1644316"/>
                    <a:pt x="10501162" y="1648166"/>
                  </a:cubicBezTo>
                  <a:cubicBezTo>
                    <a:pt x="10475495" y="1663888"/>
                    <a:pt x="10450148" y="1679930"/>
                    <a:pt x="10423518" y="1696293"/>
                  </a:cubicBezTo>
                  <a:cubicBezTo>
                    <a:pt x="10468116" y="1713297"/>
                    <a:pt x="10503729" y="1726773"/>
                    <a:pt x="10531000" y="1737040"/>
                  </a:cubicBezTo>
                  <a:cubicBezTo>
                    <a:pt x="10518488" y="1701426"/>
                    <a:pt x="10508862" y="1673834"/>
                    <a:pt x="10499237" y="1646241"/>
                  </a:cubicBezTo>
                  <a:close/>
                  <a:moveTo>
                    <a:pt x="6122309" y="733124"/>
                  </a:moveTo>
                  <a:cubicBezTo>
                    <a:pt x="6138672" y="720932"/>
                    <a:pt x="6162415" y="711628"/>
                    <a:pt x="6168832" y="695586"/>
                  </a:cubicBezTo>
                  <a:cubicBezTo>
                    <a:pt x="6174286" y="681790"/>
                    <a:pt x="6160169" y="659972"/>
                    <a:pt x="6154394" y="640722"/>
                  </a:cubicBezTo>
                  <a:cubicBezTo>
                    <a:pt x="6130009" y="656122"/>
                    <a:pt x="6114288" y="665748"/>
                    <a:pt x="6101455" y="673769"/>
                  </a:cubicBezTo>
                  <a:cubicBezTo>
                    <a:pt x="6109797" y="695907"/>
                    <a:pt x="6117176" y="715478"/>
                    <a:pt x="6124555" y="735370"/>
                  </a:cubicBezTo>
                  <a:cubicBezTo>
                    <a:pt x="6091829" y="759113"/>
                    <a:pt x="6059103" y="783176"/>
                    <a:pt x="6019319" y="812052"/>
                  </a:cubicBezTo>
                  <a:cubicBezTo>
                    <a:pt x="6049799" y="821035"/>
                    <a:pt x="6067124" y="826169"/>
                    <a:pt x="6096642" y="834831"/>
                  </a:cubicBezTo>
                  <a:cubicBezTo>
                    <a:pt x="6104342" y="804030"/>
                    <a:pt x="6113326" y="768738"/>
                    <a:pt x="6122309" y="733124"/>
                  </a:cubicBezTo>
                  <a:close/>
                  <a:moveTo>
                    <a:pt x="2348243" y="1396305"/>
                  </a:moveTo>
                  <a:cubicBezTo>
                    <a:pt x="2334447" y="1393738"/>
                    <a:pt x="2320651" y="1391492"/>
                    <a:pt x="2291134" y="1386038"/>
                  </a:cubicBezTo>
                  <a:cubicBezTo>
                    <a:pt x="2318405" y="1406251"/>
                    <a:pt x="2332843" y="1417160"/>
                    <a:pt x="2350168" y="1429994"/>
                  </a:cubicBezTo>
                  <a:cubicBezTo>
                    <a:pt x="2334768" y="1450848"/>
                    <a:pt x="2322255" y="1467853"/>
                    <a:pt x="2316480" y="1475874"/>
                  </a:cubicBezTo>
                  <a:cubicBezTo>
                    <a:pt x="2355944" y="1498654"/>
                    <a:pt x="2390915" y="1518867"/>
                    <a:pt x="2442250" y="1548063"/>
                  </a:cubicBezTo>
                  <a:cubicBezTo>
                    <a:pt x="2423641" y="1520792"/>
                    <a:pt x="2416262" y="1509562"/>
                    <a:pt x="2407920" y="1497691"/>
                  </a:cubicBezTo>
                  <a:cubicBezTo>
                    <a:pt x="2431983" y="1484537"/>
                    <a:pt x="2451234" y="1473949"/>
                    <a:pt x="2470805" y="1463682"/>
                  </a:cubicBezTo>
                  <a:cubicBezTo>
                    <a:pt x="2400862" y="1489670"/>
                    <a:pt x="2375194" y="1441544"/>
                    <a:pt x="2347923" y="1396305"/>
                  </a:cubicBezTo>
                  <a:cubicBezTo>
                    <a:pt x="2369419" y="1404647"/>
                    <a:pt x="2390595" y="1412989"/>
                    <a:pt x="2408562" y="1419727"/>
                  </a:cubicBezTo>
                  <a:cubicBezTo>
                    <a:pt x="2449950" y="1386038"/>
                    <a:pt x="2491660" y="1352029"/>
                    <a:pt x="2535294" y="1316415"/>
                  </a:cubicBezTo>
                  <a:cubicBezTo>
                    <a:pt x="2494868" y="1324116"/>
                    <a:pt x="2460538" y="1333741"/>
                    <a:pt x="2425887" y="1336308"/>
                  </a:cubicBezTo>
                  <a:cubicBezTo>
                    <a:pt x="2387707" y="1339195"/>
                    <a:pt x="2377440" y="1368392"/>
                    <a:pt x="2360756" y="1392776"/>
                  </a:cubicBezTo>
                  <a:cubicBezTo>
                    <a:pt x="2358510" y="1395343"/>
                    <a:pt x="2352414" y="1395022"/>
                    <a:pt x="2348243" y="1396305"/>
                  </a:cubicBezTo>
                  <a:close/>
                  <a:moveTo>
                    <a:pt x="2613580" y="618584"/>
                  </a:moveTo>
                  <a:cubicBezTo>
                    <a:pt x="2657856" y="592916"/>
                    <a:pt x="2702453" y="567249"/>
                    <a:pt x="2746729" y="541582"/>
                  </a:cubicBezTo>
                  <a:cubicBezTo>
                    <a:pt x="2744483" y="536127"/>
                    <a:pt x="2742559" y="530994"/>
                    <a:pt x="2740313" y="525539"/>
                  </a:cubicBezTo>
                  <a:cubicBezTo>
                    <a:pt x="2713683" y="534844"/>
                    <a:pt x="2680636" y="558907"/>
                    <a:pt x="2661065" y="550886"/>
                  </a:cubicBezTo>
                  <a:cubicBezTo>
                    <a:pt x="2603955" y="526823"/>
                    <a:pt x="2579892" y="563399"/>
                    <a:pt x="2550053" y="595162"/>
                  </a:cubicBezTo>
                  <a:cubicBezTo>
                    <a:pt x="2542353" y="587462"/>
                    <a:pt x="2534653" y="573666"/>
                    <a:pt x="2526632" y="573345"/>
                  </a:cubicBezTo>
                  <a:cubicBezTo>
                    <a:pt x="2417225" y="571741"/>
                    <a:pt x="2379044" y="654518"/>
                    <a:pt x="2336693" y="734087"/>
                  </a:cubicBezTo>
                  <a:cubicBezTo>
                    <a:pt x="2350168" y="736333"/>
                    <a:pt x="2361077" y="737937"/>
                    <a:pt x="2388349" y="742429"/>
                  </a:cubicBezTo>
                  <a:cubicBezTo>
                    <a:pt x="2346639" y="751733"/>
                    <a:pt x="2320651" y="757508"/>
                    <a:pt x="2294342" y="763284"/>
                  </a:cubicBezTo>
                  <a:cubicBezTo>
                    <a:pt x="2309742" y="815902"/>
                    <a:pt x="2338618" y="825527"/>
                    <a:pt x="2380648" y="796972"/>
                  </a:cubicBezTo>
                  <a:cubicBezTo>
                    <a:pt x="2410808" y="776759"/>
                    <a:pt x="2440967" y="756225"/>
                    <a:pt x="2471126" y="736012"/>
                  </a:cubicBezTo>
                  <a:cubicBezTo>
                    <a:pt x="2485564" y="732804"/>
                    <a:pt x="2511231" y="723820"/>
                    <a:pt x="2513156" y="727349"/>
                  </a:cubicBezTo>
                  <a:cubicBezTo>
                    <a:pt x="2542995" y="783817"/>
                    <a:pt x="2567700" y="745316"/>
                    <a:pt x="2593046" y="724462"/>
                  </a:cubicBezTo>
                  <a:cubicBezTo>
                    <a:pt x="2611976" y="708740"/>
                    <a:pt x="2630264" y="692057"/>
                    <a:pt x="2644702" y="679223"/>
                  </a:cubicBezTo>
                  <a:cubicBezTo>
                    <a:pt x="2662669" y="702003"/>
                    <a:pt x="2682240" y="727028"/>
                    <a:pt x="2701812" y="752054"/>
                  </a:cubicBezTo>
                  <a:cubicBezTo>
                    <a:pt x="2703095" y="712911"/>
                    <a:pt x="2697320" y="680827"/>
                    <a:pt x="2687694" y="650026"/>
                  </a:cubicBezTo>
                  <a:cubicBezTo>
                    <a:pt x="2686090" y="644572"/>
                    <a:pt x="2666519" y="639438"/>
                    <a:pt x="2657856" y="642326"/>
                  </a:cubicBezTo>
                  <a:cubicBezTo>
                    <a:pt x="2623526" y="653555"/>
                    <a:pt x="2624168" y="654839"/>
                    <a:pt x="2613580" y="618584"/>
                  </a:cubicBezTo>
                  <a:close/>
                  <a:moveTo>
                    <a:pt x="9757129" y="627246"/>
                  </a:moveTo>
                  <a:cubicBezTo>
                    <a:pt x="9808464" y="629171"/>
                    <a:pt x="9860120" y="631417"/>
                    <a:pt x="9918834" y="633663"/>
                  </a:cubicBezTo>
                  <a:cubicBezTo>
                    <a:pt x="9912096" y="614092"/>
                    <a:pt x="9911133" y="600937"/>
                    <a:pt x="9904075" y="593237"/>
                  </a:cubicBezTo>
                  <a:cubicBezTo>
                    <a:pt x="9897017" y="585216"/>
                    <a:pt x="9877125" y="584574"/>
                    <a:pt x="9874878" y="577195"/>
                  </a:cubicBezTo>
                  <a:cubicBezTo>
                    <a:pt x="9852099" y="502439"/>
                    <a:pt x="9828677" y="489605"/>
                    <a:pt x="9772209" y="517839"/>
                  </a:cubicBezTo>
                  <a:cubicBezTo>
                    <a:pt x="9774134" y="540619"/>
                    <a:pt x="9775738" y="558907"/>
                    <a:pt x="9777342" y="576553"/>
                  </a:cubicBezTo>
                  <a:cubicBezTo>
                    <a:pt x="9794347" y="574628"/>
                    <a:pt x="9811031" y="572703"/>
                    <a:pt x="9828036" y="570778"/>
                  </a:cubicBezTo>
                  <a:cubicBezTo>
                    <a:pt x="9828356" y="577516"/>
                    <a:pt x="9828998" y="584254"/>
                    <a:pt x="9829319" y="590670"/>
                  </a:cubicBezTo>
                  <a:cubicBezTo>
                    <a:pt x="9781513" y="593879"/>
                    <a:pt x="9733707" y="596766"/>
                    <a:pt x="9669860" y="600937"/>
                  </a:cubicBezTo>
                  <a:cubicBezTo>
                    <a:pt x="9712211" y="614413"/>
                    <a:pt x="9735633" y="621792"/>
                    <a:pt x="9758733" y="629492"/>
                  </a:cubicBezTo>
                  <a:cubicBezTo>
                    <a:pt x="9734350" y="641684"/>
                    <a:pt x="9709644" y="653555"/>
                    <a:pt x="9685261" y="665748"/>
                  </a:cubicBezTo>
                  <a:cubicBezTo>
                    <a:pt x="9683977" y="671523"/>
                    <a:pt x="9682694" y="677619"/>
                    <a:pt x="9681411" y="683394"/>
                  </a:cubicBezTo>
                  <a:cubicBezTo>
                    <a:pt x="9749429" y="698794"/>
                    <a:pt x="9817448" y="714516"/>
                    <a:pt x="9885787" y="729916"/>
                  </a:cubicBezTo>
                  <a:cubicBezTo>
                    <a:pt x="9888996" y="721574"/>
                    <a:pt x="9892204" y="712911"/>
                    <a:pt x="9895412" y="704569"/>
                  </a:cubicBezTo>
                  <a:cubicBezTo>
                    <a:pt x="9860440" y="688848"/>
                    <a:pt x="9825147" y="673769"/>
                    <a:pt x="9791139" y="656443"/>
                  </a:cubicBezTo>
                  <a:cubicBezTo>
                    <a:pt x="9778305" y="650026"/>
                    <a:pt x="9768359" y="637193"/>
                    <a:pt x="9757129" y="627246"/>
                  </a:cubicBezTo>
                  <a:close/>
                  <a:moveTo>
                    <a:pt x="3738131" y="646176"/>
                  </a:moveTo>
                  <a:cubicBezTo>
                    <a:pt x="3727865" y="646176"/>
                    <a:pt x="3717598" y="646176"/>
                    <a:pt x="3702518" y="646176"/>
                  </a:cubicBezTo>
                  <a:cubicBezTo>
                    <a:pt x="3711822" y="666710"/>
                    <a:pt x="3718881" y="681790"/>
                    <a:pt x="3727223" y="700398"/>
                  </a:cubicBezTo>
                  <a:cubicBezTo>
                    <a:pt x="3697064" y="696548"/>
                    <a:pt x="3672359" y="693661"/>
                    <a:pt x="3647012" y="690452"/>
                  </a:cubicBezTo>
                  <a:cubicBezTo>
                    <a:pt x="3649579" y="679865"/>
                    <a:pt x="3651825" y="670560"/>
                    <a:pt x="3655354" y="654839"/>
                  </a:cubicBezTo>
                  <a:cubicBezTo>
                    <a:pt x="3616532" y="698794"/>
                    <a:pt x="3514184" y="639438"/>
                    <a:pt x="3525092" y="747241"/>
                  </a:cubicBezTo>
                  <a:cubicBezTo>
                    <a:pt x="3514505" y="735691"/>
                    <a:pt x="3503917" y="724141"/>
                    <a:pt x="3495254" y="714516"/>
                  </a:cubicBezTo>
                  <a:cubicBezTo>
                    <a:pt x="3467982" y="728633"/>
                    <a:pt x="3442957" y="741466"/>
                    <a:pt x="3419215" y="753979"/>
                  </a:cubicBezTo>
                  <a:cubicBezTo>
                    <a:pt x="3427877" y="776117"/>
                    <a:pt x="3435577" y="795368"/>
                    <a:pt x="3442957" y="814297"/>
                  </a:cubicBezTo>
                  <a:cubicBezTo>
                    <a:pt x="3462207" y="809164"/>
                    <a:pt x="3483383" y="809806"/>
                    <a:pt x="3493650" y="799539"/>
                  </a:cubicBezTo>
                  <a:cubicBezTo>
                    <a:pt x="3507767" y="785742"/>
                    <a:pt x="3513542" y="763604"/>
                    <a:pt x="3523167" y="744996"/>
                  </a:cubicBezTo>
                  <a:cubicBezTo>
                    <a:pt x="3561027" y="780288"/>
                    <a:pt x="3612682" y="785742"/>
                    <a:pt x="3647975" y="760396"/>
                  </a:cubicBezTo>
                  <a:cubicBezTo>
                    <a:pt x="3711822" y="714516"/>
                    <a:pt x="3773424" y="711307"/>
                    <a:pt x="3842405" y="735370"/>
                  </a:cubicBezTo>
                  <a:cubicBezTo>
                    <a:pt x="3821871" y="741145"/>
                    <a:pt x="3800696" y="745637"/>
                    <a:pt x="3781124" y="753658"/>
                  </a:cubicBezTo>
                  <a:cubicBezTo>
                    <a:pt x="3770216" y="758150"/>
                    <a:pt x="3761874" y="769059"/>
                    <a:pt x="3752248" y="776759"/>
                  </a:cubicBezTo>
                  <a:cubicBezTo>
                    <a:pt x="3699310" y="779646"/>
                    <a:pt x="3643804" y="775796"/>
                    <a:pt x="3597282" y="830981"/>
                  </a:cubicBezTo>
                  <a:cubicBezTo>
                    <a:pt x="3628403" y="838040"/>
                    <a:pt x="3647975" y="842211"/>
                    <a:pt x="3655034" y="843815"/>
                  </a:cubicBezTo>
                  <a:cubicBezTo>
                    <a:pt x="3692572" y="817185"/>
                    <a:pt x="3722089" y="796330"/>
                    <a:pt x="3751286" y="775476"/>
                  </a:cubicBezTo>
                  <a:cubicBezTo>
                    <a:pt x="3763157" y="776759"/>
                    <a:pt x="3775028" y="778363"/>
                    <a:pt x="3786900" y="779646"/>
                  </a:cubicBezTo>
                  <a:cubicBezTo>
                    <a:pt x="3789787" y="785101"/>
                    <a:pt x="3792674" y="790555"/>
                    <a:pt x="3795562" y="795689"/>
                  </a:cubicBezTo>
                  <a:cubicBezTo>
                    <a:pt x="3737490" y="837719"/>
                    <a:pt x="3679097" y="879749"/>
                    <a:pt x="3608190" y="931084"/>
                  </a:cubicBezTo>
                  <a:cubicBezTo>
                    <a:pt x="3692893" y="902529"/>
                    <a:pt x="3760590" y="879749"/>
                    <a:pt x="3850426" y="849911"/>
                  </a:cubicBezTo>
                  <a:cubicBezTo>
                    <a:pt x="3892777" y="860820"/>
                    <a:pt x="3899194" y="856969"/>
                    <a:pt x="3915236" y="781251"/>
                  </a:cubicBezTo>
                  <a:cubicBezTo>
                    <a:pt x="3968817" y="778363"/>
                    <a:pt x="4025285" y="775155"/>
                    <a:pt x="4077262" y="772267"/>
                  </a:cubicBezTo>
                  <a:cubicBezTo>
                    <a:pt x="4075657" y="769059"/>
                    <a:pt x="4068278" y="753017"/>
                    <a:pt x="4059615" y="733766"/>
                  </a:cubicBezTo>
                  <a:cubicBezTo>
                    <a:pt x="4087849" y="733766"/>
                    <a:pt x="4110950" y="733766"/>
                    <a:pt x="4125709" y="733766"/>
                  </a:cubicBezTo>
                  <a:cubicBezTo>
                    <a:pt x="4147847" y="760075"/>
                    <a:pt x="4165493" y="780930"/>
                    <a:pt x="4186669" y="805956"/>
                  </a:cubicBezTo>
                  <a:cubicBezTo>
                    <a:pt x="4204636" y="756546"/>
                    <a:pt x="4219074" y="717724"/>
                    <a:pt x="4235758" y="672164"/>
                  </a:cubicBezTo>
                  <a:cubicBezTo>
                    <a:pt x="4172552" y="677940"/>
                    <a:pt x="4123142" y="682110"/>
                    <a:pt x="4073732" y="686602"/>
                  </a:cubicBezTo>
                  <a:cubicBezTo>
                    <a:pt x="4090095" y="680506"/>
                    <a:pt x="4110629" y="678581"/>
                    <a:pt x="4121217" y="667352"/>
                  </a:cubicBezTo>
                  <a:cubicBezTo>
                    <a:pt x="4131805" y="656122"/>
                    <a:pt x="4132767" y="635588"/>
                    <a:pt x="4136297" y="618584"/>
                  </a:cubicBezTo>
                  <a:cubicBezTo>
                    <a:pt x="4136617" y="616659"/>
                    <a:pt x="4126671" y="612488"/>
                    <a:pt x="4122180" y="609600"/>
                  </a:cubicBezTo>
                  <a:cubicBezTo>
                    <a:pt x="4116404" y="625963"/>
                    <a:pt x="4110950" y="641043"/>
                    <a:pt x="4105817" y="655801"/>
                  </a:cubicBezTo>
                  <a:cubicBezTo>
                    <a:pt x="4101646" y="654839"/>
                    <a:pt x="4097474" y="653876"/>
                    <a:pt x="4093304" y="652914"/>
                  </a:cubicBezTo>
                  <a:cubicBezTo>
                    <a:pt x="4091058" y="637193"/>
                    <a:pt x="4089133" y="621150"/>
                    <a:pt x="4086887" y="604788"/>
                  </a:cubicBezTo>
                  <a:cubicBezTo>
                    <a:pt x="4016622" y="626926"/>
                    <a:pt x="4011168" y="634305"/>
                    <a:pt x="4018547" y="681469"/>
                  </a:cubicBezTo>
                  <a:cubicBezTo>
                    <a:pt x="4039723" y="682752"/>
                    <a:pt x="4057369" y="684036"/>
                    <a:pt x="4075016" y="684998"/>
                  </a:cubicBezTo>
                  <a:cubicBezTo>
                    <a:pt x="4023039" y="702323"/>
                    <a:pt x="3971063" y="719649"/>
                    <a:pt x="3918766" y="736974"/>
                  </a:cubicBezTo>
                  <a:cubicBezTo>
                    <a:pt x="3948604" y="692057"/>
                    <a:pt x="3978121" y="647460"/>
                    <a:pt x="4010847" y="597729"/>
                  </a:cubicBezTo>
                  <a:cubicBezTo>
                    <a:pt x="3934166" y="617300"/>
                    <a:pt x="3854276" y="638797"/>
                    <a:pt x="3774066" y="657726"/>
                  </a:cubicBezTo>
                  <a:cubicBezTo>
                    <a:pt x="3763157" y="660293"/>
                    <a:pt x="3749361" y="649064"/>
                    <a:pt x="3736527" y="644572"/>
                  </a:cubicBezTo>
                  <a:cubicBezTo>
                    <a:pt x="3757382" y="622434"/>
                    <a:pt x="3778237" y="600617"/>
                    <a:pt x="3799091" y="578478"/>
                  </a:cubicBezTo>
                  <a:cubicBezTo>
                    <a:pt x="3800696" y="584254"/>
                    <a:pt x="3801979" y="590350"/>
                    <a:pt x="3803583" y="596125"/>
                  </a:cubicBezTo>
                  <a:cubicBezTo>
                    <a:pt x="3850426" y="585858"/>
                    <a:pt x="3897590" y="575591"/>
                    <a:pt x="3944433" y="565645"/>
                  </a:cubicBezTo>
                  <a:cubicBezTo>
                    <a:pt x="3943470" y="560190"/>
                    <a:pt x="3942829" y="554415"/>
                    <a:pt x="3941866" y="548961"/>
                  </a:cubicBezTo>
                  <a:cubicBezTo>
                    <a:pt x="3892136" y="548961"/>
                    <a:pt x="3842084" y="548961"/>
                    <a:pt x="3787541" y="548961"/>
                  </a:cubicBezTo>
                  <a:cubicBezTo>
                    <a:pt x="3756420" y="602542"/>
                    <a:pt x="3674926" y="558586"/>
                    <a:pt x="3632895" y="588745"/>
                  </a:cubicBezTo>
                  <a:cubicBezTo>
                    <a:pt x="3668830" y="608317"/>
                    <a:pt x="3703481" y="627246"/>
                    <a:pt x="3738131" y="646176"/>
                  </a:cubicBezTo>
                  <a:close/>
                  <a:moveTo>
                    <a:pt x="2213490" y="1027016"/>
                  </a:moveTo>
                  <a:cubicBezTo>
                    <a:pt x="2171139" y="1058138"/>
                    <a:pt x="2130392" y="1057817"/>
                    <a:pt x="2077453" y="1044020"/>
                  </a:cubicBezTo>
                  <a:cubicBezTo>
                    <a:pt x="2042802" y="1035037"/>
                    <a:pt x="1996280" y="1071292"/>
                    <a:pt x="1954891" y="1087655"/>
                  </a:cubicBezTo>
                  <a:cubicBezTo>
                    <a:pt x="1953928" y="1087976"/>
                    <a:pt x="1953928" y="1091505"/>
                    <a:pt x="1953608" y="1094072"/>
                  </a:cubicBezTo>
                  <a:cubicBezTo>
                    <a:pt x="1965479" y="1099526"/>
                    <a:pt x="1977350" y="1104980"/>
                    <a:pt x="1988900" y="1110114"/>
                  </a:cubicBezTo>
                  <a:cubicBezTo>
                    <a:pt x="1934678" y="1198025"/>
                    <a:pt x="1893289" y="1110435"/>
                    <a:pt x="1867301" y="1109793"/>
                  </a:cubicBezTo>
                  <a:cubicBezTo>
                    <a:pt x="1846446" y="1080917"/>
                    <a:pt x="1834575" y="1064875"/>
                    <a:pt x="1821100" y="1046587"/>
                  </a:cubicBezTo>
                  <a:cubicBezTo>
                    <a:pt x="1800887" y="1078030"/>
                    <a:pt x="1787732" y="1098564"/>
                    <a:pt x="1777465" y="1114285"/>
                  </a:cubicBezTo>
                  <a:cubicBezTo>
                    <a:pt x="1802812" y="1127760"/>
                    <a:pt x="1825271" y="1139631"/>
                    <a:pt x="1847730" y="1151503"/>
                  </a:cubicBezTo>
                  <a:cubicBezTo>
                    <a:pt x="1826554" y="1167865"/>
                    <a:pt x="1805700" y="1184870"/>
                    <a:pt x="1784203" y="1200591"/>
                  </a:cubicBezTo>
                  <a:cubicBezTo>
                    <a:pt x="1775220" y="1207329"/>
                    <a:pt x="1764632" y="1211500"/>
                    <a:pt x="1741210" y="1224013"/>
                  </a:cubicBezTo>
                  <a:cubicBezTo>
                    <a:pt x="1751798" y="1196100"/>
                    <a:pt x="1757252" y="1182303"/>
                    <a:pt x="1763348" y="1166261"/>
                  </a:cubicBezTo>
                  <a:cubicBezTo>
                    <a:pt x="1689234" y="1179737"/>
                    <a:pt x="1684742" y="1186795"/>
                    <a:pt x="1695009" y="1272781"/>
                  </a:cubicBezTo>
                  <a:cubicBezTo>
                    <a:pt x="1727735" y="1264439"/>
                    <a:pt x="1766557" y="1264439"/>
                    <a:pt x="1791903" y="1246151"/>
                  </a:cubicBezTo>
                  <a:cubicBezTo>
                    <a:pt x="1849976" y="1203800"/>
                    <a:pt x="1895535" y="1134819"/>
                    <a:pt x="1983446" y="1183587"/>
                  </a:cubicBezTo>
                  <a:cubicBezTo>
                    <a:pt x="1990504" y="1187437"/>
                    <a:pt x="2003980" y="1179737"/>
                    <a:pt x="2014568" y="1177491"/>
                  </a:cubicBezTo>
                  <a:cubicBezTo>
                    <a:pt x="2054352" y="1168828"/>
                    <a:pt x="2094457" y="1159844"/>
                    <a:pt x="2143225" y="1148936"/>
                  </a:cubicBezTo>
                  <a:cubicBezTo>
                    <a:pt x="2143225" y="1138990"/>
                    <a:pt x="2143225" y="1115247"/>
                    <a:pt x="2143225" y="1087334"/>
                  </a:cubicBezTo>
                  <a:cubicBezTo>
                    <a:pt x="2158305" y="1099847"/>
                    <a:pt x="2168251" y="1108189"/>
                    <a:pt x="2179481" y="1117493"/>
                  </a:cubicBezTo>
                  <a:cubicBezTo>
                    <a:pt x="2185256" y="1100168"/>
                    <a:pt x="2187181" y="1086372"/>
                    <a:pt x="2193919" y="1075142"/>
                  </a:cubicBezTo>
                  <a:cubicBezTo>
                    <a:pt x="2201940" y="1061025"/>
                    <a:pt x="2213811" y="1049154"/>
                    <a:pt x="2224078" y="1036320"/>
                  </a:cubicBezTo>
                  <a:cubicBezTo>
                    <a:pt x="2256483" y="1054287"/>
                    <a:pt x="2288246" y="1072575"/>
                    <a:pt x="2320972" y="1089580"/>
                  </a:cubicBezTo>
                  <a:cubicBezTo>
                    <a:pt x="2337335" y="1097922"/>
                    <a:pt x="2354981" y="1104018"/>
                    <a:pt x="2371986" y="1111076"/>
                  </a:cubicBezTo>
                  <a:cubicBezTo>
                    <a:pt x="2373911" y="1105943"/>
                    <a:pt x="2376157" y="1101130"/>
                    <a:pt x="2378082" y="1095997"/>
                  </a:cubicBezTo>
                  <a:cubicBezTo>
                    <a:pt x="2362040" y="1083805"/>
                    <a:pt x="2345677" y="1071613"/>
                    <a:pt x="2331560" y="1061025"/>
                  </a:cubicBezTo>
                  <a:cubicBezTo>
                    <a:pt x="2388349" y="1033112"/>
                    <a:pt x="2440325" y="1007444"/>
                    <a:pt x="2491981" y="981777"/>
                  </a:cubicBezTo>
                  <a:cubicBezTo>
                    <a:pt x="2495831" y="985948"/>
                    <a:pt x="2499360" y="990440"/>
                    <a:pt x="2503210" y="994611"/>
                  </a:cubicBezTo>
                  <a:cubicBezTo>
                    <a:pt x="2473051" y="1043700"/>
                    <a:pt x="2442892" y="1093109"/>
                    <a:pt x="2412733" y="1142198"/>
                  </a:cubicBezTo>
                  <a:cubicBezTo>
                    <a:pt x="2417866" y="1147011"/>
                    <a:pt x="2423000" y="1152144"/>
                    <a:pt x="2428133" y="1156957"/>
                  </a:cubicBezTo>
                  <a:cubicBezTo>
                    <a:pt x="2459897" y="1146048"/>
                    <a:pt x="2491339" y="1135140"/>
                    <a:pt x="2523102" y="1124552"/>
                  </a:cubicBezTo>
                  <a:cubicBezTo>
                    <a:pt x="2520536" y="1118135"/>
                    <a:pt x="2517648" y="1111397"/>
                    <a:pt x="2515081" y="1104980"/>
                  </a:cubicBezTo>
                  <a:cubicBezTo>
                    <a:pt x="2500643" y="1109793"/>
                    <a:pt x="2485885" y="1114927"/>
                    <a:pt x="2472088" y="1119739"/>
                  </a:cubicBezTo>
                  <a:cubicBezTo>
                    <a:pt x="2460859" y="1033433"/>
                    <a:pt x="2555187" y="1084126"/>
                    <a:pt x="2581496" y="1035679"/>
                  </a:cubicBezTo>
                  <a:cubicBezTo>
                    <a:pt x="2555507" y="1040170"/>
                    <a:pt x="2534974" y="1043700"/>
                    <a:pt x="2514119" y="1047229"/>
                  </a:cubicBezTo>
                  <a:cubicBezTo>
                    <a:pt x="2511552" y="1040491"/>
                    <a:pt x="2508985" y="1033753"/>
                    <a:pt x="2506740" y="1027016"/>
                  </a:cubicBezTo>
                  <a:cubicBezTo>
                    <a:pt x="2528878" y="1016749"/>
                    <a:pt x="2551337" y="1006482"/>
                    <a:pt x="2585025" y="991081"/>
                  </a:cubicBezTo>
                  <a:cubicBezTo>
                    <a:pt x="2528878" y="975681"/>
                    <a:pt x="2482997" y="963168"/>
                    <a:pt x="2437438" y="950334"/>
                  </a:cubicBezTo>
                  <a:cubicBezTo>
                    <a:pt x="2439042" y="947768"/>
                    <a:pt x="2446421" y="935897"/>
                    <a:pt x="2453480" y="923705"/>
                  </a:cubicBezTo>
                  <a:cubicBezTo>
                    <a:pt x="2449630" y="920817"/>
                    <a:pt x="2445780" y="918250"/>
                    <a:pt x="2441929" y="915363"/>
                  </a:cubicBezTo>
                  <a:cubicBezTo>
                    <a:pt x="2407920" y="944239"/>
                    <a:pt x="2373911" y="972793"/>
                    <a:pt x="2329955" y="1010332"/>
                  </a:cubicBezTo>
                  <a:cubicBezTo>
                    <a:pt x="2314876" y="962847"/>
                    <a:pt x="2305251" y="931405"/>
                    <a:pt x="2288567" y="878466"/>
                  </a:cubicBezTo>
                  <a:cubicBezTo>
                    <a:pt x="2272204" y="936217"/>
                    <a:pt x="2260333" y="976964"/>
                    <a:pt x="2248462" y="1019316"/>
                  </a:cubicBezTo>
                  <a:cubicBezTo>
                    <a:pt x="2243328" y="1020278"/>
                    <a:pt x="2228569" y="1023486"/>
                    <a:pt x="2213490" y="1027016"/>
                  </a:cubicBezTo>
                  <a:close/>
                  <a:moveTo>
                    <a:pt x="7967472" y="481584"/>
                  </a:moveTo>
                  <a:cubicBezTo>
                    <a:pt x="7931217" y="477734"/>
                    <a:pt x="7894962" y="469713"/>
                    <a:pt x="7859028" y="471959"/>
                  </a:cubicBezTo>
                  <a:cubicBezTo>
                    <a:pt x="7839456" y="473242"/>
                    <a:pt x="7814430" y="487359"/>
                    <a:pt x="7803522" y="503722"/>
                  </a:cubicBezTo>
                  <a:cubicBezTo>
                    <a:pt x="7790688" y="522331"/>
                    <a:pt x="7790688" y="549603"/>
                    <a:pt x="7784913" y="574307"/>
                  </a:cubicBezTo>
                  <a:cubicBezTo>
                    <a:pt x="7809939" y="579120"/>
                    <a:pt x="7825340" y="582329"/>
                    <a:pt x="7840419" y="585216"/>
                  </a:cubicBezTo>
                  <a:cubicBezTo>
                    <a:pt x="7840098" y="588425"/>
                    <a:pt x="7839777" y="591633"/>
                    <a:pt x="7839456" y="594841"/>
                  </a:cubicBezTo>
                  <a:cubicBezTo>
                    <a:pt x="7810580" y="594841"/>
                    <a:pt x="7782026" y="594841"/>
                    <a:pt x="7753150" y="594841"/>
                  </a:cubicBezTo>
                  <a:cubicBezTo>
                    <a:pt x="7752187" y="598371"/>
                    <a:pt x="7751225" y="601900"/>
                    <a:pt x="7750262" y="605429"/>
                  </a:cubicBezTo>
                  <a:cubicBezTo>
                    <a:pt x="7838494" y="622755"/>
                    <a:pt x="7926405" y="640080"/>
                    <a:pt x="8014636" y="657406"/>
                  </a:cubicBezTo>
                  <a:cubicBezTo>
                    <a:pt x="8015598" y="664143"/>
                    <a:pt x="8016561" y="671202"/>
                    <a:pt x="8017202" y="677940"/>
                  </a:cubicBezTo>
                  <a:cubicBezTo>
                    <a:pt x="7985761" y="703607"/>
                    <a:pt x="7954638" y="729274"/>
                    <a:pt x="7911325" y="764888"/>
                  </a:cubicBezTo>
                  <a:cubicBezTo>
                    <a:pt x="7974531" y="764888"/>
                    <a:pt x="8032603" y="781571"/>
                    <a:pt x="8069500" y="760717"/>
                  </a:cubicBezTo>
                  <a:cubicBezTo>
                    <a:pt x="8122118" y="731199"/>
                    <a:pt x="8165111" y="693019"/>
                    <a:pt x="8232809" y="706494"/>
                  </a:cubicBezTo>
                  <a:cubicBezTo>
                    <a:pt x="8197516" y="698473"/>
                    <a:pt x="8162224" y="690452"/>
                    <a:pt x="8127251" y="682752"/>
                  </a:cubicBezTo>
                  <a:cubicBezTo>
                    <a:pt x="8127251" y="676656"/>
                    <a:pt x="8127251" y="670560"/>
                    <a:pt x="8127573" y="664464"/>
                  </a:cubicBezTo>
                  <a:cubicBezTo>
                    <a:pt x="8149069" y="662218"/>
                    <a:pt x="8170245" y="660293"/>
                    <a:pt x="8209387" y="656443"/>
                  </a:cubicBezTo>
                  <a:cubicBezTo>
                    <a:pt x="8098055" y="637193"/>
                    <a:pt x="8002765" y="620830"/>
                    <a:pt x="7907475" y="604467"/>
                  </a:cubicBezTo>
                  <a:cubicBezTo>
                    <a:pt x="7942767" y="576874"/>
                    <a:pt x="7906512" y="508535"/>
                    <a:pt x="7970039" y="506610"/>
                  </a:cubicBezTo>
                  <a:cubicBezTo>
                    <a:pt x="7969076" y="498268"/>
                    <a:pt x="7968435" y="489605"/>
                    <a:pt x="7967472" y="481584"/>
                  </a:cubicBezTo>
                  <a:cubicBezTo>
                    <a:pt x="7981268" y="509818"/>
                    <a:pt x="7995386" y="538052"/>
                    <a:pt x="8017524" y="583291"/>
                  </a:cubicBezTo>
                  <a:cubicBezTo>
                    <a:pt x="8049929" y="589708"/>
                    <a:pt x="8106076" y="601258"/>
                    <a:pt x="8162544" y="612488"/>
                  </a:cubicBezTo>
                  <a:cubicBezTo>
                    <a:pt x="8167036" y="608317"/>
                    <a:pt x="8171528" y="604146"/>
                    <a:pt x="8176019" y="599975"/>
                  </a:cubicBezTo>
                  <a:cubicBezTo>
                    <a:pt x="8106397" y="565324"/>
                    <a:pt x="8136235" y="528748"/>
                    <a:pt x="8163186" y="499551"/>
                  </a:cubicBezTo>
                  <a:cubicBezTo>
                    <a:pt x="8097093" y="493134"/>
                    <a:pt x="8032283" y="487359"/>
                    <a:pt x="7967472" y="481584"/>
                  </a:cubicBezTo>
                  <a:close/>
                  <a:moveTo>
                    <a:pt x="4486656" y="611846"/>
                  </a:moveTo>
                  <a:cubicBezTo>
                    <a:pt x="4549541" y="601258"/>
                    <a:pt x="4612105" y="588745"/>
                    <a:pt x="4675312" y="581045"/>
                  </a:cubicBezTo>
                  <a:cubicBezTo>
                    <a:pt x="4731459" y="574307"/>
                    <a:pt x="4788248" y="572703"/>
                    <a:pt x="4845037" y="569174"/>
                  </a:cubicBezTo>
                  <a:cubicBezTo>
                    <a:pt x="4845037" y="562436"/>
                    <a:pt x="4845037" y="555699"/>
                    <a:pt x="4845037" y="548961"/>
                  </a:cubicBezTo>
                  <a:cubicBezTo>
                    <a:pt x="4831241" y="540298"/>
                    <a:pt x="4817124" y="531635"/>
                    <a:pt x="4802686" y="522331"/>
                  </a:cubicBezTo>
                  <a:cubicBezTo>
                    <a:pt x="4821936" y="514952"/>
                    <a:pt x="4840545" y="507572"/>
                    <a:pt x="4860758" y="499872"/>
                  </a:cubicBezTo>
                  <a:cubicBezTo>
                    <a:pt x="4839262" y="429287"/>
                    <a:pt x="4790173" y="402657"/>
                    <a:pt x="4722154" y="402978"/>
                  </a:cubicBezTo>
                  <a:cubicBezTo>
                    <a:pt x="4743971" y="415811"/>
                    <a:pt x="4765789" y="428645"/>
                    <a:pt x="4792740" y="444687"/>
                  </a:cubicBezTo>
                  <a:cubicBezTo>
                    <a:pt x="4734346" y="454954"/>
                    <a:pt x="4683333" y="463617"/>
                    <a:pt x="4623977" y="474205"/>
                  </a:cubicBezTo>
                  <a:cubicBezTo>
                    <a:pt x="4569754" y="422228"/>
                    <a:pt x="4571679" y="513668"/>
                    <a:pt x="4547295" y="523935"/>
                  </a:cubicBezTo>
                  <a:cubicBezTo>
                    <a:pt x="4530611" y="496664"/>
                    <a:pt x="4514249" y="470355"/>
                    <a:pt x="4490185" y="431212"/>
                  </a:cubicBezTo>
                  <a:cubicBezTo>
                    <a:pt x="4482806" y="487680"/>
                    <a:pt x="4478314" y="521369"/>
                    <a:pt x="4473823" y="555378"/>
                  </a:cubicBezTo>
                  <a:cubicBezTo>
                    <a:pt x="4469331" y="555057"/>
                    <a:pt x="4464839" y="554736"/>
                    <a:pt x="4460347" y="554415"/>
                  </a:cubicBezTo>
                  <a:cubicBezTo>
                    <a:pt x="4469010" y="573345"/>
                    <a:pt x="4477994" y="592595"/>
                    <a:pt x="4486656" y="611846"/>
                  </a:cubicBezTo>
                  <a:cubicBezTo>
                    <a:pt x="4448476" y="602221"/>
                    <a:pt x="4407087" y="599012"/>
                    <a:pt x="4372757" y="581366"/>
                  </a:cubicBezTo>
                  <a:cubicBezTo>
                    <a:pt x="4305701" y="547357"/>
                    <a:pt x="4245704" y="566607"/>
                    <a:pt x="4186990" y="596446"/>
                  </a:cubicBezTo>
                  <a:cubicBezTo>
                    <a:pt x="4169985" y="605108"/>
                    <a:pt x="4160039" y="628530"/>
                    <a:pt x="4146884" y="645214"/>
                  </a:cubicBezTo>
                  <a:cubicBezTo>
                    <a:pt x="4151376" y="650347"/>
                    <a:pt x="4155547" y="655481"/>
                    <a:pt x="4160039" y="660614"/>
                  </a:cubicBezTo>
                  <a:cubicBezTo>
                    <a:pt x="4198861" y="647780"/>
                    <a:pt x="4237683" y="634947"/>
                    <a:pt x="4273938" y="622755"/>
                  </a:cubicBezTo>
                  <a:cubicBezTo>
                    <a:pt x="4267842" y="608317"/>
                    <a:pt x="4263029" y="596766"/>
                    <a:pt x="4258217" y="584895"/>
                  </a:cubicBezTo>
                  <a:cubicBezTo>
                    <a:pt x="4278430" y="583933"/>
                    <a:pt x="4288697" y="591312"/>
                    <a:pt x="4298643" y="599012"/>
                  </a:cubicBezTo>
                  <a:cubicBezTo>
                    <a:pt x="4311156" y="608638"/>
                    <a:pt x="4323989" y="627567"/>
                    <a:pt x="4336181" y="626926"/>
                  </a:cubicBezTo>
                  <a:cubicBezTo>
                    <a:pt x="4386554" y="625001"/>
                    <a:pt x="4436605" y="617300"/>
                    <a:pt x="4486656" y="611846"/>
                  </a:cubicBezTo>
                  <a:close/>
                  <a:moveTo>
                    <a:pt x="6830087" y="457521"/>
                  </a:moveTo>
                  <a:cubicBezTo>
                    <a:pt x="6839712" y="477734"/>
                    <a:pt x="6849337" y="497947"/>
                    <a:pt x="6861209" y="523294"/>
                  </a:cubicBezTo>
                  <a:cubicBezTo>
                    <a:pt x="6893614" y="517518"/>
                    <a:pt x="6935644" y="515914"/>
                    <a:pt x="6972541" y="501476"/>
                  </a:cubicBezTo>
                  <a:cubicBezTo>
                    <a:pt x="7021630" y="481905"/>
                    <a:pt x="7066548" y="453671"/>
                    <a:pt x="7113712" y="503722"/>
                  </a:cubicBezTo>
                  <a:cubicBezTo>
                    <a:pt x="7118203" y="508214"/>
                    <a:pt x="7131999" y="504685"/>
                    <a:pt x="7140983" y="503722"/>
                  </a:cubicBezTo>
                  <a:cubicBezTo>
                    <a:pt x="7188468" y="497947"/>
                    <a:pt x="7235952" y="491851"/>
                    <a:pt x="7300442" y="483830"/>
                  </a:cubicBezTo>
                  <a:cubicBezTo>
                    <a:pt x="7275737" y="510139"/>
                    <a:pt x="7263545" y="523294"/>
                    <a:pt x="7251353" y="536127"/>
                  </a:cubicBezTo>
                  <a:cubicBezTo>
                    <a:pt x="7276057" y="534523"/>
                    <a:pt x="7291779" y="518802"/>
                    <a:pt x="7310067" y="514310"/>
                  </a:cubicBezTo>
                  <a:cubicBezTo>
                    <a:pt x="7345038" y="505968"/>
                    <a:pt x="7381294" y="500193"/>
                    <a:pt x="7416907" y="500514"/>
                  </a:cubicBezTo>
                  <a:cubicBezTo>
                    <a:pt x="7450916" y="500835"/>
                    <a:pt x="7484926" y="509818"/>
                    <a:pt x="7522785" y="515593"/>
                  </a:cubicBezTo>
                  <a:cubicBezTo>
                    <a:pt x="7498081" y="372498"/>
                    <a:pt x="7430383" y="504685"/>
                    <a:pt x="7388352" y="470996"/>
                  </a:cubicBezTo>
                  <a:cubicBezTo>
                    <a:pt x="7387069" y="450462"/>
                    <a:pt x="7385465" y="427683"/>
                    <a:pt x="7383539" y="401053"/>
                  </a:cubicBezTo>
                  <a:cubicBezTo>
                    <a:pt x="7368140" y="398807"/>
                    <a:pt x="7353380" y="396882"/>
                    <a:pt x="7336055" y="394636"/>
                  </a:cubicBezTo>
                  <a:cubicBezTo>
                    <a:pt x="7341188" y="406828"/>
                    <a:pt x="7348889" y="419662"/>
                    <a:pt x="7346964" y="420945"/>
                  </a:cubicBezTo>
                  <a:cubicBezTo>
                    <a:pt x="7286325" y="469071"/>
                    <a:pt x="7219268" y="396882"/>
                    <a:pt x="7152854" y="428003"/>
                  </a:cubicBezTo>
                  <a:cubicBezTo>
                    <a:pt x="7161517" y="414528"/>
                    <a:pt x="7169859" y="401374"/>
                    <a:pt x="7181088" y="384048"/>
                  </a:cubicBezTo>
                  <a:cubicBezTo>
                    <a:pt x="7140983" y="384048"/>
                    <a:pt x="7104728" y="390786"/>
                    <a:pt x="7072322" y="382123"/>
                  </a:cubicBezTo>
                  <a:cubicBezTo>
                    <a:pt x="7037672" y="372819"/>
                    <a:pt x="7019705" y="382123"/>
                    <a:pt x="6990187" y="400090"/>
                  </a:cubicBezTo>
                  <a:cubicBezTo>
                    <a:pt x="6942061" y="429608"/>
                    <a:pt x="6905485" y="506289"/>
                    <a:pt x="6828162" y="459767"/>
                  </a:cubicBezTo>
                  <a:cubicBezTo>
                    <a:pt x="6841958" y="447896"/>
                    <a:pt x="6853829" y="431854"/>
                    <a:pt x="6869550" y="424795"/>
                  </a:cubicBezTo>
                  <a:cubicBezTo>
                    <a:pt x="6892009" y="415170"/>
                    <a:pt x="6917356" y="412603"/>
                    <a:pt x="6941420" y="406828"/>
                  </a:cubicBezTo>
                  <a:cubicBezTo>
                    <a:pt x="6939494" y="398807"/>
                    <a:pt x="6937248" y="391107"/>
                    <a:pt x="6935323" y="383086"/>
                  </a:cubicBezTo>
                  <a:cubicBezTo>
                    <a:pt x="6834579" y="405544"/>
                    <a:pt x="6734155" y="428003"/>
                    <a:pt x="6635336" y="449821"/>
                  </a:cubicBezTo>
                  <a:cubicBezTo>
                    <a:pt x="6633090" y="472921"/>
                    <a:pt x="6631486" y="490568"/>
                    <a:pt x="6631165" y="494739"/>
                  </a:cubicBezTo>
                  <a:cubicBezTo>
                    <a:pt x="6603251" y="474846"/>
                    <a:pt x="6574376" y="454633"/>
                    <a:pt x="6543254" y="432816"/>
                  </a:cubicBezTo>
                  <a:cubicBezTo>
                    <a:pt x="6538762" y="422228"/>
                    <a:pt x="6530100" y="402015"/>
                    <a:pt x="6517266" y="372819"/>
                  </a:cubicBezTo>
                  <a:cubicBezTo>
                    <a:pt x="6493524" y="406186"/>
                    <a:pt x="6479406" y="426078"/>
                    <a:pt x="6465289" y="446291"/>
                  </a:cubicBezTo>
                  <a:cubicBezTo>
                    <a:pt x="6421013" y="415811"/>
                    <a:pt x="6421013" y="415811"/>
                    <a:pt x="6313852" y="516235"/>
                  </a:cubicBezTo>
                  <a:cubicBezTo>
                    <a:pt x="6353316" y="523294"/>
                    <a:pt x="6398234" y="531635"/>
                    <a:pt x="6448285" y="540619"/>
                  </a:cubicBezTo>
                  <a:cubicBezTo>
                    <a:pt x="6451173" y="536127"/>
                    <a:pt x="6460477" y="521689"/>
                    <a:pt x="6467856" y="510460"/>
                  </a:cubicBezTo>
                  <a:cubicBezTo>
                    <a:pt x="6453418" y="504364"/>
                    <a:pt x="6443472" y="500193"/>
                    <a:pt x="6433526" y="496022"/>
                  </a:cubicBezTo>
                  <a:cubicBezTo>
                    <a:pt x="6436414" y="488643"/>
                    <a:pt x="6439301" y="480942"/>
                    <a:pt x="6441868" y="473563"/>
                  </a:cubicBezTo>
                  <a:cubicBezTo>
                    <a:pt x="6471706" y="485113"/>
                    <a:pt x="6503790" y="492814"/>
                    <a:pt x="6529458" y="510139"/>
                  </a:cubicBezTo>
                  <a:cubicBezTo>
                    <a:pt x="6537479" y="515593"/>
                    <a:pt x="6528816" y="546394"/>
                    <a:pt x="6527533" y="566607"/>
                  </a:cubicBezTo>
                  <a:cubicBezTo>
                    <a:pt x="6569884" y="582649"/>
                    <a:pt x="6615444" y="582329"/>
                    <a:pt x="6669024" y="574307"/>
                  </a:cubicBezTo>
                  <a:cubicBezTo>
                    <a:pt x="6712979" y="567891"/>
                    <a:pt x="6762389" y="580403"/>
                    <a:pt x="6806345" y="549923"/>
                  </a:cubicBezTo>
                  <a:cubicBezTo>
                    <a:pt x="6783565" y="551207"/>
                    <a:pt x="6761106" y="552490"/>
                    <a:pt x="6721322" y="554736"/>
                  </a:cubicBezTo>
                  <a:cubicBezTo>
                    <a:pt x="6745064" y="537411"/>
                    <a:pt x="6753727" y="526502"/>
                    <a:pt x="6764314" y="524256"/>
                  </a:cubicBezTo>
                  <a:cubicBezTo>
                    <a:pt x="6794794" y="517198"/>
                    <a:pt x="6833616" y="519443"/>
                    <a:pt x="6806986" y="469071"/>
                  </a:cubicBezTo>
                  <a:cubicBezTo>
                    <a:pt x="6815649" y="464900"/>
                    <a:pt x="6822708" y="461050"/>
                    <a:pt x="6830087" y="457521"/>
                  </a:cubicBezTo>
                  <a:close/>
                  <a:moveTo>
                    <a:pt x="5834514" y="559549"/>
                  </a:moveTo>
                  <a:cubicBezTo>
                    <a:pt x="5830022" y="563078"/>
                    <a:pt x="5822322" y="568532"/>
                    <a:pt x="5814622" y="574307"/>
                  </a:cubicBezTo>
                  <a:cubicBezTo>
                    <a:pt x="5818793" y="579441"/>
                    <a:pt x="5823284" y="584254"/>
                    <a:pt x="5827455" y="589387"/>
                  </a:cubicBezTo>
                  <a:cubicBezTo>
                    <a:pt x="5848952" y="571099"/>
                    <a:pt x="5870448" y="553132"/>
                    <a:pt x="5889699" y="536769"/>
                  </a:cubicBezTo>
                  <a:cubicBezTo>
                    <a:pt x="5939429" y="536769"/>
                    <a:pt x="5992047" y="536769"/>
                    <a:pt x="6037286" y="536769"/>
                  </a:cubicBezTo>
                  <a:cubicBezTo>
                    <a:pt x="6016752" y="587462"/>
                    <a:pt x="5998464" y="633022"/>
                    <a:pt x="5979855" y="678581"/>
                  </a:cubicBezTo>
                  <a:cubicBezTo>
                    <a:pt x="5986914" y="683073"/>
                    <a:pt x="5993651" y="687886"/>
                    <a:pt x="6000710" y="692377"/>
                  </a:cubicBezTo>
                  <a:cubicBezTo>
                    <a:pt x="6006806" y="681469"/>
                    <a:pt x="6017073" y="671202"/>
                    <a:pt x="6018677" y="659972"/>
                  </a:cubicBezTo>
                  <a:cubicBezTo>
                    <a:pt x="6025736" y="607354"/>
                    <a:pt x="6057499" y="594200"/>
                    <a:pt x="6106267" y="592595"/>
                  </a:cubicBezTo>
                  <a:cubicBezTo>
                    <a:pt x="6167548" y="590991"/>
                    <a:pt x="6228829" y="581366"/>
                    <a:pt x="6290110" y="574307"/>
                  </a:cubicBezTo>
                  <a:cubicBezTo>
                    <a:pt x="6293639" y="573987"/>
                    <a:pt x="6296206" y="566286"/>
                    <a:pt x="6300056" y="560511"/>
                  </a:cubicBezTo>
                  <a:cubicBezTo>
                    <a:pt x="6279201" y="561795"/>
                    <a:pt x="6261876" y="562757"/>
                    <a:pt x="6237813" y="564361"/>
                  </a:cubicBezTo>
                  <a:cubicBezTo>
                    <a:pt x="6247438" y="518481"/>
                    <a:pt x="6255459" y="480942"/>
                    <a:pt x="6260592" y="456879"/>
                  </a:cubicBezTo>
                  <a:cubicBezTo>
                    <a:pt x="6229792" y="438591"/>
                    <a:pt x="6204445" y="423832"/>
                    <a:pt x="6169794" y="403299"/>
                  </a:cubicBezTo>
                  <a:cubicBezTo>
                    <a:pt x="6147335" y="416132"/>
                    <a:pt x="6113005" y="435704"/>
                    <a:pt x="6078996" y="455275"/>
                  </a:cubicBezTo>
                  <a:cubicBezTo>
                    <a:pt x="6061670" y="435383"/>
                    <a:pt x="6049157" y="420945"/>
                    <a:pt x="6029586" y="399128"/>
                  </a:cubicBezTo>
                  <a:cubicBezTo>
                    <a:pt x="6007448" y="427683"/>
                    <a:pt x="5989160" y="451104"/>
                    <a:pt x="5972155" y="473242"/>
                  </a:cubicBezTo>
                  <a:cubicBezTo>
                    <a:pt x="5950017" y="448217"/>
                    <a:pt x="5918575" y="412603"/>
                    <a:pt x="5887132" y="376669"/>
                  </a:cubicBezTo>
                  <a:cubicBezTo>
                    <a:pt x="5882961" y="381160"/>
                    <a:pt x="5878790" y="385331"/>
                    <a:pt x="5874619" y="389823"/>
                  </a:cubicBezTo>
                  <a:cubicBezTo>
                    <a:pt x="5882319" y="395598"/>
                    <a:pt x="5890020" y="401053"/>
                    <a:pt x="5896116" y="405544"/>
                  </a:cubicBezTo>
                  <a:cubicBezTo>
                    <a:pt x="5842856" y="409715"/>
                    <a:pt x="5788954" y="413886"/>
                    <a:pt x="5719011" y="419341"/>
                  </a:cubicBezTo>
                  <a:cubicBezTo>
                    <a:pt x="5765854" y="475488"/>
                    <a:pt x="5799863" y="516877"/>
                    <a:pt x="5834514" y="559549"/>
                  </a:cubicBezTo>
                  <a:close/>
                  <a:moveTo>
                    <a:pt x="7411774" y="586820"/>
                  </a:moveTo>
                  <a:cubicBezTo>
                    <a:pt x="7414340" y="571741"/>
                    <a:pt x="7417549" y="551528"/>
                    <a:pt x="7420757" y="530994"/>
                  </a:cubicBezTo>
                  <a:cubicBezTo>
                    <a:pt x="7400865" y="539336"/>
                    <a:pt x="7392844" y="557303"/>
                    <a:pt x="7379369" y="565645"/>
                  </a:cubicBezTo>
                  <a:cubicBezTo>
                    <a:pt x="7335413" y="592595"/>
                    <a:pt x="7290175" y="617621"/>
                    <a:pt x="7243973" y="640401"/>
                  </a:cubicBezTo>
                  <a:cubicBezTo>
                    <a:pt x="7208680" y="658047"/>
                    <a:pt x="7172105" y="678581"/>
                    <a:pt x="7134245" y="684036"/>
                  </a:cubicBezTo>
                  <a:cubicBezTo>
                    <a:pt x="7101198" y="688848"/>
                    <a:pt x="7069114" y="671202"/>
                    <a:pt x="7084836" y="624680"/>
                  </a:cubicBezTo>
                  <a:cubicBezTo>
                    <a:pt x="7092215" y="603183"/>
                    <a:pt x="7099274" y="581366"/>
                    <a:pt x="7107615" y="556020"/>
                  </a:cubicBezTo>
                  <a:cubicBezTo>
                    <a:pt x="7050185" y="556020"/>
                    <a:pt x="6998529" y="556020"/>
                    <a:pt x="6972541" y="556020"/>
                  </a:cubicBezTo>
                  <a:cubicBezTo>
                    <a:pt x="6902918" y="635588"/>
                    <a:pt x="6825274" y="669598"/>
                    <a:pt x="6745064" y="704249"/>
                  </a:cubicBezTo>
                  <a:cubicBezTo>
                    <a:pt x="6753085" y="727028"/>
                    <a:pt x="6760785" y="747883"/>
                    <a:pt x="6764314" y="758792"/>
                  </a:cubicBezTo>
                  <a:cubicBezTo>
                    <a:pt x="6798645" y="764246"/>
                    <a:pt x="6824312" y="768417"/>
                    <a:pt x="6855434" y="773550"/>
                  </a:cubicBezTo>
                  <a:cubicBezTo>
                    <a:pt x="6840033" y="756867"/>
                    <a:pt x="6827521" y="743391"/>
                    <a:pt x="6807307" y="721895"/>
                  </a:cubicBezTo>
                  <a:cubicBezTo>
                    <a:pt x="6850941" y="702965"/>
                    <a:pt x="6889122" y="686602"/>
                    <a:pt x="6927302" y="670239"/>
                  </a:cubicBezTo>
                  <a:cubicBezTo>
                    <a:pt x="6924415" y="668635"/>
                    <a:pt x="6921527" y="667352"/>
                    <a:pt x="6918639" y="665748"/>
                  </a:cubicBezTo>
                  <a:cubicBezTo>
                    <a:pt x="6954895" y="636230"/>
                    <a:pt x="6991150" y="606392"/>
                    <a:pt x="7027405" y="576874"/>
                  </a:cubicBezTo>
                  <a:cubicBezTo>
                    <a:pt x="7061414" y="630134"/>
                    <a:pt x="7055639" y="646497"/>
                    <a:pt x="6985695" y="691415"/>
                  </a:cubicBezTo>
                  <a:cubicBezTo>
                    <a:pt x="7016496" y="696869"/>
                    <a:pt x="7050506" y="710665"/>
                    <a:pt x="7083232" y="707457"/>
                  </a:cubicBezTo>
                  <a:cubicBezTo>
                    <a:pt x="7163442" y="699757"/>
                    <a:pt x="7242369" y="683394"/>
                    <a:pt x="7322259" y="672164"/>
                  </a:cubicBezTo>
                  <a:cubicBezTo>
                    <a:pt x="7335093" y="670560"/>
                    <a:pt x="7349209" y="678581"/>
                    <a:pt x="7362685" y="682431"/>
                  </a:cubicBezTo>
                  <a:cubicBezTo>
                    <a:pt x="7371668" y="684998"/>
                    <a:pt x="7380331" y="688206"/>
                    <a:pt x="7388994" y="690773"/>
                  </a:cubicBezTo>
                  <a:cubicBezTo>
                    <a:pt x="7388673" y="616017"/>
                    <a:pt x="7446746" y="644893"/>
                    <a:pt x="7487171" y="636230"/>
                  </a:cubicBezTo>
                  <a:cubicBezTo>
                    <a:pt x="7489097" y="619546"/>
                    <a:pt x="7491343" y="601258"/>
                    <a:pt x="7494551" y="572382"/>
                  </a:cubicBezTo>
                  <a:cubicBezTo>
                    <a:pt x="7465675" y="577516"/>
                    <a:pt x="7441291" y="581687"/>
                    <a:pt x="7411774" y="586820"/>
                  </a:cubicBezTo>
                  <a:close/>
                  <a:moveTo>
                    <a:pt x="2792289" y="894829"/>
                  </a:moveTo>
                  <a:cubicBezTo>
                    <a:pt x="2797102" y="902529"/>
                    <a:pt x="2801593" y="910550"/>
                    <a:pt x="2806406" y="918250"/>
                  </a:cubicBezTo>
                  <a:cubicBezTo>
                    <a:pt x="2835603" y="896112"/>
                    <a:pt x="2864479" y="873974"/>
                    <a:pt x="2896563" y="849590"/>
                  </a:cubicBezTo>
                  <a:cubicBezTo>
                    <a:pt x="2901054" y="864990"/>
                    <a:pt x="2904584" y="876220"/>
                    <a:pt x="2906830" y="884883"/>
                  </a:cubicBezTo>
                  <a:cubicBezTo>
                    <a:pt x="2966506" y="884883"/>
                    <a:pt x="3024579" y="884883"/>
                    <a:pt x="3089068" y="884883"/>
                  </a:cubicBezTo>
                  <a:cubicBezTo>
                    <a:pt x="3080726" y="898358"/>
                    <a:pt x="3074951" y="907983"/>
                    <a:pt x="3075593" y="907021"/>
                  </a:cubicBezTo>
                  <a:cubicBezTo>
                    <a:pt x="3099335" y="938143"/>
                    <a:pt x="3118906" y="964452"/>
                    <a:pt x="3147782" y="1002632"/>
                  </a:cubicBezTo>
                  <a:cubicBezTo>
                    <a:pt x="3167995" y="998461"/>
                    <a:pt x="3200721" y="991402"/>
                    <a:pt x="3233447" y="984344"/>
                  </a:cubicBezTo>
                  <a:cubicBezTo>
                    <a:pt x="3231843" y="980173"/>
                    <a:pt x="3230239" y="975681"/>
                    <a:pt x="3228634" y="971510"/>
                  </a:cubicBezTo>
                  <a:cubicBezTo>
                    <a:pt x="3206817" y="965735"/>
                    <a:pt x="3185000" y="959960"/>
                    <a:pt x="3147461" y="950014"/>
                  </a:cubicBezTo>
                  <a:cubicBezTo>
                    <a:pt x="3189492" y="921780"/>
                    <a:pt x="3214838" y="904775"/>
                    <a:pt x="3240185" y="887770"/>
                  </a:cubicBezTo>
                  <a:cubicBezTo>
                    <a:pt x="3238260" y="881674"/>
                    <a:pt x="3236014" y="875578"/>
                    <a:pt x="3234088" y="869803"/>
                  </a:cubicBezTo>
                  <a:cubicBezTo>
                    <a:pt x="3193983" y="879749"/>
                    <a:pt x="3154199" y="889695"/>
                    <a:pt x="3110243" y="900925"/>
                  </a:cubicBezTo>
                  <a:cubicBezTo>
                    <a:pt x="3126927" y="856328"/>
                    <a:pt x="3147782" y="814939"/>
                    <a:pt x="3156766" y="770984"/>
                  </a:cubicBezTo>
                  <a:cubicBezTo>
                    <a:pt x="3160937" y="750771"/>
                    <a:pt x="3145215" y="724782"/>
                    <a:pt x="3133023" y="704569"/>
                  </a:cubicBezTo>
                  <a:cubicBezTo>
                    <a:pt x="3130457" y="700398"/>
                    <a:pt x="3099977" y="706494"/>
                    <a:pt x="3089068" y="715799"/>
                  </a:cubicBezTo>
                  <a:cubicBezTo>
                    <a:pt x="3052492" y="746921"/>
                    <a:pt x="3019124" y="781251"/>
                    <a:pt x="2974848" y="824244"/>
                  </a:cubicBezTo>
                  <a:cubicBezTo>
                    <a:pt x="2971319" y="784459"/>
                    <a:pt x="2968110" y="751091"/>
                    <a:pt x="2966185" y="728312"/>
                  </a:cubicBezTo>
                  <a:cubicBezTo>
                    <a:pt x="2951106" y="749487"/>
                    <a:pt x="2931534" y="777080"/>
                    <a:pt x="2912605" y="803389"/>
                  </a:cubicBezTo>
                  <a:cubicBezTo>
                    <a:pt x="2923513" y="807560"/>
                    <a:pt x="2937630" y="813014"/>
                    <a:pt x="2946293" y="816222"/>
                  </a:cubicBezTo>
                  <a:cubicBezTo>
                    <a:pt x="2894638" y="842532"/>
                    <a:pt x="2843303" y="868841"/>
                    <a:pt x="2792289" y="894829"/>
                  </a:cubicBezTo>
                  <a:close/>
                  <a:moveTo>
                    <a:pt x="8668191" y="707136"/>
                  </a:moveTo>
                  <a:cubicBezTo>
                    <a:pt x="8600173" y="701040"/>
                    <a:pt x="8538892" y="695586"/>
                    <a:pt x="8477290" y="690131"/>
                  </a:cubicBezTo>
                  <a:cubicBezTo>
                    <a:pt x="8476649" y="693019"/>
                    <a:pt x="8476328" y="695586"/>
                    <a:pt x="8475686" y="698473"/>
                  </a:cubicBezTo>
                  <a:cubicBezTo>
                    <a:pt x="8497503" y="706174"/>
                    <a:pt x="8519000" y="714195"/>
                    <a:pt x="8523491" y="715799"/>
                  </a:cubicBezTo>
                  <a:cubicBezTo>
                    <a:pt x="8483066" y="736974"/>
                    <a:pt x="8436222" y="761038"/>
                    <a:pt x="8394192" y="783176"/>
                  </a:cubicBezTo>
                  <a:cubicBezTo>
                    <a:pt x="8409592" y="814939"/>
                    <a:pt x="8431410" y="839002"/>
                    <a:pt x="8427880" y="858894"/>
                  </a:cubicBezTo>
                  <a:cubicBezTo>
                    <a:pt x="8424030" y="880070"/>
                    <a:pt x="8396438" y="897075"/>
                    <a:pt x="8372696" y="922421"/>
                  </a:cubicBezTo>
                  <a:cubicBezTo>
                    <a:pt x="8430768" y="908946"/>
                    <a:pt x="8481782" y="897075"/>
                    <a:pt x="8542742" y="882958"/>
                  </a:cubicBezTo>
                  <a:cubicBezTo>
                    <a:pt x="8513224" y="862103"/>
                    <a:pt x="8498465" y="851836"/>
                    <a:pt x="8483386" y="841248"/>
                  </a:cubicBezTo>
                  <a:cubicBezTo>
                    <a:pt x="8578676" y="850232"/>
                    <a:pt x="8638353" y="812693"/>
                    <a:pt x="8668191" y="707136"/>
                  </a:cubicBezTo>
                  <a:close/>
                  <a:moveTo>
                    <a:pt x="10406514" y="864028"/>
                  </a:moveTo>
                  <a:cubicBezTo>
                    <a:pt x="10378921" y="880712"/>
                    <a:pt x="10354217" y="896112"/>
                    <a:pt x="10327587" y="912154"/>
                  </a:cubicBezTo>
                  <a:cubicBezTo>
                    <a:pt x="10381167" y="930121"/>
                    <a:pt x="10423839" y="944559"/>
                    <a:pt x="10484158" y="964772"/>
                  </a:cubicBezTo>
                  <a:cubicBezTo>
                    <a:pt x="10454319" y="943276"/>
                    <a:pt x="10440523" y="933651"/>
                    <a:pt x="10411647" y="912796"/>
                  </a:cubicBezTo>
                  <a:cubicBezTo>
                    <a:pt x="10482553" y="924025"/>
                    <a:pt x="10532925" y="932046"/>
                    <a:pt x="10578806" y="939105"/>
                  </a:cubicBezTo>
                  <a:cubicBezTo>
                    <a:pt x="10583619" y="896754"/>
                    <a:pt x="10587469" y="863065"/>
                    <a:pt x="10591640" y="827773"/>
                  </a:cubicBezTo>
                  <a:cubicBezTo>
                    <a:pt x="10624365" y="850873"/>
                    <a:pt x="10659017" y="874937"/>
                    <a:pt x="10707143" y="908946"/>
                  </a:cubicBezTo>
                  <a:cubicBezTo>
                    <a:pt x="10679871" y="828414"/>
                    <a:pt x="10621157" y="805314"/>
                    <a:pt x="10542551" y="822960"/>
                  </a:cubicBezTo>
                  <a:cubicBezTo>
                    <a:pt x="10535492" y="854082"/>
                    <a:pt x="10528754" y="882958"/>
                    <a:pt x="10522338" y="911833"/>
                  </a:cubicBezTo>
                  <a:cubicBezTo>
                    <a:pt x="10514958" y="910229"/>
                    <a:pt x="10507900" y="908304"/>
                    <a:pt x="10500520" y="906700"/>
                  </a:cubicBezTo>
                  <a:cubicBezTo>
                    <a:pt x="10505975" y="887129"/>
                    <a:pt x="10511429" y="867236"/>
                    <a:pt x="10519450" y="837719"/>
                  </a:cubicBezTo>
                  <a:cubicBezTo>
                    <a:pt x="10464907" y="829056"/>
                    <a:pt x="10413251" y="821035"/>
                    <a:pt x="10341383" y="809806"/>
                  </a:cubicBezTo>
                  <a:cubicBezTo>
                    <a:pt x="10370900" y="834190"/>
                    <a:pt x="10387905" y="848307"/>
                    <a:pt x="10406514" y="864028"/>
                  </a:cubicBezTo>
                  <a:close/>
                  <a:moveTo>
                    <a:pt x="8839200" y="888091"/>
                  </a:moveTo>
                  <a:cubicBezTo>
                    <a:pt x="8865188" y="878145"/>
                    <a:pt x="8890855" y="868841"/>
                    <a:pt x="8916523" y="858574"/>
                  </a:cubicBezTo>
                  <a:cubicBezTo>
                    <a:pt x="8940907" y="848948"/>
                    <a:pt x="8965291" y="838681"/>
                    <a:pt x="8981333" y="832265"/>
                  </a:cubicBezTo>
                  <a:cubicBezTo>
                    <a:pt x="8948607" y="809164"/>
                    <a:pt x="8919090" y="788951"/>
                    <a:pt x="8890535" y="767454"/>
                  </a:cubicBezTo>
                  <a:cubicBezTo>
                    <a:pt x="8855884" y="741466"/>
                    <a:pt x="8740701" y="734408"/>
                    <a:pt x="8711505" y="756867"/>
                  </a:cubicBezTo>
                  <a:cubicBezTo>
                    <a:pt x="8726584" y="779005"/>
                    <a:pt x="8737814" y="805314"/>
                    <a:pt x="8757386" y="822318"/>
                  </a:cubicBezTo>
                  <a:cubicBezTo>
                    <a:pt x="8775032" y="837719"/>
                    <a:pt x="8802945" y="840927"/>
                    <a:pt x="8823158" y="854082"/>
                  </a:cubicBezTo>
                  <a:cubicBezTo>
                    <a:pt x="8832462" y="859857"/>
                    <a:pt x="8834388" y="877183"/>
                    <a:pt x="8839200" y="888091"/>
                  </a:cubicBezTo>
                  <a:close/>
                  <a:moveTo>
                    <a:pt x="9691678" y="1046587"/>
                  </a:moveTo>
                  <a:cubicBezTo>
                    <a:pt x="9677240" y="1028941"/>
                    <a:pt x="9658631" y="1016107"/>
                    <a:pt x="9656385" y="1000707"/>
                  </a:cubicBezTo>
                  <a:cubicBezTo>
                    <a:pt x="9651251" y="963810"/>
                    <a:pt x="9632322" y="941993"/>
                    <a:pt x="9602805" y="961564"/>
                  </a:cubicBezTo>
                  <a:cubicBezTo>
                    <a:pt x="9549223" y="997819"/>
                    <a:pt x="9504948" y="977285"/>
                    <a:pt x="9448800" y="954185"/>
                  </a:cubicBezTo>
                  <a:cubicBezTo>
                    <a:pt x="9470297" y="945843"/>
                    <a:pt x="9485697" y="940068"/>
                    <a:pt x="9500777" y="934292"/>
                  </a:cubicBezTo>
                  <a:cubicBezTo>
                    <a:pt x="9496605" y="927876"/>
                    <a:pt x="9492434" y="921459"/>
                    <a:pt x="9487943" y="915042"/>
                  </a:cubicBezTo>
                  <a:cubicBezTo>
                    <a:pt x="9469975" y="931084"/>
                    <a:pt x="9434683" y="951297"/>
                    <a:pt x="9437250" y="962847"/>
                  </a:cubicBezTo>
                  <a:cubicBezTo>
                    <a:pt x="9442383" y="985627"/>
                    <a:pt x="9468371" y="1003915"/>
                    <a:pt x="9481846" y="1019957"/>
                  </a:cubicBezTo>
                  <a:cubicBezTo>
                    <a:pt x="9481205" y="1019957"/>
                    <a:pt x="9467730" y="1022845"/>
                    <a:pt x="9453933" y="1025412"/>
                  </a:cubicBezTo>
                  <a:cubicBezTo>
                    <a:pt x="9531898" y="1061988"/>
                    <a:pt x="9608900" y="1076425"/>
                    <a:pt x="9691678" y="1046587"/>
                  </a:cubicBezTo>
                  <a:close/>
                  <a:moveTo>
                    <a:pt x="3236976" y="473242"/>
                  </a:moveTo>
                  <a:cubicBezTo>
                    <a:pt x="3243714" y="470355"/>
                    <a:pt x="3250452" y="467467"/>
                    <a:pt x="3257189" y="464579"/>
                  </a:cubicBezTo>
                  <a:cubicBezTo>
                    <a:pt x="3250772" y="433137"/>
                    <a:pt x="3244355" y="402015"/>
                    <a:pt x="3237939" y="370573"/>
                  </a:cubicBezTo>
                  <a:cubicBezTo>
                    <a:pt x="3228634" y="363514"/>
                    <a:pt x="3219330" y="356456"/>
                    <a:pt x="3210025" y="349718"/>
                  </a:cubicBezTo>
                  <a:cubicBezTo>
                    <a:pt x="3185962" y="394315"/>
                    <a:pt x="3161899" y="439233"/>
                    <a:pt x="3133986" y="491530"/>
                  </a:cubicBezTo>
                  <a:cubicBezTo>
                    <a:pt x="3130457" y="517198"/>
                    <a:pt x="3124040" y="565645"/>
                    <a:pt x="3119548" y="599975"/>
                  </a:cubicBezTo>
                  <a:cubicBezTo>
                    <a:pt x="3080084" y="604146"/>
                    <a:pt x="3037412" y="597408"/>
                    <a:pt x="3013991" y="615375"/>
                  </a:cubicBezTo>
                  <a:cubicBezTo>
                    <a:pt x="2998590" y="627246"/>
                    <a:pt x="3011103" y="675052"/>
                    <a:pt x="3011103" y="706815"/>
                  </a:cubicBezTo>
                  <a:cubicBezTo>
                    <a:pt x="3015916" y="706174"/>
                    <a:pt x="3020728" y="705532"/>
                    <a:pt x="3025541" y="704890"/>
                  </a:cubicBezTo>
                  <a:cubicBezTo>
                    <a:pt x="3042546" y="680185"/>
                    <a:pt x="3059230" y="655160"/>
                    <a:pt x="3066930" y="644251"/>
                  </a:cubicBezTo>
                  <a:cubicBezTo>
                    <a:pt x="3107035" y="632059"/>
                    <a:pt x="3134948" y="625642"/>
                    <a:pt x="3160937" y="614413"/>
                  </a:cubicBezTo>
                  <a:cubicBezTo>
                    <a:pt x="3169599" y="610563"/>
                    <a:pt x="3179225" y="586500"/>
                    <a:pt x="3177300" y="584895"/>
                  </a:cubicBezTo>
                  <a:cubicBezTo>
                    <a:pt x="3119548" y="537090"/>
                    <a:pt x="3186283" y="498589"/>
                    <a:pt x="3179866" y="448217"/>
                  </a:cubicBezTo>
                  <a:cubicBezTo>
                    <a:pt x="3203929" y="458804"/>
                    <a:pt x="3220613" y="466184"/>
                    <a:pt x="3236976" y="473242"/>
                  </a:cubicBezTo>
                  <a:close/>
                  <a:moveTo>
                    <a:pt x="3516109" y="1010011"/>
                  </a:moveTo>
                  <a:cubicBezTo>
                    <a:pt x="3441352" y="1071934"/>
                    <a:pt x="3419535" y="1172999"/>
                    <a:pt x="3327775" y="1212142"/>
                  </a:cubicBezTo>
                  <a:cubicBezTo>
                    <a:pt x="3410552" y="1190324"/>
                    <a:pt x="3493329" y="1168507"/>
                    <a:pt x="3575465" y="1146690"/>
                  </a:cubicBezTo>
                  <a:cubicBezTo>
                    <a:pt x="3555893" y="1102093"/>
                    <a:pt x="3536322" y="1056854"/>
                    <a:pt x="3516109" y="1010011"/>
                  </a:cubicBezTo>
                  <a:close/>
                  <a:moveTo>
                    <a:pt x="3492046" y="835473"/>
                  </a:moveTo>
                  <a:cubicBezTo>
                    <a:pt x="3385205" y="852478"/>
                    <a:pt x="3418573" y="744033"/>
                    <a:pt x="3378467" y="707136"/>
                  </a:cubicBezTo>
                  <a:cubicBezTo>
                    <a:pt x="3352479" y="727349"/>
                    <a:pt x="3332266" y="752375"/>
                    <a:pt x="3306920" y="761038"/>
                  </a:cubicBezTo>
                  <a:cubicBezTo>
                    <a:pt x="3227993" y="787668"/>
                    <a:pt x="3224142" y="793443"/>
                    <a:pt x="3270985" y="864028"/>
                  </a:cubicBezTo>
                  <a:cubicBezTo>
                    <a:pt x="3302428" y="828094"/>
                    <a:pt x="3334191" y="792159"/>
                    <a:pt x="3357613" y="765529"/>
                  </a:cubicBezTo>
                  <a:cubicBezTo>
                    <a:pt x="3371409" y="786384"/>
                    <a:pt x="3386488" y="808843"/>
                    <a:pt x="3404135" y="835473"/>
                  </a:cubicBezTo>
                  <a:cubicBezTo>
                    <a:pt x="3375580" y="840606"/>
                    <a:pt x="3348629" y="845419"/>
                    <a:pt x="3312374" y="851836"/>
                  </a:cubicBezTo>
                  <a:cubicBezTo>
                    <a:pt x="3383280" y="892583"/>
                    <a:pt x="3439107" y="892583"/>
                    <a:pt x="3492046" y="835473"/>
                  </a:cubicBezTo>
                  <a:close/>
                  <a:moveTo>
                    <a:pt x="4526441" y="812372"/>
                  </a:moveTo>
                  <a:cubicBezTo>
                    <a:pt x="4516174" y="780288"/>
                    <a:pt x="4506869" y="751091"/>
                    <a:pt x="4494677" y="712911"/>
                  </a:cubicBezTo>
                  <a:cubicBezTo>
                    <a:pt x="4469973" y="763284"/>
                    <a:pt x="4452968" y="824244"/>
                    <a:pt x="4380137" y="801143"/>
                  </a:cubicBezTo>
                  <a:cubicBezTo>
                    <a:pt x="4375324" y="841569"/>
                    <a:pt x="4371153" y="876541"/>
                    <a:pt x="4367303" y="910871"/>
                  </a:cubicBezTo>
                  <a:cubicBezTo>
                    <a:pt x="4389120" y="915042"/>
                    <a:pt x="4413504" y="919854"/>
                    <a:pt x="4427300" y="922742"/>
                  </a:cubicBezTo>
                  <a:cubicBezTo>
                    <a:pt x="4466122" y="879428"/>
                    <a:pt x="4500773" y="840927"/>
                    <a:pt x="4526441" y="812372"/>
                  </a:cubicBezTo>
                  <a:close/>
                  <a:moveTo>
                    <a:pt x="10419989" y="1505712"/>
                  </a:moveTo>
                  <a:cubicBezTo>
                    <a:pt x="10400418" y="1501221"/>
                    <a:pt x="10380847" y="1497370"/>
                    <a:pt x="10361596" y="1491916"/>
                  </a:cubicBezTo>
                  <a:cubicBezTo>
                    <a:pt x="10340741" y="1485820"/>
                    <a:pt x="10320849" y="1474911"/>
                    <a:pt x="10299994" y="1471061"/>
                  </a:cubicBezTo>
                  <a:cubicBezTo>
                    <a:pt x="10280743" y="1467532"/>
                    <a:pt x="10260210" y="1470420"/>
                    <a:pt x="10231013" y="1470420"/>
                  </a:cubicBezTo>
                  <a:cubicBezTo>
                    <a:pt x="10232297" y="1482291"/>
                    <a:pt x="10235184" y="1505391"/>
                    <a:pt x="10236147" y="1513733"/>
                  </a:cubicBezTo>
                  <a:cubicBezTo>
                    <a:pt x="10271439" y="1559935"/>
                    <a:pt x="10332399" y="1462078"/>
                    <a:pt x="10351329" y="1550630"/>
                  </a:cubicBezTo>
                  <a:cubicBezTo>
                    <a:pt x="10331116" y="1559935"/>
                    <a:pt x="10312507" y="1568597"/>
                    <a:pt x="10283952" y="1581752"/>
                  </a:cubicBezTo>
                  <a:cubicBezTo>
                    <a:pt x="10353895" y="1606136"/>
                    <a:pt x="10401701" y="1573731"/>
                    <a:pt x="10419989" y="1505712"/>
                  </a:cubicBezTo>
                  <a:close/>
                  <a:moveTo>
                    <a:pt x="8599210" y="664143"/>
                  </a:moveTo>
                  <a:cubicBezTo>
                    <a:pt x="8640599" y="668635"/>
                    <a:pt x="8677175" y="675052"/>
                    <a:pt x="8714072" y="675373"/>
                  </a:cubicBezTo>
                  <a:cubicBezTo>
                    <a:pt x="8733322" y="675373"/>
                    <a:pt x="8752573" y="664464"/>
                    <a:pt x="8771823" y="658368"/>
                  </a:cubicBezTo>
                  <a:cubicBezTo>
                    <a:pt x="8764123" y="640722"/>
                    <a:pt x="8758669" y="621471"/>
                    <a:pt x="8748081" y="605750"/>
                  </a:cubicBezTo>
                  <a:cubicBezTo>
                    <a:pt x="8712468" y="553132"/>
                    <a:pt x="8662737" y="592916"/>
                    <a:pt x="8619423" y="588104"/>
                  </a:cubicBezTo>
                  <a:cubicBezTo>
                    <a:pt x="8618461" y="588104"/>
                    <a:pt x="8616535" y="594841"/>
                    <a:pt x="8614290" y="599975"/>
                  </a:cubicBezTo>
                  <a:cubicBezTo>
                    <a:pt x="8626482" y="603183"/>
                    <a:pt x="8638353" y="606392"/>
                    <a:pt x="8659529" y="611846"/>
                  </a:cubicBezTo>
                  <a:cubicBezTo>
                    <a:pt x="8639316" y="629492"/>
                    <a:pt x="8623915" y="642968"/>
                    <a:pt x="8599210" y="664143"/>
                  </a:cubicBezTo>
                  <a:close/>
                  <a:moveTo>
                    <a:pt x="9996478" y="746921"/>
                  </a:moveTo>
                  <a:cubicBezTo>
                    <a:pt x="9996798" y="753658"/>
                    <a:pt x="9997440" y="760396"/>
                    <a:pt x="9997761" y="767454"/>
                  </a:cubicBezTo>
                  <a:cubicBezTo>
                    <a:pt x="10028882" y="787026"/>
                    <a:pt x="10084709" y="777401"/>
                    <a:pt x="10083425" y="838361"/>
                  </a:cubicBezTo>
                  <a:cubicBezTo>
                    <a:pt x="10083425" y="842852"/>
                    <a:pt x="10112622" y="853440"/>
                    <a:pt x="10126419" y="850873"/>
                  </a:cubicBezTo>
                  <a:cubicBezTo>
                    <a:pt x="10136044" y="849269"/>
                    <a:pt x="10146632" y="830981"/>
                    <a:pt x="10149519" y="818789"/>
                  </a:cubicBezTo>
                  <a:cubicBezTo>
                    <a:pt x="10155615" y="792801"/>
                    <a:pt x="10157219" y="765529"/>
                    <a:pt x="10159466" y="746921"/>
                  </a:cubicBezTo>
                  <a:cubicBezTo>
                    <a:pt x="10111018" y="746921"/>
                    <a:pt x="10053588" y="746921"/>
                    <a:pt x="9996478" y="746921"/>
                  </a:cubicBezTo>
                  <a:close/>
                  <a:moveTo>
                    <a:pt x="10378921" y="1325078"/>
                  </a:moveTo>
                  <a:cubicBezTo>
                    <a:pt x="10384055" y="1322191"/>
                    <a:pt x="10389188" y="1319303"/>
                    <a:pt x="10394642" y="1316415"/>
                  </a:cubicBezTo>
                  <a:cubicBezTo>
                    <a:pt x="10408118" y="1341762"/>
                    <a:pt x="10421593" y="1366788"/>
                    <a:pt x="10431860" y="1386359"/>
                  </a:cubicBezTo>
                  <a:cubicBezTo>
                    <a:pt x="10446298" y="1374167"/>
                    <a:pt x="10461378" y="1361012"/>
                    <a:pt x="10478382" y="1346575"/>
                  </a:cubicBezTo>
                  <a:cubicBezTo>
                    <a:pt x="10436994" y="1321870"/>
                    <a:pt x="10396889" y="1298127"/>
                    <a:pt x="10367371" y="1280802"/>
                  </a:cubicBezTo>
                  <a:cubicBezTo>
                    <a:pt x="10326303" y="1295561"/>
                    <a:pt x="10293898" y="1307432"/>
                    <a:pt x="10249943" y="1323153"/>
                  </a:cubicBezTo>
                  <a:cubicBezTo>
                    <a:pt x="10284273" y="1378338"/>
                    <a:pt x="10347479" y="1325399"/>
                    <a:pt x="10388547" y="1367429"/>
                  </a:cubicBezTo>
                  <a:cubicBezTo>
                    <a:pt x="10383413" y="1344650"/>
                    <a:pt x="10381167" y="1335024"/>
                    <a:pt x="10378921" y="1325078"/>
                  </a:cubicBezTo>
                  <a:close/>
                  <a:moveTo>
                    <a:pt x="8293769" y="394315"/>
                  </a:moveTo>
                  <a:cubicBezTo>
                    <a:pt x="8294089" y="398807"/>
                    <a:pt x="8294411" y="403299"/>
                    <a:pt x="8294411" y="407790"/>
                  </a:cubicBezTo>
                  <a:cubicBezTo>
                    <a:pt x="8307886" y="405224"/>
                    <a:pt x="8321041" y="402336"/>
                    <a:pt x="8320719" y="402336"/>
                  </a:cubicBezTo>
                  <a:cubicBezTo>
                    <a:pt x="8339970" y="425116"/>
                    <a:pt x="8354729" y="455596"/>
                    <a:pt x="8367563" y="454633"/>
                  </a:cubicBezTo>
                  <a:cubicBezTo>
                    <a:pt x="8400288" y="452708"/>
                    <a:pt x="8433655" y="439875"/>
                    <a:pt x="8462531" y="423512"/>
                  </a:cubicBezTo>
                  <a:cubicBezTo>
                    <a:pt x="8467344" y="420624"/>
                    <a:pt x="8450660" y="379877"/>
                    <a:pt x="8447131" y="367043"/>
                  </a:cubicBezTo>
                  <a:cubicBezTo>
                    <a:pt x="8389059" y="377631"/>
                    <a:pt x="8341574" y="385973"/>
                    <a:pt x="8293769" y="394315"/>
                  </a:cubicBezTo>
                  <a:close/>
                  <a:moveTo>
                    <a:pt x="4586759" y="634947"/>
                  </a:moveTo>
                  <a:cubicBezTo>
                    <a:pt x="4587401" y="643289"/>
                    <a:pt x="4588363" y="651310"/>
                    <a:pt x="4589005" y="659651"/>
                  </a:cubicBezTo>
                  <a:cubicBezTo>
                    <a:pt x="4668895" y="679865"/>
                    <a:pt x="4746859" y="691094"/>
                    <a:pt x="4810707" y="597087"/>
                  </a:cubicBezTo>
                  <a:cubicBezTo>
                    <a:pt x="4733063" y="610242"/>
                    <a:pt x="4659911" y="622434"/>
                    <a:pt x="4586759" y="634947"/>
                  </a:cubicBezTo>
                  <a:close/>
                  <a:moveTo>
                    <a:pt x="5528110" y="518802"/>
                  </a:moveTo>
                  <a:cubicBezTo>
                    <a:pt x="5546077" y="504043"/>
                    <a:pt x="5565648" y="492172"/>
                    <a:pt x="5579124" y="475488"/>
                  </a:cubicBezTo>
                  <a:cubicBezTo>
                    <a:pt x="5585220" y="468109"/>
                    <a:pt x="5579124" y="450783"/>
                    <a:pt x="5578482" y="437950"/>
                  </a:cubicBezTo>
                  <a:cubicBezTo>
                    <a:pt x="5570140" y="441158"/>
                    <a:pt x="5558910" y="441800"/>
                    <a:pt x="5554098" y="447896"/>
                  </a:cubicBezTo>
                  <a:cubicBezTo>
                    <a:pt x="5532281" y="475809"/>
                    <a:pt x="5525222" y="475167"/>
                    <a:pt x="5505971" y="444046"/>
                  </a:cubicBezTo>
                  <a:cubicBezTo>
                    <a:pt x="5496667" y="428966"/>
                    <a:pt x="5484154" y="415811"/>
                    <a:pt x="5482550" y="413886"/>
                  </a:cubicBezTo>
                  <a:cubicBezTo>
                    <a:pt x="5450787" y="441800"/>
                    <a:pt x="5424478" y="463296"/>
                    <a:pt x="5400094" y="487359"/>
                  </a:cubicBezTo>
                  <a:cubicBezTo>
                    <a:pt x="5388543" y="498589"/>
                    <a:pt x="5381164" y="514310"/>
                    <a:pt x="5375710" y="522010"/>
                  </a:cubicBezTo>
                  <a:cubicBezTo>
                    <a:pt x="5420628" y="510139"/>
                    <a:pt x="5461695" y="497626"/>
                    <a:pt x="5503405" y="490568"/>
                  </a:cubicBezTo>
                  <a:cubicBezTo>
                    <a:pt x="5510463" y="489284"/>
                    <a:pt x="5522014" y="511422"/>
                    <a:pt x="5528110" y="518802"/>
                  </a:cubicBezTo>
                  <a:close/>
                  <a:moveTo>
                    <a:pt x="4654136" y="356776"/>
                  </a:moveTo>
                  <a:cubicBezTo>
                    <a:pt x="4720871" y="341697"/>
                    <a:pt x="4788889" y="326617"/>
                    <a:pt x="4856908" y="311217"/>
                  </a:cubicBezTo>
                  <a:cubicBezTo>
                    <a:pt x="4856266" y="306725"/>
                    <a:pt x="4855304" y="302233"/>
                    <a:pt x="4854662" y="297742"/>
                  </a:cubicBezTo>
                  <a:cubicBezTo>
                    <a:pt x="4836053" y="300308"/>
                    <a:pt x="4817765" y="302875"/>
                    <a:pt x="4798836" y="305442"/>
                  </a:cubicBezTo>
                  <a:cubicBezTo>
                    <a:pt x="4791135" y="279454"/>
                    <a:pt x="4784398" y="256995"/>
                    <a:pt x="4775414" y="225873"/>
                  </a:cubicBezTo>
                  <a:cubicBezTo>
                    <a:pt x="4734025" y="270149"/>
                    <a:pt x="4697129" y="310254"/>
                    <a:pt x="4654136" y="356776"/>
                  </a:cubicBezTo>
                  <a:close/>
                  <a:moveTo>
                    <a:pt x="8588301" y="1041133"/>
                  </a:moveTo>
                  <a:cubicBezTo>
                    <a:pt x="8601777" y="1050116"/>
                    <a:pt x="8620385" y="1066800"/>
                    <a:pt x="8642203" y="1077067"/>
                  </a:cubicBezTo>
                  <a:cubicBezTo>
                    <a:pt x="8676533" y="1092788"/>
                    <a:pt x="8715355" y="1118456"/>
                    <a:pt x="8745514" y="1048833"/>
                  </a:cubicBezTo>
                  <a:cubicBezTo>
                    <a:pt x="8712788" y="1055892"/>
                    <a:pt x="8690009" y="1061025"/>
                    <a:pt x="8663379" y="1066800"/>
                  </a:cubicBezTo>
                  <a:cubicBezTo>
                    <a:pt x="8670116" y="1057496"/>
                    <a:pt x="8677495" y="1051721"/>
                    <a:pt x="8678779" y="1044662"/>
                  </a:cubicBezTo>
                  <a:cubicBezTo>
                    <a:pt x="8683271" y="1022524"/>
                    <a:pt x="8685516" y="999744"/>
                    <a:pt x="8688405" y="977606"/>
                  </a:cubicBezTo>
                  <a:cubicBezTo>
                    <a:pt x="8668512" y="987873"/>
                    <a:pt x="8647657" y="997177"/>
                    <a:pt x="8628728" y="1009049"/>
                  </a:cubicBezTo>
                  <a:cubicBezTo>
                    <a:pt x="8612364" y="1019316"/>
                    <a:pt x="8598248" y="1033112"/>
                    <a:pt x="8588301" y="1041133"/>
                  </a:cubicBezTo>
                  <a:close/>
                  <a:moveTo>
                    <a:pt x="9217794" y="806597"/>
                  </a:moveTo>
                  <a:cubicBezTo>
                    <a:pt x="9168384" y="809485"/>
                    <a:pt x="9100044" y="882316"/>
                    <a:pt x="9109349" y="924025"/>
                  </a:cubicBezTo>
                  <a:cubicBezTo>
                    <a:pt x="9112236" y="937180"/>
                    <a:pt x="9126996" y="950014"/>
                    <a:pt x="9139508" y="957714"/>
                  </a:cubicBezTo>
                  <a:cubicBezTo>
                    <a:pt x="9144000" y="960281"/>
                    <a:pt x="9163251" y="948409"/>
                    <a:pt x="9167101" y="939105"/>
                  </a:cubicBezTo>
                  <a:cubicBezTo>
                    <a:pt x="9185389" y="895791"/>
                    <a:pt x="9201110" y="851194"/>
                    <a:pt x="9217794" y="806597"/>
                  </a:cubicBezTo>
                  <a:close/>
                  <a:moveTo>
                    <a:pt x="5988839" y="877503"/>
                  </a:moveTo>
                  <a:cubicBezTo>
                    <a:pt x="6006806" y="902850"/>
                    <a:pt x="6026698" y="918571"/>
                    <a:pt x="6028944" y="936217"/>
                  </a:cubicBezTo>
                  <a:cubicBezTo>
                    <a:pt x="6035682" y="993006"/>
                    <a:pt x="6083166" y="947768"/>
                    <a:pt x="6102417" y="968943"/>
                  </a:cubicBezTo>
                  <a:cubicBezTo>
                    <a:pt x="6108834" y="948409"/>
                    <a:pt x="6122630" y="925950"/>
                    <a:pt x="6118459" y="907663"/>
                  </a:cubicBezTo>
                  <a:cubicBezTo>
                    <a:pt x="6115893" y="896754"/>
                    <a:pt x="6086375" y="888733"/>
                    <a:pt x="6067766" y="884883"/>
                  </a:cubicBezTo>
                  <a:cubicBezTo>
                    <a:pt x="6042420" y="879749"/>
                    <a:pt x="6015790" y="879749"/>
                    <a:pt x="5988839" y="877503"/>
                  </a:cubicBezTo>
                  <a:close/>
                  <a:moveTo>
                    <a:pt x="8232809" y="306725"/>
                  </a:moveTo>
                  <a:cubicBezTo>
                    <a:pt x="8277727" y="327259"/>
                    <a:pt x="8309490" y="354531"/>
                    <a:pt x="8338045" y="351643"/>
                  </a:cubicBezTo>
                  <a:cubicBezTo>
                    <a:pt x="8367242" y="348755"/>
                    <a:pt x="8393230" y="316030"/>
                    <a:pt x="8420501" y="296137"/>
                  </a:cubicBezTo>
                  <a:cubicBezTo>
                    <a:pt x="8415689" y="286833"/>
                    <a:pt x="8410876" y="277528"/>
                    <a:pt x="8405742" y="268224"/>
                  </a:cubicBezTo>
                  <a:cubicBezTo>
                    <a:pt x="8352482" y="280095"/>
                    <a:pt x="8298902" y="291966"/>
                    <a:pt x="8232809" y="306725"/>
                  </a:cubicBezTo>
                  <a:close/>
                  <a:moveTo>
                    <a:pt x="9215227" y="2076170"/>
                  </a:moveTo>
                  <a:cubicBezTo>
                    <a:pt x="9212660" y="2081624"/>
                    <a:pt x="9210093" y="2087399"/>
                    <a:pt x="9207526" y="2092853"/>
                  </a:cubicBezTo>
                  <a:cubicBezTo>
                    <a:pt x="9309234" y="2112746"/>
                    <a:pt x="9393936" y="2186860"/>
                    <a:pt x="9509118" y="2161193"/>
                  </a:cubicBezTo>
                  <a:cubicBezTo>
                    <a:pt x="9411261" y="2132959"/>
                    <a:pt x="9313084" y="2104725"/>
                    <a:pt x="9215227" y="2076170"/>
                  </a:cubicBezTo>
                  <a:close/>
                  <a:moveTo>
                    <a:pt x="10157861" y="1479724"/>
                  </a:moveTo>
                  <a:cubicBezTo>
                    <a:pt x="10158182" y="1473949"/>
                    <a:pt x="10158823" y="1468495"/>
                    <a:pt x="10159144" y="1462719"/>
                  </a:cubicBezTo>
                  <a:cubicBezTo>
                    <a:pt x="10093051" y="1453736"/>
                    <a:pt x="10027278" y="1445073"/>
                    <a:pt x="9958939" y="1435769"/>
                  </a:cubicBezTo>
                  <a:cubicBezTo>
                    <a:pt x="9924609" y="1495445"/>
                    <a:pt x="9924609" y="1495445"/>
                    <a:pt x="9967602" y="1506033"/>
                  </a:cubicBezTo>
                  <a:cubicBezTo>
                    <a:pt x="9969206" y="1494162"/>
                    <a:pt x="9970810" y="1481970"/>
                    <a:pt x="9971131" y="1479724"/>
                  </a:cubicBezTo>
                  <a:cubicBezTo>
                    <a:pt x="10035941" y="1479724"/>
                    <a:pt x="10096901" y="1479724"/>
                    <a:pt x="10157861" y="1479724"/>
                  </a:cubicBezTo>
                  <a:close/>
                  <a:moveTo>
                    <a:pt x="8034207" y="959318"/>
                  </a:moveTo>
                  <a:cubicBezTo>
                    <a:pt x="8033566" y="951618"/>
                    <a:pt x="8032603" y="943918"/>
                    <a:pt x="8031962" y="935897"/>
                  </a:cubicBezTo>
                  <a:cubicBezTo>
                    <a:pt x="8003407" y="941993"/>
                    <a:pt x="7974851" y="948409"/>
                    <a:pt x="7946297" y="953864"/>
                  </a:cubicBezTo>
                  <a:cubicBezTo>
                    <a:pt x="7913571" y="959960"/>
                    <a:pt x="7880845" y="965414"/>
                    <a:pt x="7844269" y="971831"/>
                  </a:cubicBezTo>
                  <a:cubicBezTo>
                    <a:pt x="7848760" y="990440"/>
                    <a:pt x="7854215" y="1013861"/>
                    <a:pt x="7863519" y="1052362"/>
                  </a:cubicBezTo>
                  <a:cubicBezTo>
                    <a:pt x="7898171" y="951618"/>
                    <a:pt x="7987685" y="1002953"/>
                    <a:pt x="8034207" y="959318"/>
                  </a:cubicBezTo>
                  <a:close/>
                  <a:moveTo>
                    <a:pt x="5298708" y="465542"/>
                  </a:moveTo>
                  <a:cubicBezTo>
                    <a:pt x="5253790" y="430570"/>
                    <a:pt x="5212080" y="423191"/>
                    <a:pt x="5199567" y="505326"/>
                  </a:cubicBezTo>
                  <a:cubicBezTo>
                    <a:pt x="5157537" y="461692"/>
                    <a:pt x="5157537" y="461692"/>
                    <a:pt x="5123849" y="505006"/>
                  </a:cubicBezTo>
                  <a:cubicBezTo>
                    <a:pt x="5183846" y="509497"/>
                    <a:pt x="5234539" y="513668"/>
                    <a:pt x="5274324" y="516556"/>
                  </a:cubicBezTo>
                  <a:cubicBezTo>
                    <a:pt x="5285553" y="493134"/>
                    <a:pt x="5291970" y="479659"/>
                    <a:pt x="5298708" y="465542"/>
                  </a:cubicBezTo>
                  <a:close/>
                  <a:moveTo>
                    <a:pt x="9774134" y="1168828"/>
                  </a:moveTo>
                  <a:cubicBezTo>
                    <a:pt x="9772530" y="1160807"/>
                    <a:pt x="9771247" y="1153107"/>
                    <a:pt x="9769642" y="1145086"/>
                  </a:cubicBezTo>
                  <a:cubicBezTo>
                    <a:pt x="9732103" y="1150861"/>
                    <a:pt x="9694245" y="1156957"/>
                    <a:pt x="9661839" y="1162090"/>
                  </a:cubicBezTo>
                  <a:cubicBezTo>
                    <a:pt x="9666010" y="1206046"/>
                    <a:pt x="9669219" y="1236847"/>
                    <a:pt x="9672106" y="1265402"/>
                  </a:cubicBezTo>
                  <a:cubicBezTo>
                    <a:pt x="9705474" y="1233638"/>
                    <a:pt x="9739804" y="1201233"/>
                    <a:pt x="9774134" y="1168828"/>
                  </a:cubicBezTo>
                  <a:close/>
                  <a:moveTo>
                    <a:pt x="6628277" y="899000"/>
                  </a:moveTo>
                  <a:cubicBezTo>
                    <a:pt x="6766561" y="881995"/>
                    <a:pt x="6766561" y="881995"/>
                    <a:pt x="6755973" y="834510"/>
                  </a:cubicBezTo>
                  <a:cubicBezTo>
                    <a:pt x="6685066" y="834190"/>
                    <a:pt x="6640148" y="856969"/>
                    <a:pt x="6628277" y="899000"/>
                  </a:cubicBezTo>
                  <a:close/>
                  <a:moveTo>
                    <a:pt x="8719526" y="459125"/>
                  </a:moveTo>
                  <a:cubicBezTo>
                    <a:pt x="8747760" y="517839"/>
                    <a:pt x="8801341" y="476451"/>
                    <a:pt x="8843371" y="472601"/>
                  </a:cubicBezTo>
                  <a:cubicBezTo>
                    <a:pt x="8861338" y="470996"/>
                    <a:pt x="8876097" y="436024"/>
                    <a:pt x="8902085" y="404261"/>
                  </a:cubicBezTo>
                  <a:cubicBezTo>
                    <a:pt x="8829254" y="426399"/>
                    <a:pt x="8774069" y="442762"/>
                    <a:pt x="8719526" y="459125"/>
                  </a:cubicBezTo>
                  <a:close/>
                  <a:moveTo>
                    <a:pt x="9359606" y="851194"/>
                  </a:moveTo>
                  <a:cubicBezTo>
                    <a:pt x="9299288" y="822960"/>
                    <a:pt x="9251482" y="856007"/>
                    <a:pt x="9230307" y="934613"/>
                  </a:cubicBezTo>
                  <a:cubicBezTo>
                    <a:pt x="9256295" y="936859"/>
                    <a:pt x="9281000" y="939105"/>
                    <a:pt x="9316292" y="941993"/>
                  </a:cubicBezTo>
                  <a:cubicBezTo>
                    <a:pt x="9266882" y="877824"/>
                    <a:pt x="9316613" y="870124"/>
                    <a:pt x="9359606" y="851194"/>
                  </a:cubicBezTo>
                  <a:close/>
                  <a:moveTo>
                    <a:pt x="2678711" y="1005199"/>
                  </a:moveTo>
                  <a:cubicBezTo>
                    <a:pt x="2682240" y="1012257"/>
                    <a:pt x="2686090" y="1019316"/>
                    <a:pt x="2689620" y="1026374"/>
                  </a:cubicBezTo>
                  <a:cubicBezTo>
                    <a:pt x="2733896" y="1017390"/>
                    <a:pt x="2778172" y="1009690"/>
                    <a:pt x="2821806" y="998461"/>
                  </a:cubicBezTo>
                  <a:cubicBezTo>
                    <a:pt x="2830148" y="996215"/>
                    <a:pt x="2835603" y="981456"/>
                    <a:pt x="2842340" y="972473"/>
                  </a:cubicBezTo>
                  <a:cubicBezTo>
                    <a:pt x="2833036" y="966056"/>
                    <a:pt x="2821486" y="952580"/>
                    <a:pt x="2815069" y="954826"/>
                  </a:cubicBezTo>
                  <a:cubicBezTo>
                    <a:pt x="2768867" y="969906"/>
                    <a:pt x="2723950" y="988194"/>
                    <a:pt x="2678711" y="1005199"/>
                  </a:cubicBezTo>
                  <a:close/>
                  <a:moveTo>
                    <a:pt x="8158053" y="968623"/>
                  </a:moveTo>
                  <a:cubicBezTo>
                    <a:pt x="8208746" y="1029262"/>
                    <a:pt x="8272914" y="1030866"/>
                    <a:pt x="8310131" y="968623"/>
                  </a:cubicBezTo>
                  <a:cubicBezTo>
                    <a:pt x="8257514" y="968623"/>
                    <a:pt x="8210029" y="968623"/>
                    <a:pt x="8158053" y="968623"/>
                  </a:cubicBezTo>
                  <a:close/>
                  <a:moveTo>
                    <a:pt x="9869745" y="1286256"/>
                  </a:moveTo>
                  <a:cubicBezTo>
                    <a:pt x="9893808" y="1296202"/>
                    <a:pt x="9914021" y="1307111"/>
                    <a:pt x="9935838" y="1312565"/>
                  </a:cubicBezTo>
                  <a:cubicBezTo>
                    <a:pt x="9952522" y="1316736"/>
                    <a:pt x="9976264" y="1320907"/>
                    <a:pt x="9986852" y="1312565"/>
                  </a:cubicBezTo>
                  <a:cubicBezTo>
                    <a:pt x="9998723" y="1302940"/>
                    <a:pt x="10003857" y="1278877"/>
                    <a:pt x="10002253" y="1261872"/>
                  </a:cubicBezTo>
                  <a:cubicBezTo>
                    <a:pt x="10001611" y="1254814"/>
                    <a:pt x="9973377" y="1242301"/>
                    <a:pt x="9962148" y="1245830"/>
                  </a:cubicBezTo>
                  <a:cubicBezTo>
                    <a:pt x="9927497" y="1257060"/>
                    <a:pt x="9895412" y="1274706"/>
                    <a:pt x="9869745" y="1286256"/>
                  </a:cubicBezTo>
                  <a:close/>
                  <a:moveTo>
                    <a:pt x="2312630" y="1246151"/>
                  </a:moveTo>
                  <a:cubicBezTo>
                    <a:pt x="2401182" y="1213425"/>
                    <a:pt x="2416583" y="1164657"/>
                    <a:pt x="2364606" y="1127439"/>
                  </a:cubicBezTo>
                  <a:cubicBezTo>
                    <a:pt x="2343431" y="1145727"/>
                    <a:pt x="2322576" y="1163374"/>
                    <a:pt x="2294342" y="1187437"/>
                  </a:cubicBezTo>
                  <a:cubicBezTo>
                    <a:pt x="2320972" y="1184870"/>
                    <a:pt x="2335731" y="1183266"/>
                    <a:pt x="2351131" y="1181662"/>
                  </a:cubicBezTo>
                  <a:cubicBezTo>
                    <a:pt x="2336693" y="1205725"/>
                    <a:pt x="2324501" y="1225938"/>
                    <a:pt x="2312630" y="1246151"/>
                  </a:cubicBezTo>
                  <a:close/>
                  <a:moveTo>
                    <a:pt x="9111916" y="621150"/>
                  </a:moveTo>
                  <a:cubicBezTo>
                    <a:pt x="9134695" y="579441"/>
                    <a:pt x="9152021" y="547357"/>
                    <a:pt x="9168705" y="516877"/>
                  </a:cubicBezTo>
                  <a:cubicBezTo>
                    <a:pt x="9136300" y="508535"/>
                    <a:pt x="9104857" y="500835"/>
                    <a:pt x="9080794" y="494739"/>
                  </a:cubicBezTo>
                  <a:cubicBezTo>
                    <a:pt x="9092023" y="541261"/>
                    <a:pt x="9101649" y="579762"/>
                    <a:pt x="9111916" y="621150"/>
                  </a:cubicBezTo>
                  <a:close/>
                  <a:moveTo>
                    <a:pt x="2259049" y="862103"/>
                  </a:moveTo>
                  <a:cubicBezTo>
                    <a:pt x="2263541" y="861782"/>
                    <a:pt x="2268033" y="861461"/>
                    <a:pt x="2272204" y="861140"/>
                  </a:cubicBezTo>
                  <a:cubicBezTo>
                    <a:pt x="2270600" y="829056"/>
                    <a:pt x="2277658" y="792801"/>
                    <a:pt x="2264183" y="766813"/>
                  </a:cubicBezTo>
                  <a:cubicBezTo>
                    <a:pt x="2256162" y="751091"/>
                    <a:pt x="2216377" y="752054"/>
                    <a:pt x="2190710" y="745637"/>
                  </a:cubicBezTo>
                  <a:cubicBezTo>
                    <a:pt x="2187502" y="752054"/>
                    <a:pt x="2184293" y="758471"/>
                    <a:pt x="2181085" y="764567"/>
                  </a:cubicBezTo>
                  <a:cubicBezTo>
                    <a:pt x="2207073" y="797293"/>
                    <a:pt x="2233061" y="829698"/>
                    <a:pt x="2259049" y="862103"/>
                  </a:cubicBezTo>
                  <a:close/>
                  <a:moveTo>
                    <a:pt x="4401312" y="456238"/>
                  </a:moveTo>
                  <a:cubicBezTo>
                    <a:pt x="4375966" y="486718"/>
                    <a:pt x="4354469" y="512706"/>
                    <a:pt x="4324952" y="547998"/>
                  </a:cubicBezTo>
                  <a:cubicBezTo>
                    <a:pt x="4364415" y="547998"/>
                    <a:pt x="4400350" y="547998"/>
                    <a:pt x="4451684" y="547998"/>
                  </a:cubicBezTo>
                  <a:cubicBezTo>
                    <a:pt x="4431150" y="510139"/>
                    <a:pt x="4413504" y="478376"/>
                    <a:pt x="4401312" y="456238"/>
                  </a:cubicBezTo>
                  <a:close/>
                  <a:moveTo>
                    <a:pt x="5667997" y="629492"/>
                  </a:moveTo>
                  <a:cubicBezTo>
                    <a:pt x="5710027" y="613771"/>
                    <a:pt x="5741790" y="601900"/>
                    <a:pt x="5770345" y="590991"/>
                  </a:cubicBezTo>
                  <a:cubicBezTo>
                    <a:pt x="5736015" y="555699"/>
                    <a:pt x="5677301" y="554415"/>
                    <a:pt x="5627891" y="596125"/>
                  </a:cubicBezTo>
                  <a:cubicBezTo>
                    <a:pt x="5645538" y="610883"/>
                    <a:pt x="5662863" y="625001"/>
                    <a:pt x="5667997" y="629492"/>
                  </a:cubicBezTo>
                  <a:close/>
                  <a:moveTo>
                    <a:pt x="9838623" y="1152786"/>
                  </a:moveTo>
                  <a:cubicBezTo>
                    <a:pt x="9842473" y="1154069"/>
                    <a:pt x="9857874" y="1159524"/>
                    <a:pt x="9867178" y="1162732"/>
                  </a:cubicBezTo>
                  <a:cubicBezTo>
                    <a:pt x="9883220" y="1145086"/>
                    <a:pt x="9895091" y="1131610"/>
                    <a:pt x="9899583" y="1126798"/>
                  </a:cubicBezTo>
                  <a:cubicBezTo>
                    <a:pt x="9888674" y="1088618"/>
                    <a:pt x="9879691" y="1057496"/>
                    <a:pt x="9870387" y="1026053"/>
                  </a:cubicBezTo>
                  <a:cubicBezTo>
                    <a:pt x="9863649" y="1025732"/>
                    <a:pt x="9857232" y="1025732"/>
                    <a:pt x="9850494" y="1025412"/>
                  </a:cubicBezTo>
                  <a:cubicBezTo>
                    <a:pt x="9846645" y="1065838"/>
                    <a:pt x="9842794" y="1105943"/>
                    <a:pt x="9838623" y="1152786"/>
                  </a:cubicBezTo>
                  <a:close/>
                  <a:moveTo>
                    <a:pt x="1619611" y="968302"/>
                  </a:moveTo>
                  <a:cubicBezTo>
                    <a:pt x="1589452" y="970227"/>
                    <a:pt x="1559293" y="972152"/>
                    <a:pt x="1529775" y="973756"/>
                  </a:cubicBezTo>
                  <a:cubicBezTo>
                    <a:pt x="1529775" y="998140"/>
                    <a:pt x="1529775" y="1020278"/>
                    <a:pt x="1529775" y="1046908"/>
                  </a:cubicBezTo>
                  <a:cubicBezTo>
                    <a:pt x="1571806" y="1060704"/>
                    <a:pt x="1609665" y="1033433"/>
                    <a:pt x="1619611" y="968302"/>
                  </a:cubicBezTo>
                  <a:close/>
                  <a:moveTo>
                    <a:pt x="9578420" y="508214"/>
                  </a:moveTo>
                  <a:cubicBezTo>
                    <a:pt x="9548582" y="513347"/>
                    <a:pt x="9523877" y="517518"/>
                    <a:pt x="9504305" y="520727"/>
                  </a:cubicBezTo>
                  <a:cubicBezTo>
                    <a:pt x="9512648" y="537411"/>
                    <a:pt x="9522594" y="549603"/>
                    <a:pt x="9524840" y="563078"/>
                  </a:cubicBezTo>
                  <a:cubicBezTo>
                    <a:pt x="9535748" y="624680"/>
                    <a:pt x="9554036" y="631417"/>
                    <a:pt x="9615959" y="593558"/>
                  </a:cubicBezTo>
                  <a:cubicBezTo>
                    <a:pt x="9602162" y="565324"/>
                    <a:pt x="9531257" y="564682"/>
                    <a:pt x="9578420" y="508214"/>
                  </a:cubicBezTo>
                  <a:close/>
                  <a:moveTo>
                    <a:pt x="7573157" y="608638"/>
                  </a:moveTo>
                  <a:cubicBezTo>
                    <a:pt x="7570590" y="636551"/>
                    <a:pt x="7569307" y="651630"/>
                    <a:pt x="7568666" y="657726"/>
                  </a:cubicBezTo>
                  <a:cubicBezTo>
                    <a:pt x="7625134" y="661897"/>
                    <a:pt x="7675506" y="665748"/>
                    <a:pt x="7725878" y="669598"/>
                  </a:cubicBezTo>
                  <a:cubicBezTo>
                    <a:pt x="7726520" y="662860"/>
                    <a:pt x="7726840" y="656443"/>
                    <a:pt x="7727483" y="649705"/>
                  </a:cubicBezTo>
                  <a:cubicBezTo>
                    <a:pt x="7679356" y="636872"/>
                    <a:pt x="7631550" y="624359"/>
                    <a:pt x="7573157" y="608638"/>
                  </a:cubicBezTo>
                  <a:close/>
                  <a:moveTo>
                    <a:pt x="7636043" y="506931"/>
                  </a:moveTo>
                  <a:cubicBezTo>
                    <a:pt x="7642138" y="521048"/>
                    <a:pt x="7646630" y="537090"/>
                    <a:pt x="7655935" y="549603"/>
                  </a:cubicBezTo>
                  <a:cubicBezTo>
                    <a:pt x="7661389" y="556982"/>
                    <a:pt x="7682244" y="563078"/>
                    <a:pt x="7682885" y="562115"/>
                  </a:cubicBezTo>
                  <a:cubicBezTo>
                    <a:pt x="7702457" y="528748"/>
                    <a:pt x="7720745" y="494418"/>
                    <a:pt x="7739033" y="460088"/>
                  </a:cubicBezTo>
                  <a:cubicBezTo>
                    <a:pt x="7736787" y="456879"/>
                    <a:pt x="7734541" y="453671"/>
                    <a:pt x="7732295" y="450462"/>
                  </a:cubicBezTo>
                  <a:cubicBezTo>
                    <a:pt x="7701173" y="468750"/>
                    <a:pt x="7670373" y="486718"/>
                    <a:pt x="7636043" y="506931"/>
                  </a:cubicBezTo>
                  <a:close/>
                  <a:moveTo>
                    <a:pt x="2884692" y="716441"/>
                  </a:moveTo>
                  <a:cubicBezTo>
                    <a:pt x="2878916" y="711628"/>
                    <a:pt x="2873141" y="707136"/>
                    <a:pt x="2867366" y="702323"/>
                  </a:cubicBezTo>
                  <a:cubicBezTo>
                    <a:pt x="2846511" y="731841"/>
                    <a:pt x="2825015" y="761358"/>
                    <a:pt x="2805764" y="791838"/>
                  </a:cubicBezTo>
                  <a:cubicBezTo>
                    <a:pt x="2804802" y="793764"/>
                    <a:pt x="2821165" y="806276"/>
                    <a:pt x="2829507" y="813977"/>
                  </a:cubicBezTo>
                  <a:cubicBezTo>
                    <a:pt x="2849078" y="785422"/>
                    <a:pt x="2868970" y="756867"/>
                    <a:pt x="2887900" y="727670"/>
                  </a:cubicBezTo>
                  <a:cubicBezTo>
                    <a:pt x="2889504" y="725745"/>
                    <a:pt x="2885975" y="720291"/>
                    <a:pt x="2884692" y="716441"/>
                  </a:cubicBezTo>
                  <a:close/>
                  <a:moveTo>
                    <a:pt x="6502186" y="707778"/>
                  </a:moveTo>
                  <a:cubicBezTo>
                    <a:pt x="6505395" y="715157"/>
                    <a:pt x="6508282" y="722537"/>
                    <a:pt x="6511491" y="730237"/>
                  </a:cubicBezTo>
                  <a:cubicBezTo>
                    <a:pt x="6579188" y="700398"/>
                    <a:pt x="6646886" y="670560"/>
                    <a:pt x="6714584" y="640722"/>
                  </a:cubicBezTo>
                  <a:cubicBezTo>
                    <a:pt x="6712338" y="635268"/>
                    <a:pt x="6710092" y="629813"/>
                    <a:pt x="6707846" y="624359"/>
                  </a:cubicBezTo>
                  <a:cubicBezTo>
                    <a:pt x="6639186" y="652272"/>
                    <a:pt x="6570847" y="679865"/>
                    <a:pt x="6502186" y="707778"/>
                  </a:cubicBezTo>
                  <a:close/>
                  <a:moveTo>
                    <a:pt x="10693347" y="1013861"/>
                  </a:moveTo>
                  <a:cubicBezTo>
                    <a:pt x="10686609" y="976964"/>
                    <a:pt x="10683400" y="953543"/>
                    <a:pt x="10677626" y="931084"/>
                  </a:cubicBezTo>
                  <a:cubicBezTo>
                    <a:pt x="10675379" y="922742"/>
                    <a:pt x="10668000" y="913117"/>
                    <a:pt x="10660300" y="909587"/>
                  </a:cubicBezTo>
                  <a:cubicBezTo>
                    <a:pt x="10655167" y="907021"/>
                    <a:pt x="10640086" y="912475"/>
                    <a:pt x="10638482" y="916967"/>
                  </a:cubicBezTo>
                  <a:cubicBezTo>
                    <a:pt x="10631745" y="939426"/>
                    <a:pt x="10616666" y="970227"/>
                    <a:pt x="10625649" y="984344"/>
                  </a:cubicBezTo>
                  <a:cubicBezTo>
                    <a:pt x="10637520" y="1001348"/>
                    <a:pt x="10669605" y="1004557"/>
                    <a:pt x="10693347" y="1013861"/>
                  </a:cubicBezTo>
                  <a:close/>
                  <a:moveTo>
                    <a:pt x="2698603" y="1357804"/>
                  </a:moveTo>
                  <a:cubicBezTo>
                    <a:pt x="2654327" y="1380584"/>
                    <a:pt x="2614542" y="1401439"/>
                    <a:pt x="2574758" y="1421972"/>
                  </a:cubicBezTo>
                  <a:cubicBezTo>
                    <a:pt x="2577325" y="1427748"/>
                    <a:pt x="2579892" y="1433844"/>
                    <a:pt x="2582458" y="1439619"/>
                  </a:cubicBezTo>
                  <a:cubicBezTo>
                    <a:pt x="2626734" y="1429031"/>
                    <a:pt x="2671011" y="1418764"/>
                    <a:pt x="2715928" y="1408176"/>
                  </a:cubicBezTo>
                  <a:cubicBezTo>
                    <a:pt x="2710474" y="1393418"/>
                    <a:pt x="2705341" y="1378017"/>
                    <a:pt x="2698603" y="1357804"/>
                  </a:cubicBezTo>
                  <a:close/>
                  <a:moveTo>
                    <a:pt x="10092730" y="917929"/>
                  </a:moveTo>
                  <a:cubicBezTo>
                    <a:pt x="10093051" y="915042"/>
                    <a:pt x="10093372" y="912154"/>
                    <a:pt x="10093693" y="908946"/>
                  </a:cubicBezTo>
                  <a:cubicBezTo>
                    <a:pt x="10057758" y="885845"/>
                    <a:pt x="10021503" y="862745"/>
                    <a:pt x="9982040" y="837077"/>
                  </a:cubicBezTo>
                  <a:cubicBezTo>
                    <a:pt x="9970169" y="858894"/>
                    <a:pt x="9961185" y="874937"/>
                    <a:pt x="9953164" y="889695"/>
                  </a:cubicBezTo>
                  <a:cubicBezTo>
                    <a:pt x="10005782" y="900283"/>
                    <a:pt x="10049095" y="909267"/>
                    <a:pt x="10092730" y="917929"/>
                  </a:cubicBezTo>
                  <a:close/>
                  <a:moveTo>
                    <a:pt x="4427300" y="682431"/>
                  </a:moveTo>
                  <a:cubicBezTo>
                    <a:pt x="4345806" y="630776"/>
                    <a:pt x="4307305" y="637193"/>
                    <a:pt x="4271051" y="699436"/>
                  </a:cubicBezTo>
                  <a:cubicBezTo>
                    <a:pt x="4319498" y="693982"/>
                    <a:pt x="4365057" y="688848"/>
                    <a:pt x="4427300" y="682431"/>
                  </a:cubicBezTo>
                  <a:close/>
                  <a:moveTo>
                    <a:pt x="11691487" y="1401439"/>
                  </a:moveTo>
                  <a:cubicBezTo>
                    <a:pt x="11691807" y="1396626"/>
                    <a:pt x="11691807" y="1392134"/>
                    <a:pt x="11692128" y="1387322"/>
                  </a:cubicBezTo>
                  <a:cubicBezTo>
                    <a:pt x="11662931" y="1361333"/>
                    <a:pt x="11633735" y="1335024"/>
                    <a:pt x="11603897" y="1308394"/>
                  </a:cubicBezTo>
                  <a:cubicBezTo>
                    <a:pt x="11589138" y="1332137"/>
                    <a:pt x="11577588" y="1351066"/>
                    <a:pt x="11565396" y="1370638"/>
                  </a:cubicBezTo>
                  <a:cubicBezTo>
                    <a:pt x="11610313" y="1381546"/>
                    <a:pt x="11651060" y="1391492"/>
                    <a:pt x="11691487" y="1401439"/>
                  </a:cubicBezTo>
                  <a:close/>
                  <a:moveTo>
                    <a:pt x="5085348" y="416453"/>
                  </a:moveTo>
                  <a:cubicBezTo>
                    <a:pt x="5085989" y="424474"/>
                    <a:pt x="5086631" y="432816"/>
                    <a:pt x="5087273" y="440837"/>
                  </a:cubicBezTo>
                  <a:cubicBezTo>
                    <a:pt x="5147591" y="433137"/>
                    <a:pt x="5207909" y="425116"/>
                    <a:pt x="5268228" y="417416"/>
                  </a:cubicBezTo>
                  <a:cubicBezTo>
                    <a:pt x="5267265" y="410357"/>
                    <a:pt x="5266623" y="402978"/>
                    <a:pt x="5265661" y="395919"/>
                  </a:cubicBezTo>
                  <a:cubicBezTo>
                    <a:pt x="5205663" y="402978"/>
                    <a:pt x="5145345" y="409715"/>
                    <a:pt x="5085348" y="416453"/>
                  </a:cubicBezTo>
                  <a:close/>
                  <a:moveTo>
                    <a:pt x="3918766" y="403299"/>
                  </a:moveTo>
                  <a:cubicBezTo>
                    <a:pt x="3915878" y="390465"/>
                    <a:pt x="3912990" y="377631"/>
                    <a:pt x="3909782" y="364798"/>
                  </a:cubicBezTo>
                  <a:cubicBezTo>
                    <a:pt x="3870639" y="376990"/>
                    <a:pt x="3831497" y="389182"/>
                    <a:pt x="3792354" y="401374"/>
                  </a:cubicBezTo>
                  <a:cubicBezTo>
                    <a:pt x="3795241" y="411641"/>
                    <a:pt x="3797808" y="421587"/>
                    <a:pt x="3800696" y="431854"/>
                  </a:cubicBezTo>
                  <a:cubicBezTo>
                    <a:pt x="3840159" y="422228"/>
                    <a:pt x="3879302" y="412924"/>
                    <a:pt x="3918766" y="403299"/>
                  </a:cubicBezTo>
                  <a:close/>
                  <a:moveTo>
                    <a:pt x="4743651" y="923705"/>
                  </a:moveTo>
                  <a:cubicBezTo>
                    <a:pt x="4739801" y="918892"/>
                    <a:pt x="4735630" y="914400"/>
                    <a:pt x="4731780" y="909587"/>
                  </a:cubicBezTo>
                  <a:cubicBezTo>
                    <a:pt x="4697771" y="906379"/>
                    <a:pt x="4663761" y="903171"/>
                    <a:pt x="4636169" y="900283"/>
                  </a:cubicBezTo>
                  <a:cubicBezTo>
                    <a:pt x="4643227" y="933009"/>
                    <a:pt x="4647719" y="954505"/>
                    <a:pt x="4652211" y="976002"/>
                  </a:cubicBezTo>
                  <a:cubicBezTo>
                    <a:pt x="4676916" y="961885"/>
                    <a:pt x="4710283" y="942955"/>
                    <a:pt x="4743651" y="923705"/>
                  </a:cubicBezTo>
                  <a:close/>
                  <a:moveTo>
                    <a:pt x="5359988" y="888733"/>
                  </a:moveTo>
                  <a:cubicBezTo>
                    <a:pt x="5360309" y="892904"/>
                    <a:pt x="5360630" y="897075"/>
                    <a:pt x="5360951" y="901246"/>
                  </a:cubicBezTo>
                  <a:cubicBezTo>
                    <a:pt x="5390789" y="906058"/>
                    <a:pt x="5420628" y="910871"/>
                    <a:pt x="5452712" y="916004"/>
                  </a:cubicBezTo>
                  <a:cubicBezTo>
                    <a:pt x="5467470" y="899962"/>
                    <a:pt x="5485438" y="880712"/>
                    <a:pt x="5513672" y="850553"/>
                  </a:cubicBezTo>
                  <a:cubicBezTo>
                    <a:pt x="5452712" y="865632"/>
                    <a:pt x="5406190" y="877183"/>
                    <a:pt x="5359988" y="888733"/>
                  </a:cubicBezTo>
                  <a:close/>
                  <a:moveTo>
                    <a:pt x="2762451" y="1083163"/>
                  </a:moveTo>
                  <a:cubicBezTo>
                    <a:pt x="2752184" y="1085730"/>
                    <a:pt x="2741917" y="1088297"/>
                    <a:pt x="2731329" y="1091184"/>
                  </a:cubicBezTo>
                  <a:cubicBezTo>
                    <a:pt x="2735500" y="1124552"/>
                    <a:pt x="2739992" y="1157599"/>
                    <a:pt x="2744163" y="1190966"/>
                  </a:cubicBezTo>
                  <a:cubicBezTo>
                    <a:pt x="2759242" y="1179416"/>
                    <a:pt x="2787155" y="1167545"/>
                    <a:pt x="2786835" y="1156636"/>
                  </a:cubicBezTo>
                  <a:cubicBezTo>
                    <a:pt x="2786193" y="1131610"/>
                    <a:pt x="2771434" y="1107547"/>
                    <a:pt x="2762451" y="1083163"/>
                  </a:cubicBezTo>
                  <a:close/>
                  <a:moveTo>
                    <a:pt x="3010462" y="1393097"/>
                  </a:moveTo>
                  <a:cubicBezTo>
                    <a:pt x="3051208" y="1359087"/>
                    <a:pt x="3082330" y="1333099"/>
                    <a:pt x="3113452" y="1307111"/>
                  </a:cubicBezTo>
                  <a:cubicBezTo>
                    <a:pt x="3108960" y="1301657"/>
                    <a:pt x="3104147" y="1296523"/>
                    <a:pt x="3099656" y="1291069"/>
                  </a:cubicBezTo>
                  <a:cubicBezTo>
                    <a:pt x="3061475" y="1309678"/>
                    <a:pt x="3011424" y="1315453"/>
                    <a:pt x="3010462" y="1393097"/>
                  </a:cubicBezTo>
                  <a:close/>
                  <a:moveTo>
                    <a:pt x="9340356" y="1145086"/>
                  </a:moveTo>
                  <a:cubicBezTo>
                    <a:pt x="9405165" y="1199308"/>
                    <a:pt x="9472542" y="1204442"/>
                    <a:pt x="9513610" y="1168507"/>
                  </a:cubicBezTo>
                  <a:cubicBezTo>
                    <a:pt x="9453933" y="1160165"/>
                    <a:pt x="9397144" y="1152465"/>
                    <a:pt x="9340356" y="1145086"/>
                  </a:cubicBezTo>
                  <a:close/>
                  <a:moveTo>
                    <a:pt x="4144959" y="1024449"/>
                  </a:moveTo>
                  <a:cubicBezTo>
                    <a:pt x="4151697" y="1047550"/>
                    <a:pt x="4157151" y="1067442"/>
                    <a:pt x="4164531" y="1092468"/>
                  </a:cubicBezTo>
                  <a:cubicBezTo>
                    <a:pt x="4226133" y="1046266"/>
                    <a:pt x="4175439" y="994932"/>
                    <a:pt x="4176081" y="948089"/>
                  </a:cubicBezTo>
                  <a:cubicBezTo>
                    <a:pt x="4164531" y="976644"/>
                    <a:pt x="4152980" y="1004878"/>
                    <a:pt x="4144959" y="1024449"/>
                  </a:cubicBezTo>
                  <a:close/>
                  <a:moveTo>
                    <a:pt x="10704255" y="1856714"/>
                  </a:moveTo>
                  <a:cubicBezTo>
                    <a:pt x="10703613" y="1851901"/>
                    <a:pt x="10703293" y="1847409"/>
                    <a:pt x="10702651" y="1842596"/>
                  </a:cubicBezTo>
                  <a:cubicBezTo>
                    <a:pt x="10682759" y="1827838"/>
                    <a:pt x="10662545" y="1813079"/>
                    <a:pt x="10643616" y="1798962"/>
                  </a:cubicBezTo>
                  <a:cubicBezTo>
                    <a:pt x="10625328" y="1808587"/>
                    <a:pt x="10604794" y="1819496"/>
                    <a:pt x="10584260" y="1830084"/>
                  </a:cubicBezTo>
                  <a:cubicBezTo>
                    <a:pt x="10584581" y="1836180"/>
                    <a:pt x="10584581" y="1842596"/>
                    <a:pt x="10584902" y="1848693"/>
                  </a:cubicBezTo>
                  <a:cubicBezTo>
                    <a:pt x="10624365" y="1851580"/>
                    <a:pt x="10664150" y="1854147"/>
                    <a:pt x="10704255" y="1856714"/>
                  </a:cubicBezTo>
                  <a:close/>
                  <a:moveTo>
                    <a:pt x="8078162" y="804672"/>
                  </a:moveTo>
                  <a:cubicBezTo>
                    <a:pt x="8032924" y="813977"/>
                    <a:pt x="8001482" y="820714"/>
                    <a:pt x="7953355" y="830660"/>
                  </a:cubicBezTo>
                  <a:cubicBezTo>
                    <a:pt x="8007898" y="849269"/>
                    <a:pt x="8047682" y="864028"/>
                    <a:pt x="8027790" y="918892"/>
                  </a:cubicBezTo>
                  <a:cubicBezTo>
                    <a:pt x="8042870" y="884562"/>
                    <a:pt x="8058270" y="849911"/>
                    <a:pt x="8078162" y="804672"/>
                  </a:cubicBezTo>
                  <a:close/>
                  <a:moveTo>
                    <a:pt x="11420695" y="1530417"/>
                  </a:moveTo>
                  <a:cubicBezTo>
                    <a:pt x="11427433" y="1520792"/>
                    <a:pt x="11434492" y="1511167"/>
                    <a:pt x="11441230" y="1501541"/>
                  </a:cubicBezTo>
                  <a:cubicBezTo>
                    <a:pt x="11413316" y="1481970"/>
                    <a:pt x="11385403" y="1462078"/>
                    <a:pt x="11357490" y="1442506"/>
                  </a:cubicBezTo>
                  <a:cubicBezTo>
                    <a:pt x="11352036" y="1452132"/>
                    <a:pt x="11340485" y="1468815"/>
                    <a:pt x="11342089" y="1470099"/>
                  </a:cubicBezTo>
                  <a:cubicBezTo>
                    <a:pt x="11367115" y="1491274"/>
                    <a:pt x="11394065" y="1510525"/>
                    <a:pt x="11420695" y="1530417"/>
                  </a:cubicBezTo>
                  <a:close/>
                  <a:moveTo>
                    <a:pt x="9688148" y="1327324"/>
                  </a:moveTo>
                  <a:cubicBezTo>
                    <a:pt x="9605371" y="1321870"/>
                    <a:pt x="9601521" y="1323474"/>
                    <a:pt x="9579062" y="1371921"/>
                  </a:cubicBezTo>
                  <a:cubicBezTo>
                    <a:pt x="9603125" y="1373204"/>
                    <a:pt x="9626868" y="1374809"/>
                    <a:pt x="9654460" y="1376413"/>
                  </a:cubicBezTo>
                  <a:cubicBezTo>
                    <a:pt x="9661839" y="1365825"/>
                    <a:pt x="9674673" y="1346895"/>
                    <a:pt x="9688148" y="1327324"/>
                  </a:cubicBezTo>
                  <a:close/>
                  <a:moveTo>
                    <a:pt x="3099977" y="1254814"/>
                  </a:moveTo>
                  <a:cubicBezTo>
                    <a:pt x="3015595" y="1214708"/>
                    <a:pt x="3015595" y="1214708"/>
                    <a:pt x="2979982" y="1273743"/>
                  </a:cubicBezTo>
                  <a:cubicBezTo>
                    <a:pt x="3016879" y="1267968"/>
                    <a:pt x="3049925" y="1262514"/>
                    <a:pt x="3099977" y="1254814"/>
                  </a:cubicBezTo>
                  <a:close/>
                  <a:moveTo>
                    <a:pt x="9025609" y="718366"/>
                  </a:moveTo>
                  <a:cubicBezTo>
                    <a:pt x="9017909" y="720932"/>
                    <a:pt x="9010209" y="723499"/>
                    <a:pt x="9002509" y="726066"/>
                  </a:cubicBezTo>
                  <a:cubicBezTo>
                    <a:pt x="9003471" y="744033"/>
                    <a:pt x="8999300" y="774834"/>
                    <a:pt x="9006680" y="778042"/>
                  </a:cubicBezTo>
                  <a:cubicBezTo>
                    <a:pt x="9045501" y="794084"/>
                    <a:pt x="9087211" y="803068"/>
                    <a:pt x="9127958" y="814297"/>
                  </a:cubicBezTo>
                  <a:cubicBezTo>
                    <a:pt x="9129883" y="808522"/>
                    <a:pt x="9131808" y="802426"/>
                    <a:pt x="9134054" y="796651"/>
                  </a:cubicBezTo>
                  <a:cubicBezTo>
                    <a:pt x="9086249" y="787026"/>
                    <a:pt x="9024646" y="797934"/>
                    <a:pt x="9025609" y="718366"/>
                  </a:cubicBezTo>
                  <a:close/>
                  <a:moveTo>
                    <a:pt x="10864676" y="956430"/>
                  </a:moveTo>
                  <a:cubicBezTo>
                    <a:pt x="10855372" y="960601"/>
                    <a:pt x="10837404" y="968943"/>
                    <a:pt x="10819438" y="976964"/>
                  </a:cubicBezTo>
                  <a:cubicBezTo>
                    <a:pt x="10908311" y="1048191"/>
                    <a:pt x="10908311" y="1048191"/>
                    <a:pt x="10916011" y="1038245"/>
                  </a:cubicBezTo>
                  <a:cubicBezTo>
                    <a:pt x="10897723" y="1009369"/>
                    <a:pt x="10882002" y="984023"/>
                    <a:pt x="10864676" y="956430"/>
                  </a:cubicBezTo>
                  <a:close/>
                </a:path>
              </a:pathLst>
            </a:custGeom>
            <a:gradFill>
              <a:gsLst>
                <a:gs pos="12000">
                  <a:schemeClr val="bg1">
                    <a:alpha val="0"/>
                  </a:schemeClr>
                </a:gs>
                <a:gs pos="66000">
                  <a:schemeClr val="bg1"/>
                </a:gs>
              </a:gsLst>
              <a:lin ang="10800000" scaled="1"/>
            </a:gradFill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A46745-8A8A-AAAE-1B50-B783AF1E796A}"/>
                </a:ext>
              </a:extLst>
            </p:cNvPr>
            <p:cNvGrpSpPr/>
            <p:nvPr/>
          </p:nvGrpSpPr>
          <p:grpSpPr>
            <a:xfrm>
              <a:off x="1059810" y="1046558"/>
              <a:ext cx="5799182" cy="2132569"/>
              <a:chOff x="1345464" y="485319"/>
              <a:chExt cx="5799182" cy="2132569"/>
            </a:xfrm>
            <a:effectLst>
              <a:outerShdw dist="38100" dir="2700000" algn="tl" rotWithShape="0">
                <a:srgbClr val="DF2924">
                  <a:alpha val="26000"/>
                </a:srgbClr>
              </a:outerShdw>
            </a:effectLst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8C23B29-07B6-ADB5-4964-FAD3705DB3D8}"/>
                  </a:ext>
                </a:extLst>
              </p:cNvPr>
              <p:cNvSpPr txBox="1"/>
              <p:nvPr/>
            </p:nvSpPr>
            <p:spPr>
              <a:xfrm>
                <a:off x="1345464" y="485319"/>
                <a:ext cx="1797003" cy="1956087"/>
              </a:xfrm>
              <a:custGeom>
                <a:avLst/>
                <a:gdLst/>
                <a:ahLst/>
                <a:cxnLst/>
                <a:rect l="l" t="t" r="r" b="b"/>
                <a:pathLst>
                  <a:path w="963803" h="1049126">
                    <a:moveTo>
                      <a:pt x="111007" y="972945"/>
                    </a:moveTo>
                    <a:lnTo>
                      <a:pt x="111007" y="972945"/>
                    </a:lnTo>
                    <a:lnTo>
                      <a:pt x="111006" y="972946"/>
                    </a:lnTo>
                    <a:close/>
                    <a:moveTo>
                      <a:pt x="113183" y="970768"/>
                    </a:moveTo>
                    <a:lnTo>
                      <a:pt x="112821" y="971857"/>
                    </a:lnTo>
                    <a:lnTo>
                      <a:pt x="111007" y="972945"/>
                    </a:lnTo>
                    <a:close/>
                    <a:moveTo>
                      <a:pt x="156716" y="918530"/>
                    </a:moveTo>
                    <a:lnTo>
                      <a:pt x="152854" y="923164"/>
                    </a:lnTo>
                    <a:lnTo>
                      <a:pt x="152362" y="922883"/>
                    </a:lnTo>
                    <a:close/>
                    <a:moveTo>
                      <a:pt x="156716" y="914177"/>
                    </a:moveTo>
                    <a:lnTo>
                      <a:pt x="160908" y="920465"/>
                    </a:lnTo>
                    <a:lnTo>
                      <a:pt x="161613" y="919618"/>
                    </a:lnTo>
                    <a:cubicBezTo>
                      <a:pt x="162701" y="918893"/>
                      <a:pt x="163971" y="918530"/>
                      <a:pt x="165422" y="918530"/>
                    </a:cubicBezTo>
                    <a:lnTo>
                      <a:pt x="165422" y="922883"/>
                    </a:lnTo>
                    <a:lnTo>
                      <a:pt x="161069" y="927236"/>
                    </a:lnTo>
                    <a:lnTo>
                      <a:pt x="156716" y="927236"/>
                    </a:lnTo>
                    <a:lnTo>
                      <a:pt x="152362" y="931589"/>
                    </a:lnTo>
                    <a:lnTo>
                      <a:pt x="148009" y="931589"/>
                    </a:lnTo>
                    <a:lnTo>
                      <a:pt x="139303" y="940296"/>
                    </a:lnTo>
                    <a:lnTo>
                      <a:pt x="143656" y="927236"/>
                    </a:lnTo>
                    <a:cubicBezTo>
                      <a:pt x="146558" y="930138"/>
                      <a:pt x="149460" y="930138"/>
                      <a:pt x="152362" y="927236"/>
                    </a:cubicBezTo>
                    <a:cubicBezTo>
                      <a:pt x="150911" y="927236"/>
                      <a:pt x="150548" y="926511"/>
                      <a:pt x="151274" y="925060"/>
                    </a:cubicBezTo>
                    <a:lnTo>
                      <a:pt x="152854" y="923164"/>
                    </a:lnTo>
                    <a:lnTo>
                      <a:pt x="156171" y="925060"/>
                    </a:lnTo>
                    <a:cubicBezTo>
                      <a:pt x="157260" y="925060"/>
                      <a:pt x="158167" y="924334"/>
                      <a:pt x="158892" y="922883"/>
                    </a:cubicBezTo>
                    <a:lnTo>
                      <a:pt x="160447" y="921017"/>
                    </a:lnTo>
                    <a:lnTo>
                      <a:pt x="159981" y="921251"/>
                    </a:lnTo>
                    <a:cubicBezTo>
                      <a:pt x="159255" y="920888"/>
                      <a:pt x="158167" y="919981"/>
                      <a:pt x="156716" y="918530"/>
                    </a:cubicBezTo>
                    <a:close/>
                    <a:moveTo>
                      <a:pt x="165422" y="905470"/>
                    </a:moveTo>
                    <a:cubicBezTo>
                      <a:pt x="162520" y="908372"/>
                      <a:pt x="162520" y="909823"/>
                      <a:pt x="165422" y="909823"/>
                    </a:cubicBezTo>
                    <a:cubicBezTo>
                      <a:pt x="168324" y="909823"/>
                      <a:pt x="166873" y="911274"/>
                      <a:pt x="161069" y="914177"/>
                    </a:cubicBezTo>
                    <a:cubicBezTo>
                      <a:pt x="169775" y="914177"/>
                      <a:pt x="171226" y="911274"/>
                      <a:pt x="165422" y="905470"/>
                    </a:cubicBezTo>
                    <a:close/>
                    <a:moveTo>
                      <a:pt x="242692" y="903293"/>
                    </a:moveTo>
                    <a:cubicBezTo>
                      <a:pt x="243417" y="903293"/>
                      <a:pt x="243780" y="904019"/>
                      <a:pt x="243780" y="905470"/>
                    </a:cubicBezTo>
                    <a:lnTo>
                      <a:pt x="239427" y="905470"/>
                    </a:lnTo>
                    <a:cubicBezTo>
                      <a:pt x="240878" y="904019"/>
                      <a:pt x="241966" y="903293"/>
                      <a:pt x="242692" y="903293"/>
                    </a:cubicBezTo>
                    <a:close/>
                    <a:moveTo>
                      <a:pt x="222014" y="901117"/>
                    </a:moveTo>
                    <a:lnTo>
                      <a:pt x="228544" y="901117"/>
                    </a:lnTo>
                    <a:lnTo>
                      <a:pt x="226367" y="905470"/>
                    </a:lnTo>
                    <a:lnTo>
                      <a:pt x="231591" y="903729"/>
                    </a:lnTo>
                    <a:lnTo>
                      <a:pt x="230720" y="905470"/>
                    </a:lnTo>
                    <a:lnTo>
                      <a:pt x="226367" y="909823"/>
                    </a:lnTo>
                    <a:cubicBezTo>
                      <a:pt x="223465" y="909823"/>
                      <a:pt x="220563" y="911274"/>
                      <a:pt x="217661" y="914177"/>
                    </a:cubicBezTo>
                    <a:lnTo>
                      <a:pt x="213307" y="918530"/>
                    </a:lnTo>
                    <a:lnTo>
                      <a:pt x="200248" y="931589"/>
                    </a:lnTo>
                    <a:cubicBezTo>
                      <a:pt x="200248" y="928687"/>
                      <a:pt x="204601" y="922883"/>
                      <a:pt x="213307" y="914177"/>
                    </a:cubicBezTo>
                    <a:lnTo>
                      <a:pt x="217661" y="909098"/>
                    </a:lnTo>
                    <a:lnTo>
                      <a:pt x="219837" y="906558"/>
                    </a:lnTo>
                    <a:cubicBezTo>
                      <a:pt x="221288" y="904382"/>
                      <a:pt x="222014" y="902568"/>
                      <a:pt x="222014" y="901117"/>
                    </a:cubicBezTo>
                    <a:close/>
                    <a:moveTo>
                      <a:pt x="174128" y="901117"/>
                    </a:moveTo>
                    <a:lnTo>
                      <a:pt x="178482" y="905470"/>
                    </a:lnTo>
                    <a:lnTo>
                      <a:pt x="174128" y="905470"/>
                    </a:lnTo>
                    <a:lnTo>
                      <a:pt x="174128" y="909823"/>
                    </a:lnTo>
                    <a:cubicBezTo>
                      <a:pt x="171226" y="909823"/>
                      <a:pt x="169775" y="908372"/>
                      <a:pt x="169775" y="905470"/>
                    </a:cubicBezTo>
                    <a:cubicBezTo>
                      <a:pt x="169775" y="902568"/>
                      <a:pt x="171226" y="901117"/>
                      <a:pt x="174128" y="901117"/>
                    </a:cubicBezTo>
                    <a:close/>
                    <a:moveTo>
                      <a:pt x="228979" y="900246"/>
                    </a:moveTo>
                    <a:lnTo>
                      <a:pt x="230720" y="901117"/>
                    </a:lnTo>
                    <a:lnTo>
                      <a:pt x="228544" y="901117"/>
                    </a:lnTo>
                    <a:close/>
                    <a:moveTo>
                      <a:pt x="234725" y="897808"/>
                    </a:moveTo>
                    <a:lnTo>
                      <a:pt x="232897" y="903293"/>
                    </a:lnTo>
                    <a:lnTo>
                      <a:pt x="231591" y="903729"/>
                    </a:lnTo>
                    <a:lnTo>
                      <a:pt x="234529" y="897852"/>
                    </a:lnTo>
                    <a:close/>
                    <a:moveTo>
                      <a:pt x="953900" y="885336"/>
                    </a:moveTo>
                    <a:cubicBezTo>
                      <a:pt x="955713" y="884974"/>
                      <a:pt x="957709" y="885155"/>
                      <a:pt x="959885" y="885881"/>
                    </a:cubicBezTo>
                    <a:cubicBezTo>
                      <a:pt x="964238" y="887332"/>
                      <a:pt x="964964" y="890959"/>
                      <a:pt x="962062" y="896764"/>
                    </a:cubicBezTo>
                    <a:lnTo>
                      <a:pt x="949002" y="888057"/>
                    </a:lnTo>
                    <a:cubicBezTo>
                      <a:pt x="950453" y="886606"/>
                      <a:pt x="952086" y="885699"/>
                      <a:pt x="953900" y="885336"/>
                    </a:cubicBezTo>
                    <a:close/>
                    <a:moveTo>
                      <a:pt x="904926" y="876630"/>
                    </a:moveTo>
                    <a:cubicBezTo>
                      <a:pt x="904563" y="876267"/>
                      <a:pt x="904019" y="876449"/>
                      <a:pt x="903293" y="877174"/>
                    </a:cubicBezTo>
                    <a:cubicBezTo>
                      <a:pt x="901842" y="878625"/>
                      <a:pt x="901117" y="880802"/>
                      <a:pt x="901117" y="883704"/>
                    </a:cubicBezTo>
                    <a:cubicBezTo>
                      <a:pt x="904019" y="883704"/>
                      <a:pt x="905470" y="882253"/>
                      <a:pt x="905470" y="879351"/>
                    </a:cubicBezTo>
                    <a:cubicBezTo>
                      <a:pt x="905470" y="877900"/>
                      <a:pt x="905289" y="876993"/>
                      <a:pt x="904926" y="876630"/>
                    </a:cubicBezTo>
                    <a:close/>
                    <a:moveTo>
                      <a:pt x="235073" y="866291"/>
                    </a:moveTo>
                    <a:cubicBezTo>
                      <a:pt x="235073" y="869193"/>
                      <a:pt x="232897" y="871370"/>
                      <a:pt x="228544" y="872821"/>
                    </a:cubicBezTo>
                    <a:cubicBezTo>
                      <a:pt x="224191" y="874272"/>
                      <a:pt x="223465" y="876449"/>
                      <a:pt x="226367" y="879351"/>
                    </a:cubicBezTo>
                    <a:cubicBezTo>
                      <a:pt x="232171" y="873546"/>
                      <a:pt x="235073" y="869193"/>
                      <a:pt x="235073" y="866291"/>
                    </a:cubicBezTo>
                    <a:close/>
                    <a:moveTo>
                      <a:pt x="208954" y="866291"/>
                    </a:moveTo>
                    <a:lnTo>
                      <a:pt x="213307" y="866291"/>
                    </a:lnTo>
                    <a:lnTo>
                      <a:pt x="213307" y="870644"/>
                    </a:lnTo>
                    <a:close/>
                    <a:moveTo>
                      <a:pt x="204601" y="866291"/>
                    </a:moveTo>
                    <a:lnTo>
                      <a:pt x="204601" y="870644"/>
                    </a:lnTo>
                    <a:lnTo>
                      <a:pt x="200248" y="874998"/>
                    </a:lnTo>
                    <a:close/>
                    <a:moveTo>
                      <a:pt x="222014" y="853231"/>
                    </a:moveTo>
                    <a:lnTo>
                      <a:pt x="219837" y="857585"/>
                    </a:lnTo>
                    <a:lnTo>
                      <a:pt x="222558" y="855408"/>
                    </a:lnTo>
                    <a:cubicBezTo>
                      <a:pt x="223646" y="855408"/>
                      <a:pt x="224916" y="856134"/>
                      <a:pt x="226367" y="857585"/>
                    </a:cubicBezTo>
                    <a:cubicBezTo>
                      <a:pt x="223465" y="860487"/>
                      <a:pt x="220563" y="861938"/>
                      <a:pt x="217661" y="861938"/>
                    </a:cubicBezTo>
                    <a:lnTo>
                      <a:pt x="217661" y="857585"/>
                    </a:lnTo>
                    <a:cubicBezTo>
                      <a:pt x="217661" y="854682"/>
                      <a:pt x="219112" y="853231"/>
                      <a:pt x="222014" y="853231"/>
                    </a:cubicBezTo>
                    <a:close/>
                    <a:moveTo>
                      <a:pt x="242148" y="837753"/>
                    </a:moveTo>
                    <a:lnTo>
                      <a:pt x="242148" y="844525"/>
                    </a:lnTo>
                    <a:lnTo>
                      <a:pt x="241486" y="846608"/>
                    </a:lnTo>
                    <a:lnTo>
                      <a:pt x="241195" y="845613"/>
                    </a:lnTo>
                    <a:cubicBezTo>
                      <a:pt x="241105" y="844162"/>
                      <a:pt x="241241" y="842348"/>
                      <a:pt x="241603" y="840172"/>
                    </a:cubicBezTo>
                    <a:close/>
                    <a:moveTo>
                      <a:pt x="242675" y="835408"/>
                    </a:moveTo>
                    <a:lnTo>
                      <a:pt x="242148" y="837753"/>
                    </a:lnTo>
                    <a:lnTo>
                      <a:pt x="242148" y="835819"/>
                    </a:lnTo>
                    <a:close/>
                    <a:moveTo>
                      <a:pt x="246093" y="830377"/>
                    </a:moveTo>
                    <a:lnTo>
                      <a:pt x="247905" y="831343"/>
                    </a:lnTo>
                    <a:lnTo>
                      <a:pt x="242675" y="835408"/>
                    </a:lnTo>
                    <a:lnTo>
                      <a:pt x="242828" y="834730"/>
                    </a:lnTo>
                    <a:cubicBezTo>
                      <a:pt x="243735" y="831828"/>
                      <a:pt x="244823" y="830377"/>
                      <a:pt x="246093" y="830377"/>
                    </a:cubicBezTo>
                    <a:close/>
                    <a:moveTo>
                      <a:pt x="249479" y="830120"/>
                    </a:moveTo>
                    <a:lnTo>
                      <a:pt x="248133" y="831465"/>
                    </a:lnTo>
                    <a:lnTo>
                      <a:pt x="247905" y="831343"/>
                    </a:lnTo>
                    <a:close/>
                    <a:moveTo>
                      <a:pt x="879351" y="827112"/>
                    </a:moveTo>
                    <a:lnTo>
                      <a:pt x="883704" y="827112"/>
                    </a:lnTo>
                    <a:cubicBezTo>
                      <a:pt x="883704" y="830014"/>
                      <a:pt x="882978" y="831465"/>
                      <a:pt x="881527" y="831465"/>
                    </a:cubicBezTo>
                    <a:cubicBezTo>
                      <a:pt x="880076" y="831465"/>
                      <a:pt x="879351" y="830014"/>
                      <a:pt x="879351" y="827112"/>
                    </a:cubicBezTo>
                    <a:close/>
                    <a:moveTo>
                      <a:pt x="256840" y="822759"/>
                    </a:moveTo>
                    <a:lnTo>
                      <a:pt x="255888" y="825137"/>
                    </a:lnTo>
                    <a:lnTo>
                      <a:pt x="249479" y="830120"/>
                    </a:lnTo>
                    <a:close/>
                    <a:moveTo>
                      <a:pt x="609451" y="813122"/>
                    </a:moveTo>
                    <a:lnTo>
                      <a:pt x="610076" y="813427"/>
                    </a:lnTo>
                    <a:lnTo>
                      <a:pt x="609451" y="814052"/>
                    </a:lnTo>
                    <a:close/>
                    <a:moveTo>
                      <a:pt x="586499" y="799460"/>
                    </a:moveTo>
                    <a:lnTo>
                      <a:pt x="592412" y="802081"/>
                    </a:lnTo>
                    <a:lnTo>
                      <a:pt x="594184" y="803427"/>
                    </a:lnTo>
                    <a:lnTo>
                      <a:pt x="593534" y="805346"/>
                    </a:lnTo>
                    <a:close/>
                    <a:moveTo>
                      <a:pt x="580134" y="796640"/>
                    </a:moveTo>
                    <a:cubicBezTo>
                      <a:pt x="581631" y="796640"/>
                      <a:pt x="583496" y="797365"/>
                      <a:pt x="585729" y="798816"/>
                    </a:cubicBezTo>
                    <a:lnTo>
                      <a:pt x="586499" y="799460"/>
                    </a:lnTo>
                    <a:close/>
                    <a:moveTo>
                      <a:pt x="557212" y="779227"/>
                    </a:moveTo>
                    <a:lnTo>
                      <a:pt x="561565" y="779227"/>
                    </a:lnTo>
                    <a:cubicBezTo>
                      <a:pt x="561565" y="782129"/>
                      <a:pt x="560840" y="783580"/>
                      <a:pt x="559389" y="783580"/>
                    </a:cubicBezTo>
                    <a:cubicBezTo>
                      <a:pt x="557938" y="783580"/>
                      <a:pt x="557212" y="782129"/>
                      <a:pt x="557212" y="779227"/>
                    </a:cubicBezTo>
                    <a:close/>
                    <a:moveTo>
                      <a:pt x="444028" y="744401"/>
                    </a:moveTo>
                    <a:cubicBezTo>
                      <a:pt x="432420" y="750205"/>
                      <a:pt x="422262" y="757461"/>
                      <a:pt x="413556" y="766167"/>
                    </a:cubicBezTo>
                    <a:lnTo>
                      <a:pt x="400496" y="779227"/>
                    </a:lnTo>
                    <a:cubicBezTo>
                      <a:pt x="397594" y="779227"/>
                      <a:pt x="396143" y="780678"/>
                      <a:pt x="396143" y="783580"/>
                    </a:cubicBezTo>
                    <a:lnTo>
                      <a:pt x="396143" y="779227"/>
                    </a:lnTo>
                    <a:lnTo>
                      <a:pt x="387436" y="792286"/>
                    </a:lnTo>
                    <a:lnTo>
                      <a:pt x="383083" y="792286"/>
                    </a:lnTo>
                    <a:cubicBezTo>
                      <a:pt x="383083" y="795188"/>
                      <a:pt x="382358" y="796640"/>
                      <a:pt x="380907" y="796640"/>
                    </a:cubicBezTo>
                    <a:cubicBezTo>
                      <a:pt x="379455" y="796640"/>
                      <a:pt x="378730" y="798091"/>
                      <a:pt x="378730" y="800993"/>
                    </a:cubicBezTo>
                    <a:lnTo>
                      <a:pt x="365670" y="809699"/>
                    </a:lnTo>
                    <a:cubicBezTo>
                      <a:pt x="359866" y="815503"/>
                      <a:pt x="354062" y="818406"/>
                      <a:pt x="348257" y="818406"/>
                    </a:cubicBezTo>
                    <a:lnTo>
                      <a:pt x="343904" y="818406"/>
                    </a:lnTo>
                    <a:cubicBezTo>
                      <a:pt x="346806" y="821308"/>
                      <a:pt x="349708" y="824210"/>
                      <a:pt x="352611" y="827112"/>
                    </a:cubicBezTo>
                    <a:cubicBezTo>
                      <a:pt x="355513" y="830014"/>
                      <a:pt x="359866" y="832916"/>
                      <a:pt x="365670" y="835819"/>
                    </a:cubicBezTo>
                    <a:cubicBezTo>
                      <a:pt x="374377" y="838721"/>
                      <a:pt x="383083" y="844525"/>
                      <a:pt x="391790" y="853231"/>
                    </a:cubicBezTo>
                    <a:cubicBezTo>
                      <a:pt x="403398" y="861938"/>
                      <a:pt x="417909" y="869193"/>
                      <a:pt x="435322" y="874998"/>
                    </a:cubicBezTo>
                    <a:cubicBezTo>
                      <a:pt x="435322" y="869193"/>
                      <a:pt x="436047" y="864840"/>
                      <a:pt x="437498" y="861938"/>
                    </a:cubicBezTo>
                    <a:cubicBezTo>
                      <a:pt x="438950" y="859036"/>
                      <a:pt x="439675" y="854682"/>
                      <a:pt x="439675" y="848878"/>
                    </a:cubicBezTo>
                    <a:cubicBezTo>
                      <a:pt x="439675" y="828563"/>
                      <a:pt x="441126" y="816955"/>
                      <a:pt x="444028" y="814052"/>
                    </a:cubicBezTo>
                    <a:close/>
                    <a:moveTo>
                      <a:pt x="143656" y="740048"/>
                    </a:moveTo>
                    <a:lnTo>
                      <a:pt x="117537" y="757461"/>
                    </a:lnTo>
                    <a:cubicBezTo>
                      <a:pt x="117537" y="754558"/>
                      <a:pt x="121164" y="750931"/>
                      <a:pt x="128420" y="746577"/>
                    </a:cubicBezTo>
                    <a:cubicBezTo>
                      <a:pt x="135675" y="742224"/>
                      <a:pt x="140754" y="740048"/>
                      <a:pt x="143656" y="740048"/>
                    </a:cubicBezTo>
                    <a:close/>
                    <a:moveTo>
                      <a:pt x="150730" y="729165"/>
                    </a:moveTo>
                    <a:cubicBezTo>
                      <a:pt x="151818" y="729165"/>
                      <a:pt x="152362" y="729890"/>
                      <a:pt x="152362" y="731341"/>
                    </a:cubicBezTo>
                    <a:cubicBezTo>
                      <a:pt x="152362" y="734243"/>
                      <a:pt x="150911" y="735694"/>
                      <a:pt x="148009" y="735694"/>
                    </a:cubicBezTo>
                    <a:cubicBezTo>
                      <a:pt x="145107" y="738597"/>
                      <a:pt x="142205" y="740048"/>
                      <a:pt x="139303" y="740048"/>
                    </a:cubicBezTo>
                    <a:cubicBezTo>
                      <a:pt x="139303" y="737145"/>
                      <a:pt x="141479" y="734243"/>
                      <a:pt x="145832" y="731341"/>
                    </a:cubicBezTo>
                    <a:cubicBezTo>
                      <a:pt x="148009" y="729890"/>
                      <a:pt x="149642" y="729165"/>
                      <a:pt x="150730" y="729165"/>
                    </a:cubicBezTo>
                    <a:close/>
                    <a:moveTo>
                      <a:pt x="183651" y="713928"/>
                    </a:moveTo>
                    <a:lnTo>
                      <a:pt x="183651" y="713928"/>
                    </a:lnTo>
                    <a:lnTo>
                      <a:pt x="170591" y="722635"/>
                    </a:lnTo>
                    <a:close/>
                    <a:moveTo>
                      <a:pt x="195894" y="704134"/>
                    </a:moveTo>
                    <a:cubicBezTo>
                      <a:pt x="196439" y="704134"/>
                      <a:pt x="196711" y="704496"/>
                      <a:pt x="196711" y="705222"/>
                    </a:cubicBezTo>
                    <a:lnTo>
                      <a:pt x="183651" y="713928"/>
                    </a:lnTo>
                    <a:lnTo>
                      <a:pt x="189365" y="708487"/>
                    </a:lnTo>
                    <a:lnTo>
                      <a:pt x="192766" y="705766"/>
                    </a:lnTo>
                    <a:lnTo>
                      <a:pt x="193718" y="705222"/>
                    </a:lnTo>
                    <a:lnTo>
                      <a:pt x="194670" y="704678"/>
                    </a:lnTo>
                    <a:close/>
                    <a:moveTo>
                      <a:pt x="570272" y="639923"/>
                    </a:moveTo>
                    <a:cubicBezTo>
                      <a:pt x="570272" y="642826"/>
                      <a:pt x="569546" y="644277"/>
                      <a:pt x="568095" y="644277"/>
                    </a:cubicBezTo>
                    <a:cubicBezTo>
                      <a:pt x="566644" y="644277"/>
                      <a:pt x="565918" y="645728"/>
                      <a:pt x="565918" y="648630"/>
                    </a:cubicBezTo>
                    <a:cubicBezTo>
                      <a:pt x="571723" y="648630"/>
                      <a:pt x="574625" y="647179"/>
                      <a:pt x="574625" y="644277"/>
                    </a:cubicBezTo>
                    <a:cubicBezTo>
                      <a:pt x="571723" y="644277"/>
                      <a:pt x="570272" y="642826"/>
                      <a:pt x="570272" y="639923"/>
                    </a:cubicBezTo>
                    <a:close/>
                    <a:moveTo>
                      <a:pt x="278606" y="618702"/>
                    </a:moveTo>
                    <a:cubicBezTo>
                      <a:pt x="275704" y="619064"/>
                      <a:pt x="272801" y="621060"/>
                      <a:pt x="269899" y="624687"/>
                    </a:cubicBezTo>
                    <a:cubicBezTo>
                      <a:pt x="264095" y="631943"/>
                      <a:pt x="258291" y="638472"/>
                      <a:pt x="252486" y="644277"/>
                    </a:cubicBezTo>
                    <a:cubicBezTo>
                      <a:pt x="252486" y="650081"/>
                      <a:pt x="256840" y="648630"/>
                      <a:pt x="265546" y="639923"/>
                    </a:cubicBezTo>
                    <a:cubicBezTo>
                      <a:pt x="268448" y="637021"/>
                      <a:pt x="271350" y="635570"/>
                      <a:pt x="274253" y="635570"/>
                    </a:cubicBezTo>
                    <a:cubicBezTo>
                      <a:pt x="280057" y="632668"/>
                      <a:pt x="285136" y="631217"/>
                      <a:pt x="289489" y="631217"/>
                    </a:cubicBezTo>
                    <a:cubicBezTo>
                      <a:pt x="293842" y="631217"/>
                      <a:pt x="293116" y="628315"/>
                      <a:pt x="287312" y="622511"/>
                    </a:cubicBezTo>
                    <a:cubicBezTo>
                      <a:pt x="284410" y="619608"/>
                      <a:pt x="281508" y="618339"/>
                      <a:pt x="278606" y="618702"/>
                    </a:cubicBezTo>
                    <a:close/>
                    <a:moveTo>
                      <a:pt x="600744" y="613804"/>
                    </a:moveTo>
                    <a:cubicBezTo>
                      <a:pt x="597842" y="613804"/>
                      <a:pt x="592038" y="618157"/>
                      <a:pt x="583331" y="626864"/>
                    </a:cubicBezTo>
                    <a:lnTo>
                      <a:pt x="583331" y="635570"/>
                    </a:lnTo>
                    <a:close/>
                    <a:moveTo>
                      <a:pt x="892410" y="605098"/>
                    </a:moveTo>
                    <a:lnTo>
                      <a:pt x="892410" y="609451"/>
                    </a:lnTo>
                    <a:cubicBezTo>
                      <a:pt x="889508" y="609451"/>
                      <a:pt x="888057" y="608725"/>
                      <a:pt x="888057" y="607274"/>
                    </a:cubicBezTo>
                    <a:cubicBezTo>
                      <a:pt x="888057" y="605823"/>
                      <a:pt x="889508" y="605098"/>
                      <a:pt x="892410" y="605098"/>
                    </a:cubicBezTo>
                    <a:close/>
                    <a:moveTo>
                      <a:pt x="230720" y="587685"/>
                    </a:moveTo>
                    <a:cubicBezTo>
                      <a:pt x="230720" y="590587"/>
                      <a:pt x="229995" y="592038"/>
                      <a:pt x="228544" y="592038"/>
                    </a:cubicBezTo>
                    <a:cubicBezTo>
                      <a:pt x="227093" y="592038"/>
                      <a:pt x="226367" y="593489"/>
                      <a:pt x="226367" y="596391"/>
                    </a:cubicBezTo>
                    <a:lnTo>
                      <a:pt x="226367" y="592038"/>
                    </a:lnTo>
                    <a:close/>
                    <a:moveTo>
                      <a:pt x="287312" y="580429"/>
                    </a:moveTo>
                    <a:lnTo>
                      <a:pt x="287312" y="587685"/>
                    </a:lnTo>
                    <a:cubicBezTo>
                      <a:pt x="287312" y="590587"/>
                      <a:pt x="288763" y="590587"/>
                      <a:pt x="291665" y="587685"/>
                    </a:cubicBezTo>
                    <a:cubicBezTo>
                      <a:pt x="291665" y="584783"/>
                      <a:pt x="290940" y="582606"/>
                      <a:pt x="289489" y="581155"/>
                    </a:cubicBezTo>
                    <a:close/>
                    <a:moveTo>
                      <a:pt x="277517" y="555036"/>
                    </a:moveTo>
                    <a:cubicBezTo>
                      <a:pt x="275341" y="555036"/>
                      <a:pt x="274253" y="557212"/>
                      <a:pt x="274253" y="561565"/>
                    </a:cubicBezTo>
                    <a:lnTo>
                      <a:pt x="287312" y="561565"/>
                    </a:lnTo>
                    <a:cubicBezTo>
                      <a:pt x="282959" y="557212"/>
                      <a:pt x="279694" y="555036"/>
                      <a:pt x="277517" y="555036"/>
                    </a:cubicBezTo>
                    <a:close/>
                    <a:moveTo>
                      <a:pt x="309078" y="535446"/>
                    </a:moveTo>
                    <a:cubicBezTo>
                      <a:pt x="306176" y="535446"/>
                      <a:pt x="303274" y="536172"/>
                      <a:pt x="300372" y="537623"/>
                    </a:cubicBezTo>
                    <a:cubicBezTo>
                      <a:pt x="297470" y="539074"/>
                      <a:pt x="293116" y="539799"/>
                      <a:pt x="287312" y="539799"/>
                    </a:cubicBezTo>
                    <a:lnTo>
                      <a:pt x="278606" y="539799"/>
                    </a:lnTo>
                    <a:cubicBezTo>
                      <a:pt x="281508" y="539799"/>
                      <a:pt x="281508" y="541250"/>
                      <a:pt x="278606" y="544153"/>
                    </a:cubicBezTo>
                    <a:cubicBezTo>
                      <a:pt x="275704" y="547055"/>
                      <a:pt x="275704" y="548506"/>
                      <a:pt x="278606" y="548506"/>
                    </a:cubicBezTo>
                    <a:cubicBezTo>
                      <a:pt x="281508" y="551408"/>
                      <a:pt x="285861" y="552133"/>
                      <a:pt x="291665" y="550682"/>
                    </a:cubicBezTo>
                    <a:cubicBezTo>
                      <a:pt x="297470" y="549231"/>
                      <a:pt x="300372" y="551408"/>
                      <a:pt x="300372" y="557212"/>
                    </a:cubicBezTo>
                    <a:lnTo>
                      <a:pt x="291665" y="565919"/>
                    </a:lnTo>
                    <a:cubicBezTo>
                      <a:pt x="288763" y="565919"/>
                      <a:pt x="287312" y="567370"/>
                      <a:pt x="287312" y="570272"/>
                    </a:cubicBezTo>
                    <a:lnTo>
                      <a:pt x="296019" y="570272"/>
                    </a:lnTo>
                    <a:cubicBezTo>
                      <a:pt x="296019" y="573174"/>
                      <a:pt x="291665" y="575351"/>
                      <a:pt x="282959" y="576802"/>
                    </a:cubicBezTo>
                    <a:cubicBezTo>
                      <a:pt x="274253" y="578253"/>
                      <a:pt x="268448" y="578978"/>
                      <a:pt x="265546" y="578978"/>
                    </a:cubicBezTo>
                    <a:lnTo>
                      <a:pt x="274253" y="587685"/>
                    </a:lnTo>
                    <a:cubicBezTo>
                      <a:pt x="277155" y="590587"/>
                      <a:pt x="280057" y="592038"/>
                      <a:pt x="282959" y="592038"/>
                    </a:cubicBezTo>
                    <a:cubicBezTo>
                      <a:pt x="281508" y="590587"/>
                      <a:pt x="281145" y="588773"/>
                      <a:pt x="281871" y="586597"/>
                    </a:cubicBezTo>
                    <a:lnTo>
                      <a:pt x="286475" y="580150"/>
                    </a:lnTo>
                    <a:lnTo>
                      <a:pt x="282959" y="578978"/>
                    </a:lnTo>
                    <a:lnTo>
                      <a:pt x="286881" y="579582"/>
                    </a:lnTo>
                    <a:lnTo>
                      <a:pt x="287312" y="578978"/>
                    </a:lnTo>
                    <a:lnTo>
                      <a:pt x="287312" y="579648"/>
                    </a:lnTo>
                    <a:lnTo>
                      <a:pt x="290033" y="580067"/>
                    </a:lnTo>
                    <a:cubicBezTo>
                      <a:pt x="291847" y="580792"/>
                      <a:pt x="293117" y="581881"/>
                      <a:pt x="293842" y="583332"/>
                    </a:cubicBezTo>
                    <a:cubicBezTo>
                      <a:pt x="295293" y="586234"/>
                      <a:pt x="298921" y="584783"/>
                      <a:pt x="304725" y="578978"/>
                    </a:cubicBezTo>
                    <a:cubicBezTo>
                      <a:pt x="310529" y="573174"/>
                      <a:pt x="313432" y="567370"/>
                      <a:pt x="313432" y="561565"/>
                    </a:cubicBezTo>
                    <a:lnTo>
                      <a:pt x="313432" y="548506"/>
                    </a:lnTo>
                    <a:lnTo>
                      <a:pt x="313432" y="535446"/>
                    </a:lnTo>
                    <a:close/>
                    <a:moveTo>
                      <a:pt x="153813" y="510197"/>
                    </a:moveTo>
                    <a:lnTo>
                      <a:pt x="155083" y="510959"/>
                    </a:lnTo>
                    <a:lnTo>
                      <a:pt x="155008" y="511631"/>
                    </a:lnTo>
                    <a:close/>
                    <a:moveTo>
                      <a:pt x="452735" y="504974"/>
                    </a:moveTo>
                    <a:cubicBezTo>
                      <a:pt x="444028" y="504974"/>
                      <a:pt x="432420" y="512229"/>
                      <a:pt x="417909" y="526740"/>
                    </a:cubicBezTo>
                    <a:cubicBezTo>
                      <a:pt x="415007" y="526740"/>
                      <a:pt x="412105" y="528191"/>
                      <a:pt x="409202" y="531093"/>
                    </a:cubicBezTo>
                    <a:lnTo>
                      <a:pt x="404849" y="535446"/>
                    </a:lnTo>
                    <a:cubicBezTo>
                      <a:pt x="404849" y="538348"/>
                      <a:pt x="403398" y="539799"/>
                      <a:pt x="400496" y="539799"/>
                    </a:cubicBezTo>
                    <a:lnTo>
                      <a:pt x="391790" y="539799"/>
                    </a:lnTo>
                    <a:cubicBezTo>
                      <a:pt x="391790" y="542702"/>
                      <a:pt x="388887" y="547055"/>
                      <a:pt x="383083" y="552859"/>
                    </a:cubicBezTo>
                    <a:cubicBezTo>
                      <a:pt x="378730" y="552859"/>
                      <a:pt x="375465" y="553947"/>
                      <a:pt x="373288" y="556124"/>
                    </a:cubicBezTo>
                    <a:lnTo>
                      <a:pt x="371112" y="562654"/>
                    </a:lnTo>
                    <a:lnTo>
                      <a:pt x="374377" y="561565"/>
                    </a:lnTo>
                    <a:lnTo>
                      <a:pt x="370023" y="565919"/>
                    </a:lnTo>
                    <a:cubicBezTo>
                      <a:pt x="367121" y="568821"/>
                      <a:pt x="365670" y="574625"/>
                      <a:pt x="365670" y="583332"/>
                    </a:cubicBezTo>
                    <a:cubicBezTo>
                      <a:pt x="365670" y="600744"/>
                      <a:pt x="367121" y="612353"/>
                      <a:pt x="370023" y="618157"/>
                    </a:cubicBezTo>
                    <a:cubicBezTo>
                      <a:pt x="370023" y="629766"/>
                      <a:pt x="370023" y="641375"/>
                      <a:pt x="370023" y="652983"/>
                    </a:cubicBezTo>
                    <a:cubicBezTo>
                      <a:pt x="370023" y="664592"/>
                      <a:pt x="372926" y="676200"/>
                      <a:pt x="378730" y="687809"/>
                    </a:cubicBezTo>
                    <a:cubicBezTo>
                      <a:pt x="381632" y="687809"/>
                      <a:pt x="383083" y="684907"/>
                      <a:pt x="383083" y="679102"/>
                    </a:cubicBezTo>
                    <a:cubicBezTo>
                      <a:pt x="383083" y="682005"/>
                      <a:pt x="385985" y="680554"/>
                      <a:pt x="391790" y="674749"/>
                    </a:cubicBezTo>
                    <a:lnTo>
                      <a:pt x="396143" y="670396"/>
                    </a:lnTo>
                    <a:lnTo>
                      <a:pt x="396143" y="661690"/>
                    </a:lnTo>
                    <a:cubicBezTo>
                      <a:pt x="396143" y="655885"/>
                      <a:pt x="400496" y="652983"/>
                      <a:pt x="409202" y="652983"/>
                    </a:cubicBezTo>
                    <a:cubicBezTo>
                      <a:pt x="412105" y="647179"/>
                      <a:pt x="415007" y="643551"/>
                      <a:pt x="417909" y="642100"/>
                    </a:cubicBezTo>
                    <a:cubicBezTo>
                      <a:pt x="420811" y="640649"/>
                      <a:pt x="425164" y="637021"/>
                      <a:pt x="430969" y="631217"/>
                    </a:cubicBezTo>
                    <a:lnTo>
                      <a:pt x="444028" y="618157"/>
                    </a:lnTo>
                    <a:cubicBezTo>
                      <a:pt x="446930" y="612353"/>
                      <a:pt x="447656" y="607274"/>
                      <a:pt x="446205" y="602921"/>
                    </a:cubicBezTo>
                    <a:cubicBezTo>
                      <a:pt x="444754" y="598568"/>
                      <a:pt x="445479" y="593489"/>
                      <a:pt x="448382" y="587685"/>
                    </a:cubicBezTo>
                    <a:lnTo>
                      <a:pt x="448382" y="561565"/>
                    </a:lnTo>
                    <a:cubicBezTo>
                      <a:pt x="448382" y="552859"/>
                      <a:pt x="449107" y="543427"/>
                      <a:pt x="450558" y="533270"/>
                    </a:cubicBezTo>
                    <a:cubicBezTo>
                      <a:pt x="452009" y="523112"/>
                      <a:pt x="452735" y="513680"/>
                      <a:pt x="452735" y="504974"/>
                    </a:cubicBezTo>
                    <a:close/>
                    <a:moveTo>
                      <a:pt x="148009" y="504974"/>
                    </a:moveTo>
                    <a:lnTo>
                      <a:pt x="152362" y="504974"/>
                    </a:lnTo>
                    <a:cubicBezTo>
                      <a:pt x="150911" y="504974"/>
                      <a:pt x="150548" y="505699"/>
                      <a:pt x="151274" y="507150"/>
                    </a:cubicBezTo>
                    <a:lnTo>
                      <a:pt x="153813" y="510197"/>
                    </a:lnTo>
                    <a:lnTo>
                      <a:pt x="152362" y="509327"/>
                    </a:lnTo>
                    <a:close/>
                    <a:moveTo>
                      <a:pt x="739163" y="474501"/>
                    </a:moveTo>
                    <a:lnTo>
                      <a:pt x="708691" y="504974"/>
                    </a:lnTo>
                    <a:lnTo>
                      <a:pt x="695631" y="522386"/>
                    </a:lnTo>
                    <a:cubicBezTo>
                      <a:pt x="692729" y="528191"/>
                      <a:pt x="690552" y="531093"/>
                      <a:pt x="689101" y="531093"/>
                    </a:cubicBezTo>
                    <a:cubicBezTo>
                      <a:pt x="687650" y="531093"/>
                      <a:pt x="685473" y="533995"/>
                      <a:pt x="682571" y="539799"/>
                    </a:cubicBezTo>
                    <a:lnTo>
                      <a:pt x="682571" y="535446"/>
                    </a:lnTo>
                    <a:cubicBezTo>
                      <a:pt x="682571" y="549957"/>
                      <a:pt x="678218" y="557212"/>
                      <a:pt x="669512" y="557212"/>
                    </a:cubicBezTo>
                    <a:cubicBezTo>
                      <a:pt x="669512" y="554310"/>
                      <a:pt x="670237" y="552859"/>
                      <a:pt x="671688" y="552859"/>
                    </a:cubicBezTo>
                    <a:cubicBezTo>
                      <a:pt x="673139" y="552859"/>
                      <a:pt x="673865" y="551408"/>
                      <a:pt x="673865" y="548506"/>
                    </a:cubicBezTo>
                    <a:cubicBezTo>
                      <a:pt x="668061" y="548506"/>
                      <a:pt x="665158" y="551408"/>
                      <a:pt x="665158" y="557212"/>
                    </a:cubicBezTo>
                    <a:cubicBezTo>
                      <a:pt x="665158" y="560114"/>
                      <a:pt x="666609" y="561565"/>
                      <a:pt x="669512" y="561565"/>
                    </a:cubicBezTo>
                    <a:lnTo>
                      <a:pt x="673865" y="565919"/>
                    </a:lnTo>
                    <a:lnTo>
                      <a:pt x="699984" y="578978"/>
                    </a:lnTo>
                    <a:lnTo>
                      <a:pt x="730457" y="578978"/>
                    </a:lnTo>
                    <a:cubicBezTo>
                      <a:pt x="739753" y="581881"/>
                      <a:pt x="745852" y="580429"/>
                      <a:pt x="748754" y="574625"/>
                    </a:cubicBezTo>
                    <a:cubicBezTo>
                      <a:pt x="748754" y="568821"/>
                      <a:pt x="748028" y="562291"/>
                      <a:pt x="746577" y="555036"/>
                    </a:cubicBezTo>
                    <a:cubicBezTo>
                      <a:pt x="745126" y="547780"/>
                      <a:pt x="744401" y="541250"/>
                      <a:pt x="744401" y="535446"/>
                    </a:cubicBezTo>
                    <a:lnTo>
                      <a:pt x="744401" y="513680"/>
                    </a:lnTo>
                    <a:cubicBezTo>
                      <a:pt x="744401" y="504974"/>
                      <a:pt x="742950" y="499169"/>
                      <a:pt x="740047" y="496267"/>
                    </a:cubicBezTo>
                    <a:cubicBezTo>
                      <a:pt x="740047" y="484659"/>
                      <a:pt x="739753" y="477403"/>
                      <a:pt x="739163" y="474501"/>
                    </a:cubicBezTo>
                    <a:close/>
                    <a:moveTo>
                      <a:pt x="740047" y="452735"/>
                    </a:moveTo>
                    <a:cubicBezTo>
                      <a:pt x="734243" y="455637"/>
                      <a:pt x="730615" y="458539"/>
                      <a:pt x="729164" y="461441"/>
                    </a:cubicBezTo>
                    <a:cubicBezTo>
                      <a:pt x="727713" y="464344"/>
                      <a:pt x="724086" y="468697"/>
                      <a:pt x="718281" y="474501"/>
                    </a:cubicBezTo>
                    <a:lnTo>
                      <a:pt x="696515" y="500620"/>
                    </a:lnTo>
                    <a:cubicBezTo>
                      <a:pt x="693613" y="506425"/>
                      <a:pt x="690711" y="510052"/>
                      <a:pt x="687809" y="511503"/>
                    </a:cubicBezTo>
                    <a:cubicBezTo>
                      <a:pt x="684907" y="512954"/>
                      <a:pt x="682004" y="516582"/>
                      <a:pt x="679102" y="522386"/>
                    </a:cubicBezTo>
                    <a:cubicBezTo>
                      <a:pt x="667494" y="533995"/>
                      <a:pt x="661689" y="542702"/>
                      <a:pt x="661689" y="548506"/>
                    </a:cubicBezTo>
                    <a:cubicBezTo>
                      <a:pt x="667494" y="545604"/>
                      <a:pt x="671121" y="542702"/>
                      <a:pt x="672572" y="539799"/>
                    </a:cubicBezTo>
                    <a:cubicBezTo>
                      <a:pt x="674024" y="536897"/>
                      <a:pt x="677651" y="532544"/>
                      <a:pt x="683456" y="526740"/>
                    </a:cubicBezTo>
                    <a:lnTo>
                      <a:pt x="686528" y="521362"/>
                    </a:lnTo>
                    <a:lnTo>
                      <a:pt x="683456" y="522386"/>
                    </a:lnTo>
                    <a:lnTo>
                      <a:pt x="687809" y="518033"/>
                    </a:lnTo>
                    <a:lnTo>
                      <a:pt x="686938" y="520645"/>
                    </a:lnTo>
                    <a:lnTo>
                      <a:pt x="687809" y="519122"/>
                    </a:lnTo>
                    <a:cubicBezTo>
                      <a:pt x="689260" y="516945"/>
                      <a:pt x="690711" y="515131"/>
                      <a:pt x="692162" y="513680"/>
                    </a:cubicBezTo>
                    <a:cubicBezTo>
                      <a:pt x="695064" y="510778"/>
                      <a:pt x="697966" y="506425"/>
                      <a:pt x="700868" y="500620"/>
                    </a:cubicBezTo>
                    <a:cubicBezTo>
                      <a:pt x="715379" y="486110"/>
                      <a:pt x="724086" y="475952"/>
                      <a:pt x="726988" y="470148"/>
                    </a:cubicBezTo>
                    <a:cubicBezTo>
                      <a:pt x="735694" y="461441"/>
                      <a:pt x="740047" y="455637"/>
                      <a:pt x="740047" y="452735"/>
                    </a:cubicBezTo>
                    <a:close/>
                    <a:moveTo>
                      <a:pt x="655511" y="415171"/>
                    </a:moveTo>
                    <a:lnTo>
                      <a:pt x="656078" y="416821"/>
                    </a:lnTo>
                    <a:lnTo>
                      <a:pt x="656757" y="417040"/>
                    </a:lnTo>
                    <a:close/>
                    <a:moveTo>
                      <a:pt x="787389" y="393966"/>
                    </a:moveTo>
                    <a:cubicBezTo>
                      <a:pt x="788477" y="393966"/>
                      <a:pt x="789384" y="394692"/>
                      <a:pt x="790109" y="396143"/>
                    </a:cubicBezTo>
                    <a:cubicBezTo>
                      <a:pt x="791561" y="399045"/>
                      <a:pt x="790835" y="400496"/>
                      <a:pt x="787933" y="400496"/>
                    </a:cubicBezTo>
                    <a:lnTo>
                      <a:pt x="784001" y="409343"/>
                    </a:lnTo>
                    <a:lnTo>
                      <a:pt x="783580" y="410291"/>
                    </a:lnTo>
                    <a:cubicBezTo>
                      <a:pt x="780677" y="412468"/>
                      <a:pt x="776324" y="413556"/>
                      <a:pt x="770520" y="413556"/>
                    </a:cubicBezTo>
                    <a:lnTo>
                      <a:pt x="779226" y="404849"/>
                    </a:lnTo>
                    <a:lnTo>
                      <a:pt x="783580" y="396143"/>
                    </a:lnTo>
                    <a:cubicBezTo>
                      <a:pt x="785031" y="394692"/>
                      <a:pt x="786300" y="393966"/>
                      <a:pt x="787389" y="393966"/>
                    </a:cubicBezTo>
                    <a:close/>
                    <a:moveTo>
                      <a:pt x="313432" y="378730"/>
                    </a:moveTo>
                    <a:cubicBezTo>
                      <a:pt x="313432" y="381632"/>
                      <a:pt x="311980" y="383083"/>
                      <a:pt x="309078" y="383083"/>
                    </a:cubicBezTo>
                    <a:cubicBezTo>
                      <a:pt x="309078" y="385985"/>
                      <a:pt x="310529" y="386711"/>
                      <a:pt x="313432" y="385260"/>
                    </a:cubicBezTo>
                    <a:cubicBezTo>
                      <a:pt x="316334" y="383809"/>
                      <a:pt x="316334" y="381632"/>
                      <a:pt x="313432" y="378730"/>
                    </a:cubicBezTo>
                    <a:close/>
                    <a:moveTo>
                      <a:pt x="465794" y="348257"/>
                    </a:moveTo>
                    <a:lnTo>
                      <a:pt x="430969" y="361317"/>
                    </a:lnTo>
                    <a:lnTo>
                      <a:pt x="383083" y="374377"/>
                    </a:lnTo>
                    <a:cubicBezTo>
                      <a:pt x="377279" y="380181"/>
                      <a:pt x="370023" y="383083"/>
                      <a:pt x="361317" y="383083"/>
                    </a:cubicBezTo>
                    <a:cubicBezTo>
                      <a:pt x="358415" y="385985"/>
                      <a:pt x="355513" y="387437"/>
                      <a:pt x="352611" y="387437"/>
                    </a:cubicBezTo>
                    <a:cubicBezTo>
                      <a:pt x="349708" y="387437"/>
                      <a:pt x="346806" y="388888"/>
                      <a:pt x="343904" y="391790"/>
                    </a:cubicBezTo>
                    <a:cubicBezTo>
                      <a:pt x="343904" y="394692"/>
                      <a:pt x="345355" y="396143"/>
                      <a:pt x="348257" y="396143"/>
                    </a:cubicBezTo>
                    <a:lnTo>
                      <a:pt x="352611" y="391790"/>
                    </a:lnTo>
                    <a:cubicBezTo>
                      <a:pt x="355513" y="391790"/>
                      <a:pt x="356964" y="393241"/>
                      <a:pt x="356964" y="396143"/>
                    </a:cubicBezTo>
                    <a:cubicBezTo>
                      <a:pt x="356964" y="399045"/>
                      <a:pt x="358415" y="400496"/>
                      <a:pt x="361317" y="400496"/>
                    </a:cubicBezTo>
                    <a:cubicBezTo>
                      <a:pt x="361317" y="406300"/>
                      <a:pt x="364945" y="409928"/>
                      <a:pt x="372200" y="411379"/>
                    </a:cubicBezTo>
                    <a:cubicBezTo>
                      <a:pt x="379455" y="412830"/>
                      <a:pt x="384534" y="416458"/>
                      <a:pt x="387436" y="422262"/>
                    </a:cubicBezTo>
                    <a:cubicBezTo>
                      <a:pt x="387436" y="425164"/>
                      <a:pt x="385985" y="426615"/>
                      <a:pt x="383083" y="426615"/>
                    </a:cubicBezTo>
                    <a:cubicBezTo>
                      <a:pt x="380181" y="426615"/>
                      <a:pt x="380181" y="429518"/>
                      <a:pt x="383083" y="435322"/>
                    </a:cubicBezTo>
                    <a:lnTo>
                      <a:pt x="396143" y="448382"/>
                    </a:lnTo>
                    <a:lnTo>
                      <a:pt x="387436" y="448382"/>
                    </a:lnTo>
                    <a:cubicBezTo>
                      <a:pt x="390339" y="445479"/>
                      <a:pt x="390339" y="444028"/>
                      <a:pt x="387436" y="444028"/>
                    </a:cubicBezTo>
                    <a:cubicBezTo>
                      <a:pt x="381632" y="441126"/>
                      <a:pt x="377279" y="441126"/>
                      <a:pt x="374377" y="444028"/>
                    </a:cubicBezTo>
                    <a:cubicBezTo>
                      <a:pt x="371475" y="446931"/>
                      <a:pt x="370023" y="457088"/>
                      <a:pt x="370023" y="474501"/>
                    </a:cubicBezTo>
                    <a:cubicBezTo>
                      <a:pt x="371157" y="489012"/>
                      <a:pt x="370273" y="501346"/>
                      <a:pt x="367371" y="511503"/>
                    </a:cubicBezTo>
                    <a:cubicBezTo>
                      <a:pt x="364469" y="521661"/>
                      <a:pt x="364469" y="533995"/>
                      <a:pt x="367371" y="548506"/>
                    </a:cubicBezTo>
                    <a:cubicBezTo>
                      <a:pt x="370273" y="545604"/>
                      <a:pt x="370998" y="543427"/>
                      <a:pt x="369547" y="541976"/>
                    </a:cubicBezTo>
                    <a:cubicBezTo>
                      <a:pt x="368096" y="540525"/>
                      <a:pt x="368822" y="538348"/>
                      <a:pt x="371724" y="535446"/>
                    </a:cubicBezTo>
                    <a:lnTo>
                      <a:pt x="371724" y="544153"/>
                    </a:lnTo>
                    <a:lnTo>
                      <a:pt x="422942" y="518033"/>
                    </a:lnTo>
                    <a:cubicBezTo>
                      <a:pt x="431467" y="509327"/>
                      <a:pt x="440015" y="503523"/>
                      <a:pt x="448586" y="500620"/>
                    </a:cubicBezTo>
                    <a:cubicBezTo>
                      <a:pt x="454254" y="494816"/>
                      <a:pt x="457088" y="486110"/>
                      <a:pt x="457088" y="474501"/>
                    </a:cubicBezTo>
                    <a:cubicBezTo>
                      <a:pt x="457088" y="462892"/>
                      <a:pt x="457813" y="452735"/>
                      <a:pt x="459265" y="444028"/>
                    </a:cubicBezTo>
                    <a:cubicBezTo>
                      <a:pt x="460716" y="435322"/>
                      <a:pt x="461441" y="425164"/>
                      <a:pt x="461441" y="413556"/>
                    </a:cubicBezTo>
                    <a:cubicBezTo>
                      <a:pt x="461441" y="407752"/>
                      <a:pt x="462167" y="403398"/>
                      <a:pt x="463618" y="400496"/>
                    </a:cubicBezTo>
                    <a:cubicBezTo>
                      <a:pt x="465069" y="397594"/>
                      <a:pt x="465794" y="393241"/>
                      <a:pt x="465794" y="387437"/>
                    </a:cubicBezTo>
                    <a:lnTo>
                      <a:pt x="465794" y="356964"/>
                    </a:lnTo>
                    <a:lnTo>
                      <a:pt x="461291" y="357865"/>
                    </a:lnTo>
                    <a:lnTo>
                      <a:pt x="460897" y="360229"/>
                    </a:lnTo>
                    <a:cubicBezTo>
                      <a:pt x="460534" y="360954"/>
                      <a:pt x="459990" y="361317"/>
                      <a:pt x="459265" y="361317"/>
                    </a:cubicBezTo>
                    <a:cubicBezTo>
                      <a:pt x="458539" y="361317"/>
                      <a:pt x="457995" y="360954"/>
                      <a:pt x="457632" y="360229"/>
                    </a:cubicBezTo>
                    <a:lnTo>
                      <a:pt x="457369" y="358649"/>
                    </a:lnTo>
                    <a:lnTo>
                      <a:pt x="454911" y="359141"/>
                    </a:lnTo>
                    <a:cubicBezTo>
                      <a:pt x="453460" y="360592"/>
                      <a:pt x="449833" y="359866"/>
                      <a:pt x="444028" y="356964"/>
                    </a:cubicBezTo>
                    <a:cubicBezTo>
                      <a:pt x="446930" y="356964"/>
                      <a:pt x="451284" y="356964"/>
                      <a:pt x="457088" y="356964"/>
                    </a:cubicBezTo>
                    <a:cubicBezTo>
                      <a:pt x="462892" y="356964"/>
                      <a:pt x="465794" y="354062"/>
                      <a:pt x="465794" y="348257"/>
                    </a:cubicBezTo>
                    <a:close/>
                    <a:moveTo>
                      <a:pt x="568639" y="324315"/>
                    </a:moveTo>
                    <a:cubicBezTo>
                      <a:pt x="563561" y="324315"/>
                      <a:pt x="556668" y="325040"/>
                      <a:pt x="547961" y="326491"/>
                    </a:cubicBezTo>
                    <a:cubicBezTo>
                      <a:pt x="530549" y="329394"/>
                      <a:pt x="521842" y="333747"/>
                      <a:pt x="521842" y="339551"/>
                    </a:cubicBezTo>
                    <a:cubicBezTo>
                      <a:pt x="524744" y="336649"/>
                      <a:pt x="533451" y="335198"/>
                      <a:pt x="547961" y="335198"/>
                    </a:cubicBezTo>
                    <a:lnTo>
                      <a:pt x="578434" y="326491"/>
                    </a:lnTo>
                    <a:cubicBezTo>
                      <a:pt x="576983" y="325040"/>
                      <a:pt x="573718" y="324315"/>
                      <a:pt x="568639" y="324315"/>
                    </a:cubicBezTo>
                    <a:close/>
                    <a:moveTo>
                      <a:pt x="500620" y="195895"/>
                    </a:moveTo>
                    <a:cubicBezTo>
                      <a:pt x="497718" y="198797"/>
                      <a:pt x="496993" y="203150"/>
                      <a:pt x="498444" y="208954"/>
                    </a:cubicBezTo>
                    <a:cubicBezTo>
                      <a:pt x="499895" y="214759"/>
                      <a:pt x="500620" y="219112"/>
                      <a:pt x="500620" y="222014"/>
                    </a:cubicBezTo>
                    <a:cubicBezTo>
                      <a:pt x="500620" y="216210"/>
                      <a:pt x="501346" y="211856"/>
                      <a:pt x="502797" y="208954"/>
                    </a:cubicBezTo>
                    <a:cubicBezTo>
                      <a:pt x="504248" y="206052"/>
                      <a:pt x="503522" y="201699"/>
                      <a:pt x="500620" y="195895"/>
                    </a:cubicBezTo>
                    <a:close/>
                    <a:moveTo>
                      <a:pt x="495112" y="166044"/>
                    </a:moveTo>
                    <a:lnTo>
                      <a:pt x="496267" y="167055"/>
                    </a:lnTo>
                    <a:lnTo>
                      <a:pt x="497856" y="169637"/>
                    </a:lnTo>
                    <a:lnTo>
                      <a:pt x="496811" y="168687"/>
                    </a:lnTo>
                    <a:close/>
                    <a:moveTo>
                      <a:pt x="384171" y="150186"/>
                    </a:moveTo>
                    <a:cubicBezTo>
                      <a:pt x="384897" y="150186"/>
                      <a:pt x="385985" y="150911"/>
                      <a:pt x="387436" y="152362"/>
                    </a:cubicBezTo>
                    <a:lnTo>
                      <a:pt x="383083" y="152362"/>
                    </a:lnTo>
                    <a:cubicBezTo>
                      <a:pt x="383083" y="150911"/>
                      <a:pt x="383446" y="150186"/>
                      <a:pt x="384171" y="150186"/>
                    </a:cubicBezTo>
                    <a:close/>
                    <a:moveTo>
                      <a:pt x="565374" y="0"/>
                    </a:moveTo>
                    <a:lnTo>
                      <a:pt x="576802" y="17413"/>
                    </a:lnTo>
                    <a:cubicBezTo>
                      <a:pt x="579341" y="20315"/>
                      <a:pt x="580611" y="27570"/>
                      <a:pt x="580611" y="39179"/>
                    </a:cubicBezTo>
                    <a:cubicBezTo>
                      <a:pt x="585689" y="56592"/>
                      <a:pt x="588229" y="65298"/>
                      <a:pt x="588229" y="65298"/>
                    </a:cubicBezTo>
                    <a:lnTo>
                      <a:pt x="588229" y="74004"/>
                    </a:lnTo>
                    <a:cubicBezTo>
                      <a:pt x="588229" y="79809"/>
                      <a:pt x="589498" y="82711"/>
                      <a:pt x="592038" y="82711"/>
                    </a:cubicBezTo>
                    <a:cubicBezTo>
                      <a:pt x="594940" y="79809"/>
                      <a:pt x="596391" y="81260"/>
                      <a:pt x="596391" y="87064"/>
                    </a:cubicBezTo>
                    <a:cubicBezTo>
                      <a:pt x="596391" y="89966"/>
                      <a:pt x="594940" y="92868"/>
                      <a:pt x="592038" y="95771"/>
                    </a:cubicBezTo>
                    <a:cubicBezTo>
                      <a:pt x="594940" y="95771"/>
                      <a:pt x="596391" y="98673"/>
                      <a:pt x="596391" y="104477"/>
                    </a:cubicBezTo>
                    <a:cubicBezTo>
                      <a:pt x="599293" y="107379"/>
                      <a:pt x="600744" y="110281"/>
                      <a:pt x="600744" y="113183"/>
                    </a:cubicBezTo>
                    <a:lnTo>
                      <a:pt x="587957" y="126243"/>
                    </a:lnTo>
                    <a:cubicBezTo>
                      <a:pt x="593580" y="126243"/>
                      <a:pt x="594985" y="126243"/>
                      <a:pt x="592174" y="126243"/>
                    </a:cubicBezTo>
                    <a:cubicBezTo>
                      <a:pt x="589362" y="126243"/>
                      <a:pt x="587957" y="127694"/>
                      <a:pt x="587957" y="130596"/>
                    </a:cubicBezTo>
                    <a:cubicBezTo>
                      <a:pt x="587957" y="133498"/>
                      <a:pt x="586574" y="136401"/>
                      <a:pt x="583808" y="139303"/>
                    </a:cubicBezTo>
                    <a:cubicBezTo>
                      <a:pt x="583808" y="136401"/>
                      <a:pt x="583127" y="134950"/>
                      <a:pt x="581767" y="134950"/>
                    </a:cubicBezTo>
                    <a:cubicBezTo>
                      <a:pt x="580407" y="134950"/>
                      <a:pt x="579726" y="136401"/>
                      <a:pt x="579726" y="139303"/>
                    </a:cubicBezTo>
                    <a:cubicBezTo>
                      <a:pt x="576960" y="139303"/>
                      <a:pt x="575577" y="140754"/>
                      <a:pt x="575577" y="143656"/>
                    </a:cubicBezTo>
                    <a:lnTo>
                      <a:pt x="567347" y="143656"/>
                    </a:lnTo>
                    <a:lnTo>
                      <a:pt x="563266" y="148009"/>
                    </a:lnTo>
                    <a:cubicBezTo>
                      <a:pt x="563266" y="150911"/>
                      <a:pt x="562574" y="151637"/>
                      <a:pt x="561191" y="150186"/>
                    </a:cubicBezTo>
                    <a:cubicBezTo>
                      <a:pt x="559808" y="148735"/>
                      <a:pt x="559117" y="149460"/>
                      <a:pt x="559117" y="152362"/>
                    </a:cubicBezTo>
                    <a:cubicBezTo>
                      <a:pt x="556396" y="152362"/>
                      <a:pt x="555035" y="153088"/>
                      <a:pt x="555035" y="154539"/>
                    </a:cubicBezTo>
                    <a:cubicBezTo>
                      <a:pt x="555035" y="155990"/>
                      <a:pt x="553675" y="156716"/>
                      <a:pt x="550954" y="156716"/>
                    </a:cubicBezTo>
                    <a:cubicBezTo>
                      <a:pt x="553675" y="156716"/>
                      <a:pt x="552292" y="153814"/>
                      <a:pt x="546805" y="148009"/>
                    </a:cubicBezTo>
                    <a:cubicBezTo>
                      <a:pt x="546805" y="150911"/>
                      <a:pt x="545445" y="153814"/>
                      <a:pt x="542724" y="156716"/>
                    </a:cubicBezTo>
                    <a:lnTo>
                      <a:pt x="538575" y="156716"/>
                    </a:lnTo>
                    <a:lnTo>
                      <a:pt x="538575" y="152362"/>
                    </a:lnTo>
                    <a:lnTo>
                      <a:pt x="530345" y="152362"/>
                    </a:lnTo>
                    <a:lnTo>
                      <a:pt x="530345" y="156716"/>
                    </a:lnTo>
                    <a:lnTo>
                      <a:pt x="518033" y="156716"/>
                    </a:lnTo>
                    <a:cubicBezTo>
                      <a:pt x="515131" y="156716"/>
                      <a:pt x="512954" y="157441"/>
                      <a:pt x="511503" y="158892"/>
                    </a:cubicBezTo>
                    <a:cubicBezTo>
                      <a:pt x="510052" y="160343"/>
                      <a:pt x="507876" y="161069"/>
                      <a:pt x="504973" y="161069"/>
                    </a:cubicBezTo>
                    <a:lnTo>
                      <a:pt x="491914" y="161069"/>
                    </a:lnTo>
                    <a:lnTo>
                      <a:pt x="495112" y="166044"/>
                    </a:lnTo>
                    <a:lnTo>
                      <a:pt x="491914" y="163245"/>
                    </a:lnTo>
                    <a:cubicBezTo>
                      <a:pt x="489012" y="161794"/>
                      <a:pt x="486109" y="162520"/>
                      <a:pt x="483207" y="165422"/>
                    </a:cubicBezTo>
                    <a:cubicBezTo>
                      <a:pt x="477403" y="168324"/>
                      <a:pt x="475952" y="170501"/>
                      <a:pt x="478854" y="171952"/>
                    </a:cubicBezTo>
                    <a:cubicBezTo>
                      <a:pt x="481756" y="173403"/>
                      <a:pt x="484658" y="174129"/>
                      <a:pt x="487560" y="174129"/>
                    </a:cubicBezTo>
                    <a:lnTo>
                      <a:pt x="500620" y="191541"/>
                    </a:lnTo>
                    <a:cubicBezTo>
                      <a:pt x="506424" y="191541"/>
                      <a:pt x="506424" y="185737"/>
                      <a:pt x="500620" y="174129"/>
                    </a:cubicBezTo>
                    <a:lnTo>
                      <a:pt x="497856" y="169637"/>
                    </a:lnTo>
                    <a:lnTo>
                      <a:pt x="502797" y="174129"/>
                    </a:lnTo>
                    <a:cubicBezTo>
                      <a:pt x="507150" y="177031"/>
                      <a:pt x="510778" y="181384"/>
                      <a:pt x="513680" y="187188"/>
                    </a:cubicBezTo>
                    <a:cubicBezTo>
                      <a:pt x="519303" y="190090"/>
                      <a:pt x="520708" y="192993"/>
                      <a:pt x="517897" y="195895"/>
                    </a:cubicBezTo>
                    <a:cubicBezTo>
                      <a:pt x="515086" y="198797"/>
                      <a:pt x="515131" y="203150"/>
                      <a:pt x="518033" y="208954"/>
                    </a:cubicBezTo>
                    <a:cubicBezTo>
                      <a:pt x="523520" y="203150"/>
                      <a:pt x="527624" y="200248"/>
                      <a:pt x="530345" y="200248"/>
                    </a:cubicBezTo>
                    <a:cubicBezTo>
                      <a:pt x="524858" y="203150"/>
                      <a:pt x="522114" y="206778"/>
                      <a:pt x="522114" y="211131"/>
                    </a:cubicBezTo>
                    <a:cubicBezTo>
                      <a:pt x="522114" y="215484"/>
                      <a:pt x="520754" y="220563"/>
                      <a:pt x="518033" y="226367"/>
                    </a:cubicBezTo>
                    <a:lnTo>
                      <a:pt x="518033" y="261193"/>
                    </a:lnTo>
                    <a:cubicBezTo>
                      <a:pt x="518033" y="266997"/>
                      <a:pt x="519484" y="269899"/>
                      <a:pt x="522386" y="269899"/>
                    </a:cubicBezTo>
                    <a:cubicBezTo>
                      <a:pt x="526014" y="275704"/>
                      <a:pt x="533269" y="274253"/>
                      <a:pt x="544152" y="265546"/>
                    </a:cubicBezTo>
                    <a:cubicBezTo>
                      <a:pt x="546510" y="265546"/>
                      <a:pt x="548868" y="264095"/>
                      <a:pt x="551226" y="261193"/>
                    </a:cubicBezTo>
                    <a:lnTo>
                      <a:pt x="551226" y="256840"/>
                    </a:lnTo>
                    <a:lnTo>
                      <a:pt x="554763" y="256840"/>
                    </a:lnTo>
                    <a:lnTo>
                      <a:pt x="565374" y="256840"/>
                    </a:lnTo>
                    <a:cubicBezTo>
                      <a:pt x="550864" y="242329"/>
                      <a:pt x="543608" y="233623"/>
                      <a:pt x="543608" y="230720"/>
                    </a:cubicBezTo>
                    <a:cubicBezTo>
                      <a:pt x="540706" y="224916"/>
                      <a:pt x="542157" y="223465"/>
                      <a:pt x="547961" y="226367"/>
                    </a:cubicBezTo>
                    <a:cubicBezTo>
                      <a:pt x="553766" y="229269"/>
                      <a:pt x="558119" y="230720"/>
                      <a:pt x="561021" y="230720"/>
                    </a:cubicBezTo>
                    <a:cubicBezTo>
                      <a:pt x="563923" y="230720"/>
                      <a:pt x="566145" y="229995"/>
                      <a:pt x="567687" y="228544"/>
                    </a:cubicBezTo>
                    <a:cubicBezTo>
                      <a:pt x="569229" y="227093"/>
                      <a:pt x="571541" y="226367"/>
                      <a:pt x="574625" y="226367"/>
                    </a:cubicBezTo>
                    <a:cubicBezTo>
                      <a:pt x="577527" y="226367"/>
                      <a:pt x="579704" y="225642"/>
                      <a:pt x="581155" y="224191"/>
                    </a:cubicBezTo>
                    <a:cubicBezTo>
                      <a:pt x="582606" y="222740"/>
                      <a:pt x="584782" y="222014"/>
                      <a:pt x="587685" y="222014"/>
                    </a:cubicBezTo>
                    <a:lnTo>
                      <a:pt x="596391" y="230720"/>
                    </a:lnTo>
                    <a:cubicBezTo>
                      <a:pt x="596391" y="233623"/>
                      <a:pt x="597842" y="235074"/>
                      <a:pt x="600744" y="235074"/>
                    </a:cubicBezTo>
                    <a:cubicBezTo>
                      <a:pt x="603646" y="235074"/>
                      <a:pt x="605098" y="235799"/>
                      <a:pt x="605098" y="237250"/>
                    </a:cubicBezTo>
                    <a:cubicBezTo>
                      <a:pt x="605098" y="238701"/>
                      <a:pt x="606549" y="239427"/>
                      <a:pt x="609451" y="239427"/>
                    </a:cubicBezTo>
                    <a:lnTo>
                      <a:pt x="609451" y="230720"/>
                    </a:lnTo>
                    <a:cubicBezTo>
                      <a:pt x="612353" y="230720"/>
                      <a:pt x="613804" y="231446"/>
                      <a:pt x="613804" y="232897"/>
                    </a:cubicBezTo>
                    <a:cubicBezTo>
                      <a:pt x="613804" y="234348"/>
                      <a:pt x="615255" y="235074"/>
                      <a:pt x="618157" y="235074"/>
                    </a:cubicBezTo>
                    <a:cubicBezTo>
                      <a:pt x="615255" y="232172"/>
                      <a:pt x="615255" y="230720"/>
                      <a:pt x="618157" y="230720"/>
                    </a:cubicBezTo>
                    <a:lnTo>
                      <a:pt x="622510" y="230720"/>
                    </a:lnTo>
                    <a:lnTo>
                      <a:pt x="622510" y="235074"/>
                    </a:lnTo>
                    <a:lnTo>
                      <a:pt x="631217" y="235074"/>
                    </a:lnTo>
                    <a:cubicBezTo>
                      <a:pt x="634119" y="235074"/>
                      <a:pt x="635570" y="236525"/>
                      <a:pt x="635570" y="239427"/>
                    </a:cubicBezTo>
                    <a:cubicBezTo>
                      <a:pt x="635570" y="242329"/>
                      <a:pt x="637021" y="240878"/>
                      <a:pt x="639923" y="235074"/>
                    </a:cubicBezTo>
                    <a:cubicBezTo>
                      <a:pt x="642100" y="240878"/>
                      <a:pt x="642100" y="245231"/>
                      <a:pt x="639923" y="248133"/>
                    </a:cubicBezTo>
                    <a:lnTo>
                      <a:pt x="646453" y="248133"/>
                    </a:lnTo>
                    <a:cubicBezTo>
                      <a:pt x="648630" y="245231"/>
                      <a:pt x="650806" y="243780"/>
                      <a:pt x="652983" y="243780"/>
                    </a:cubicBezTo>
                    <a:cubicBezTo>
                      <a:pt x="652983" y="246682"/>
                      <a:pt x="654842" y="248133"/>
                      <a:pt x="658561" y="248133"/>
                    </a:cubicBezTo>
                    <a:lnTo>
                      <a:pt x="669784" y="248133"/>
                    </a:lnTo>
                    <a:cubicBezTo>
                      <a:pt x="673502" y="248133"/>
                      <a:pt x="675361" y="247408"/>
                      <a:pt x="675361" y="245957"/>
                    </a:cubicBezTo>
                    <a:cubicBezTo>
                      <a:pt x="675361" y="244506"/>
                      <a:pt x="677220" y="243780"/>
                      <a:pt x="680939" y="243780"/>
                    </a:cubicBezTo>
                    <a:cubicBezTo>
                      <a:pt x="684703" y="246682"/>
                      <a:pt x="688444" y="248133"/>
                      <a:pt x="692162" y="248133"/>
                    </a:cubicBezTo>
                    <a:cubicBezTo>
                      <a:pt x="695064" y="251035"/>
                      <a:pt x="699417" y="252487"/>
                      <a:pt x="705222" y="252487"/>
                    </a:cubicBezTo>
                    <a:cubicBezTo>
                      <a:pt x="716830" y="252487"/>
                      <a:pt x="725537" y="255389"/>
                      <a:pt x="731341" y="261193"/>
                    </a:cubicBezTo>
                    <a:cubicBezTo>
                      <a:pt x="737145" y="266997"/>
                      <a:pt x="741498" y="274253"/>
                      <a:pt x="744401" y="282959"/>
                    </a:cubicBezTo>
                    <a:cubicBezTo>
                      <a:pt x="747303" y="291666"/>
                      <a:pt x="744401" y="297470"/>
                      <a:pt x="735694" y="300372"/>
                    </a:cubicBezTo>
                    <a:cubicBezTo>
                      <a:pt x="732792" y="303274"/>
                      <a:pt x="728439" y="304725"/>
                      <a:pt x="722635" y="304725"/>
                    </a:cubicBezTo>
                    <a:cubicBezTo>
                      <a:pt x="719732" y="307627"/>
                      <a:pt x="716830" y="309078"/>
                      <a:pt x="713928" y="309078"/>
                    </a:cubicBezTo>
                    <a:lnTo>
                      <a:pt x="696515" y="322138"/>
                    </a:lnTo>
                    <a:cubicBezTo>
                      <a:pt x="696515" y="325040"/>
                      <a:pt x="695064" y="326491"/>
                      <a:pt x="692162" y="326491"/>
                    </a:cubicBezTo>
                    <a:cubicBezTo>
                      <a:pt x="689169" y="326491"/>
                      <a:pt x="687673" y="325766"/>
                      <a:pt x="687673" y="324315"/>
                    </a:cubicBezTo>
                    <a:cubicBezTo>
                      <a:pt x="687673" y="322864"/>
                      <a:pt x="686199" y="322138"/>
                      <a:pt x="683251" y="322138"/>
                    </a:cubicBezTo>
                    <a:lnTo>
                      <a:pt x="674273" y="330845"/>
                    </a:lnTo>
                    <a:lnTo>
                      <a:pt x="665362" y="330845"/>
                    </a:lnTo>
                    <a:cubicBezTo>
                      <a:pt x="653482" y="330845"/>
                      <a:pt x="643075" y="330119"/>
                      <a:pt x="634142" y="328668"/>
                    </a:cubicBezTo>
                    <a:cubicBezTo>
                      <a:pt x="625208" y="327217"/>
                      <a:pt x="614779" y="327942"/>
                      <a:pt x="602853" y="330845"/>
                    </a:cubicBezTo>
                    <a:cubicBezTo>
                      <a:pt x="576053" y="330845"/>
                      <a:pt x="552247" y="334722"/>
                      <a:pt x="531433" y="342476"/>
                    </a:cubicBezTo>
                    <a:cubicBezTo>
                      <a:pt x="522500" y="342476"/>
                      <a:pt x="518033" y="346330"/>
                      <a:pt x="518033" y="354039"/>
                    </a:cubicBezTo>
                    <a:lnTo>
                      <a:pt x="518033" y="387437"/>
                    </a:lnTo>
                    <a:cubicBezTo>
                      <a:pt x="518033" y="381632"/>
                      <a:pt x="519484" y="377279"/>
                      <a:pt x="522386" y="374377"/>
                    </a:cubicBezTo>
                    <a:lnTo>
                      <a:pt x="522386" y="439675"/>
                    </a:lnTo>
                    <a:lnTo>
                      <a:pt x="522386" y="465795"/>
                    </a:lnTo>
                    <a:cubicBezTo>
                      <a:pt x="522386" y="471599"/>
                      <a:pt x="523112" y="475227"/>
                      <a:pt x="524563" y="476678"/>
                    </a:cubicBezTo>
                    <a:cubicBezTo>
                      <a:pt x="526014" y="478129"/>
                      <a:pt x="523837" y="481756"/>
                      <a:pt x="518033" y="487561"/>
                    </a:cubicBezTo>
                    <a:lnTo>
                      <a:pt x="522386" y="487561"/>
                    </a:lnTo>
                    <a:lnTo>
                      <a:pt x="522386" y="504974"/>
                    </a:lnTo>
                    <a:lnTo>
                      <a:pt x="522386" y="509327"/>
                    </a:lnTo>
                    <a:lnTo>
                      <a:pt x="522386" y="513680"/>
                    </a:lnTo>
                    <a:lnTo>
                      <a:pt x="522386" y="526740"/>
                    </a:lnTo>
                    <a:lnTo>
                      <a:pt x="522386" y="548506"/>
                    </a:lnTo>
                    <a:lnTo>
                      <a:pt x="539799" y="557212"/>
                    </a:lnTo>
                    <a:lnTo>
                      <a:pt x="535446" y="574625"/>
                    </a:lnTo>
                    <a:cubicBezTo>
                      <a:pt x="529642" y="586234"/>
                      <a:pt x="532317" y="593489"/>
                      <a:pt x="543472" y="596391"/>
                    </a:cubicBezTo>
                    <a:cubicBezTo>
                      <a:pt x="543472" y="602196"/>
                      <a:pt x="546148" y="602196"/>
                      <a:pt x="551498" y="596391"/>
                    </a:cubicBezTo>
                    <a:lnTo>
                      <a:pt x="551498" y="592038"/>
                    </a:lnTo>
                    <a:lnTo>
                      <a:pt x="555512" y="587685"/>
                    </a:lnTo>
                    <a:cubicBezTo>
                      <a:pt x="555512" y="584783"/>
                      <a:pt x="556849" y="583332"/>
                      <a:pt x="559525" y="583332"/>
                    </a:cubicBezTo>
                    <a:cubicBezTo>
                      <a:pt x="562245" y="583332"/>
                      <a:pt x="563606" y="581881"/>
                      <a:pt x="563606" y="578978"/>
                    </a:cubicBezTo>
                    <a:lnTo>
                      <a:pt x="559525" y="578978"/>
                    </a:lnTo>
                    <a:lnTo>
                      <a:pt x="563606" y="574625"/>
                    </a:lnTo>
                    <a:lnTo>
                      <a:pt x="575645" y="561565"/>
                    </a:lnTo>
                    <a:lnTo>
                      <a:pt x="587685" y="548506"/>
                    </a:lnTo>
                    <a:cubicBezTo>
                      <a:pt x="585009" y="542702"/>
                      <a:pt x="585066" y="539074"/>
                      <a:pt x="587855" y="537623"/>
                    </a:cubicBezTo>
                    <a:cubicBezTo>
                      <a:pt x="590643" y="536172"/>
                      <a:pt x="590587" y="533995"/>
                      <a:pt x="587685" y="531093"/>
                    </a:cubicBezTo>
                    <a:lnTo>
                      <a:pt x="592038" y="509327"/>
                    </a:lnTo>
                    <a:cubicBezTo>
                      <a:pt x="592038" y="500620"/>
                      <a:pt x="591312" y="491914"/>
                      <a:pt x="589861" y="483207"/>
                    </a:cubicBezTo>
                    <a:cubicBezTo>
                      <a:pt x="588410" y="474501"/>
                      <a:pt x="587685" y="465795"/>
                      <a:pt x="587685" y="457088"/>
                    </a:cubicBezTo>
                    <a:cubicBezTo>
                      <a:pt x="593489" y="442577"/>
                      <a:pt x="593489" y="428067"/>
                      <a:pt x="587685" y="413556"/>
                    </a:cubicBezTo>
                    <a:lnTo>
                      <a:pt x="592038" y="387437"/>
                    </a:lnTo>
                    <a:cubicBezTo>
                      <a:pt x="589136" y="381632"/>
                      <a:pt x="586959" y="378730"/>
                      <a:pt x="585508" y="378730"/>
                    </a:cubicBezTo>
                    <a:cubicBezTo>
                      <a:pt x="584057" y="378730"/>
                      <a:pt x="581880" y="377279"/>
                      <a:pt x="578978" y="374377"/>
                    </a:cubicBezTo>
                    <a:cubicBezTo>
                      <a:pt x="584782" y="371475"/>
                      <a:pt x="583331" y="370024"/>
                      <a:pt x="574625" y="370024"/>
                    </a:cubicBezTo>
                    <a:cubicBezTo>
                      <a:pt x="565918" y="370024"/>
                      <a:pt x="563016" y="368573"/>
                      <a:pt x="565918" y="365670"/>
                    </a:cubicBezTo>
                    <a:lnTo>
                      <a:pt x="592038" y="370024"/>
                    </a:lnTo>
                    <a:cubicBezTo>
                      <a:pt x="595031" y="367121"/>
                      <a:pt x="595053" y="366396"/>
                      <a:pt x="592106" y="367847"/>
                    </a:cubicBezTo>
                    <a:cubicBezTo>
                      <a:pt x="589158" y="369298"/>
                      <a:pt x="587685" y="368573"/>
                      <a:pt x="587685" y="365670"/>
                    </a:cubicBezTo>
                    <a:lnTo>
                      <a:pt x="596527" y="365670"/>
                    </a:lnTo>
                    <a:cubicBezTo>
                      <a:pt x="599520" y="362768"/>
                      <a:pt x="602513" y="361317"/>
                      <a:pt x="605506" y="361317"/>
                    </a:cubicBezTo>
                    <a:cubicBezTo>
                      <a:pt x="608498" y="358415"/>
                      <a:pt x="611491" y="359141"/>
                      <a:pt x="614484" y="363494"/>
                    </a:cubicBezTo>
                    <a:cubicBezTo>
                      <a:pt x="617477" y="367847"/>
                      <a:pt x="620470" y="370024"/>
                      <a:pt x="623463" y="370024"/>
                    </a:cubicBezTo>
                    <a:cubicBezTo>
                      <a:pt x="620470" y="367121"/>
                      <a:pt x="620470" y="365670"/>
                      <a:pt x="623463" y="365670"/>
                    </a:cubicBezTo>
                    <a:lnTo>
                      <a:pt x="636998" y="383083"/>
                    </a:lnTo>
                    <a:cubicBezTo>
                      <a:pt x="642984" y="388888"/>
                      <a:pt x="645977" y="393241"/>
                      <a:pt x="645977" y="396143"/>
                    </a:cubicBezTo>
                    <a:lnTo>
                      <a:pt x="654956" y="413556"/>
                    </a:lnTo>
                    <a:lnTo>
                      <a:pt x="655305" y="414572"/>
                    </a:lnTo>
                    <a:lnTo>
                      <a:pt x="657336" y="413556"/>
                    </a:lnTo>
                    <a:lnTo>
                      <a:pt x="657336" y="417228"/>
                    </a:lnTo>
                    <a:lnTo>
                      <a:pt x="659445" y="417909"/>
                    </a:lnTo>
                    <a:lnTo>
                      <a:pt x="659445" y="430969"/>
                    </a:lnTo>
                    <a:cubicBezTo>
                      <a:pt x="662438" y="436773"/>
                      <a:pt x="663186" y="440401"/>
                      <a:pt x="661689" y="441852"/>
                    </a:cubicBezTo>
                    <a:cubicBezTo>
                      <a:pt x="660193" y="443303"/>
                      <a:pt x="659445" y="445479"/>
                      <a:pt x="659445" y="448382"/>
                    </a:cubicBezTo>
                    <a:lnTo>
                      <a:pt x="668423" y="461441"/>
                    </a:lnTo>
                    <a:lnTo>
                      <a:pt x="677402" y="448382"/>
                    </a:lnTo>
                    <a:lnTo>
                      <a:pt x="677402" y="444028"/>
                    </a:lnTo>
                    <a:cubicBezTo>
                      <a:pt x="677402" y="438224"/>
                      <a:pt x="680395" y="435322"/>
                      <a:pt x="686380" y="435322"/>
                    </a:cubicBezTo>
                    <a:cubicBezTo>
                      <a:pt x="695404" y="426615"/>
                      <a:pt x="701413" y="415007"/>
                      <a:pt x="704405" y="400496"/>
                    </a:cubicBezTo>
                    <a:cubicBezTo>
                      <a:pt x="719370" y="385985"/>
                      <a:pt x="728348" y="370024"/>
                      <a:pt x="731341" y="352611"/>
                    </a:cubicBezTo>
                    <a:cubicBezTo>
                      <a:pt x="737145" y="346806"/>
                      <a:pt x="737145" y="339551"/>
                      <a:pt x="731341" y="330845"/>
                    </a:cubicBezTo>
                    <a:lnTo>
                      <a:pt x="722635" y="322138"/>
                    </a:lnTo>
                    <a:lnTo>
                      <a:pt x="718281" y="322138"/>
                    </a:lnTo>
                    <a:lnTo>
                      <a:pt x="722635" y="317785"/>
                    </a:lnTo>
                    <a:lnTo>
                      <a:pt x="726988" y="322138"/>
                    </a:lnTo>
                    <a:cubicBezTo>
                      <a:pt x="726988" y="325040"/>
                      <a:pt x="728439" y="325040"/>
                      <a:pt x="731341" y="322138"/>
                    </a:cubicBezTo>
                    <a:lnTo>
                      <a:pt x="735286" y="322138"/>
                    </a:lnTo>
                    <a:lnTo>
                      <a:pt x="739163" y="326491"/>
                    </a:lnTo>
                    <a:lnTo>
                      <a:pt x="743108" y="326491"/>
                    </a:lnTo>
                    <a:cubicBezTo>
                      <a:pt x="748323" y="317785"/>
                      <a:pt x="752245" y="314883"/>
                      <a:pt x="754876" y="317785"/>
                    </a:cubicBezTo>
                    <a:lnTo>
                      <a:pt x="766575" y="335198"/>
                    </a:lnTo>
                    <a:cubicBezTo>
                      <a:pt x="766575" y="338100"/>
                      <a:pt x="767890" y="339551"/>
                      <a:pt x="770520" y="339551"/>
                    </a:cubicBezTo>
                    <a:lnTo>
                      <a:pt x="774125" y="343904"/>
                    </a:lnTo>
                    <a:lnTo>
                      <a:pt x="774125" y="352611"/>
                    </a:lnTo>
                    <a:lnTo>
                      <a:pt x="777798" y="356964"/>
                    </a:lnTo>
                    <a:cubicBezTo>
                      <a:pt x="777798" y="362768"/>
                      <a:pt x="776585" y="364945"/>
                      <a:pt x="774159" y="363494"/>
                    </a:cubicBezTo>
                    <a:cubicBezTo>
                      <a:pt x="771733" y="362043"/>
                      <a:pt x="770520" y="362768"/>
                      <a:pt x="770520" y="365670"/>
                    </a:cubicBezTo>
                    <a:lnTo>
                      <a:pt x="770520" y="370024"/>
                    </a:lnTo>
                    <a:cubicBezTo>
                      <a:pt x="770520" y="372926"/>
                      <a:pt x="771722" y="374377"/>
                      <a:pt x="774125" y="374377"/>
                    </a:cubicBezTo>
                    <a:cubicBezTo>
                      <a:pt x="776574" y="371475"/>
                      <a:pt x="779000" y="371475"/>
                      <a:pt x="781403" y="374377"/>
                    </a:cubicBezTo>
                    <a:cubicBezTo>
                      <a:pt x="779000" y="377279"/>
                      <a:pt x="776574" y="378730"/>
                      <a:pt x="774125" y="378730"/>
                    </a:cubicBezTo>
                    <a:lnTo>
                      <a:pt x="774125" y="383083"/>
                    </a:lnTo>
                    <a:cubicBezTo>
                      <a:pt x="776574" y="385985"/>
                      <a:pt x="775372" y="390339"/>
                      <a:pt x="770520" y="396143"/>
                    </a:cubicBezTo>
                    <a:lnTo>
                      <a:pt x="761814" y="404849"/>
                    </a:lnTo>
                    <a:lnTo>
                      <a:pt x="761814" y="413556"/>
                    </a:lnTo>
                    <a:cubicBezTo>
                      <a:pt x="758911" y="413556"/>
                      <a:pt x="757460" y="415007"/>
                      <a:pt x="757460" y="417909"/>
                    </a:cubicBezTo>
                    <a:lnTo>
                      <a:pt x="757460" y="430969"/>
                    </a:lnTo>
                    <a:cubicBezTo>
                      <a:pt x="760362" y="430969"/>
                      <a:pt x="763265" y="428067"/>
                      <a:pt x="766167" y="422262"/>
                    </a:cubicBezTo>
                    <a:cubicBezTo>
                      <a:pt x="769069" y="416458"/>
                      <a:pt x="771722" y="415007"/>
                      <a:pt x="774125" y="417909"/>
                    </a:cubicBezTo>
                    <a:cubicBezTo>
                      <a:pt x="763015" y="429518"/>
                      <a:pt x="757460" y="438224"/>
                      <a:pt x="757460" y="444028"/>
                    </a:cubicBezTo>
                    <a:lnTo>
                      <a:pt x="766167" y="483207"/>
                    </a:lnTo>
                    <a:cubicBezTo>
                      <a:pt x="771472" y="489012"/>
                      <a:pt x="774125" y="493365"/>
                      <a:pt x="774125" y="496267"/>
                    </a:cubicBezTo>
                    <a:lnTo>
                      <a:pt x="781403" y="504974"/>
                    </a:lnTo>
                    <a:cubicBezTo>
                      <a:pt x="781403" y="510778"/>
                      <a:pt x="782004" y="513680"/>
                      <a:pt x="783206" y="513680"/>
                    </a:cubicBezTo>
                    <a:cubicBezTo>
                      <a:pt x="784407" y="513680"/>
                      <a:pt x="785008" y="515131"/>
                      <a:pt x="785008" y="518033"/>
                    </a:cubicBezTo>
                    <a:cubicBezTo>
                      <a:pt x="785008" y="520935"/>
                      <a:pt x="786232" y="522386"/>
                      <a:pt x="788681" y="522386"/>
                    </a:cubicBezTo>
                    <a:lnTo>
                      <a:pt x="792286" y="531093"/>
                    </a:lnTo>
                    <a:cubicBezTo>
                      <a:pt x="799541" y="528191"/>
                      <a:pt x="804983" y="531093"/>
                      <a:pt x="808611" y="539799"/>
                    </a:cubicBezTo>
                    <a:cubicBezTo>
                      <a:pt x="812238" y="548506"/>
                      <a:pt x="814052" y="554310"/>
                      <a:pt x="814052" y="557212"/>
                    </a:cubicBezTo>
                    <a:lnTo>
                      <a:pt x="814052" y="544153"/>
                    </a:lnTo>
                    <a:cubicBezTo>
                      <a:pt x="816954" y="544153"/>
                      <a:pt x="818405" y="545604"/>
                      <a:pt x="818405" y="548506"/>
                    </a:cubicBezTo>
                    <a:cubicBezTo>
                      <a:pt x="818405" y="551408"/>
                      <a:pt x="819856" y="549957"/>
                      <a:pt x="822759" y="544153"/>
                    </a:cubicBezTo>
                    <a:cubicBezTo>
                      <a:pt x="825661" y="541250"/>
                      <a:pt x="825661" y="539799"/>
                      <a:pt x="822759" y="539799"/>
                    </a:cubicBezTo>
                    <a:cubicBezTo>
                      <a:pt x="819856" y="539799"/>
                      <a:pt x="821308" y="538348"/>
                      <a:pt x="827112" y="535446"/>
                    </a:cubicBezTo>
                    <a:cubicBezTo>
                      <a:pt x="827112" y="535446"/>
                      <a:pt x="830014" y="544153"/>
                      <a:pt x="835818" y="561565"/>
                    </a:cubicBezTo>
                    <a:cubicBezTo>
                      <a:pt x="835818" y="564468"/>
                      <a:pt x="837269" y="567370"/>
                      <a:pt x="840172" y="570272"/>
                    </a:cubicBezTo>
                    <a:lnTo>
                      <a:pt x="844525" y="570272"/>
                    </a:lnTo>
                    <a:lnTo>
                      <a:pt x="848878" y="570272"/>
                    </a:lnTo>
                    <a:cubicBezTo>
                      <a:pt x="848878" y="573174"/>
                      <a:pt x="850329" y="573174"/>
                      <a:pt x="853231" y="570272"/>
                    </a:cubicBezTo>
                    <a:lnTo>
                      <a:pt x="861938" y="583332"/>
                    </a:lnTo>
                    <a:cubicBezTo>
                      <a:pt x="861938" y="586234"/>
                      <a:pt x="864840" y="590587"/>
                      <a:pt x="870644" y="596391"/>
                    </a:cubicBezTo>
                    <a:cubicBezTo>
                      <a:pt x="873546" y="596391"/>
                      <a:pt x="876448" y="597842"/>
                      <a:pt x="879351" y="600744"/>
                    </a:cubicBezTo>
                    <a:cubicBezTo>
                      <a:pt x="882253" y="600744"/>
                      <a:pt x="883704" y="602196"/>
                      <a:pt x="883704" y="605098"/>
                    </a:cubicBezTo>
                    <a:cubicBezTo>
                      <a:pt x="886606" y="605098"/>
                      <a:pt x="888057" y="606549"/>
                      <a:pt x="888057" y="609451"/>
                    </a:cubicBezTo>
                    <a:lnTo>
                      <a:pt x="892410" y="609451"/>
                    </a:lnTo>
                    <a:lnTo>
                      <a:pt x="896763" y="609451"/>
                    </a:lnTo>
                    <a:cubicBezTo>
                      <a:pt x="893861" y="615255"/>
                      <a:pt x="893136" y="618157"/>
                      <a:pt x="894587" y="618157"/>
                    </a:cubicBezTo>
                    <a:cubicBezTo>
                      <a:pt x="896038" y="618157"/>
                      <a:pt x="896763" y="621060"/>
                      <a:pt x="896763" y="626864"/>
                    </a:cubicBezTo>
                    <a:cubicBezTo>
                      <a:pt x="896763" y="632668"/>
                      <a:pt x="890959" y="635570"/>
                      <a:pt x="879351" y="635570"/>
                    </a:cubicBezTo>
                    <a:cubicBezTo>
                      <a:pt x="879351" y="641375"/>
                      <a:pt x="876448" y="647179"/>
                      <a:pt x="870644" y="652983"/>
                    </a:cubicBezTo>
                    <a:cubicBezTo>
                      <a:pt x="867742" y="655885"/>
                      <a:pt x="864114" y="656611"/>
                      <a:pt x="859761" y="655160"/>
                    </a:cubicBezTo>
                    <a:cubicBezTo>
                      <a:pt x="855408" y="653709"/>
                      <a:pt x="850329" y="654434"/>
                      <a:pt x="844525" y="657336"/>
                    </a:cubicBezTo>
                    <a:cubicBezTo>
                      <a:pt x="830014" y="660239"/>
                      <a:pt x="817680" y="660964"/>
                      <a:pt x="807522" y="659513"/>
                    </a:cubicBezTo>
                    <a:cubicBezTo>
                      <a:pt x="797365" y="658062"/>
                      <a:pt x="785031" y="657336"/>
                      <a:pt x="770520" y="657336"/>
                    </a:cubicBezTo>
                    <a:cubicBezTo>
                      <a:pt x="761814" y="654434"/>
                      <a:pt x="741498" y="652983"/>
                      <a:pt x="709575" y="652983"/>
                    </a:cubicBezTo>
                    <a:cubicBezTo>
                      <a:pt x="695064" y="652983"/>
                      <a:pt x="682004" y="648630"/>
                      <a:pt x="670396" y="639923"/>
                    </a:cubicBezTo>
                    <a:cubicBezTo>
                      <a:pt x="667494" y="639923"/>
                      <a:pt x="666043" y="638472"/>
                      <a:pt x="666043" y="635570"/>
                    </a:cubicBezTo>
                    <a:lnTo>
                      <a:pt x="652983" y="626864"/>
                    </a:lnTo>
                    <a:cubicBezTo>
                      <a:pt x="655885" y="623962"/>
                      <a:pt x="654434" y="622511"/>
                      <a:pt x="648630" y="622511"/>
                    </a:cubicBezTo>
                    <a:lnTo>
                      <a:pt x="639923" y="613804"/>
                    </a:lnTo>
                    <a:cubicBezTo>
                      <a:pt x="637021" y="613804"/>
                      <a:pt x="635570" y="612353"/>
                      <a:pt x="635570" y="609451"/>
                    </a:cubicBezTo>
                    <a:cubicBezTo>
                      <a:pt x="635570" y="606549"/>
                      <a:pt x="634119" y="605098"/>
                      <a:pt x="631217" y="605098"/>
                    </a:cubicBezTo>
                    <a:cubicBezTo>
                      <a:pt x="628315" y="605098"/>
                      <a:pt x="625413" y="606549"/>
                      <a:pt x="622510" y="609451"/>
                    </a:cubicBezTo>
                    <a:lnTo>
                      <a:pt x="587685" y="644277"/>
                    </a:lnTo>
                    <a:lnTo>
                      <a:pt x="578978" y="644277"/>
                    </a:lnTo>
                    <a:cubicBezTo>
                      <a:pt x="576076" y="644277"/>
                      <a:pt x="574625" y="645728"/>
                      <a:pt x="574625" y="648630"/>
                    </a:cubicBezTo>
                    <a:cubicBezTo>
                      <a:pt x="574625" y="660239"/>
                      <a:pt x="576076" y="666043"/>
                      <a:pt x="578978" y="666043"/>
                    </a:cubicBezTo>
                    <a:lnTo>
                      <a:pt x="565918" y="666043"/>
                    </a:lnTo>
                    <a:cubicBezTo>
                      <a:pt x="560114" y="666043"/>
                      <a:pt x="560114" y="668945"/>
                      <a:pt x="565918" y="674749"/>
                    </a:cubicBezTo>
                    <a:cubicBezTo>
                      <a:pt x="560114" y="674749"/>
                      <a:pt x="557212" y="676926"/>
                      <a:pt x="557212" y="681279"/>
                    </a:cubicBezTo>
                    <a:cubicBezTo>
                      <a:pt x="557212" y="685632"/>
                      <a:pt x="554310" y="687809"/>
                      <a:pt x="548506" y="687809"/>
                    </a:cubicBezTo>
                    <a:lnTo>
                      <a:pt x="539799" y="679102"/>
                    </a:lnTo>
                    <a:cubicBezTo>
                      <a:pt x="536897" y="676200"/>
                      <a:pt x="536171" y="676200"/>
                      <a:pt x="537623" y="679102"/>
                    </a:cubicBezTo>
                    <a:cubicBezTo>
                      <a:pt x="539074" y="682005"/>
                      <a:pt x="538348" y="683456"/>
                      <a:pt x="535446" y="683456"/>
                    </a:cubicBezTo>
                    <a:cubicBezTo>
                      <a:pt x="538348" y="683456"/>
                      <a:pt x="536897" y="680554"/>
                      <a:pt x="531093" y="674749"/>
                    </a:cubicBezTo>
                    <a:cubicBezTo>
                      <a:pt x="531093" y="671847"/>
                      <a:pt x="530367" y="671847"/>
                      <a:pt x="528916" y="674749"/>
                    </a:cubicBezTo>
                    <a:cubicBezTo>
                      <a:pt x="527465" y="677651"/>
                      <a:pt x="526739" y="680554"/>
                      <a:pt x="526739" y="683456"/>
                    </a:cubicBezTo>
                    <a:cubicBezTo>
                      <a:pt x="526739" y="689260"/>
                      <a:pt x="527465" y="695790"/>
                      <a:pt x="528916" y="703045"/>
                    </a:cubicBezTo>
                    <a:cubicBezTo>
                      <a:pt x="530367" y="710301"/>
                      <a:pt x="529642" y="715379"/>
                      <a:pt x="526739" y="718281"/>
                    </a:cubicBezTo>
                    <a:lnTo>
                      <a:pt x="526739" y="735694"/>
                    </a:lnTo>
                    <a:cubicBezTo>
                      <a:pt x="532544" y="741499"/>
                      <a:pt x="538348" y="744401"/>
                      <a:pt x="544152" y="744401"/>
                    </a:cubicBezTo>
                    <a:lnTo>
                      <a:pt x="587685" y="757461"/>
                    </a:lnTo>
                    <a:cubicBezTo>
                      <a:pt x="602195" y="763265"/>
                      <a:pt x="617432" y="768344"/>
                      <a:pt x="633393" y="772697"/>
                    </a:cubicBezTo>
                    <a:cubicBezTo>
                      <a:pt x="649355" y="777050"/>
                      <a:pt x="664592" y="782129"/>
                      <a:pt x="679102" y="787933"/>
                    </a:cubicBezTo>
                    <a:cubicBezTo>
                      <a:pt x="684907" y="787933"/>
                      <a:pt x="689260" y="789384"/>
                      <a:pt x="692162" y="792286"/>
                    </a:cubicBezTo>
                    <a:cubicBezTo>
                      <a:pt x="697966" y="792286"/>
                      <a:pt x="701594" y="793012"/>
                      <a:pt x="703045" y="794463"/>
                    </a:cubicBezTo>
                    <a:cubicBezTo>
                      <a:pt x="704496" y="795914"/>
                      <a:pt x="706673" y="796640"/>
                      <a:pt x="709575" y="796640"/>
                    </a:cubicBezTo>
                    <a:cubicBezTo>
                      <a:pt x="715379" y="799542"/>
                      <a:pt x="721909" y="802444"/>
                      <a:pt x="729164" y="805346"/>
                    </a:cubicBezTo>
                    <a:cubicBezTo>
                      <a:pt x="736420" y="808248"/>
                      <a:pt x="742950" y="809699"/>
                      <a:pt x="748754" y="809699"/>
                    </a:cubicBezTo>
                    <a:lnTo>
                      <a:pt x="757460" y="809699"/>
                    </a:lnTo>
                    <a:lnTo>
                      <a:pt x="766167" y="809699"/>
                    </a:lnTo>
                    <a:lnTo>
                      <a:pt x="779226" y="809699"/>
                    </a:lnTo>
                    <a:cubicBezTo>
                      <a:pt x="782129" y="812601"/>
                      <a:pt x="787933" y="814052"/>
                      <a:pt x="796639" y="814052"/>
                    </a:cubicBezTo>
                    <a:lnTo>
                      <a:pt x="809699" y="814052"/>
                    </a:lnTo>
                    <a:lnTo>
                      <a:pt x="818405" y="814052"/>
                    </a:lnTo>
                    <a:lnTo>
                      <a:pt x="827112" y="822759"/>
                    </a:lnTo>
                    <a:cubicBezTo>
                      <a:pt x="832916" y="825661"/>
                      <a:pt x="837995" y="826387"/>
                      <a:pt x="842348" y="824935"/>
                    </a:cubicBezTo>
                    <a:cubicBezTo>
                      <a:pt x="846701" y="823484"/>
                      <a:pt x="851780" y="824210"/>
                      <a:pt x="857584" y="827112"/>
                    </a:cubicBezTo>
                    <a:cubicBezTo>
                      <a:pt x="866291" y="827112"/>
                      <a:pt x="873546" y="831465"/>
                      <a:pt x="879351" y="840172"/>
                    </a:cubicBezTo>
                    <a:cubicBezTo>
                      <a:pt x="876448" y="840172"/>
                      <a:pt x="876448" y="841623"/>
                      <a:pt x="879351" y="844525"/>
                    </a:cubicBezTo>
                    <a:lnTo>
                      <a:pt x="883704" y="844525"/>
                    </a:lnTo>
                    <a:lnTo>
                      <a:pt x="892410" y="853231"/>
                    </a:lnTo>
                    <a:cubicBezTo>
                      <a:pt x="895312" y="853231"/>
                      <a:pt x="896763" y="857585"/>
                      <a:pt x="896763" y="866291"/>
                    </a:cubicBezTo>
                    <a:cubicBezTo>
                      <a:pt x="899666" y="869193"/>
                      <a:pt x="901117" y="872095"/>
                      <a:pt x="901117" y="874998"/>
                    </a:cubicBezTo>
                    <a:lnTo>
                      <a:pt x="909823" y="874998"/>
                    </a:lnTo>
                    <a:cubicBezTo>
                      <a:pt x="909823" y="877900"/>
                      <a:pt x="911524" y="879351"/>
                      <a:pt x="914925" y="879351"/>
                    </a:cubicBezTo>
                    <a:cubicBezTo>
                      <a:pt x="914925" y="882253"/>
                      <a:pt x="916602" y="883704"/>
                      <a:pt x="919958" y="883704"/>
                    </a:cubicBezTo>
                    <a:cubicBezTo>
                      <a:pt x="919958" y="886606"/>
                      <a:pt x="921658" y="888057"/>
                      <a:pt x="925059" y="888057"/>
                    </a:cubicBezTo>
                    <a:cubicBezTo>
                      <a:pt x="928460" y="890959"/>
                      <a:pt x="930161" y="890959"/>
                      <a:pt x="930161" y="888057"/>
                    </a:cubicBezTo>
                    <a:cubicBezTo>
                      <a:pt x="936917" y="885155"/>
                      <a:pt x="938607" y="885881"/>
                      <a:pt x="935228" y="890234"/>
                    </a:cubicBezTo>
                    <a:cubicBezTo>
                      <a:pt x="931850" y="894587"/>
                      <a:pt x="933539" y="896764"/>
                      <a:pt x="940296" y="896764"/>
                    </a:cubicBezTo>
                    <a:lnTo>
                      <a:pt x="940296" y="909823"/>
                    </a:lnTo>
                    <a:cubicBezTo>
                      <a:pt x="940296" y="912725"/>
                      <a:pt x="941747" y="914177"/>
                      <a:pt x="944649" y="914177"/>
                    </a:cubicBezTo>
                    <a:lnTo>
                      <a:pt x="949002" y="918530"/>
                    </a:lnTo>
                    <a:lnTo>
                      <a:pt x="957709" y="927236"/>
                    </a:lnTo>
                    <a:cubicBezTo>
                      <a:pt x="960611" y="930138"/>
                      <a:pt x="960611" y="935943"/>
                      <a:pt x="957709" y="944649"/>
                    </a:cubicBezTo>
                    <a:cubicBezTo>
                      <a:pt x="954806" y="944649"/>
                      <a:pt x="953355" y="945375"/>
                      <a:pt x="953355" y="946826"/>
                    </a:cubicBezTo>
                    <a:cubicBezTo>
                      <a:pt x="953355" y="948277"/>
                      <a:pt x="951904" y="949002"/>
                      <a:pt x="949002" y="949002"/>
                    </a:cubicBezTo>
                    <a:cubicBezTo>
                      <a:pt x="949002" y="951904"/>
                      <a:pt x="947551" y="953356"/>
                      <a:pt x="944649" y="953356"/>
                    </a:cubicBezTo>
                    <a:cubicBezTo>
                      <a:pt x="944649" y="956258"/>
                      <a:pt x="943198" y="957709"/>
                      <a:pt x="940296" y="957709"/>
                    </a:cubicBezTo>
                    <a:cubicBezTo>
                      <a:pt x="937394" y="957709"/>
                      <a:pt x="935206" y="958434"/>
                      <a:pt x="933732" y="959885"/>
                    </a:cubicBezTo>
                    <a:cubicBezTo>
                      <a:pt x="932258" y="961336"/>
                      <a:pt x="930070" y="962062"/>
                      <a:pt x="927168" y="962062"/>
                    </a:cubicBezTo>
                    <a:cubicBezTo>
                      <a:pt x="924266" y="962062"/>
                      <a:pt x="919890" y="964964"/>
                      <a:pt x="914040" y="970768"/>
                    </a:cubicBezTo>
                    <a:cubicBezTo>
                      <a:pt x="914040" y="976573"/>
                      <a:pt x="909664" y="979475"/>
                      <a:pt x="900913" y="979475"/>
                    </a:cubicBezTo>
                    <a:cubicBezTo>
                      <a:pt x="898010" y="979475"/>
                      <a:pt x="895834" y="978024"/>
                      <a:pt x="894383" y="975122"/>
                    </a:cubicBezTo>
                    <a:cubicBezTo>
                      <a:pt x="892932" y="972220"/>
                      <a:pt x="890732" y="972220"/>
                      <a:pt x="887785" y="975122"/>
                    </a:cubicBezTo>
                    <a:cubicBezTo>
                      <a:pt x="881981" y="972220"/>
                      <a:pt x="879078" y="970043"/>
                      <a:pt x="879078" y="968592"/>
                    </a:cubicBezTo>
                    <a:cubicBezTo>
                      <a:pt x="879078" y="967141"/>
                      <a:pt x="876154" y="966415"/>
                      <a:pt x="870304" y="966415"/>
                    </a:cubicBezTo>
                    <a:cubicBezTo>
                      <a:pt x="864500" y="960611"/>
                      <a:pt x="860124" y="959160"/>
                      <a:pt x="857176" y="962062"/>
                    </a:cubicBezTo>
                    <a:cubicBezTo>
                      <a:pt x="857176" y="964964"/>
                      <a:pt x="857913" y="967141"/>
                      <a:pt x="859387" y="968592"/>
                    </a:cubicBezTo>
                    <a:cubicBezTo>
                      <a:pt x="860861" y="970043"/>
                      <a:pt x="861598" y="972220"/>
                      <a:pt x="861598" y="975122"/>
                    </a:cubicBezTo>
                    <a:cubicBezTo>
                      <a:pt x="855748" y="972220"/>
                      <a:pt x="852823" y="970043"/>
                      <a:pt x="852823" y="968592"/>
                    </a:cubicBezTo>
                    <a:cubicBezTo>
                      <a:pt x="852823" y="967141"/>
                      <a:pt x="849898" y="966415"/>
                      <a:pt x="844049" y="966415"/>
                    </a:cubicBezTo>
                    <a:cubicBezTo>
                      <a:pt x="844049" y="969317"/>
                      <a:pt x="842598" y="970768"/>
                      <a:pt x="839695" y="970768"/>
                    </a:cubicBezTo>
                    <a:cubicBezTo>
                      <a:pt x="836793" y="970768"/>
                      <a:pt x="835342" y="969317"/>
                      <a:pt x="835342" y="966415"/>
                    </a:cubicBezTo>
                    <a:lnTo>
                      <a:pt x="830989" y="962062"/>
                    </a:lnTo>
                    <a:cubicBezTo>
                      <a:pt x="828041" y="962062"/>
                      <a:pt x="823666" y="959160"/>
                      <a:pt x="817861" y="953356"/>
                    </a:cubicBezTo>
                    <a:lnTo>
                      <a:pt x="800380" y="944649"/>
                    </a:lnTo>
                    <a:lnTo>
                      <a:pt x="782831" y="931589"/>
                    </a:lnTo>
                    <a:cubicBezTo>
                      <a:pt x="777027" y="925785"/>
                      <a:pt x="771200" y="922883"/>
                      <a:pt x="765351" y="922883"/>
                    </a:cubicBezTo>
                    <a:lnTo>
                      <a:pt x="739095" y="922883"/>
                    </a:lnTo>
                    <a:cubicBezTo>
                      <a:pt x="733291" y="922883"/>
                      <a:pt x="730389" y="922157"/>
                      <a:pt x="730389" y="920706"/>
                    </a:cubicBezTo>
                    <a:cubicBezTo>
                      <a:pt x="730389" y="919255"/>
                      <a:pt x="727464" y="918530"/>
                      <a:pt x="721614" y="918530"/>
                    </a:cubicBezTo>
                    <a:cubicBezTo>
                      <a:pt x="724516" y="915628"/>
                      <a:pt x="727441" y="914177"/>
                      <a:pt x="730389" y="914177"/>
                    </a:cubicBezTo>
                    <a:cubicBezTo>
                      <a:pt x="736193" y="914177"/>
                      <a:pt x="740569" y="912725"/>
                      <a:pt x="743516" y="909823"/>
                    </a:cubicBezTo>
                    <a:cubicBezTo>
                      <a:pt x="740569" y="909823"/>
                      <a:pt x="736193" y="906921"/>
                      <a:pt x="730389" y="901117"/>
                    </a:cubicBezTo>
                    <a:cubicBezTo>
                      <a:pt x="724539" y="901117"/>
                      <a:pt x="720889" y="901842"/>
                      <a:pt x="719438" y="903293"/>
                    </a:cubicBezTo>
                    <a:cubicBezTo>
                      <a:pt x="717987" y="904745"/>
                      <a:pt x="714336" y="905470"/>
                      <a:pt x="708487" y="905470"/>
                    </a:cubicBezTo>
                    <a:cubicBezTo>
                      <a:pt x="705584" y="902568"/>
                      <a:pt x="702682" y="901117"/>
                      <a:pt x="699780" y="901117"/>
                    </a:cubicBezTo>
                    <a:cubicBezTo>
                      <a:pt x="696833" y="901117"/>
                      <a:pt x="695359" y="900391"/>
                      <a:pt x="695359" y="898940"/>
                    </a:cubicBezTo>
                    <a:cubicBezTo>
                      <a:pt x="695359" y="897489"/>
                      <a:pt x="693908" y="896764"/>
                      <a:pt x="691006" y="896764"/>
                    </a:cubicBezTo>
                    <a:lnTo>
                      <a:pt x="682231" y="896764"/>
                    </a:lnTo>
                    <a:cubicBezTo>
                      <a:pt x="682231" y="893862"/>
                      <a:pt x="682968" y="893136"/>
                      <a:pt x="684442" y="894587"/>
                    </a:cubicBezTo>
                    <a:cubicBezTo>
                      <a:pt x="685916" y="896038"/>
                      <a:pt x="686652" y="895313"/>
                      <a:pt x="686652" y="892410"/>
                    </a:cubicBezTo>
                    <a:lnTo>
                      <a:pt x="682231" y="888057"/>
                    </a:lnTo>
                    <a:cubicBezTo>
                      <a:pt x="679329" y="888057"/>
                      <a:pt x="679329" y="886606"/>
                      <a:pt x="682231" y="883704"/>
                    </a:cubicBezTo>
                    <a:lnTo>
                      <a:pt x="677878" y="879351"/>
                    </a:lnTo>
                    <a:lnTo>
                      <a:pt x="664750" y="879351"/>
                    </a:lnTo>
                    <a:lnTo>
                      <a:pt x="656044" y="879351"/>
                    </a:lnTo>
                    <a:lnTo>
                      <a:pt x="651691" y="879351"/>
                    </a:lnTo>
                    <a:cubicBezTo>
                      <a:pt x="657495" y="876449"/>
                      <a:pt x="657495" y="874998"/>
                      <a:pt x="651691" y="874998"/>
                    </a:cubicBezTo>
                    <a:cubicBezTo>
                      <a:pt x="645886" y="874998"/>
                      <a:pt x="641533" y="874998"/>
                      <a:pt x="638631" y="874998"/>
                    </a:cubicBezTo>
                    <a:lnTo>
                      <a:pt x="625571" y="874998"/>
                    </a:lnTo>
                    <a:cubicBezTo>
                      <a:pt x="619767" y="874998"/>
                      <a:pt x="613237" y="875723"/>
                      <a:pt x="605982" y="877174"/>
                    </a:cubicBezTo>
                    <a:cubicBezTo>
                      <a:pt x="598726" y="878625"/>
                      <a:pt x="592197" y="877900"/>
                      <a:pt x="586392" y="874998"/>
                    </a:cubicBezTo>
                    <a:cubicBezTo>
                      <a:pt x="589294" y="872095"/>
                      <a:pt x="595099" y="870644"/>
                      <a:pt x="603805" y="870644"/>
                    </a:cubicBezTo>
                    <a:lnTo>
                      <a:pt x="616865" y="870644"/>
                    </a:lnTo>
                    <a:cubicBezTo>
                      <a:pt x="616865" y="864840"/>
                      <a:pt x="615414" y="861938"/>
                      <a:pt x="612512" y="861938"/>
                    </a:cubicBezTo>
                    <a:cubicBezTo>
                      <a:pt x="612512" y="859036"/>
                      <a:pt x="611061" y="858310"/>
                      <a:pt x="608158" y="859761"/>
                    </a:cubicBezTo>
                    <a:cubicBezTo>
                      <a:pt x="605256" y="861212"/>
                      <a:pt x="603805" y="860487"/>
                      <a:pt x="603805" y="857585"/>
                    </a:cubicBezTo>
                    <a:cubicBezTo>
                      <a:pt x="624120" y="857585"/>
                      <a:pt x="637180" y="856133"/>
                      <a:pt x="642984" y="853231"/>
                    </a:cubicBezTo>
                    <a:lnTo>
                      <a:pt x="686652" y="857585"/>
                    </a:lnTo>
                    <a:cubicBezTo>
                      <a:pt x="683705" y="850329"/>
                      <a:pt x="679318" y="845795"/>
                      <a:pt x="673491" y="843981"/>
                    </a:cubicBezTo>
                    <a:cubicBezTo>
                      <a:pt x="667664" y="842167"/>
                      <a:pt x="663299" y="839446"/>
                      <a:pt x="660397" y="835819"/>
                    </a:cubicBezTo>
                    <a:lnTo>
                      <a:pt x="629176" y="822759"/>
                    </a:lnTo>
                    <a:lnTo>
                      <a:pt x="610076" y="813427"/>
                    </a:lnTo>
                    <a:lnTo>
                      <a:pt x="613804" y="809699"/>
                    </a:lnTo>
                    <a:cubicBezTo>
                      <a:pt x="615255" y="811150"/>
                      <a:pt x="617069" y="812239"/>
                      <a:pt x="619245" y="812964"/>
                    </a:cubicBezTo>
                    <a:lnTo>
                      <a:pt x="621486" y="813284"/>
                    </a:lnTo>
                    <a:lnTo>
                      <a:pt x="618157" y="810787"/>
                    </a:lnTo>
                    <a:cubicBezTo>
                      <a:pt x="616706" y="810062"/>
                      <a:pt x="615255" y="809699"/>
                      <a:pt x="613804" y="809699"/>
                    </a:cubicBezTo>
                    <a:lnTo>
                      <a:pt x="609451" y="805346"/>
                    </a:lnTo>
                    <a:lnTo>
                      <a:pt x="609451" y="813122"/>
                    </a:lnTo>
                    <a:lnTo>
                      <a:pt x="602445" y="809699"/>
                    </a:lnTo>
                    <a:lnTo>
                      <a:pt x="600744" y="808408"/>
                    </a:lnTo>
                    <a:lnTo>
                      <a:pt x="594184" y="803427"/>
                    </a:lnTo>
                    <a:lnTo>
                      <a:pt x="594640" y="802081"/>
                    </a:lnTo>
                    <a:cubicBezTo>
                      <a:pt x="595376" y="801355"/>
                      <a:pt x="596482" y="800993"/>
                      <a:pt x="597955" y="800993"/>
                    </a:cubicBezTo>
                    <a:lnTo>
                      <a:pt x="589045" y="796640"/>
                    </a:lnTo>
                    <a:lnTo>
                      <a:pt x="584624" y="796640"/>
                    </a:lnTo>
                    <a:lnTo>
                      <a:pt x="575713" y="787933"/>
                    </a:lnTo>
                    <a:lnTo>
                      <a:pt x="562313" y="779227"/>
                    </a:lnTo>
                    <a:lnTo>
                      <a:pt x="531093" y="766167"/>
                    </a:lnTo>
                    <a:cubicBezTo>
                      <a:pt x="531093" y="780678"/>
                      <a:pt x="531093" y="794463"/>
                      <a:pt x="531093" y="807523"/>
                    </a:cubicBezTo>
                    <a:cubicBezTo>
                      <a:pt x="531093" y="820582"/>
                      <a:pt x="533020" y="834367"/>
                      <a:pt x="536874" y="848878"/>
                    </a:cubicBezTo>
                    <a:cubicBezTo>
                      <a:pt x="540774" y="851780"/>
                      <a:pt x="542724" y="857585"/>
                      <a:pt x="542724" y="866291"/>
                    </a:cubicBezTo>
                    <a:cubicBezTo>
                      <a:pt x="546578" y="869193"/>
                      <a:pt x="548506" y="874998"/>
                      <a:pt x="548506" y="883704"/>
                    </a:cubicBezTo>
                    <a:cubicBezTo>
                      <a:pt x="551408" y="886606"/>
                      <a:pt x="552859" y="889508"/>
                      <a:pt x="552859" y="892410"/>
                    </a:cubicBezTo>
                    <a:cubicBezTo>
                      <a:pt x="552859" y="895313"/>
                      <a:pt x="553584" y="897489"/>
                      <a:pt x="555035" y="898940"/>
                    </a:cubicBezTo>
                    <a:cubicBezTo>
                      <a:pt x="556487" y="900391"/>
                      <a:pt x="557212" y="902568"/>
                      <a:pt x="557212" y="905470"/>
                    </a:cubicBezTo>
                    <a:cubicBezTo>
                      <a:pt x="557212" y="908372"/>
                      <a:pt x="554310" y="912725"/>
                      <a:pt x="548506" y="918530"/>
                    </a:cubicBezTo>
                    <a:cubicBezTo>
                      <a:pt x="544651" y="921432"/>
                      <a:pt x="546102" y="927236"/>
                      <a:pt x="552859" y="935943"/>
                    </a:cubicBezTo>
                    <a:lnTo>
                      <a:pt x="552859" y="944649"/>
                    </a:lnTo>
                    <a:cubicBezTo>
                      <a:pt x="552859" y="947551"/>
                      <a:pt x="552133" y="949002"/>
                      <a:pt x="550682" y="949002"/>
                    </a:cubicBezTo>
                    <a:cubicBezTo>
                      <a:pt x="549231" y="949002"/>
                      <a:pt x="548506" y="950453"/>
                      <a:pt x="548506" y="953356"/>
                    </a:cubicBezTo>
                    <a:lnTo>
                      <a:pt x="548506" y="966415"/>
                    </a:lnTo>
                    <a:lnTo>
                      <a:pt x="548506" y="983828"/>
                    </a:lnTo>
                    <a:cubicBezTo>
                      <a:pt x="545467" y="986730"/>
                      <a:pt x="540933" y="988181"/>
                      <a:pt x="534902" y="988181"/>
                    </a:cubicBezTo>
                    <a:lnTo>
                      <a:pt x="534902" y="1005594"/>
                    </a:lnTo>
                    <a:lnTo>
                      <a:pt x="534902" y="1014301"/>
                    </a:lnTo>
                    <a:cubicBezTo>
                      <a:pt x="534902" y="1017203"/>
                      <a:pt x="533383" y="1018654"/>
                      <a:pt x="530345" y="1018654"/>
                    </a:cubicBezTo>
                    <a:cubicBezTo>
                      <a:pt x="530345" y="1027360"/>
                      <a:pt x="527306" y="1031714"/>
                      <a:pt x="521230" y="1031714"/>
                    </a:cubicBezTo>
                    <a:lnTo>
                      <a:pt x="507626" y="1031714"/>
                    </a:lnTo>
                    <a:cubicBezTo>
                      <a:pt x="501550" y="1034616"/>
                      <a:pt x="497763" y="1038969"/>
                      <a:pt x="496267" y="1044773"/>
                    </a:cubicBezTo>
                    <a:cubicBezTo>
                      <a:pt x="494771" y="1050578"/>
                      <a:pt x="489465" y="1050578"/>
                      <a:pt x="480350" y="1044773"/>
                    </a:cubicBezTo>
                    <a:cubicBezTo>
                      <a:pt x="477312" y="1044773"/>
                      <a:pt x="471259" y="1040420"/>
                      <a:pt x="462189" y="1031714"/>
                    </a:cubicBezTo>
                    <a:lnTo>
                      <a:pt x="453143" y="1023007"/>
                    </a:lnTo>
                    <a:lnTo>
                      <a:pt x="453143" y="1018654"/>
                    </a:lnTo>
                    <a:cubicBezTo>
                      <a:pt x="453143" y="1015752"/>
                      <a:pt x="452383" y="1015026"/>
                      <a:pt x="450864" y="1016477"/>
                    </a:cubicBezTo>
                    <a:cubicBezTo>
                      <a:pt x="449345" y="1017928"/>
                      <a:pt x="448586" y="1017203"/>
                      <a:pt x="448586" y="1014301"/>
                    </a:cubicBezTo>
                    <a:cubicBezTo>
                      <a:pt x="448586" y="1011399"/>
                      <a:pt x="447066" y="1008496"/>
                      <a:pt x="444028" y="1005594"/>
                    </a:cubicBezTo>
                    <a:lnTo>
                      <a:pt x="444028" y="1001241"/>
                    </a:lnTo>
                    <a:cubicBezTo>
                      <a:pt x="441126" y="1004143"/>
                      <a:pt x="438224" y="1005594"/>
                      <a:pt x="435322" y="1005594"/>
                    </a:cubicBezTo>
                    <a:cubicBezTo>
                      <a:pt x="432420" y="1002692"/>
                      <a:pt x="431694" y="1000515"/>
                      <a:pt x="433145" y="999064"/>
                    </a:cubicBezTo>
                    <a:cubicBezTo>
                      <a:pt x="434596" y="997613"/>
                      <a:pt x="433871" y="995437"/>
                      <a:pt x="430969" y="992535"/>
                    </a:cubicBezTo>
                    <a:cubicBezTo>
                      <a:pt x="430969" y="989632"/>
                      <a:pt x="428066" y="985279"/>
                      <a:pt x="422262" y="979475"/>
                    </a:cubicBezTo>
                    <a:cubicBezTo>
                      <a:pt x="419360" y="976573"/>
                      <a:pt x="417909" y="973671"/>
                      <a:pt x="417909" y="970768"/>
                    </a:cubicBezTo>
                    <a:cubicBezTo>
                      <a:pt x="415007" y="970768"/>
                      <a:pt x="413556" y="969317"/>
                      <a:pt x="413556" y="966415"/>
                    </a:cubicBezTo>
                    <a:lnTo>
                      <a:pt x="409202" y="966415"/>
                    </a:lnTo>
                    <a:lnTo>
                      <a:pt x="409202" y="962062"/>
                    </a:lnTo>
                    <a:cubicBezTo>
                      <a:pt x="406300" y="962062"/>
                      <a:pt x="404849" y="961336"/>
                      <a:pt x="404849" y="959885"/>
                    </a:cubicBezTo>
                    <a:cubicBezTo>
                      <a:pt x="404849" y="958434"/>
                      <a:pt x="406300" y="957709"/>
                      <a:pt x="409202" y="957709"/>
                    </a:cubicBezTo>
                    <a:cubicBezTo>
                      <a:pt x="406300" y="954807"/>
                      <a:pt x="404849" y="951904"/>
                      <a:pt x="404849" y="949002"/>
                    </a:cubicBezTo>
                    <a:lnTo>
                      <a:pt x="400496" y="940296"/>
                    </a:lnTo>
                    <a:lnTo>
                      <a:pt x="387436" y="931589"/>
                    </a:lnTo>
                    <a:lnTo>
                      <a:pt x="370023" y="918530"/>
                    </a:lnTo>
                    <a:lnTo>
                      <a:pt x="352611" y="905470"/>
                    </a:lnTo>
                    <a:cubicBezTo>
                      <a:pt x="358415" y="905470"/>
                      <a:pt x="361317" y="904019"/>
                      <a:pt x="361317" y="901117"/>
                    </a:cubicBezTo>
                    <a:lnTo>
                      <a:pt x="348257" y="888057"/>
                    </a:lnTo>
                    <a:cubicBezTo>
                      <a:pt x="339551" y="888057"/>
                      <a:pt x="335198" y="883704"/>
                      <a:pt x="335198" y="874998"/>
                    </a:cubicBezTo>
                    <a:cubicBezTo>
                      <a:pt x="335198" y="869193"/>
                      <a:pt x="336649" y="867742"/>
                      <a:pt x="339551" y="870644"/>
                    </a:cubicBezTo>
                    <a:cubicBezTo>
                      <a:pt x="342453" y="873546"/>
                      <a:pt x="345355" y="874998"/>
                      <a:pt x="348257" y="874998"/>
                    </a:cubicBezTo>
                    <a:cubicBezTo>
                      <a:pt x="354062" y="880802"/>
                      <a:pt x="356964" y="882978"/>
                      <a:pt x="356964" y="881527"/>
                    </a:cubicBezTo>
                    <a:cubicBezTo>
                      <a:pt x="356964" y="880076"/>
                      <a:pt x="354062" y="876449"/>
                      <a:pt x="348257" y="870644"/>
                    </a:cubicBezTo>
                    <a:lnTo>
                      <a:pt x="326491" y="848878"/>
                    </a:lnTo>
                    <a:cubicBezTo>
                      <a:pt x="338100" y="848878"/>
                      <a:pt x="343904" y="850329"/>
                      <a:pt x="343904" y="853231"/>
                    </a:cubicBezTo>
                    <a:cubicBezTo>
                      <a:pt x="343904" y="844525"/>
                      <a:pt x="339551" y="840172"/>
                      <a:pt x="330844" y="840172"/>
                    </a:cubicBezTo>
                    <a:cubicBezTo>
                      <a:pt x="325040" y="834367"/>
                      <a:pt x="321412" y="834367"/>
                      <a:pt x="319961" y="840172"/>
                    </a:cubicBezTo>
                    <a:cubicBezTo>
                      <a:pt x="318510" y="845976"/>
                      <a:pt x="314883" y="850329"/>
                      <a:pt x="309078" y="853231"/>
                    </a:cubicBezTo>
                    <a:cubicBezTo>
                      <a:pt x="309078" y="847427"/>
                      <a:pt x="307627" y="845976"/>
                      <a:pt x="304725" y="848878"/>
                    </a:cubicBezTo>
                    <a:cubicBezTo>
                      <a:pt x="301823" y="851780"/>
                      <a:pt x="301823" y="853231"/>
                      <a:pt x="304725" y="853231"/>
                    </a:cubicBezTo>
                    <a:lnTo>
                      <a:pt x="300372" y="853231"/>
                    </a:lnTo>
                    <a:cubicBezTo>
                      <a:pt x="297470" y="856133"/>
                      <a:pt x="296019" y="860487"/>
                      <a:pt x="296019" y="866291"/>
                    </a:cubicBezTo>
                    <a:cubicBezTo>
                      <a:pt x="293116" y="863389"/>
                      <a:pt x="288038" y="864840"/>
                      <a:pt x="280782" y="870644"/>
                    </a:cubicBezTo>
                    <a:cubicBezTo>
                      <a:pt x="273527" y="876449"/>
                      <a:pt x="269899" y="880802"/>
                      <a:pt x="269899" y="883704"/>
                    </a:cubicBezTo>
                    <a:lnTo>
                      <a:pt x="278606" y="874998"/>
                    </a:lnTo>
                    <a:cubicBezTo>
                      <a:pt x="278606" y="880802"/>
                      <a:pt x="276429" y="884429"/>
                      <a:pt x="272076" y="885881"/>
                    </a:cubicBezTo>
                    <a:cubicBezTo>
                      <a:pt x="267723" y="887332"/>
                      <a:pt x="264095" y="889508"/>
                      <a:pt x="261193" y="892410"/>
                    </a:cubicBezTo>
                    <a:lnTo>
                      <a:pt x="262197" y="889397"/>
                    </a:lnTo>
                    <a:lnTo>
                      <a:pt x="260105" y="890234"/>
                    </a:lnTo>
                    <a:cubicBezTo>
                      <a:pt x="257928" y="891685"/>
                      <a:pt x="255389" y="893862"/>
                      <a:pt x="252486" y="896764"/>
                    </a:cubicBezTo>
                    <a:lnTo>
                      <a:pt x="252486" y="901117"/>
                    </a:lnTo>
                    <a:cubicBezTo>
                      <a:pt x="249584" y="904019"/>
                      <a:pt x="248133" y="904019"/>
                      <a:pt x="248133" y="901117"/>
                    </a:cubicBezTo>
                    <a:cubicBezTo>
                      <a:pt x="245231" y="901117"/>
                      <a:pt x="246682" y="898215"/>
                      <a:pt x="252486" y="892410"/>
                    </a:cubicBezTo>
                    <a:lnTo>
                      <a:pt x="261193" y="883704"/>
                    </a:lnTo>
                    <a:cubicBezTo>
                      <a:pt x="258291" y="883704"/>
                      <a:pt x="256114" y="884429"/>
                      <a:pt x="254663" y="885881"/>
                    </a:cubicBezTo>
                    <a:cubicBezTo>
                      <a:pt x="253212" y="887332"/>
                      <a:pt x="251035" y="888057"/>
                      <a:pt x="248133" y="888057"/>
                    </a:cubicBezTo>
                    <a:cubicBezTo>
                      <a:pt x="251035" y="885155"/>
                      <a:pt x="253937" y="882978"/>
                      <a:pt x="256840" y="881527"/>
                    </a:cubicBezTo>
                    <a:cubicBezTo>
                      <a:pt x="259742" y="880076"/>
                      <a:pt x="262644" y="876449"/>
                      <a:pt x="265546" y="870644"/>
                    </a:cubicBezTo>
                    <a:lnTo>
                      <a:pt x="287312" y="853231"/>
                    </a:lnTo>
                    <a:cubicBezTo>
                      <a:pt x="287312" y="850329"/>
                      <a:pt x="291665" y="845250"/>
                      <a:pt x="300372" y="837995"/>
                    </a:cubicBezTo>
                    <a:cubicBezTo>
                      <a:pt x="309078" y="830740"/>
                      <a:pt x="313432" y="825661"/>
                      <a:pt x="313432" y="822759"/>
                    </a:cubicBezTo>
                    <a:lnTo>
                      <a:pt x="269899" y="861938"/>
                    </a:lnTo>
                    <a:lnTo>
                      <a:pt x="248133" y="888057"/>
                    </a:lnTo>
                    <a:lnTo>
                      <a:pt x="243780" y="892410"/>
                    </a:lnTo>
                    <a:lnTo>
                      <a:pt x="239427" y="896764"/>
                    </a:lnTo>
                    <a:lnTo>
                      <a:pt x="234725" y="897808"/>
                    </a:lnTo>
                    <a:lnTo>
                      <a:pt x="235073" y="896764"/>
                    </a:lnTo>
                    <a:lnTo>
                      <a:pt x="234529" y="897852"/>
                    </a:lnTo>
                    <a:lnTo>
                      <a:pt x="229632" y="898940"/>
                    </a:lnTo>
                    <a:lnTo>
                      <a:pt x="228979" y="900246"/>
                    </a:lnTo>
                    <a:lnTo>
                      <a:pt x="226367" y="898940"/>
                    </a:lnTo>
                    <a:cubicBezTo>
                      <a:pt x="224916" y="898940"/>
                      <a:pt x="223465" y="899666"/>
                      <a:pt x="222014" y="901117"/>
                    </a:cubicBezTo>
                    <a:lnTo>
                      <a:pt x="222014" y="896764"/>
                    </a:lnTo>
                    <a:cubicBezTo>
                      <a:pt x="219112" y="896764"/>
                      <a:pt x="217661" y="899666"/>
                      <a:pt x="217661" y="905470"/>
                    </a:cubicBezTo>
                    <a:cubicBezTo>
                      <a:pt x="203150" y="911274"/>
                      <a:pt x="191541" y="919981"/>
                      <a:pt x="182835" y="931589"/>
                    </a:cubicBezTo>
                    <a:lnTo>
                      <a:pt x="152362" y="957709"/>
                    </a:lnTo>
                    <a:cubicBezTo>
                      <a:pt x="149460" y="954807"/>
                      <a:pt x="143656" y="957709"/>
                      <a:pt x="134949" y="966415"/>
                    </a:cubicBezTo>
                    <a:cubicBezTo>
                      <a:pt x="134949" y="963513"/>
                      <a:pt x="133498" y="963513"/>
                      <a:pt x="130596" y="966415"/>
                    </a:cubicBezTo>
                    <a:lnTo>
                      <a:pt x="130596" y="970768"/>
                    </a:lnTo>
                    <a:lnTo>
                      <a:pt x="121890" y="979475"/>
                    </a:lnTo>
                    <a:cubicBezTo>
                      <a:pt x="121890" y="973671"/>
                      <a:pt x="120439" y="972220"/>
                      <a:pt x="117537" y="975122"/>
                    </a:cubicBezTo>
                    <a:lnTo>
                      <a:pt x="117537" y="979475"/>
                    </a:lnTo>
                    <a:lnTo>
                      <a:pt x="117537" y="983828"/>
                    </a:lnTo>
                    <a:lnTo>
                      <a:pt x="113183" y="988181"/>
                    </a:lnTo>
                    <a:lnTo>
                      <a:pt x="113183" y="979475"/>
                    </a:lnTo>
                    <a:cubicBezTo>
                      <a:pt x="110281" y="979475"/>
                      <a:pt x="108830" y="980200"/>
                      <a:pt x="108830" y="981651"/>
                    </a:cubicBezTo>
                    <a:cubicBezTo>
                      <a:pt x="108830" y="983103"/>
                      <a:pt x="107379" y="983828"/>
                      <a:pt x="104477" y="983828"/>
                    </a:cubicBezTo>
                    <a:lnTo>
                      <a:pt x="105783" y="978169"/>
                    </a:lnTo>
                    <a:lnTo>
                      <a:pt x="104477" y="979475"/>
                    </a:lnTo>
                    <a:cubicBezTo>
                      <a:pt x="101575" y="979475"/>
                      <a:pt x="100849" y="978749"/>
                      <a:pt x="102300" y="977298"/>
                    </a:cubicBezTo>
                    <a:lnTo>
                      <a:pt x="107742" y="975484"/>
                    </a:lnTo>
                    <a:lnTo>
                      <a:pt x="111006" y="972946"/>
                    </a:lnTo>
                    <a:lnTo>
                      <a:pt x="108830" y="975122"/>
                    </a:lnTo>
                    <a:cubicBezTo>
                      <a:pt x="110281" y="975122"/>
                      <a:pt x="111369" y="974759"/>
                      <a:pt x="112095" y="974033"/>
                    </a:cubicBezTo>
                    <a:lnTo>
                      <a:pt x="112821" y="971857"/>
                    </a:lnTo>
                    <a:lnTo>
                      <a:pt x="121890" y="966415"/>
                    </a:lnTo>
                    <a:cubicBezTo>
                      <a:pt x="124792" y="966415"/>
                      <a:pt x="129145" y="963513"/>
                      <a:pt x="134949" y="957709"/>
                    </a:cubicBezTo>
                    <a:cubicBezTo>
                      <a:pt x="140754" y="951904"/>
                      <a:pt x="148009" y="946100"/>
                      <a:pt x="156716" y="940296"/>
                    </a:cubicBezTo>
                    <a:cubicBezTo>
                      <a:pt x="165422" y="934492"/>
                      <a:pt x="168324" y="928687"/>
                      <a:pt x="165422" y="922883"/>
                    </a:cubicBezTo>
                    <a:cubicBezTo>
                      <a:pt x="168324" y="922883"/>
                      <a:pt x="171952" y="921432"/>
                      <a:pt x="176305" y="918530"/>
                    </a:cubicBezTo>
                    <a:lnTo>
                      <a:pt x="177393" y="914177"/>
                    </a:lnTo>
                    <a:lnTo>
                      <a:pt x="178482" y="909823"/>
                    </a:lnTo>
                    <a:cubicBezTo>
                      <a:pt x="181384" y="909823"/>
                      <a:pt x="184286" y="908372"/>
                      <a:pt x="187188" y="905470"/>
                    </a:cubicBezTo>
                    <a:cubicBezTo>
                      <a:pt x="190090" y="902568"/>
                      <a:pt x="190090" y="899666"/>
                      <a:pt x="187188" y="896764"/>
                    </a:cubicBezTo>
                    <a:cubicBezTo>
                      <a:pt x="187188" y="902568"/>
                      <a:pt x="184286" y="905470"/>
                      <a:pt x="178482" y="905470"/>
                    </a:cubicBezTo>
                    <a:cubicBezTo>
                      <a:pt x="178482" y="899666"/>
                      <a:pt x="179933" y="896764"/>
                      <a:pt x="182835" y="896764"/>
                    </a:cubicBezTo>
                    <a:cubicBezTo>
                      <a:pt x="185737" y="896764"/>
                      <a:pt x="189365" y="895313"/>
                      <a:pt x="193718" y="892410"/>
                    </a:cubicBezTo>
                    <a:lnTo>
                      <a:pt x="193718" y="901117"/>
                    </a:lnTo>
                    <a:lnTo>
                      <a:pt x="200248" y="896764"/>
                    </a:lnTo>
                    <a:cubicBezTo>
                      <a:pt x="203059" y="890959"/>
                      <a:pt x="203037" y="889508"/>
                      <a:pt x="200180" y="892410"/>
                    </a:cubicBezTo>
                    <a:cubicBezTo>
                      <a:pt x="197323" y="895313"/>
                      <a:pt x="195895" y="895313"/>
                      <a:pt x="195895" y="892410"/>
                    </a:cubicBezTo>
                    <a:cubicBezTo>
                      <a:pt x="192992" y="892410"/>
                      <a:pt x="194443" y="889508"/>
                      <a:pt x="200248" y="883704"/>
                    </a:cubicBezTo>
                    <a:lnTo>
                      <a:pt x="204465" y="883704"/>
                    </a:lnTo>
                    <a:lnTo>
                      <a:pt x="208614" y="883704"/>
                    </a:lnTo>
                    <a:cubicBezTo>
                      <a:pt x="208614" y="880802"/>
                      <a:pt x="207231" y="879351"/>
                      <a:pt x="204465" y="879351"/>
                    </a:cubicBezTo>
                    <a:cubicBezTo>
                      <a:pt x="207231" y="876449"/>
                      <a:pt x="210020" y="874998"/>
                      <a:pt x="212831" y="874998"/>
                    </a:cubicBezTo>
                    <a:cubicBezTo>
                      <a:pt x="215643" y="877900"/>
                      <a:pt x="215643" y="879351"/>
                      <a:pt x="212831" y="879351"/>
                    </a:cubicBezTo>
                    <a:lnTo>
                      <a:pt x="217049" y="879351"/>
                    </a:lnTo>
                    <a:cubicBezTo>
                      <a:pt x="219815" y="876449"/>
                      <a:pt x="220506" y="872821"/>
                      <a:pt x="219123" y="868468"/>
                    </a:cubicBezTo>
                    <a:cubicBezTo>
                      <a:pt x="217740" y="864114"/>
                      <a:pt x="219837" y="863389"/>
                      <a:pt x="225415" y="866291"/>
                    </a:cubicBezTo>
                    <a:cubicBezTo>
                      <a:pt x="225415" y="860487"/>
                      <a:pt x="226798" y="857585"/>
                      <a:pt x="229564" y="857585"/>
                    </a:cubicBezTo>
                    <a:lnTo>
                      <a:pt x="229564" y="866291"/>
                    </a:lnTo>
                    <a:cubicBezTo>
                      <a:pt x="232376" y="863389"/>
                      <a:pt x="233781" y="860487"/>
                      <a:pt x="233781" y="857585"/>
                    </a:cubicBezTo>
                    <a:cubicBezTo>
                      <a:pt x="233781" y="854682"/>
                      <a:pt x="235187" y="851780"/>
                      <a:pt x="237998" y="848878"/>
                    </a:cubicBezTo>
                    <a:cubicBezTo>
                      <a:pt x="239381" y="848878"/>
                      <a:pt x="240419" y="848515"/>
                      <a:pt x="241110" y="847790"/>
                    </a:cubicBezTo>
                    <a:lnTo>
                      <a:pt x="241486" y="846608"/>
                    </a:lnTo>
                    <a:lnTo>
                      <a:pt x="242148" y="848878"/>
                    </a:lnTo>
                    <a:cubicBezTo>
                      <a:pt x="243236" y="850329"/>
                      <a:pt x="245231" y="850329"/>
                      <a:pt x="248133" y="848878"/>
                    </a:cubicBezTo>
                    <a:lnTo>
                      <a:pt x="248133" y="835819"/>
                    </a:lnTo>
                    <a:cubicBezTo>
                      <a:pt x="251035" y="832916"/>
                      <a:pt x="253212" y="830377"/>
                      <a:pt x="254663" y="828200"/>
                    </a:cubicBezTo>
                    <a:lnTo>
                      <a:pt x="255888" y="825137"/>
                    </a:lnTo>
                    <a:lnTo>
                      <a:pt x="258948" y="822759"/>
                    </a:lnTo>
                    <a:cubicBezTo>
                      <a:pt x="261714" y="819857"/>
                      <a:pt x="263097" y="816955"/>
                      <a:pt x="263097" y="814052"/>
                    </a:cubicBezTo>
                    <a:cubicBezTo>
                      <a:pt x="263097" y="811150"/>
                      <a:pt x="265909" y="809699"/>
                      <a:pt x="271532" y="809699"/>
                    </a:cubicBezTo>
                    <a:cubicBezTo>
                      <a:pt x="271532" y="809699"/>
                      <a:pt x="270126" y="814052"/>
                      <a:pt x="267315" y="822759"/>
                    </a:cubicBezTo>
                    <a:cubicBezTo>
                      <a:pt x="270126" y="822759"/>
                      <a:pt x="272926" y="822033"/>
                      <a:pt x="275715" y="820582"/>
                    </a:cubicBezTo>
                    <a:cubicBezTo>
                      <a:pt x="278504" y="819131"/>
                      <a:pt x="277109" y="816955"/>
                      <a:pt x="271532" y="814052"/>
                    </a:cubicBezTo>
                    <a:lnTo>
                      <a:pt x="274170" y="808906"/>
                    </a:lnTo>
                    <a:lnTo>
                      <a:pt x="271532" y="809699"/>
                    </a:lnTo>
                    <a:cubicBezTo>
                      <a:pt x="271532" y="804711"/>
                      <a:pt x="272223" y="802841"/>
                      <a:pt x="273606" y="804088"/>
                    </a:cubicBezTo>
                    <a:cubicBezTo>
                      <a:pt x="274989" y="805335"/>
                      <a:pt x="275681" y="804711"/>
                      <a:pt x="275681" y="802217"/>
                    </a:cubicBezTo>
                    <a:cubicBezTo>
                      <a:pt x="275681" y="799723"/>
                      <a:pt x="274298" y="797252"/>
                      <a:pt x="271532" y="794803"/>
                    </a:cubicBezTo>
                    <a:lnTo>
                      <a:pt x="267315" y="794803"/>
                    </a:lnTo>
                    <a:cubicBezTo>
                      <a:pt x="267315" y="792309"/>
                      <a:pt x="268720" y="791062"/>
                      <a:pt x="271532" y="791062"/>
                    </a:cubicBezTo>
                    <a:cubicBezTo>
                      <a:pt x="268720" y="791062"/>
                      <a:pt x="267315" y="790438"/>
                      <a:pt x="267315" y="789191"/>
                    </a:cubicBezTo>
                    <a:lnTo>
                      <a:pt x="264478" y="787933"/>
                    </a:lnTo>
                    <a:lnTo>
                      <a:pt x="263097" y="787321"/>
                    </a:lnTo>
                    <a:cubicBezTo>
                      <a:pt x="260331" y="787321"/>
                      <a:pt x="258948" y="786697"/>
                      <a:pt x="258948" y="785450"/>
                    </a:cubicBezTo>
                    <a:cubicBezTo>
                      <a:pt x="258948" y="784203"/>
                      <a:pt x="257542" y="783580"/>
                      <a:pt x="254731" y="783580"/>
                    </a:cubicBezTo>
                    <a:cubicBezTo>
                      <a:pt x="251965" y="780587"/>
                      <a:pt x="249176" y="779091"/>
                      <a:pt x="246365" y="779091"/>
                    </a:cubicBezTo>
                    <a:lnTo>
                      <a:pt x="246365" y="774601"/>
                    </a:lnTo>
                    <a:cubicBezTo>
                      <a:pt x="251942" y="780587"/>
                      <a:pt x="257520" y="783580"/>
                      <a:pt x="263097" y="783580"/>
                    </a:cubicBezTo>
                    <a:cubicBezTo>
                      <a:pt x="271486" y="783580"/>
                      <a:pt x="278492" y="786482"/>
                      <a:pt x="284115" y="792286"/>
                    </a:cubicBezTo>
                    <a:cubicBezTo>
                      <a:pt x="289693" y="792286"/>
                      <a:pt x="292482" y="790835"/>
                      <a:pt x="292482" y="787933"/>
                    </a:cubicBezTo>
                    <a:cubicBezTo>
                      <a:pt x="292482" y="785031"/>
                      <a:pt x="293865" y="782083"/>
                      <a:pt x="296631" y="779091"/>
                    </a:cubicBezTo>
                    <a:lnTo>
                      <a:pt x="313432" y="756576"/>
                    </a:lnTo>
                    <a:cubicBezTo>
                      <a:pt x="322138" y="747552"/>
                      <a:pt x="326491" y="741544"/>
                      <a:pt x="326491" y="738551"/>
                    </a:cubicBezTo>
                    <a:cubicBezTo>
                      <a:pt x="323589" y="738551"/>
                      <a:pt x="322138" y="737055"/>
                      <a:pt x="322138" y="734062"/>
                    </a:cubicBezTo>
                    <a:lnTo>
                      <a:pt x="317785" y="729573"/>
                    </a:lnTo>
                    <a:cubicBezTo>
                      <a:pt x="314883" y="723542"/>
                      <a:pt x="312706" y="720526"/>
                      <a:pt x="311255" y="720526"/>
                    </a:cubicBezTo>
                    <a:cubicBezTo>
                      <a:pt x="309804" y="720526"/>
                      <a:pt x="309078" y="717533"/>
                      <a:pt x="309078" y="711548"/>
                    </a:cubicBezTo>
                    <a:cubicBezTo>
                      <a:pt x="309078" y="702524"/>
                      <a:pt x="307627" y="696515"/>
                      <a:pt x="304725" y="693523"/>
                    </a:cubicBezTo>
                    <a:cubicBezTo>
                      <a:pt x="310529" y="690530"/>
                      <a:pt x="310529" y="683025"/>
                      <a:pt x="304725" y="671008"/>
                    </a:cubicBezTo>
                    <a:cubicBezTo>
                      <a:pt x="298921" y="658992"/>
                      <a:pt x="294568" y="651532"/>
                      <a:pt x="291665" y="648630"/>
                    </a:cubicBezTo>
                    <a:cubicBezTo>
                      <a:pt x="294568" y="648630"/>
                      <a:pt x="296019" y="644277"/>
                      <a:pt x="296019" y="635570"/>
                    </a:cubicBezTo>
                    <a:cubicBezTo>
                      <a:pt x="287312" y="638472"/>
                      <a:pt x="278606" y="644277"/>
                      <a:pt x="269899" y="652983"/>
                    </a:cubicBezTo>
                    <a:lnTo>
                      <a:pt x="261193" y="658207"/>
                    </a:lnTo>
                    <a:lnTo>
                      <a:pt x="248133" y="666043"/>
                    </a:lnTo>
                    <a:cubicBezTo>
                      <a:pt x="251035" y="666043"/>
                      <a:pt x="253212" y="665317"/>
                      <a:pt x="254663" y="663866"/>
                    </a:cubicBezTo>
                    <a:cubicBezTo>
                      <a:pt x="256114" y="662415"/>
                      <a:pt x="258291" y="661690"/>
                      <a:pt x="261193" y="661690"/>
                    </a:cubicBezTo>
                    <a:cubicBezTo>
                      <a:pt x="261193" y="664592"/>
                      <a:pt x="253212" y="670396"/>
                      <a:pt x="237250" y="679102"/>
                    </a:cubicBezTo>
                    <a:cubicBezTo>
                      <a:pt x="221288" y="687809"/>
                      <a:pt x="211856" y="693613"/>
                      <a:pt x="208954" y="696515"/>
                    </a:cubicBezTo>
                    <a:lnTo>
                      <a:pt x="194670" y="704678"/>
                    </a:lnTo>
                    <a:lnTo>
                      <a:pt x="193446" y="705222"/>
                    </a:lnTo>
                    <a:lnTo>
                      <a:pt x="192766" y="705766"/>
                    </a:lnTo>
                    <a:lnTo>
                      <a:pt x="178482" y="713928"/>
                    </a:lnTo>
                    <a:cubicBezTo>
                      <a:pt x="175580" y="713928"/>
                      <a:pt x="171226" y="716830"/>
                      <a:pt x="165422" y="722635"/>
                    </a:cubicBezTo>
                    <a:cubicBezTo>
                      <a:pt x="159618" y="722635"/>
                      <a:pt x="155265" y="724086"/>
                      <a:pt x="152362" y="726988"/>
                    </a:cubicBezTo>
                    <a:cubicBezTo>
                      <a:pt x="146558" y="729890"/>
                      <a:pt x="141479" y="732792"/>
                      <a:pt x="137126" y="735694"/>
                    </a:cubicBezTo>
                    <a:cubicBezTo>
                      <a:pt x="132773" y="738597"/>
                      <a:pt x="127694" y="741499"/>
                      <a:pt x="121890" y="744401"/>
                    </a:cubicBezTo>
                    <a:cubicBezTo>
                      <a:pt x="116085" y="750205"/>
                      <a:pt x="111732" y="753107"/>
                      <a:pt x="108830" y="753107"/>
                    </a:cubicBezTo>
                    <a:cubicBezTo>
                      <a:pt x="105928" y="756009"/>
                      <a:pt x="103026" y="757461"/>
                      <a:pt x="100124" y="757461"/>
                    </a:cubicBezTo>
                    <a:cubicBezTo>
                      <a:pt x="94319" y="763265"/>
                      <a:pt x="89241" y="766892"/>
                      <a:pt x="84887" y="768344"/>
                    </a:cubicBezTo>
                    <a:cubicBezTo>
                      <a:pt x="80534" y="769795"/>
                      <a:pt x="75455" y="773422"/>
                      <a:pt x="69651" y="779227"/>
                    </a:cubicBezTo>
                    <a:cubicBezTo>
                      <a:pt x="58042" y="790835"/>
                      <a:pt x="49336" y="796640"/>
                      <a:pt x="43532" y="796640"/>
                    </a:cubicBezTo>
                    <a:cubicBezTo>
                      <a:pt x="46434" y="793737"/>
                      <a:pt x="46434" y="793012"/>
                      <a:pt x="43532" y="794463"/>
                    </a:cubicBezTo>
                    <a:cubicBezTo>
                      <a:pt x="40630" y="795914"/>
                      <a:pt x="40630" y="793737"/>
                      <a:pt x="43532" y="787933"/>
                    </a:cubicBezTo>
                    <a:cubicBezTo>
                      <a:pt x="40630" y="785031"/>
                      <a:pt x="34825" y="783580"/>
                      <a:pt x="26119" y="783580"/>
                    </a:cubicBezTo>
                    <a:cubicBezTo>
                      <a:pt x="26119" y="780678"/>
                      <a:pt x="26844" y="779227"/>
                      <a:pt x="28295" y="779227"/>
                    </a:cubicBezTo>
                    <a:cubicBezTo>
                      <a:pt x="29747" y="779227"/>
                      <a:pt x="30472" y="777776"/>
                      <a:pt x="30472" y="774873"/>
                    </a:cubicBezTo>
                    <a:lnTo>
                      <a:pt x="34825" y="774873"/>
                    </a:lnTo>
                    <a:cubicBezTo>
                      <a:pt x="34825" y="769069"/>
                      <a:pt x="30472" y="766167"/>
                      <a:pt x="21766" y="766167"/>
                    </a:cubicBezTo>
                    <a:lnTo>
                      <a:pt x="21766" y="761814"/>
                    </a:lnTo>
                    <a:cubicBezTo>
                      <a:pt x="21766" y="756009"/>
                      <a:pt x="17413" y="753107"/>
                      <a:pt x="8706" y="753107"/>
                    </a:cubicBezTo>
                    <a:cubicBezTo>
                      <a:pt x="2902" y="747303"/>
                      <a:pt x="0" y="742950"/>
                      <a:pt x="0" y="740048"/>
                    </a:cubicBezTo>
                    <a:lnTo>
                      <a:pt x="4353" y="740048"/>
                    </a:lnTo>
                    <a:lnTo>
                      <a:pt x="4353" y="731341"/>
                    </a:lnTo>
                    <a:lnTo>
                      <a:pt x="21766" y="709575"/>
                    </a:lnTo>
                    <a:lnTo>
                      <a:pt x="34825" y="709575"/>
                    </a:lnTo>
                    <a:cubicBezTo>
                      <a:pt x="37728" y="709575"/>
                      <a:pt x="37728" y="711026"/>
                      <a:pt x="34825" y="713928"/>
                    </a:cubicBezTo>
                    <a:cubicBezTo>
                      <a:pt x="31923" y="716830"/>
                      <a:pt x="33374" y="719733"/>
                      <a:pt x="39178" y="722635"/>
                    </a:cubicBezTo>
                    <a:lnTo>
                      <a:pt x="39178" y="713928"/>
                    </a:lnTo>
                    <a:lnTo>
                      <a:pt x="42103" y="722635"/>
                    </a:lnTo>
                    <a:cubicBezTo>
                      <a:pt x="44008" y="725537"/>
                      <a:pt x="45935" y="725537"/>
                      <a:pt x="47885" y="722635"/>
                    </a:cubicBezTo>
                    <a:lnTo>
                      <a:pt x="79174" y="709575"/>
                    </a:lnTo>
                    <a:lnTo>
                      <a:pt x="141683" y="670396"/>
                    </a:lnTo>
                    <a:lnTo>
                      <a:pt x="265546" y="600744"/>
                    </a:lnTo>
                    <a:cubicBezTo>
                      <a:pt x="265546" y="597842"/>
                      <a:pt x="264095" y="594940"/>
                      <a:pt x="261193" y="592038"/>
                    </a:cubicBezTo>
                    <a:lnTo>
                      <a:pt x="261193" y="587685"/>
                    </a:lnTo>
                    <a:lnTo>
                      <a:pt x="256840" y="583332"/>
                    </a:lnTo>
                    <a:lnTo>
                      <a:pt x="239427" y="583332"/>
                    </a:lnTo>
                    <a:cubicBezTo>
                      <a:pt x="239427" y="586234"/>
                      <a:pt x="233622" y="587685"/>
                      <a:pt x="222014" y="587685"/>
                    </a:cubicBezTo>
                    <a:lnTo>
                      <a:pt x="222014" y="592038"/>
                    </a:lnTo>
                    <a:cubicBezTo>
                      <a:pt x="219112" y="592038"/>
                      <a:pt x="217661" y="590587"/>
                      <a:pt x="217661" y="587685"/>
                    </a:cubicBezTo>
                    <a:cubicBezTo>
                      <a:pt x="211856" y="587685"/>
                      <a:pt x="207503" y="586234"/>
                      <a:pt x="204601" y="583332"/>
                    </a:cubicBezTo>
                    <a:lnTo>
                      <a:pt x="200248" y="583332"/>
                    </a:lnTo>
                    <a:cubicBezTo>
                      <a:pt x="194443" y="583332"/>
                      <a:pt x="190090" y="584783"/>
                      <a:pt x="187188" y="587685"/>
                    </a:cubicBezTo>
                    <a:cubicBezTo>
                      <a:pt x="169775" y="593489"/>
                      <a:pt x="161069" y="596391"/>
                      <a:pt x="161069" y="596391"/>
                    </a:cubicBezTo>
                    <a:cubicBezTo>
                      <a:pt x="163971" y="593489"/>
                      <a:pt x="167599" y="589861"/>
                      <a:pt x="171952" y="585508"/>
                    </a:cubicBezTo>
                    <a:cubicBezTo>
                      <a:pt x="176305" y="581155"/>
                      <a:pt x="178482" y="577527"/>
                      <a:pt x="178482" y="574625"/>
                    </a:cubicBezTo>
                    <a:cubicBezTo>
                      <a:pt x="181384" y="571723"/>
                      <a:pt x="177031" y="570272"/>
                      <a:pt x="165422" y="570272"/>
                    </a:cubicBezTo>
                    <a:cubicBezTo>
                      <a:pt x="165422" y="567370"/>
                      <a:pt x="163971" y="565919"/>
                      <a:pt x="161069" y="565919"/>
                    </a:cubicBezTo>
                    <a:lnTo>
                      <a:pt x="156716" y="565919"/>
                    </a:lnTo>
                    <a:cubicBezTo>
                      <a:pt x="156716" y="563017"/>
                      <a:pt x="155265" y="561565"/>
                      <a:pt x="152362" y="561565"/>
                    </a:cubicBezTo>
                    <a:cubicBezTo>
                      <a:pt x="149460" y="558663"/>
                      <a:pt x="148009" y="555761"/>
                      <a:pt x="148009" y="552859"/>
                    </a:cubicBezTo>
                    <a:lnTo>
                      <a:pt x="148009" y="548506"/>
                    </a:lnTo>
                    <a:cubicBezTo>
                      <a:pt x="145107" y="548506"/>
                      <a:pt x="143656" y="547055"/>
                      <a:pt x="143656" y="544153"/>
                    </a:cubicBezTo>
                    <a:cubicBezTo>
                      <a:pt x="137852" y="538348"/>
                      <a:pt x="134949" y="533995"/>
                      <a:pt x="134949" y="531093"/>
                    </a:cubicBezTo>
                    <a:cubicBezTo>
                      <a:pt x="132047" y="528191"/>
                      <a:pt x="134949" y="522386"/>
                      <a:pt x="143656" y="513680"/>
                    </a:cubicBezTo>
                    <a:lnTo>
                      <a:pt x="148009" y="522386"/>
                    </a:lnTo>
                    <a:cubicBezTo>
                      <a:pt x="150911" y="522386"/>
                      <a:pt x="153088" y="520210"/>
                      <a:pt x="154539" y="515857"/>
                    </a:cubicBezTo>
                    <a:lnTo>
                      <a:pt x="155008" y="511631"/>
                    </a:lnTo>
                    <a:lnTo>
                      <a:pt x="156716" y="513680"/>
                    </a:lnTo>
                    <a:cubicBezTo>
                      <a:pt x="159618" y="510778"/>
                      <a:pt x="162520" y="509327"/>
                      <a:pt x="165422" y="509327"/>
                    </a:cubicBezTo>
                    <a:cubicBezTo>
                      <a:pt x="168324" y="512229"/>
                      <a:pt x="175580" y="513680"/>
                      <a:pt x="187188" y="513680"/>
                    </a:cubicBezTo>
                    <a:lnTo>
                      <a:pt x="226367" y="504974"/>
                    </a:lnTo>
                    <a:lnTo>
                      <a:pt x="235073" y="504974"/>
                    </a:lnTo>
                    <a:cubicBezTo>
                      <a:pt x="235073" y="502071"/>
                      <a:pt x="236525" y="500620"/>
                      <a:pt x="239427" y="500620"/>
                    </a:cubicBezTo>
                    <a:cubicBezTo>
                      <a:pt x="242329" y="500620"/>
                      <a:pt x="243780" y="502071"/>
                      <a:pt x="243780" y="504974"/>
                    </a:cubicBezTo>
                    <a:lnTo>
                      <a:pt x="252486" y="504974"/>
                    </a:lnTo>
                    <a:cubicBezTo>
                      <a:pt x="258291" y="504974"/>
                      <a:pt x="264095" y="505699"/>
                      <a:pt x="269899" y="507150"/>
                    </a:cubicBezTo>
                    <a:cubicBezTo>
                      <a:pt x="275704" y="508601"/>
                      <a:pt x="281508" y="509327"/>
                      <a:pt x="287312" y="509327"/>
                    </a:cubicBezTo>
                    <a:lnTo>
                      <a:pt x="300372" y="509327"/>
                    </a:lnTo>
                    <a:cubicBezTo>
                      <a:pt x="300372" y="512229"/>
                      <a:pt x="303274" y="513680"/>
                      <a:pt x="309078" y="513680"/>
                    </a:cubicBezTo>
                    <a:lnTo>
                      <a:pt x="313432" y="513680"/>
                    </a:lnTo>
                    <a:cubicBezTo>
                      <a:pt x="319236" y="510778"/>
                      <a:pt x="322138" y="504248"/>
                      <a:pt x="322138" y="494091"/>
                    </a:cubicBezTo>
                    <a:cubicBezTo>
                      <a:pt x="322138" y="483933"/>
                      <a:pt x="322138" y="475952"/>
                      <a:pt x="322138" y="470148"/>
                    </a:cubicBezTo>
                    <a:cubicBezTo>
                      <a:pt x="325040" y="461441"/>
                      <a:pt x="327217" y="453460"/>
                      <a:pt x="328668" y="446205"/>
                    </a:cubicBezTo>
                    <a:cubicBezTo>
                      <a:pt x="330119" y="438950"/>
                      <a:pt x="330844" y="430969"/>
                      <a:pt x="330844" y="422262"/>
                    </a:cubicBezTo>
                    <a:cubicBezTo>
                      <a:pt x="330844" y="419360"/>
                      <a:pt x="330119" y="417184"/>
                      <a:pt x="328668" y="415732"/>
                    </a:cubicBezTo>
                    <a:cubicBezTo>
                      <a:pt x="327217" y="414281"/>
                      <a:pt x="326491" y="412105"/>
                      <a:pt x="326491" y="409203"/>
                    </a:cubicBezTo>
                    <a:lnTo>
                      <a:pt x="317785" y="400496"/>
                    </a:lnTo>
                    <a:cubicBezTo>
                      <a:pt x="317785" y="403398"/>
                      <a:pt x="314883" y="404849"/>
                      <a:pt x="309078" y="404849"/>
                    </a:cubicBezTo>
                    <a:cubicBezTo>
                      <a:pt x="303274" y="404849"/>
                      <a:pt x="299646" y="405575"/>
                      <a:pt x="298195" y="407026"/>
                    </a:cubicBezTo>
                    <a:cubicBezTo>
                      <a:pt x="296744" y="408477"/>
                      <a:pt x="294568" y="409203"/>
                      <a:pt x="291665" y="409203"/>
                    </a:cubicBezTo>
                    <a:cubicBezTo>
                      <a:pt x="285861" y="412105"/>
                      <a:pt x="280057" y="415007"/>
                      <a:pt x="274253" y="417909"/>
                    </a:cubicBezTo>
                    <a:cubicBezTo>
                      <a:pt x="268448" y="420811"/>
                      <a:pt x="262644" y="422262"/>
                      <a:pt x="256840" y="422262"/>
                    </a:cubicBezTo>
                    <a:lnTo>
                      <a:pt x="263805" y="417038"/>
                    </a:lnTo>
                    <a:lnTo>
                      <a:pt x="254663" y="422262"/>
                    </a:lnTo>
                    <a:cubicBezTo>
                      <a:pt x="250310" y="425164"/>
                      <a:pt x="245231" y="426615"/>
                      <a:pt x="239427" y="426615"/>
                    </a:cubicBezTo>
                    <a:cubicBezTo>
                      <a:pt x="239427" y="423713"/>
                      <a:pt x="244506" y="420086"/>
                      <a:pt x="254663" y="415732"/>
                    </a:cubicBezTo>
                    <a:cubicBezTo>
                      <a:pt x="259742" y="413556"/>
                      <a:pt x="263551" y="412286"/>
                      <a:pt x="266090" y="411923"/>
                    </a:cubicBezTo>
                    <a:lnTo>
                      <a:pt x="268976" y="413160"/>
                    </a:lnTo>
                    <a:lnTo>
                      <a:pt x="274253" y="409203"/>
                    </a:lnTo>
                    <a:lnTo>
                      <a:pt x="269899" y="409203"/>
                    </a:lnTo>
                    <a:cubicBezTo>
                      <a:pt x="272801" y="406300"/>
                      <a:pt x="276429" y="405575"/>
                      <a:pt x="280782" y="407026"/>
                    </a:cubicBezTo>
                    <a:cubicBezTo>
                      <a:pt x="285136" y="408477"/>
                      <a:pt x="287312" y="406300"/>
                      <a:pt x="287312" y="400496"/>
                    </a:cubicBezTo>
                    <a:cubicBezTo>
                      <a:pt x="275704" y="406300"/>
                      <a:pt x="265546" y="409928"/>
                      <a:pt x="256840" y="411379"/>
                    </a:cubicBezTo>
                    <a:cubicBezTo>
                      <a:pt x="248133" y="412830"/>
                      <a:pt x="237976" y="416458"/>
                      <a:pt x="226367" y="422262"/>
                    </a:cubicBezTo>
                    <a:cubicBezTo>
                      <a:pt x="214758" y="428067"/>
                      <a:pt x="203875" y="432420"/>
                      <a:pt x="193718" y="435322"/>
                    </a:cubicBezTo>
                    <a:cubicBezTo>
                      <a:pt x="183560" y="438224"/>
                      <a:pt x="175580" y="441126"/>
                      <a:pt x="169775" y="444028"/>
                    </a:cubicBezTo>
                    <a:cubicBezTo>
                      <a:pt x="175580" y="438224"/>
                      <a:pt x="181384" y="435322"/>
                      <a:pt x="187188" y="435322"/>
                    </a:cubicBezTo>
                    <a:cubicBezTo>
                      <a:pt x="187188" y="432420"/>
                      <a:pt x="184286" y="431694"/>
                      <a:pt x="178482" y="433145"/>
                    </a:cubicBezTo>
                    <a:cubicBezTo>
                      <a:pt x="172677" y="434596"/>
                      <a:pt x="168324" y="435322"/>
                      <a:pt x="165422" y="435322"/>
                    </a:cubicBezTo>
                    <a:cubicBezTo>
                      <a:pt x="165422" y="432420"/>
                      <a:pt x="168324" y="430969"/>
                      <a:pt x="174128" y="430969"/>
                    </a:cubicBezTo>
                    <a:cubicBezTo>
                      <a:pt x="179933" y="430969"/>
                      <a:pt x="184286" y="430969"/>
                      <a:pt x="187188" y="430969"/>
                    </a:cubicBezTo>
                    <a:cubicBezTo>
                      <a:pt x="190090" y="428067"/>
                      <a:pt x="192992" y="426615"/>
                      <a:pt x="195895" y="426615"/>
                    </a:cubicBezTo>
                    <a:lnTo>
                      <a:pt x="208954" y="417909"/>
                    </a:lnTo>
                    <a:cubicBezTo>
                      <a:pt x="229269" y="412105"/>
                      <a:pt x="240878" y="407752"/>
                      <a:pt x="243780" y="404849"/>
                    </a:cubicBezTo>
                    <a:cubicBezTo>
                      <a:pt x="249584" y="401947"/>
                      <a:pt x="256114" y="400496"/>
                      <a:pt x="263370" y="400496"/>
                    </a:cubicBezTo>
                    <a:cubicBezTo>
                      <a:pt x="270625" y="400496"/>
                      <a:pt x="274253" y="397594"/>
                      <a:pt x="274253" y="391790"/>
                    </a:cubicBezTo>
                    <a:cubicBezTo>
                      <a:pt x="268448" y="391790"/>
                      <a:pt x="262644" y="394692"/>
                      <a:pt x="256840" y="400496"/>
                    </a:cubicBezTo>
                    <a:cubicBezTo>
                      <a:pt x="251035" y="400496"/>
                      <a:pt x="246682" y="401222"/>
                      <a:pt x="243780" y="402673"/>
                    </a:cubicBezTo>
                    <a:cubicBezTo>
                      <a:pt x="240878" y="404124"/>
                      <a:pt x="237976" y="404849"/>
                      <a:pt x="235073" y="404849"/>
                    </a:cubicBezTo>
                    <a:cubicBezTo>
                      <a:pt x="229269" y="407752"/>
                      <a:pt x="225642" y="408477"/>
                      <a:pt x="224191" y="407026"/>
                    </a:cubicBezTo>
                    <a:cubicBezTo>
                      <a:pt x="222739" y="405575"/>
                      <a:pt x="220563" y="406300"/>
                      <a:pt x="217661" y="409203"/>
                    </a:cubicBezTo>
                    <a:cubicBezTo>
                      <a:pt x="211856" y="409203"/>
                      <a:pt x="206052" y="412105"/>
                      <a:pt x="200248" y="417909"/>
                    </a:cubicBezTo>
                    <a:cubicBezTo>
                      <a:pt x="194443" y="417909"/>
                      <a:pt x="188639" y="418635"/>
                      <a:pt x="182835" y="420086"/>
                    </a:cubicBezTo>
                    <a:cubicBezTo>
                      <a:pt x="177031" y="421537"/>
                      <a:pt x="171226" y="422262"/>
                      <a:pt x="165422" y="422262"/>
                    </a:cubicBezTo>
                    <a:cubicBezTo>
                      <a:pt x="159618" y="425164"/>
                      <a:pt x="154539" y="425890"/>
                      <a:pt x="150186" y="424439"/>
                    </a:cubicBezTo>
                    <a:cubicBezTo>
                      <a:pt x="145832" y="422988"/>
                      <a:pt x="140754" y="422262"/>
                      <a:pt x="134949" y="422262"/>
                    </a:cubicBezTo>
                    <a:cubicBezTo>
                      <a:pt x="134949" y="419360"/>
                      <a:pt x="133498" y="417909"/>
                      <a:pt x="130596" y="417909"/>
                    </a:cubicBezTo>
                    <a:lnTo>
                      <a:pt x="121890" y="417909"/>
                    </a:lnTo>
                    <a:cubicBezTo>
                      <a:pt x="121890" y="417909"/>
                      <a:pt x="113183" y="415007"/>
                      <a:pt x="95770" y="409203"/>
                    </a:cubicBezTo>
                    <a:cubicBezTo>
                      <a:pt x="89241" y="407026"/>
                      <a:pt x="82711" y="399952"/>
                      <a:pt x="76181" y="387981"/>
                    </a:cubicBezTo>
                    <a:lnTo>
                      <a:pt x="74004" y="383446"/>
                    </a:lnTo>
                    <a:lnTo>
                      <a:pt x="69651" y="374377"/>
                    </a:lnTo>
                    <a:cubicBezTo>
                      <a:pt x="75455" y="374377"/>
                      <a:pt x="79083" y="377279"/>
                      <a:pt x="80534" y="383083"/>
                    </a:cubicBezTo>
                    <a:cubicBezTo>
                      <a:pt x="81985" y="388888"/>
                      <a:pt x="84162" y="393241"/>
                      <a:pt x="87064" y="396143"/>
                    </a:cubicBezTo>
                    <a:cubicBezTo>
                      <a:pt x="104477" y="401947"/>
                      <a:pt x="113183" y="404849"/>
                      <a:pt x="113183" y="404849"/>
                    </a:cubicBezTo>
                    <a:cubicBezTo>
                      <a:pt x="121890" y="404849"/>
                      <a:pt x="132047" y="403398"/>
                      <a:pt x="143656" y="400496"/>
                    </a:cubicBezTo>
                    <a:cubicBezTo>
                      <a:pt x="155265" y="397594"/>
                      <a:pt x="165422" y="394692"/>
                      <a:pt x="174128" y="391790"/>
                    </a:cubicBezTo>
                    <a:lnTo>
                      <a:pt x="304725" y="339551"/>
                    </a:lnTo>
                    <a:cubicBezTo>
                      <a:pt x="327942" y="330845"/>
                      <a:pt x="349708" y="322864"/>
                      <a:pt x="370023" y="315608"/>
                    </a:cubicBezTo>
                    <a:cubicBezTo>
                      <a:pt x="390339" y="308353"/>
                      <a:pt x="412105" y="301823"/>
                      <a:pt x="435322" y="296019"/>
                    </a:cubicBezTo>
                    <a:cubicBezTo>
                      <a:pt x="458539" y="290214"/>
                      <a:pt x="468697" y="287312"/>
                      <a:pt x="465794" y="287312"/>
                    </a:cubicBezTo>
                    <a:cubicBezTo>
                      <a:pt x="471599" y="281281"/>
                      <a:pt x="474501" y="278266"/>
                      <a:pt x="474501" y="278266"/>
                    </a:cubicBezTo>
                    <a:lnTo>
                      <a:pt x="474501" y="255615"/>
                    </a:lnTo>
                    <a:cubicBezTo>
                      <a:pt x="474501" y="243553"/>
                      <a:pt x="475226" y="231480"/>
                      <a:pt x="476677" y="219395"/>
                    </a:cubicBezTo>
                    <a:cubicBezTo>
                      <a:pt x="478129" y="207311"/>
                      <a:pt x="478854" y="195237"/>
                      <a:pt x="478854" y="183175"/>
                    </a:cubicBezTo>
                    <a:cubicBezTo>
                      <a:pt x="478854" y="168438"/>
                      <a:pt x="473050" y="162520"/>
                      <a:pt x="461441" y="165422"/>
                    </a:cubicBezTo>
                    <a:cubicBezTo>
                      <a:pt x="455637" y="168324"/>
                      <a:pt x="450558" y="169050"/>
                      <a:pt x="446205" y="167599"/>
                    </a:cubicBezTo>
                    <a:cubicBezTo>
                      <a:pt x="441852" y="166148"/>
                      <a:pt x="436773" y="166873"/>
                      <a:pt x="430969" y="169775"/>
                    </a:cubicBezTo>
                    <a:cubicBezTo>
                      <a:pt x="428066" y="169775"/>
                      <a:pt x="426615" y="170501"/>
                      <a:pt x="426615" y="171952"/>
                    </a:cubicBezTo>
                    <a:cubicBezTo>
                      <a:pt x="426615" y="173403"/>
                      <a:pt x="425164" y="174129"/>
                      <a:pt x="422262" y="174129"/>
                    </a:cubicBezTo>
                    <a:lnTo>
                      <a:pt x="404849" y="174129"/>
                    </a:lnTo>
                    <a:cubicBezTo>
                      <a:pt x="401947" y="174129"/>
                      <a:pt x="391790" y="177031"/>
                      <a:pt x="374377" y="182835"/>
                    </a:cubicBezTo>
                    <a:cubicBezTo>
                      <a:pt x="377279" y="179933"/>
                      <a:pt x="380181" y="178482"/>
                      <a:pt x="383083" y="178482"/>
                    </a:cubicBezTo>
                    <a:cubicBezTo>
                      <a:pt x="383083" y="175580"/>
                      <a:pt x="384534" y="174129"/>
                      <a:pt x="387436" y="174129"/>
                    </a:cubicBezTo>
                    <a:cubicBezTo>
                      <a:pt x="381632" y="171725"/>
                      <a:pt x="375102" y="172575"/>
                      <a:pt x="367847" y="176679"/>
                    </a:cubicBezTo>
                    <a:cubicBezTo>
                      <a:pt x="360591" y="180783"/>
                      <a:pt x="354062" y="182835"/>
                      <a:pt x="348257" y="182835"/>
                    </a:cubicBezTo>
                    <a:cubicBezTo>
                      <a:pt x="351159" y="179933"/>
                      <a:pt x="354062" y="178482"/>
                      <a:pt x="356964" y="178482"/>
                    </a:cubicBezTo>
                    <a:cubicBezTo>
                      <a:pt x="359866" y="178482"/>
                      <a:pt x="362768" y="177031"/>
                      <a:pt x="365670" y="174129"/>
                    </a:cubicBezTo>
                    <a:lnTo>
                      <a:pt x="370023" y="174129"/>
                    </a:lnTo>
                    <a:lnTo>
                      <a:pt x="370023" y="170524"/>
                    </a:lnTo>
                    <a:cubicBezTo>
                      <a:pt x="370023" y="168075"/>
                      <a:pt x="371475" y="166851"/>
                      <a:pt x="374377" y="166851"/>
                    </a:cubicBezTo>
                    <a:cubicBezTo>
                      <a:pt x="377279" y="164447"/>
                      <a:pt x="381632" y="163245"/>
                      <a:pt x="387436" y="163245"/>
                    </a:cubicBezTo>
                    <a:lnTo>
                      <a:pt x="400496" y="155967"/>
                    </a:lnTo>
                    <a:lnTo>
                      <a:pt x="404849" y="152362"/>
                    </a:lnTo>
                    <a:lnTo>
                      <a:pt x="404849" y="148009"/>
                    </a:lnTo>
                    <a:lnTo>
                      <a:pt x="391790" y="148009"/>
                    </a:lnTo>
                    <a:cubicBezTo>
                      <a:pt x="385985" y="145107"/>
                      <a:pt x="381632" y="145107"/>
                      <a:pt x="378730" y="148009"/>
                    </a:cubicBezTo>
                    <a:cubicBezTo>
                      <a:pt x="370023" y="148009"/>
                      <a:pt x="364219" y="149460"/>
                      <a:pt x="361317" y="152362"/>
                    </a:cubicBezTo>
                    <a:lnTo>
                      <a:pt x="361317" y="148009"/>
                    </a:lnTo>
                    <a:lnTo>
                      <a:pt x="365670" y="148009"/>
                    </a:lnTo>
                    <a:cubicBezTo>
                      <a:pt x="368572" y="145107"/>
                      <a:pt x="372926" y="143656"/>
                      <a:pt x="378730" y="143656"/>
                    </a:cubicBezTo>
                    <a:cubicBezTo>
                      <a:pt x="375828" y="137852"/>
                      <a:pt x="373651" y="136401"/>
                      <a:pt x="372200" y="139303"/>
                    </a:cubicBezTo>
                    <a:cubicBezTo>
                      <a:pt x="370749" y="142205"/>
                      <a:pt x="368572" y="143656"/>
                      <a:pt x="365670" y="143656"/>
                    </a:cubicBezTo>
                    <a:cubicBezTo>
                      <a:pt x="362768" y="143656"/>
                      <a:pt x="360591" y="144382"/>
                      <a:pt x="359140" y="145833"/>
                    </a:cubicBezTo>
                    <a:cubicBezTo>
                      <a:pt x="357689" y="147284"/>
                      <a:pt x="355513" y="148009"/>
                      <a:pt x="352611" y="148009"/>
                    </a:cubicBezTo>
                    <a:cubicBezTo>
                      <a:pt x="352611" y="145107"/>
                      <a:pt x="351159" y="143656"/>
                      <a:pt x="348257" y="143656"/>
                    </a:cubicBezTo>
                    <a:lnTo>
                      <a:pt x="348257" y="148009"/>
                    </a:lnTo>
                    <a:lnTo>
                      <a:pt x="309078" y="156716"/>
                    </a:lnTo>
                    <a:cubicBezTo>
                      <a:pt x="306176" y="153814"/>
                      <a:pt x="310529" y="150186"/>
                      <a:pt x="322138" y="145833"/>
                    </a:cubicBezTo>
                    <a:cubicBezTo>
                      <a:pt x="333747" y="141479"/>
                      <a:pt x="341002" y="139303"/>
                      <a:pt x="343904" y="139303"/>
                    </a:cubicBezTo>
                    <a:cubicBezTo>
                      <a:pt x="349708" y="136401"/>
                      <a:pt x="356964" y="134224"/>
                      <a:pt x="365670" y="132773"/>
                    </a:cubicBezTo>
                    <a:cubicBezTo>
                      <a:pt x="374377" y="131322"/>
                      <a:pt x="381632" y="127694"/>
                      <a:pt x="387436" y="121890"/>
                    </a:cubicBezTo>
                    <a:cubicBezTo>
                      <a:pt x="399045" y="116086"/>
                      <a:pt x="410654" y="111007"/>
                      <a:pt x="422262" y="106654"/>
                    </a:cubicBezTo>
                    <a:cubicBezTo>
                      <a:pt x="433871" y="102300"/>
                      <a:pt x="445479" y="97222"/>
                      <a:pt x="457088" y="91417"/>
                    </a:cubicBezTo>
                    <a:cubicBezTo>
                      <a:pt x="471599" y="85613"/>
                      <a:pt x="484658" y="78358"/>
                      <a:pt x="496267" y="69651"/>
                    </a:cubicBezTo>
                    <a:cubicBezTo>
                      <a:pt x="507876" y="60945"/>
                      <a:pt x="520935" y="53689"/>
                      <a:pt x="535446" y="47885"/>
                    </a:cubicBezTo>
                    <a:cubicBezTo>
                      <a:pt x="538348" y="47885"/>
                      <a:pt x="542701" y="44983"/>
                      <a:pt x="548506" y="39179"/>
                    </a:cubicBezTo>
                    <a:cubicBezTo>
                      <a:pt x="551408" y="39179"/>
                      <a:pt x="555761" y="36276"/>
                      <a:pt x="561565" y="30472"/>
                    </a:cubicBezTo>
                    <a:cubicBezTo>
                      <a:pt x="564105" y="24668"/>
                      <a:pt x="564740" y="19589"/>
                      <a:pt x="563470" y="15236"/>
                    </a:cubicBezTo>
                    <a:cubicBezTo>
                      <a:pt x="562200" y="10883"/>
                      <a:pt x="562835" y="5804"/>
                      <a:pt x="5653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EA7D9CC-E43D-B1F7-EC6A-2A3B5360594A}"/>
                  </a:ext>
                </a:extLst>
              </p:cNvPr>
              <p:cNvSpPr txBox="1"/>
              <p:nvPr/>
            </p:nvSpPr>
            <p:spPr>
              <a:xfrm>
                <a:off x="3041152" y="1091145"/>
                <a:ext cx="1517696" cy="1057637"/>
              </a:xfrm>
              <a:custGeom>
                <a:avLst/>
                <a:gdLst/>
                <a:ahLst/>
                <a:cxnLst/>
                <a:rect l="l" t="t" r="r" b="b"/>
                <a:pathLst>
                  <a:path w="1215007" h="846702">
                    <a:moveTo>
                      <a:pt x="21767" y="833643"/>
                    </a:moveTo>
                    <a:lnTo>
                      <a:pt x="21767" y="835819"/>
                    </a:lnTo>
                    <a:cubicBezTo>
                      <a:pt x="18864" y="837270"/>
                      <a:pt x="18864" y="840898"/>
                      <a:pt x="21767" y="846702"/>
                    </a:cubicBezTo>
                    <a:lnTo>
                      <a:pt x="17413" y="846702"/>
                    </a:lnTo>
                    <a:cubicBezTo>
                      <a:pt x="17413" y="840898"/>
                      <a:pt x="18864" y="836545"/>
                      <a:pt x="21767" y="833643"/>
                    </a:cubicBezTo>
                    <a:close/>
                    <a:moveTo>
                      <a:pt x="18502" y="827113"/>
                    </a:moveTo>
                    <a:cubicBezTo>
                      <a:pt x="19227" y="827113"/>
                      <a:pt x="20316" y="827838"/>
                      <a:pt x="21767" y="829289"/>
                    </a:cubicBezTo>
                    <a:lnTo>
                      <a:pt x="21767" y="833643"/>
                    </a:lnTo>
                    <a:lnTo>
                      <a:pt x="13060" y="833643"/>
                    </a:lnTo>
                    <a:cubicBezTo>
                      <a:pt x="15962" y="833643"/>
                      <a:pt x="17413" y="832191"/>
                      <a:pt x="17413" y="829289"/>
                    </a:cubicBezTo>
                    <a:cubicBezTo>
                      <a:pt x="17413" y="827838"/>
                      <a:pt x="17776" y="827113"/>
                      <a:pt x="18502" y="827113"/>
                    </a:cubicBezTo>
                    <a:close/>
                    <a:moveTo>
                      <a:pt x="3265" y="822759"/>
                    </a:moveTo>
                    <a:cubicBezTo>
                      <a:pt x="3991" y="822759"/>
                      <a:pt x="4354" y="823485"/>
                      <a:pt x="4354" y="824936"/>
                    </a:cubicBezTo>
                    <a:cubicBezTo>
                      <a:pt x="4354" y="827838"/>
                      <a:pt x="2903" y="827838"/>
                      <a:pt x="0" y="824936"/>
                    </a:cubicBezTo>
                    <a:cubicBezTo>
                      <a:pt x="1452" y="823485"/>
                      <a:pt x="2540" y="822759"/>
                      <a:pt x="3265" y="822759"/>
                    </a:cubicBezTo>
                    <a:close/>
                    <a:moveTo>
                      <a:pt x="43533" y="794464"/>
                    </a:moveTo>
                    <a:cubicBezTo>
                      <a:pt x="49337" y="797366"/>
                      <a:pt x="50788" y="801719"/>
                      <a:pt x="47886" y="807523"/>
                    </a:cubicBezTo>
                    <a:cubicBezTo>
                      <a:pt x="44984" y="813328"/>
                      <a:pt x="42082" y="816230"/>
                      <a:pt x="39179" y="816230"/>
                    </a:cubicBezTo>
                    <a:cubicBezTo>
                      <a:pt x="36277" y="813328"/>
                      <a:pt x="36277" y="809700"/>
                      <a:pt x="39179" y="805347"/>
                    </a:cubicBezTo>
                    <a:cubicBezTo>
                      <a:pt x="42082" y="800993"/>
                      <a:pt x="43533" y="797366"/>
                      <a:pt x="43533" y="794464"/>
                    </a:cubicBezTo>
                    <a:close/>
                    <a:moveTo>
                      <a:pt x="65299" y="756826"/>
                    </a:moveTo>
                    <a:lnTo>
                      <a:pt x="65299" y="768344"/>
                    </a:lnTo>
                    <a:cubicBezTo>
                      <a:pt x="62397" y="774149"/>
                      <a:pt x="60946" y="774149"/>
                      <a:pt x="60946" y="768344"/>
                    </a:cubicBezTo>
                    <a:cubicBezTo>
                      <a:pt x="60946" y="765442"/>
                      <a:pt x="61671" y="763265"/>
                      <a:pt x="63122" y="761814"/>
                    </a:cubicBezTo>
                    <a:lnTo>
                      <a:pt x="64644" y="757249"/>
                    </a:lnTo>
                    <a:close/>
                    <a:moveTo>
                      <a:pt x="69652" y="748568"/>
                    </a:moveTo>
                    <a:cubicBezTo>
                      <a:pt x="71103" y="748919"/>
                      <a:pt x="72554" y="749798"/>
                      <a:pt x="74005" y="751203"/>
                    </a:cubicBezTo>
                    <a:lnTo>
                      <a:pt x="65299" y="756826"/>
                    </a:lnTo>
                    <a:lnTo>
                      <a:pt x="65299" y="755285"/>
                    </a:lnTo>
                    <a:lnTo>
                      <a:pt x="64644" y="757249"/>
                    </a:lnTo>
                    <a:lnTo>
                      <a:pt x="60946" y="759638"/>
                    </a:lnTo>
                    <a:cubicBezTo>
                      <a:pt x="58043" y="765442"/>
                      <a:pt x="55141" y="769795"/>
                      <a:pt x="52239" y="772697"/>
                    </a:cubicBezTo>
                    <a:cubicBezTo>
                      <a:pt x="49337" y="775600"/>
                      <a:pt x="47886" y="779953"/>
                      <a:pt x="47886" y="785757"/>
                    </a:cubicBezTo>
                    <a:lnTo>
                      <a:pt x="52239" y="785757"/>
                    </a:lnTo>
                    <a:cubicBezTo>
                      <a:pt x="52239" y="788659"/>
                      <a:pt x="51514" y="789385"/>
                      <a:pt x="50063" y="787934"/>
                    </a:cubicBezTo>
                    <a:cubicBezTo>
                      <a:pt x="48611" y="786483"/>
                      <a:pt x="46435" y="788659"/>
                      <a:pt x="43533" y="794464"/>
                    </a:cubicBezTo>
                    <a:cubicBezTo>
                      <a:pt x="43533" y="800268"/>
                      <a:pt x="40631" y="806072"/>
                      <a:pt x="34826" y="811876"/>
                    </a:cubicBezTo>
                    <a:cubicBezTo>
                      <a:pt x="31924" y="811876"/>
                      <a:pt x="30473" y="813328"/>
                      <a:pt x="30473" y="816230"/>
                    </a:cubicBezTo>
                    <a:lnTo>
                      <a:pt x="26120" y="816230"/>
                    </a:lnTo>
                    <a:cubicBezTo>
                      <a:pt x="23218" y="813328"/>
                      <a:pt x="23218" y="811876"/>
                      <a:pt x="26120" y="811876"/>
                    </a:cubicBezTo>
                    <a:cubicBezTo>
                      <a:pt x="29022" y="811876"/>
                      <a:pt x="31199" y="809700"/>
                      <a:pt x="32650" y="805347"/>
                    </a:cubicBezTo>
                    <a:cubicBezTo>
                      <a:pt x="34101" y="800993"/>
                      <a:pt x="36277" y="797366"/>
                      <a:pt x="39179" y="794464"/>
                    </a:cubicBezTo>
                    <a:cubicBezTo>
                      <a:pt x="44984" y="788705"/>
                      <a:pt x="48611" y="782231"/>
                      <a:pt x="50063" y="775044"/>
                    </a:cubicBezTo>
                    <a:cubicBezTo>
                      <a:pt x="51514" y="767857"/>
                      <a:pt x="55141" y="761384"/>
                      <a:pt x="60946" y="755625"/>
                    </a:cubicBezTo>
                    <a:cubicBezTo>
                      <a:pt x="60946" y="755625"/>
                      <a:pt x="61671" y="753465"/>
                      <a:pt x="63122" y="749146"/>
                    </a:cubicBezTo>
                    <a:lnTo>
                      <a:pt x="63302" y="748611"/>
                    </a:lnTo>
                    <a:lnTo>
                      <a:pt x="65299" y="749095"/>
                    </a:lnTo>
                    <a:cubicBezTo>
                      <a:pt x="66750" y="748392"/>
                      <a:pt x="68201" y="748216"/>
                      <a:pt x="69652" y="748568"/>
                    </a:cubicBezTo>
                    <a:close/>
                    <a:moveTo>
                      <a:pt x="64972" y="743639"/>
                    </a:moveTo>
                    <a:lnTo>
                      <a:pt x="63302" y="748611"/>
                    </a:lnTo>
                    <a:lnTo>
                      <a:pt x="63122" y="748568"/>
                    </a:lnTo>
                    <a:close/>
                    <a:moveTo>
                      <a:pt x="1054569" y="740048"/>
                    </a:moveTo>
                    <a:cubicBezTo>
                      <a:pt x="1053843" y="740048"/>
                      <a:pt x="1053480" y="740774"/>
                      <a:pt x="1053480" y="742225"/>
                    </a:cubicBezTo>
                    <a:lnTo>
                      <a:pt x="1057834" y="742225"/>
                    </a:lnTo>
                    <a:cubicBezTo>
                      <a:pt x="1056383" y="740774"/>
                      <a:pt x="1055294" y="740048"/>
                      <a:pt x="1054569" y="740048"/>
                    </a:cubicBezTo>
                    <a:close/>
                    <a:moveTo>
                      <a:pt x="1048039" y="740048"/>
                    </a:moveTo>
                    <a:cubicBezTo>
                      <a:pt x="1047313" y="740048"/>
                      <a:pt x="1046225" y="740774"/>
                      <a:pt x="1044774" y="742225"/>
                    </a:cubicBezTo>
                    <a:lnTo>
                      <a:pt x="1049127" y="742225"/>
                    </a:lnTo>
                    <a:cubicBezTo>
                      <a:pt x="1049127" y="740774"/>
                      <a:pt x="1048764" y="740048"/>
                      <a:pt x="1048039" y="740048"/>
                    </a:cubicBezTo>
                    <a:close/>
                    <a:moveTo>
                      <a:pt x="65299" y="724812"/>
                    </a:moveTo>
                    <a:cubicBezTo>
                      <a:pt x="65299" y="727714"/>
                      <a:pt x="63848" y="732793"/>
                      <a:pt x="60946" y="740048"/>
                    </a:cubicBezTo>
                    <a:cubicBezTo>
                      <a:pt x="58043" y="747304"/>
                      <a:pt x="55141" y="749480"/>
                      <a:pt x="52239" y="746578"/>
                    </a:cubicBezTo>
                    <a:cubicBezTo>
                      <a:pt x="55141" y="743676"/>
                      <a:pt x="56593" y="739323"/>
                      <a:pt x="56593" y="733518"/>
                    </a:cubicBezTo>
                    <a:cubicBezTo>
                      <a:pt x="56593" y="727714"/>
                      <a:pt x="59495" y="724812"/>
                      <a:pt x="65299" y="724812"/>
                    </a:cubicBezTo>
                    <a:close/>
                    <a:moveTo>
                      <a:pt x="65843" y="721547"/>
                    </a:moveTo>
                    <a:lnTo>
                      <a:pt x="65299" y="724812"/>
                    </a:lnTo>
                    <a:cubicBezTo>
                      <a:pt x="65299" y="723361"/>
                      <a:pt x="65480" y="722273"/>
                      <a:pt x="65843" y="721547"/>
                    </a:cubicBezTo>
                    <a:close/>
                    <a:moveTo>
                      <a:pt x="69652" y="716106"/>
                    </a:moveTo>
                    <a:cubicBezTo>
                      <a:pt x="69652" y="719008"/>
                      <a:pt x="68927" y="720459"/>
                      <a:pt x="67476" y="720459"/>
                    </a:cubicBezTo>
                    <a:lnTo>
                      <a:pt x="65843" y="721547"/>
                    </a:lnTo>
                    <a:lnTo>
                      <a:pt x="66387" y="718282"/>
                    </a:lnTo>
                    <a:cubicBezTo>
                      <a:pt x="67113" y="716831"/>
                      <a:pt x="68201" y="716106"/>
                      <a:pt x="69652" y="716106"/>
                    </a:cubicBezTo>
                    <a:close/>
                    <a:moveTo>
                      <a:pt x="47886" y="707399"/>
                    </a:moveTo>
                    <a:cubicBezTo>
                      <a:pt x="44984" y="707399"/>
                      <a:pt x="43533" y="710301"/>
                      <a:pt x="43533" y="716106"/>
                    </a:cubicBezTo>
                    <a:cubicBezTo>
                      <a:pt x="43533" y="713203"/>
                      <a:pt x="44258" y="711752"/>
                      <a:pt x="45709" y="711752"/>
                    </a:cubicBezTo>
                    <a:cubicBezTo>
                      <a:pt x="47160" y="711752"/>
                      <a:pt x="47886" y="710301"/>
                      <a:pt x="47886" y="707399"/>
                    </a:cubicBezTo>
                    <a:close/>
                    <a:moveTo>
                      <a:pt x="124067" y="698693"/>
                    </a:moveTo>
                    <a:lnTo>
                      <a:pt x="121891" y="703046"/>
                    </a:lnTo>
                    <a:cubicBezTo>
                      <a:pt x="121891" y="701595"/>
                      <a:pt x="122072" y="700506"/>
                      <a:pt x="122435" y="699781"/>
                    </a:cubicBezTo>
                    <a:close/>
                    <a:moveTo>
                      <a:pt x="69652" y="689986"/>
                    </a:moveTo>
                    <a:cubicBezTo>
                      <a:pt x="66750" y="692888"/>
                      <a:pt x="65299" y="695065"/>
                      <a:pt x="65299" y="696516"/>
                    </a:cubicBezTo>
                    <a:cubicBezTo>
                      <a:pt x="65299" y="697967"/>
                      <a:pt x="62397" y="700144"/>
                      <a:pt x="56593" y="703046"/>
                    </a:cubicBezTo>
                    <a:cubicBezTo>
                      <a:pt x="56593" y="700144"/>
                      <a:pt x="58043" y="697241"/>
                      <a:pt x="60946" y="694339"/>
                    </a:cubicBezTo>
                    <a:cubicBezTo>
                      <a:pt x="63848" y="691437"/>
                      <a:pt x="66750" y="689986"/>
                      <a:pt x="69652" y="689986"/>
                    </a:cubicBezTo>
                    <a:close/>
                    <a:moveTo>
                      <a:pt x="54416" y="685633"/>
                    </a:moveTo>
                    <a:lnTo>
                      <a:pt x="52239" y="689986"/>
                    </a:lnTo>
                    <a:cubicBezTo>
                      <a:pt x="52239" y="688535"/>
                      <a:pt x="52421" y="687447"/>
                      <a:pt x="52783" y="686721"/>
                    </a:cubicBezTo>
                    <a:close/>
                    <a:moveTo>
                      <a:pt x="221435" y="643840"/>
                    </a:moveTo>
                    <a:lnTo>
                      <a:pt x="220927" y="645366"/>
                    </a:lnTo>
                    <a:cubicBezTo>
                      <a:pt x="220201" y="646091"/>
                      <a:pt x="219113" y="646454"/>
                      <a:pt x="217662" y="646454"/>
                    </a:cubicBezTo>
                    <a:close/>
                    <a:moveTo>
                      <a:pt x="230721" y="633394"/>
                    </a:moveTo>
                    <a:lnTo>
                      <a:pt x="233182" y="633394"/>
                    </a:lnTo>
                    <a:lnTo>
                      <a:pt x="231810" y="633887"/>
                    </a:lnTo>
                    <a:cubicBezTo>
                      <a:pt x="231084" y="634670"/>
                      <a:pt x="230721" y="635843"/>
                      <a:pt x="230721" y="637407"/>
                    </a:cubicBezTo>
                    <a:lnTo>
                      <a:pt x="221435" y="643840"/>
                    </a:lnTo>
                    <a:lnTo>
                      <a:pt x="222015" y="642101"/>
                    </a:lnTo>
                    <a:cubicBezTo>
                      <a:pt x="224917" y="642101"/>
                      <a:pt x="227819" y="639199"/>
                      <a:pt x="230721" y="633394"/>
                    </a:cubicBezTo>
                    <a:close/>
                    <a:moveTo>
                      <a:pt x="104478" y="624688"/>
                    </a:moveTo>
                    <a:lnTo>
                      <a:pt x="100125" y="629041"/>
                    </a:lnTo>
                    <a:lnTo>
                      <a:pt x="100125" y="633394"/>
                    </a:lnTo>
                    <a:cubicBezTo>
                      <a:pt x="103027" y="633394"/>
                      <a:pt x="105204" y="631943"/>
                      <a:pt x="106654" y="629041"/>
                    </a:cubicBezTo>
                    <a:cubicBezTo>
                      <a:pt x="108106" y="626139"/>
                      <a:pt x="107380" y="624688"/>
                      <a:pt x="104478" y="624688"/>
                    </a:cubicBezTo>
                    <a:close/>
                    <a:moveTo>
                      <a:pt x="200249" y="620335"/>
                    </a:moveTo>
                    <a:lnTo>
                      <a:pt x="200249" y="624688"/>
                    </a:lnTo>
                    <a:cubicBezTo>
                      <a:pt x="197347" y="624688"/>
                      <a:pt x="195895" y="623962"/>
                      <a:pt x="195895" y="622511"/>
                    </a:cubicBezTo>
                    <a:cubicBezTo>
                      <a:pt x="195895" y="621060"/>
                      <a:pt x="197347" y="620335"/>
                      <a:pt x="200249" y="620335"/>
                    </a:cubicBezTo>
                    <a:close/>
                    <a:moveTo>
                      <a:pt x="265547" y="585849"/>
                    </a:moveTo>
                    <a:lnTo>
                      <a:pt x="273914" y="585849"/>
                    </a:lnTo>
                    <a:lnTo>
                      <a:pt x="269900" y="589862"/>
                    </a:lnTo>
                    <a:lnTo>
                      <a:pt x="265547" y="594215"/>
                    </a:lnTo>
                    <a:cubicBezTo>
                      <a:pt x="266998" y="594215"/>
                      <a:pt x="268086" y="593853"/>
                      <a:pt x="268812" y="593127"/>
                    </a:cubicBezTo>
                    <a:lnTo>
                      <a:pt x="269900" y="589862"/>
                    </a:lnTo>
                    <a:lnTo>
                      <a:pt x="268812" y="596392"/>
                    </a:lnTo>
                    <a:cubicBezTo>
                      <a:pt x="268086" y="597843"/>
                      <a:pt x="266998" y="598569"/>
                      <a:pt x="265547" y="598569"/>
                    </a:cubicBezTo>
                    <a:cubicBezTo>
                      <a:pt x="262645" y="598569"/>
                      <a:pt x="262645" y="600020"/>
                      <a:pt x="265547" y="602922"/>
                    </a:cubicBezTo>
                    <a:cubicBezTo>
                      <a:pt x="262645" y="602922"/>
                      <a:pt x="261194" y="604373"/>
                      <a:pt x="261194" y="607275"/>
                    </a:cubicBezTo>
                    <a:lnTo>
                      <a:pt x="252488" y="615981"/>
                    </a:lnTo>
                    <a:cubicBezTo>
                      <a:pt x="249585" y="618884"/>
                      <a:pt x="246683" y="620335"/>
                      <a:pt x="243781" y="620335"/>
                    </a:cubicBezTo>
                    <a:cubicBezTo>
                      <a:pt x="243781" y="623237"/>
                      <a:pt x="243055" y="625413"/>
                      <a:pt x="241604" y="626864"/>
                    </a:cubicBezTo>
                    <a:cubicBezTo>
                      <a:pt x="240153" y="628315"/>
                      <a:pt x="239428" y="630492"/>
                      <a:pt x="239428" y="633394"/>
                    </a:cubicBezTo>
                    <a:lnTo>
                      <a:pt x="233182" y="633394"/>
                    </a:lnTo>
                    <a:lnTo>
                      <a:pt x="235075" y="632714"/>
                    </a:lnTo>
                    <a:cubicBezTo>
                      <a:pt x="235075" y="626456"/>
                      <a:pt x="236526" y="623327"/>
                      <a:pt x="239428" y="623327"/>
                    </a:cubicBezTo>
                    <a:lnTo>
                      <a:pt x="243781" y="618634"/>
                    </a:lnTo>
                    <a:lnTo>
                      <a:pt x="256841" y="604622"/>
                    </a:lnTo>
                    <a:cubicBezTo>
                      <a:pt x="256841" y="598364"/>
                      <a:pt x="259743" y="592107"/>
                      <a:pt x="265547" y="585849"/>
                    </a:cubicBezTo>
                    <a:close/>
                    <a:moveTo>
                      <a:pt x="275356" y="584958"/>
                    </a:moveTo>
                    <a:lnTo>
                      <a:pt x="274254" y="585849"/>
                    </a:lnTo>
                    <a:lnTo>
                      <a:pt x="273914" y="585849"/>
                    </a:lnTo>
                    <a:lnTo>
                      <a:pt x="274254" y="585509"/>
                    </a:lnTo>
                    <a:close/>
                    <a:moveTo>
                      <a:pt x="282960" y="581156"/>
                    </a:moveTo>
                    <a:cubicBezTo>
                      <a:pt x="280058" y="582607"/>
                      <a:pt x="277881" y="583695"/>
                      <a:pt x="276430" y="584421"/>
                    </a:cubicBezTo>
                    <a:lnTo>
                      <a:pt x="275356" y="584958"/>
                    </a:lnTo>
                    <a:lnTo>
                      <a:pt x="278607" y="582329"/>
                    </a:lnTo>
                    <a:cubicBezTo>
                      <a:pt x="280058" y="581547"/>
                      <a:pt x="281509" y="581156"/>
                      <a:pt x="282960" y="581156"/>
                    </a:cubicBezTo>
                    <a:close/>
                    <a:moveTo>
                      <a:pt x="274254" y="576802"/>
                    </a:moveTo>
                    <a:lnTo>
                      <a:pt x="278607" y="576802"/>
                    </a:lnTo>
                    <a:cubicBezTo>
                      <a:pt x="278607" y="579705"/>
                      <a:pt x="277156" y="581156"/>
                      <a:pt x="274254" y="581156"/>
                    </a:cubicBezTo>
                    <a:close/>
                    <a:moveTo>
                      <a:pt x="161614" y="576258"/>
                    </a:moveTo>
                    <a:cubicBezTo>
                      <a:pt x="160526" y="575895"/>
                      <a:pt x="159619" y="576802"/>
                      <a:pt x="158893" y="578979"/>
                    </a:cubicBezTo>
                    <a:cubicBezTo>
                      <a:pt x="157442" y="583332"/>
                      <a:pt x="158168" y="586960"/>
                      <a:pt x="161070" y="589862"/>
                    </a:cubicBezTo>
                    <a:cubicBezTo>
                      <a:pt x="163972" y="584058"/>
                      <a:pt x="165423" y="581156"/>
                      <a:pt x="165423" y="581156"/>
                    </a:cubicBezTo>
                    <a:cubicBezTo>
                      <a:pt x="163972" y="578253"/>
                      <a:pt x="162702" y="576621"/>
                      <a:pt x="161614" y="576258"/>
                    </a:cubicBezTo>
                    <a:close/>
                    <a:moveTo>
                      <a:pt x="285137" y="563743"/>
                    </a:moveTo>
                    <a:cubicBezTo>
                      <a:pt x="286588" y="563743"/>
                      <a:pt x="287313" y="565194"/>
                      <a:pt x="287313" y="568096"/>
                    </a:cubicBezTo>
                    <a:lnTo>
                      <a:pt x="282960" y="568096"/>
                    </a:lnTo>
                    <a:cubicBezTo>
                      <a:pt x="282960" y="565194"/>
                      <a:pt x="283686" y="563743"/>
                      <a:pt x="285137" y="563743"/>
                    </a:cubicBezTo>
                    <a:close/>
                    <a:moveTo>
                      <a:pt x="296020" y="559389"/>
                    </a:moveTo>
                    <a:lnTo>
                      <a:pt x="292755" y="565919"/>
                    </a:lnTo>
                    <a:cubicBezTo>
                      <a:pt x="292029" y="567370"/>
                      <a:pt x="291667" y="568096"/>
                      <a:pt x="291667" y="568096"/>
                    </a:cubicBezTo>
                    <a:lnTo>
                      <a:pt x="287313" y="572449"/>
                    </a:lnTo>
                    <a:lnTo>
                      <a:pt x="278607" y="581156"/>
                    </a:lnTo>
                    <a:cubicBezTo>
                      <a:pt x="278607" y="572449"/>
                      <a:pt x="281509" y="568096"/>
                      <a:pt x="287313" y="568096"/>
                    </a:cubicBezTo>
                    <a:lnTo>
                      <a:pt x="291667" y="563743"/>
                    </a:lnTo>
                    <a:close/>
                    <a:moveTo>
                      <a:pt x="282960" y="555036"/>
                    </a:moveTo>
                    <a:lnTo>
                      <a:pt x="282960" y="559389"/>
                    </a:lnTo>
                    <a:lnTo>
                      <a:pt x="278607" y="563743"/>
                    </a:lnTo>
                    <a:cubicBezTo>
                      <a:pt x="281509" y="557938"/>
                      <a:pt x="282960" y="555036"/>
                      <a:pt x="282960" y="555036"/>
                    </a:cubicBezTo>
                    <a:close/>
                    <a:moveTo>
                      <a:pt x="296020" y="546330"/>
                    </a:moveTo>
                    <a:lnTo>
                      <a:pt x="299285" y="548506"/>
                    </a:lnTo>
                    <a:lnTo>
                      <a:pt x="297108" y="552860"/>
                    </a:lnTo>
                    <a:cubicBezTo>
                      <a:pt x="296383" y="554311"/>
                      <a:pt x="296020" y="555036"/>
                      <a:pt x="296020" y="555036"/>
                    </a:cubicBezTo>
                    <a:cubicBezTo>
                      <a:pt x="293117" y="555036"/>
                      <a:pt x="291667" y="554311"/>
                      <a:pt x="291667" y="552860"/>
                    </a:cubicBezTo>
                    <a:cubicBezTo>
                      <a:pt x="291667" y="551409"/>
                      <a:pt x="293117" y="550683"/>
                      <a:pt x="296020" y="550683"/>
                    </a:cubicBezTo>
                    <a:lnTo>
                      <a:pt x="291667" y="550683"/>
                    </a:lnTo>
                    <a:cubicBezTo>
                      <a:pt x="291667" y="547781"/>
                      <a:pt x="293117" y="546330"/>
                      <a:pt x="296020" y="546330"/>
                    </a:cubicBezTo>
                    <a:close/>
                    <a:moveTo>
                      <a:pt x="282960" y="546330"/>
                    </a:moveTo>
                    <a:lnTo>
                      <a:pt x="287313" y="546330"/>
                    </a:lnTo>
                    <a:cubicBezTo>
                      <a:pt x="287313" y="549232"/>
                      <a:pt x="285862" y="550683"/>
                      <a:pt x="282960" y="550683"/>
                    </a:cubicBezTo>
                    <a:close/>
                    <a:moveTo>
                      <a:pt x="304726" y="533270"/>
                    </a:moveTo>
                    <a:cubicBezTo>
                      <a:pt x="298922" y="533270"/>
                      <a:pt x="297471" y="534721"/>
                      <a:pt x="300373" y="537623"/>
                    </a:cubicBezTo>
                    <a:cubicBezTo>
                      <a:pt x="303275" y="537623"/>
                      <a:pt x="304001" y="536898"/>
                      <a:pt x="302550" y="535447"/>
                    </a:cubicBezTo>
                    <a:cubicBezTo>
                      <a:pt x="301098" y="533996"/>
                      <a:pt x="301824" y="533270"/>
                      <a:pt x="304726" y="533270"/>
                    </a:cubicBezTo>
                    <a:close/>
                    <a:moveTo>
                      <a:pt x="309079" y="524564"/>
                    </a:moveTo>
                    <a:cubicBezTo>
                      <a:pt x="309079" y="527466"/>
                      <a:pt x="308354" y="528917"/>
                      <a:pt x="306903" y="528917"/>
                    </a:cubicBezTo>
                    <a:lnTo>
                      <a:pt x="305270" y="530005"/>
                    </a:lnTo>
                    <a:lnTo>
                      <a:pt x="305815" y="526740"/>
                    </a:lnTo>
                    <a:cubicBezTo>
                      <a:pt x="306540" y="525289"/>
                      <a:pt x="307628" y="524564"/>
                      <a:pt x="309079" y="524564"/>
                    </a:cubicBezTo>
                    <a:close/>
                    <a:moveTo>
                      <a:pt x="348258" y="485385"/>
                    </a:moveTo>
                    <a:lnTo>
                      <a:pt x="348258" y="489738"/>
                    </a:lnTo>
                    <a:lnTo>
                      <a:pt x="352612" y="489738"/>
                    </a:lnTo>
                    <a:cubicBezTo>
                      <a:pt x="352612" y="486836"/>
                      <a:pt x="351161" y="485385"/>
                      <a:pt x="348258" y="485385"/>
                    </a:cubicBezTo>
                    <a:close/>
                    <a:moveTo>
                      <a:pt x="448382" y="481031"/>
                    </a:moveTo>
                    <a:lnTo>
                      <a:pt x="452736" y="485385"/>
                    </a:lnTo>
                    <a:lnTo>
                      <a:pt x="444029" y="485385"/>
                    </a:lnTo>
                    <a:cubicBezTo>
                      <a:pt x="444029" y="482483"/>
                      <a:pt x="445480" y="481031"/>
                      <a:pt x="448382" y="481031"/>
                    </a:cubicBezTo>
                    <a:close/>
                    <a:moveTo>
                      <a:pt x="439676" y="472325"/>
                    </a:moveTo>
                    <a:lnTo>
                      <a:pt x="444029" y="472325"/>
                    </a:lnTo>
                    <a:lnTo>
                      <a:pt x="444029" y="476678"/>
                    </a:lnTo>
                    <a:cubicBezTo>
                      <a:pt x="441127" y="476678"/>
                      <a:pt x="439676" y="475227"/>
                      <a:pt x="439676" y="472325"/>
                    </a:cubicBezTo>
                    <a:close/>
                    <a:moveTo>
                      <a:pt x="422263" y="463619"/>
                    </a:moveTo>
                    <a:lnTo>
                      <a:pt x="426616" y="467972"/>
                    </a:lnTo>
                    <a:lnTo>
                      <a:pt x="425573" y="467724"/>
                    </a:lnTo>
                    <a:close/>
                    <a:moveTo>
                      <a:pt x="250311" y="454912"/>
                    </a:moveTo>
                    <a:lnTo>
                      <a:pt x="249223" y="457089"/>
                    </a:lnTo>
                    <a:lnTo>
                      <a:pt x="248134" y="467972"/>
                    </a:lnTo>
                    <a:close/>
                    <a:moveTo>
                      <a:pt x="422263" y="446206"/>
                    </a:moveTo>
                    <a:cubicBezTo>
                      <a:pt x="428067" y="446206"/>
                      <a:pt x="431695" y="449108"/>
                      <a:pt x="433146" y="454912"/>
                    </a:cubicBezTo>
                    <a:cubicBezTo>
                      <a:pt x="434597" y="460716"/>
                      <a:pt x="436774" y="465070"/>
                      <a:pt x="439676" y="467972"/>
                    </a:cubicBezTo>
                    <a:cubicBezTo>
                      <a:pt x="436774" y="467972"/>
                      <a:pt x="433146" y="465070"/>
                      <a:pt x="428793" y="459265"/>
                    </a:cubicBezTo>
                    <a:cubicBezTo>
                      <a:pt x="424440" y="453461"/>
                      <a:pt x="422263" y="449108"/>
                      <a:pt x="422263" y="446206"/>
                    </a:cubicBezTo>
                    <a:close/>
                    <a:moveTo>
                      <a:pt x="413557" y="433146"/>
                    </a:moveTo>
                    <a:lnTo>
                      <a:pt x="422263" y="446206"/>
                    </a:lnTo>
                    <a:cubicBezTo>
                      <a:pt x="419361" y="446206"/>
                      <a:pt x="417910" y="444755"/>
                      <a:pt x="417910" y="441852"/>
                    </a:cubicBezTo>
                    <a:cubicBezTo>
                      <a:pt x="417910" y="441852"/>
                      <a:pt x="416459" y="438950"/>
                      <a:pt x="413557" y="433146"/>
                    </a:cubicBezTo>
                    <a:close/>
                    <a:moveTo>
                      <a:pt x="259017" y="424440"/>
                    </a:moveTo>
                    <a:lnTo>
                      <a:pt x="261194" y="428793"/>
                    </a:lnTo>
                    <a:lnTo>
                      <a:pt x="261194" y="433146"/>
                    </a:lnTo>
                    <a:lnTo>
                      <a:pt x="261194" y="437499"/>
                    </a:lnTo>
                    <a:cubicBezTo>
                      <a:pt x="258292" y="440401"/>
                      <a:pt x="256841" y="440401"/>
                      <a:pt x="256841" y="437499"/>
                    </a:cubicBezTo>
                    <a:cubicBezTo>
                      <a:pt x="256841" y="431695"/>
                      <a:pt x="257566" y="427342"/>
                      <a:pt x="259017" y="424440"/>
                    </a:cubicBezTo>
                    <a:close/>
                    <a:moveTo>
                      <a:pt x="260699" y="418305"/>
                    </a:moveTo>
                    <a:lnTo>
                      <a:pt x="260650" y="418998"/>
                    </a:lnTo>
                    <a:lnTo>
                      <a:pt x="259017" y="424440"/>
                    </a:lnTo>
                    <a:lnTo>
                      <a:pt x="257929" y="422263"/>
                    </a:lnTo>
                    <a:close/>
                    <a:moveTo>
                      <a:pt x="341003" y="406543"/>
                    </a:moveTo>
                    <a:lnTo>
                      <a:pt x="343905" y="411380"/>
                    </a:lnTo>
                    <a:cubicBezTo>
                      <a:pt x="343905" y="408478"/>
                      <a:pt x="343180" y="407027"/>
                      <a:pt x="341728" y="407027"/>
                    </a:cubicBezTo>
                    <a:close/>
                    <a:moveTo>
                      <a:pt x="261194" y="402673"/>
                    </a:moveTo>
                    <a:cubicBezTo>
                      <a:pt x="258292" y="402673"/>
                      <a:pt x="256841" y="403399"/>
                      <a:pt x="256841" y="404850"/>
                    </a:cubicBezTo>
                    <a:cubicBezTo>
                      <a:pt x="256841" y="406301"/>
                      <a:pt x="258292" y="407027"/>
                      <a:pt x="261194" y="407027"/>
                    </a:cubicBezTo>
                    <a:close/>
                    <a:moveTo>
                      <a:pt x="274254" y="272077"/>
                    </a:moveTo>
                    <a:cubicBezTo>
                      <a:pt x="277156" y="277881"/>
                      <a:pt x="278607" y="280783"/>
                      <a:pt x="278607" y="280783"/>
                    </a:cubicBezTo>
                    <a:cubicBezTo>
                      <a:pt x="278607" y="283685"/>
                      <a:pt x="280058" y="285136"/>
                      <a:pt x="282960" y="285136"/>
                    </a:cubicBezTo>
                    <a:cubicBezTo>
                      <a:pt x="277156" y="288039"/>
                      <a:pt x="274979" y="290941"/>
                      <a:pt x="276430" y="293843"/>
                    </a:cubicBezTo>
                    <a:cubicBezTo>
                      <a:pt x="277881" y="296745"/>
                      <a:pt x="277156" y="298196"/>
                      <a:pt x="274254" y="298196"/>
                    </a:cubicBezTo>
                    <a:lnTo>
                      <a:pt x="274254" y="285136"/>
                    </a:lnTo>
                    <a:lnTo>
                      <a:pt x="274254" y="280783"/>
                    </a:lnTo>
                    <a:close/>
                    <a:moveTo>
                      <a:pt x="496268" y="219838"/>
                    </a:moveTo>
                    <a:lnTo>
                      <a:pt x="504974" y="228545"/>
                    </a:lnTo>
                    <a:cubicBezTo>
                      <a:pt x="504974" y="231447"/>
                      <a:pt x="506426" y="232898"/>
                      <a:pt x="509328" y="232898"/>
                    </a:cubicBezTo>
                    <a:cubicBezTo>
                      <a:pt x="520936" y="235800"/>
                      <a:pt x="523838" y="244506"/>
                      <a:pt x="518034" y="259017"/>
                    </a:cubicBezTo>
                    <a:cubicBezTo>
                      <a:pt x="512230" y="270626"/>
                      <a:pt x="506426" y="282234"/>
                      <a:pt x="500621" y="293843"/>
                    </a:cubicBezTo>
                    <a:cubicBezTo>
                      <a:pt x="494817" y="305452"/>
                      <a:pt x="487562" y="317060"/>
                      <a:pt x="478855" y="328669"/>
                    </a:cubicBezTo>
                    <a:cubicBezTo>
                      <a:pt x="473051" y="337375"/>
                      <a:pt x="467246" y="346082"/>
                      <a:pt x="461442" y="354788"/>
                    </a:cubicBezTo>
                    <a:cubicBezTo>
                      <a:pt x="455638" y="363494"/>
                      <a:pt x="448382" y="370750"/>
                      <a:pt x="439676" y="376554"/>
                    </a:cubicBezTo>
                    <a:cubicBezTo>
                      <a:pt x="433872" y="382358"/>
                      <a:pt x="430244" y="387437"/>
                      <a:pt x="428793" y="391790"/>
                    </a:cubicBezTo>
                    <a:cubicBezTo>
                      <a:pt x="427342" y="396144"/>
                      <a:pt x="423714" y="401222"/>
                      <a:pt x="417910" y="407027"/>
                    </a:cubicBezTo>
                    <a:cubicBezTo>
                      <a:pt x="415008" y="412831"/>
                      <a:pt x="411380" y="417910"/>
                      <a:pt x="407027" y="422263"/>
                    </a:cubicBezTo>
                    <a:cubicBezTo>
                      <a:pt x="402674" y="426616"/>
                      <a:pt x="403399" y="430244"/>
                      <a:pt x="409203" y="433146"/>
                    </a:cubicBezTo>
                    <a:lnTo>
                      <a:pt x="404850" y="437499"/>
                    </a:lnTo>
                    <a:cubicBezTo>
                      <a:pt x="404850" y="440401"/>
                      <a:pt x="408727" y="444755"/>
                      <a:pt x="416481" y="450559"/>
                    </a:cubicBezTo>
                    <a:cubicBezTo>
                      <a:pt x="420336" y="453461"/>
                      <a:pt x="421300" y="457089"/>
                      <a:pt x="419372" y="461442"/>
                    </a:cubicBezTo>
                    <a:cubicBezTo>
                      <a:pt x="418409" y="463619"/>
                      <a:pt x="418531" y="465251"/>
                      <a:pt x="419738" y="466339"/>
                    </a:cubicBezTo>
                    <a:lnTo>
                      <a:pt x="425573" y="467724"/>
                    </a:lnTo>
                    <a:lnTo>
                      <a:pt x="431038" y="474502"/>
                    </a:lnTo>
                    <a:cubicBezTo>
                      <a:pt x="431038" y="478855"/>
                      <a:pt x="432511" y="482483"/>
                      <a:pt x="435459" y="485385"/>
                    </a:cubicBezTo>
                    <a:cubicBezTo>
                      <a:pt x="441354" y="491189"/>
                      <a:pt x="444301" y="495542"/>
                      <a:pt x="444301" y="498444"/>
                    </a:cubicBezTo>
                    <a:cubicBezTo>
                      <a:pt x="444301" y="501347"/>
                      <a:pt x="445752" y="505700"/>
                      <a:pt x="448655" y="511504"/>
                    </a:cubicBezTo>
                    <a:cubicBezTo>
                      <a:pt x="451602" y="517898"/>
                      <a:pt x="454550" y="521820"/>
                      <a:pt x="457497" y="523271"/>
                    </a:cubicBezTo>
                    <a:cubicBezTo>
                      <a:pt x="460444" y="524722"/>
                      <a:pt x="463369" y="528350"/>
                      <a:pt x="466271" y="534154"/>
                    </a:cubicBezTo>
                    <a:lnTo>
                      <a:pt x="479399" y="551567"/>
                    </a:lnTo>
                    <a:cubicBezTo>
                      <a:pt x="479399" y="548665"/>
                      <a:pt x="476497" y="538508"/>
                      <a:pt x="470693" y="521095"/>
                    </a:cubicBezTo>
                    <a:cubicBezTo>
                      <a:pt x="470693" y="518147"/>
                      <a:pt x="469967" y="517410"/>
                      <a:pt x="468516" y="518884"/>
                    </a:cubicBezTo>
                    <a:cubicBezTo>
                      <a:pt x="467065" y="520358"/>
                      <a:pt x="464888" y="518125"/>
                      <a:pt x="461986" y="512184"/>
                    </a:cubicBezTo>
                    <a:cubicBezTo>
                      <a:pt x="461986" y="509237"/>
                      <a:pt x="461261" y="507015"/>
                      <a:pt x="459810" y="505518"/>
                    </a:cubicBezTo>
                    <a:cubicBezTo>
                      <a:pt x="458359" y="504022"/>
                      <a:pt x="457633" y="500304"/>
                      <a:pt x="457633" y="494363"/>
                    </a:cubicBezTo>
                    <a:cubicBezTo>
                      <a:pt x="463437" y="494363"/>
                      <a:pt x="466339" y="497333"/>
                      <a:pt x="466339" y="503274"/>
                    </a:cubicBezTo>
                    <a:cubicBezTo>
                      <a:pt x="463437" y="506267"/>
                      <a:pt x="466158" y="512207"/>
                      <a:pt x="474502" y="521095"/>
                    </a:cubicBezTo>
                    <a:lnTo>
                      <a:pt x="474502" y="529801"/>
                    </a:lnTo>
                    <a:lnTo>
                      <a:pt x="478855" y="534154"/>
                    </a:lnTo>
                    <a:cubicBezTo>
                      <a:pt x="478855" y="537057"/>
                      <a:pt x="479581" y="538508"/>
                      <a:pt x="481032" y="538508"/>
                    </a:cubicBezTo>
                    <a:cubicBezTo>
                      <a:pt x="482483" y="538508"/>
                      <a:pt x="483208" y="539959"/>
                      <a:pt x="483208" y="542861"/>
                    </a:cubicBezTo>
                    <a:cubicBezTo>
                      <a:pt x="486110" y="548665"/>
                      <a:pt x="488287" y="552293"/>
                      <a:pt x="489738" y="553744"/>
                    </a:cubicBezTo>
                    <a:cubicBezTo>
                      <a:pt x="491189" y="555195"/>
                      <a:pt x="493366" y="558823"/>
                      <a:pt x="496268" y="564627"/>
                    </a:cubicBezTo>
                    <a:cubicBezTo>
                      <a:pt x="502072" y="570431"/>
                      <a:pt x="504974" y="577687"/>
                      <a:pt x="504974" y="586393"/>
                    </a:cubicBezTo>
                    <a:cubicBezTo>
                      <a:pt x="510779" y="598002"/>
                      <a:pt x="515132" y="608159"/>
                      <a:pt x="518034" y="616866"/>
                    </a:cubicBezTo>
                    <a:cubicBezTo>
                      <a:pt x="520936" y="625572"/>
                      <a:pt x="523838" y="634279"/>
                      <a:pt x="526740" y="642985"/>
                    </a:cubicBezTo>
                    <a:lnTo>
                      <a:pt x="526740" y="647338"/>
                    </a:lnTo>
                    <a:lnTo>
                      <a:pt x="526740" y="651691"/>
                    </a:lnTo>
                    <a:cubicBezTo>
                      <a:pt x="526740" y="654594"/>
                      <a:pt x="525289" y="656045"/>
                      <a:pt x="522387" y="656045"/>
                    </a:cubicBezTo>
                    <a:cubicBezTo>
                      <a:pt x="519485" y="656045"/>
                      <a:pt x="519485" y="657496"/>
                      <a:pt x="522387" y="660398"/>
                    </a:cubicBezTo>
                    <a:cubicBezTo>
                      <a:pt x="522387" y="666202"/>
                      <a:pt x="520936" y="669104"/>
                      <a:pt x="518034" y="669104"/>
                    </a:cubicBezTo>
                    <a:cubicBezTo>
                      <a:pt x="515132" y="669104"/>
                      <a:pt x="514406" y="670555"/>
                      <a:pt x="515857" y="673458"/>
                    </a:cubicBezTo>
                    <a:cubicBezTo>
                      <a:pt x="517308" y="676360"/>
                      <a:pt x="519485" y="677811"/>
                      <a:pt x="522387" y="677811"/>
                    </a:cubicBezTo>
                    <a:cubicBezTo>
                      <a:pt x="516583" y="683615"/>
                      <a:pt x="515857" y="688694"/>
                      <a:pt x="520211" y="693047"/>
                    </a:cubicBezTo>
                    <a:cubicBezTo>
                      <a:pt x="524564" y="697400"/>
                      <a:pt x="526740" y="702479"/>
                      <a:pt x="526740" y="708283"/>
                    </a:cubicBezTo>
                    <a:cubicBezTo>
                      <a:pt x="518034" y="708283"/>
                      <a:pt x="510779" y="698126"/>
                      <a:pt x="504974" y="677811"/>
                    </a:cubicBezTo>
                    <a:cubicBezTo>
                      <a:pt x="504974" y="680713"/>
                      <a:pt x="502072" y="673458"/>
                      <a:pt x="496268" y="656045"/>
                    </a:cubicBezTo>
                    <a:lnTo>
                      <a:pt x="491915" y="651691"/>
                    </a:lnTo>
                    <a:cubicBezTo>
                      <a:pt x="489012" y="651691"/>
                      <a:pt x="488287" y="652417"/>
                      <a:pt x="489738" y="653868"/>
                    </a:cubicBezTo>
                    <a:cubicBezTo>
                      <a:pt x="491189" y="655319"/>
                      <a:pt x="490464" y="656045"/>
                      <a:pt x="487562" y="656045"/>
                    </a:cubicBezTo>
                    <a:cubicBezTo>
                      <a:pt x="490464" y="647338"/>
                      <a:pt x="491189" y="644436"/>
                      <a:pt x="489738" y="647338"/>
                    </a:cubicBezTo>
                    <a:cubicBezTo>
                      <a:pt x="488287" y="650240"/>
                      <a:pt x="484659" y="651691"/>
                      <a:pt x="478855" y="651691"/>
                    </a:cubicBezTo>
                    <a:lnTo>
                      <a:pt x="482855" y="659690"/>
                    </a:lnTo>
                    <a:lnTo>
                      <a:pt x="483208" y="659514"/>
                    </a:lnTo>
                    <a:lnTo>
                      <a:pt x="483208" y="660398"/>
                    </a:lnTo>
                    <a:lnTo>
                      <a:pt x="483208" y="663867"/>
                    </a:lnTo>
                    <a:lnTo>
                      <a:pt x="481474" y="661265"/>
                    </a:lnTo>
                    <a:lnTo>
                      <a:pt x="474502" y="664751"/>
                    </a:lnTo>
                    <a:lnTo>
                      <a:pt x="474502" y="669104"/>
                    </a:lnTo>
                    <a:cubicBezTo>
                      <a:pt x="477404" y="674909"/>
                      <a:pt x="478129" y="677085"/>
                      <a:pt x="476679" y="675634"/>
                    </a:cubicBezTo>
                    <a:cubicBezTo>
                      <a:pt x="475227" y="674183"/>
                      <a:pt x="474502" y="674909"/>
                      <a:pt x="474502" y="677811"/>
                    </a:cubicBezTo>
                    <a:cubicBezTo>
                      <a:pt x="474502" y="680713"/>
                      <a:pt x="475227" y="682890"/>
                      <a:pt x="476679" y="684341"/>
                    </a:cubicBezTo>
                    <a:cubicBezTo>
                      <a:pt x="478129" y="685792"/>
                      <a:pt x="478855" y="687968"/>
                      <a:pt x="478855" y="690870"/>
                    </a:cubicBezTo>
                    <a:cubicBezTo>
                      <a:pt x="470149" y="690870"/>
                      <a:pt x="465795" y="682164"/>
                      <a:pt x="465795" y="664751"/>
                    </a:cubicBezTo>
                    <a:lnTo>
                      <a:pt x="454912" y="664751"/>
                    </a:lnTo>
                    <a:cubicBezTo>
                      <a:pt x="456726" y="666202"/>
                      <a:pt x="457633" y="667290"/>
                      <a:pt x="457633" y="668016"/>
                    </a:cubicBezTo>
                    <a:lnTo>
                      <a:pt x="457099" y="668230"/>
                    </a:lnTo>
                    <a:lnTo>
                      <a:pt x="454912" y="669104"/>
                    </a:lnTo>
                    <a:lnTo>
                      <a:pt x="449471" y="669104"/>
                    </a:lnTo>
                    <a:lnTo>
                      <a:pt x="454912" y="673458"/>
                    </a:lnTo>
                    <a:cubicBezTo>
                      <a:pt x="447657" y="679262"/>
                      <a:pt x="449471" y="685066"/>
                      <a:pt x="460354" y="690870"/>
                    </a:cubicBezTo>
                    <a:cubicBezTo>
                      <a:pt x="449471" y="690870"/>
                      <a:pt x="444029" y="685066"/>
                      <a:pt x="444029" y="673458"/>
                    </a:cubicBezTo>
                    <a:cubicBezTo>
                      <a:pt x="441309" y="664751"/>
                      <a:pt x="437205" y="657496"/>
                      <a:pt x="431718" y="651691"/>
                    </a:cubicBezTo>
                    <a:lnTo>
                      <a:pt x="427569" y="647338"/>
                    </a:lnTo>
                    <a:cubicBezTo>
                      <a:pt x="424848" y="644436"/>
                      <a:pt x="423488" y="640083"/>
                      <a:pt x="423488" y="634279"/>
                    </a:cubicBezTo>
                    <a:cubicBezTo>
                      <a:pt x="423488" y="631376"/>
                      <a:pt x="422104" y="629925"/>
                      <a:pt x="419338" y="629925"/>
                    </a:cubicBezTo>
                    <a:lnTo>
                      <a:pt x="411108" y="599453"/>
                    </a:lnTo>
                    <a:cubicBezTo>
                      <a:pt x="408387" y="584942"/>
                      <a:pt x="405655" y="571882"/>
                      <a:pt x="402912" y="560274"/>
                    </a:cubicBezTo>
                    <a:cubicBezTo>
                      <a:pt x="400168" y="548665"/>
                      <a:pt x="397436" y="539959"/>
                      <a:pt x="394715" y="534154"/>
                    </a:cubicBezTo>
                    <a:lnTo>
                      <a:pt x="382336" y="507763"/>
                    </a:lnTo>
                    <a:lnTo>
                      <a:pt x="370025" y="481031"/>
                    </a:lnTo>
                    <a:cubicBezTo>
                      <a:pt x="360547" y="486836"/>
                      <a:pt x="351058" y="495542"/>
                      <a:pt x="341558" y="507151"/>
                    </a:cubicBezTo>
                    <a:cubicBezTo>
                      <a:pt x="332058" y="518759"/>
                      <a:pt x="324134" y="528917"/>
                      <a:pt x="317786" y="537623"/>
                    </a:cubicBezTo>
                    <a:cubicBezTo>
                      <a:pt x="311981" y="543428"/>
                      <a:pt x="308354" y="547781"/>
                      <a:pt x="306903" y="550683"/>
                    </a:cubicBezTo>
                    <a:lnTo>
                      <a:pt x="296020" y="559389"/>
                    </a:lnTo>
                    <a:lnTo>
                      <a:pt x="300373" y="555036"/>
                    </a:lnTo>
                    <a:cubicBezTo>
                      <a:pt x="300373" y="552134"/>
                      <a:pt x="303275" y="547781"/>
                      <a:pt x="309079" y="541977"/>
                    </a:cubicBezTo>
                    <a:cubicBezTo>
                      <a:pt x="314884" y="536172"/>
                      <a:pt x="316335" y="531819"/>
                      <a:pt x="313433" y="528917"/>
                    </a:cubicBezTo>
                    <a:lnTo>
                      <a:pt x="309079" y="533270"/>
                    </a:lnTo>
                    <a:cubicBezTo>
                      <a:pt x="309079" y="536172"/>
                      <a:pt x="307628" y="539074"/>
                      <a:pt x="304726" y="541977"/>
                    </a:cubicBezTo>
                    <a:lnTo>
                      <a:pt x="300373" y="541977"/>
                    </a:lnTo>
                    <a:lnTo>
                      <a:pt x="304726" y="533270"/>
                    </a:lnTo>
                    <a:cubicBezTo>
                      <a:pt x="309079" y="528917"/>
                      <a:pt x="312344" y="524926"/>
                      <a:pt x="314521" y="521299"/>
                    </a:cubicBezTo>
                    <a:lnTo>
                      <a:pt x="316640" y="514941"/>
                    </a:lnTo>
                    <a:lnTo>
                      <a:pt x="313433" y="515857"/>
                    </a:lnTo>
                    <a:cubicBezTo>
                      <a:pt x="313433" y="512955"/>
                      <a:pt x="314158" y="511504"/>
                      <a:pt x="315609" y="511504"/>
                    </a:cubicBezTo>
                    <a:cubicBezTo>
                      <a:pt x="317060" y="511504"/>
                      <a:pt x="317786" y="510053"/>
                      <a:pt x="317786" y="507151"/>
                    </a:cubicBezTo>
                    <a:lnTo>
                      <a:pt x="319092" y="509763"/>
                    </a:lnTo>
                    <a:lnTo>
                      <a:pt x="330845" y="494091"/>
                    </a:lnTo>
                    <a:cubicBezTo>
                      <a:pt x="333748" y="488287"/>
                      <a:pt x="335924" y="484659"/>
                      <a:pt x="337375" y="483208"/>
                    </a:cubicBezTo>
                    <a:cubicBezTo>
                      <a:pt x="338826" y="481757"/>
                      <a:pt x="341003" y="478129"/>
                      <a:pt x="343905" y="472325"/>
                    </a:cubicBezTo>
                    <a:lnTo>
                      <a:pt x="356965" y="459265"/>
                    </a:lnTo>
                    <a:cubicBezTo>
                      <a:pt x="362769" y="453461"/>
                      <a:pt x="364220" y="449108"/>
                      <a:pt x="361318" y="446206"/>
                    </a:cubicBezTo>
                    <a:cubicBezTo>
                      <a:pt x="358416" y="443304"/>
                      <a:pt x="355514" y="438950"/>
                      <a:pt x="352612" y="433146"/>
                    </a:cubicBezTo>
                    <a:lnTo>
                      <a:pt x="339552" y="411380"/>
                    </a:lnTo>
                    <a:cubicBezTo>
                      <a:pt x="330845" y="402673"/>
                      <a:pt x="326492" y="395418"/>
                      <a:pt x="326492" y="389614"/>
                    </a:cubicBezTo>
                    <a:cubicBezTo>
                      <a:pt x="332297" y="392516"/>
                      <a:pt x="335924" y="396144"/>
                      <a:pt x="337375" y="400497"/>
                    </a:cubicBezTo>
                    <a:lnTo>
                      <a:pt x="339887" y="404683"/>
                    </a:lnTo>
                    <a:lnTo>
                      <a:pt x="339552" y="402673"/>
                    </a:lnTo>
                    <a:cubicBezTo>
                      <a:pt x="345356" y="405576"/>
                      <a:pt x="348258" y="409203"/>
                      <a:pt x="348258" y="413557"/>
                    </a:cubicBezTo>
                    <a:cubicBezTo>
                      <a:pt x="348258" y="417910"/>
                      <a:pt x="349709" y="421537"/>
                      <a:pt x="352612" y="424440"/>
                    </a:cubicBezTo>
                    <a:cubicBezTo>
                      <a:pt x="355242" y="418635"/>
                      <a:pt x="353722" y="412831"/>
                      <a:pt x="348054" y="407027"/>
                    </a:cubicBezTo>
                    <a:cubicBezTo>
                      <a:pt x="342386" y="401222"/>
                      <a:pt x="338101" y="395418"/>
                      <a:pt x="335199" y="389614"/>
                    </a:cubicBezTo>
                    <a:cubicBezTo>
                      <a:pt x="332297" y="380907"/>
                      <a:pt x="325041" y="370750"/>
                      <a:pt x="313433" y="359141"/>
                    </a:cubicBezTo>
                    <a:cubicBezTo>
                      <a:pt x="307628" y="359141"/>
                      <a:pt x="304726" y="356239"/>
                      <a:pt x="304726" y="350435"/>
                    </a:cubicBezTo>
                    <a:cubicBezTo>
                      <a:pt x="301824" y="350435"/>
                      <a:pt x="300373" y="349709"/>
                      <a:pt x="300373" y="348258"/>
                    </a:cubicBezTo>
                    <a:cubicBezTo>
                      <a:pt x="300373" y="346807"/>
                      <a:pt x="298922" y="346082"/>
                      <a:pt x="296020" y="346082"/>
                    </a:cubicBezTo>
                    <a:lnTo>
                      <a:pt x="282960" y="337375"/>
                    </a:lnTo>
                    <a:lnTo>
                      <a:pt x="278607" y="337375"/>
                    </a:lnTo>
                    <a:cubicBezTo>
                      <a:pt x="278607" y="334473"/>
                      <a:pt x="280058" y="333022"/>
                      <a:pt x="282960" y="333022"/>
                    </a:cubicBezTo>
                    <a:lnTo>
                      <a:pt x="291667" y="341728"/>
                    </a:lnTo>
                    <a:cubicBezTo>
                      <a:pt x="300373" y="341728"/>
                      <a:pt x="306177" y="343179"/>
                      <a:pt x="309079" y="346082"/>
                    </a:cubicBezTo>
                    <a:cubicBezTo>
                      <a:pt x="317786" y="348984"/>
                      <a:pt x="327943" y="356239"/>
                      <a:pt x="339552" y="367848"/>
                    </a:cubicBezTo>
                    <a:lnTo>
                      <a:pt x="348258" y="376554"/>
                    </a:lnTo>
                    <a:lnTo>
                      <a:pt x="352612" y="376554"/>
                    </a:lnTo>
                    <a:lnTo>
                      <a:pt x="360434" y="385261"/>
                    </a:lnTo>
                    <a:cubicBezTo>
                      <a:pt x="363064" y="388163"/>
                      <a:pt x="365683" y="393241"/>
                      <a:pt x="368290" y="400497"/>
                    </a:cubicBezTo>
                    <a:cubicBezTo>
                      <a:pt x="370897" y="407752"/>
                      <a:pt x="373516" y="411380"/>
                      <a:pt x="376146" y="411380"/>
                    </a:cubicBezTo>
                    <a:cubicBezTo>
                      <a:pt x="376146" y="405576"/>
                      <a:pt x="374831" y="401222"/>
                      <a:pt x="372201" y="398320"/>
                    </a:cubicBezTo>
                    <a:cubicBezTo>
                      <a:pt x="369571" y="395418"/>
                      <a:pt x="368256" y="392516"/>
                      <a:pt x="368256" y="389614"/>
                    </a:cubicBezTo>
                    <a:lnTo>
                      <a:pt x="356557" y="372201"/>
                    </a:lnTo>
                    <a:cubicBezTo>
                      <a:pt x="361771" y="372201"/>
                      <a:pt x="365683" y="375829"/>
                      <a:pt x="368290" y="383084"/>
                    </a:cubicBezTo>
                    <a:cubicBezTo>
                      <a:pt x="370897" y="390339"/>
                      <a:pt x="373516" y="395418"/>
                      <a:pt x="376146" y="398320"/>
                    </a:cubicBezTo>
                    <a:lnTo>
                      <a:pt x="387846" y="411380"/>
                    </a:lnTo>
                    <a:cubicBezTo>
                      <a:pt x="390475" y="411380"/>
                      <a:pt x="391791" y="408478"/>
                      <a:pt x="391791" y="402673"/>
                    </a:cubicBezTo>
                    <a:cubicBezTo>
                      <a:pt x="394693" y="391065"/>
                      <a:pt x="403399" y="382358"/>
                      <a:pt x="417910" y="376554"/>
                    </a:cubicBezTo>
                    <a:lnTo>
                      <a:pt x="426616" y="359141"/>
                    </a:lnTo>
                    <a:lnTo>
                      <a:pt x="439676" y="346082"/>
                    </a:lnTo>
                    <a:cubicBezTo>
                      <a:pt x="445480" y="340277"/>
                      <a:pt x="451285" y="330120"/>
                      <a:pt x="457089" y="315609"/>
                    </a:cubicBezTo>
                    <a:lnTo>
                      <a:pt x="465795" y="306903"/>
                    </a:lnTo>
                    <a:cubicBezTo>
                      <a:pt x="465795" y="304000"/>
                      <a:pt x="466521" y="301098"/>
                      <a:pt x="467972" y="298196"/>
                    </a:cubicBezTo>
                    <a:cubicBezTo>
                      <a:pt x="469423" y="295294"/>
                      <a:pt x="470149" y="292392"/>
                      <a:pt x="470149" y="289490"/>
                    </a:cubicBezTo>
                    <a:cubicBezTo>
                      <a:pt x="481757" y="277881"/>
                      <a:pt x="489012" y="267723"/>
                      <a:pt x="491915" y="259017"/>
                    </a:cubicBezTo>
                    <a:cubicBezTo>
                      <a:pt x="497719" y="244506"/>
                      <a:pt x="497719" y="234349"/>
                      <a:pt x="491915" y="228545"/>
                    </a:cubicBezTo>
                    <a:cubicBezTo>
                      <a:pt x="494817" y="228545"/>
                      <a:pt x="496268" y="225642"/>
                      <a:pt x="496268" y="219838"/>
                    </a:cubicBezTo>
                    <a:close/>
                    <a:moveTo>
                      <a:pt x="65299" y="128420"/>
                    </a:moveTo>
                    <a:cubicBezTo>
                      <a:pt x="76907" y="128420"/>
                      <a:pt x="84163" y="129871"/>
                      <a:pt x="87065" y="132774"/>
                    </a:cubicBezTo>
                    <a:cubicBezTo>
                      <a:pt x="92869" y="138578"/>
                      <a:pt x="98674" y="142206"/>
                      <a:pt x="104478" y="143657"/>
                    </a:cubicBezTo>
                    <a:cubicBezTo>
                      <a:pt x="110282" y="145108"/>
                      <a:pt x="116086" y="148735"/>
                      <a:pt x="121891" y="154540"/>
                    </a:cubicBezTo>
                    <a:cubicBezTo>
                      <a:pt x="130597" y="157442"/>
                      <a:pt x="137853" y="160344"/>
                      <a:pt x="143657" y="163246"/>
                    </a:cubicBezTo>
                    <a:cubicBezTo>
                      <a:pt x="149461" y="166148"/>
                      <a:pt x="155266" y="169050"/>
                      <a:pt x="161070" y="171953"/>
                    </a:cubicBezTo>
                    <a:cubicBezTo>
                      <a:pt x="166874" y="177757"/>
                      <a:pt x="171953" y="182836"/>
                      <a:pt x="176306" y="187189"/>
                    </a:cubicBezTo>
                    <a:cubicBezTo>
                      <a:pt x="180659" y="191542"/>
                      <a:pt x="185738" y="195170"/>
                      <a:pt x="191542" y="198072"/>
                    </a:cubicBezTo>
                    <a:lnTo>
                      <a:pt x="204602" y="206778"/>
                    </a:lnTo>
                    <a:lnTo>
                      <a:pt x="208955" y="211132"/>
                    </a:lnTo>
                    <a:cubicBezTo>
                      <a:pt x="214759" y="211132"/>
                      <a:pt x="216936" y="210406"/>
                      <a:pt x="215485" y="208955"/>
                    </a:cubicBezTo>
                    <a:cubicBezTo>
                      <a:pt x="214034" y="207504"/>
                      <a:pt x="216211" y="208229"/>
                      <a:pt x="222015" y="211132"/>
                    </a:cubicBezTo>
                    <a:lnTo>
                      <a:pt x="235075" y="228545"/>
                    </a:lnTo>
                    <a:cubicBezTo>
                      <a:pt x="246683" y="228545"/>
                      <a:pt x="249585" y="231447"/>
                      <a:pt x="243781" y="237251"/>
                    </a:cubicBezTo>
                    <a:cubicBezTo>
                      <a:pt x="246683" y="243055"/>
                      <a:pt x="248860" y="245957"/>
                      <a:pt x="250311" y="245957"/>
                    </a:cubicBezTo>
                    <a:cubicBezTo>
                      <a:pt x="251762" y="245957"/>
                      <a:pt x="253939" y="247408"/>
                      <a:pt x="256841" y="250311"/>
                    </a:cubicBezTo>
                    <a:cubicBezTo>
                      <a:pt x="256841" y="256115"/>
                      <a:pt x="258292" y="259017"/>
                      <a:pt x="261194" y="259017"/>
                    </a:cubicBezTo>
                    <a:cubicBezTo>
                      <a:pt x="264096" y="264821"/>
                      <a:pt x="265547" y="267723"/>
                      <a:pt x="265547" y="267723"/>
                    </a:cubicBezTo>
                    <a:cubicBezTo>
                      <a:pt x="271352" y="273528"/>
                      <a:pt x="274254" y="277881"/>
                      <a:pt x="274254" y="280783"/>
                    </a:cubicBezTo>
                    <a:cubicBezTo>
                      <a:pt x="268449" y="298196"/>
                      <a:pt x="265547" y="306903"/>
                      <a:pt x="265547" y="306903"/>
                    </a:cubicBezTo>
                    <a:lnTo>
                      <a:pt x="265547" y="319962"/>
                    </a:lnTo>
                    <a:cubicBezTo>
                      <a:pt x="265547" y="322864"/>
                      <a:pt x="264822" y="323590"/>
                      <a:pt x="263370" y="322139"/>
                    </a:cubicBezTo>
                    <a:cubicBezTo>
                      <a:pt x="261919" y="320688"/>
                      <a:pt x="261194" y="321413"/>
                      <a:pt x="261194" y="324315"/>
                    </a:cubicBezTo>
                    <a:cubicBezTo>
                      <a:pt x="264096" y="327218"/>
                      <a:pt x="264096" y="328669"/>
                      <a:pt x="261194" y="328669"/>
                    </a:cubicBezTo>
                    <a:cubicBezTo>
                      <a:pt x="264096" y="331571"/>
                      <a:pt x="264096" y="333022"/>
                      <a:pt x="261194" y="333022"/>
                    </a:cubicBezTo>
                    <a:cubicBezTo>
                      <a:pt x="264096" y="338826"/>
                      <a:pt x="265547" y="341728"/>
                      <a:pt x="265547" y="341728"/>
                    </a:cubicBezTo>
                    <a:cubicBezTo>
                      <a:pt x="265547" y="347533"/>
                      <a:pt x="264096" y="350435"/>
                      <a:pt x="261194" y="350435"/>
                    </a:cubicBezTo>
                    <a:cubicBezTo>
                      <a:pt x="258292" y="350435"/>
                      <a:pt x="258292" y="353337"/>
                      <a:pt x="261194" y="359141"/>
                    </a:cubicBezTo>
                    <a:cubicBezTo>
                      <a:pt x="264096" y="353337"/>
                      <a:pt x="265547" y="350435"/>
                      <a:pt x="265547" y="350435"/>
                    </a:cubicBezTo>
                    <a:lnTo>
                      <a:pt x="265547" y="389614"/>
                    </a:lnTo>
                    <a:lnTo>
                      <a:pt x="265547" y="411380"/>
                    </a:lnTo>
                    <a:lnTo>
                      <a:pt x="260699" y="418305"/>
                    </a:lnTo>
                    <a:lnTo>
                      <a:pt x="261194" y="411380"/>
                    </a:lnTo>
                    <a:cubicBezTo>
                      <a:pt x="258292" y="411380"/>
                      <a:pt x="256115" y="412831"/>
                      <a:pt x="254664" y="415733"/>
                    </a:cubicBezTo>
                    <a:cubicBezTo>
                      <a:pt x="253213" y="418635"/>
                      <a:pt x="253939" y="420086"/>
                      <a:pt x="256841" y="420086"/>
                    </a:cubicBezTo>
                    <a:cubicBezTo>
                      <a:pt x="256841" y="422989"/>
                      <a:pt x="255390" y="425891"/>
                      <a:pt x="252488" y="428793"/>
                    </a:cubicBezTo>
                    <a:cubicBezTo>
                      <a:pt x="249585" y="431695"/>
                      <a:pt x="249585" y="434597"/>
                      <a:pt x="252488" y="437499"/>
                    </a:cubicBezTo>
                    <a:cubicBezTo>
                      <a:pt x="255390" y="434597"/>
                      <a:pt x="256841" y="433872"/>
                      <a:pt x="256841" y="435323"/>
                    </a:cubicBezTo>
                    <a:cubicBezTo>
                      <a:pt x="256841" y="436774"/>
                      <a:pt x="255390" y="438950"/>
                      <a:pt x="252488" y="441852"/>
                    </a:cubicBezTo>
                    <a:cubicBezTo>
                      <a:pt x="258292" y="444755"/>
                      <a:pt x="259743" y="447657"/>
                      <a:pt x="256841" y="450559"/>
                    </a:cubicBezTo>
                    <a:cubicBezTo>
                      <a:pt x="253939" y="453461"/>
                      <a:pt x="252488" y="456363"/>
                      <a:pt x="252488" y="459265"/>
                    </a:cubicBezTo>
                    <a:lnTo>
                      <a:pt x="251835" y="463836"/>
                    </a:lnTo>
                    <a:lnTo>
                      <a:pt x="252488" y="463619"/>
                    </a:lnTo>
                    <a:lnTo>
                      <a:pt x="251762" y="464344"/>
                    </a:lnTo>
                    <a:lnTo>
                      <a:pt x="250311" y="474502"/>
                    </a:lnTo>
                    <a:cubicBezTo>
                      <a:pt x="248860" y="478855"/>
                      <a:pt x="248134" y="483934"/>
                      <a:pt x="248134" y="489738"/>
                    </a:cubicBezTo>
                    <a:cubicBezTo>
                      <a:pt x="245232" y="495542"/>
                      <a:pt x="243781" y="502798"/>
                      <a:pt x="243781" y="511504"/>
                    </a:cubicBezTo>
                    <a:cubicBezTo>
                      <a:pt x="243781" y="520210"/>
                      <a:pt x="240879" y="527466"/>
                      <a:pt x="235075" y="533270"/>
                    </a:cubicBezTo>
                    <a:cubicBezTo>
                      <a:pt x="235075" y="530368"/>
                      <a:pt x="235800" y="527466"/>
                      <a:pt x="237251" y="524564"/>
                    </a:cubicBezTo>
                    <a:cubicBezTo>
                      <a:pt x="238702" y="521662"/>
                      <a:pt x="239428" y="518759"/>
                      <a:pt x="239428" y="515857"/>
                    </a:cubicBezTo>
                    <a:cubicBezTo>
                      <a:pt x="242330" y="512955"/>
                      <a:pt x="243781" y="505700"/>
                      <a:pt x="243781" y="494091"/>
                    </a:cubicBezTo>
                    <a:lnTo>
                      <a:pt x="248134" y="467972"/>
                    </a:lnTo>
                    <a:lnTo>
                      <a:pt x="247590" y="467700"/>
                    </a:lnTo>
                    <a:cubicBezTo>
                      <a:pt x="246502" y="469332"/>
                      <a:pt x="243781" y="476678"/>
                      <a:pt x="239428" y="489738"/>
                    </a:cubicBezTo>
                    <a:cubicBezTo>
                      <a:pt x="239428" y="492640"/>
                      <a:pt x="236526" y="502798"/>
                      <a:pt x="230721" y="520210"/>
                    </a:cubicBezTo>
                    <a:cubicBezTo>
                      <a:pt x="230721" y="531819"/>
                      <a:pt x="229270" y="539074"/>
                      <a:pt x="226368" y="541977"/>
                    </a:cubicBezTo>
                    <a:cubicBezTo>
                      <a:pt x="223466" y="544879"/>
                      <a:pt x="222015" y="549232"/>
                      <a:pt x="222015" y="555036"/>
                    </a:cubicBezTo>
                    <a:cubicBezTo>
                      <a:pt x="219113" y="557938"/>
                      <a:pt x="218387" y="560115"/>
                      <a:pt x="219838" y="561566"/>
                    </a:cubicBezTo>
                    <a:cubicBezTo>
                      <a:pt x="221289" y="563017"/>
                      <a:pt x="220564" y="565194"/>
                      <a:pt x="217662" y="568096"/>
                    </a:cubicBezTo>
                    <a:lnTo>
                      <a:pt x="213308" y="581156"/>
                    </a:lnTo>
                    <a:cubicBezTo>
                      <a:pt x="207504" y="581156"/>
                      <a:pt x="204602" y="582607"/>
                      <a:pt x="204602" y="585509"/>
                    </a:cubicBezTo>
                    <a:lnTo>
                      <a:pt x="204602" y="594215"/>
                    </a:lnTo>
                    <a:lnTo>
                      <a:pt x="195895" y="598569"/>
                    </a:lnTo>
                    <a:cubicBezTo>
                      <a:pt x="195895" y="592764"/>
                      <a:pt x="197347" y="587685"/>
                      <a:pt x="200249" y="583332"/>
                    </a:cubicBezTo>
                    <a:cubicBezTo>
                      <a:pt x="203151" y="578979"/>
                      <a:pt x="204602" y="573900"/>
                      <a:pt x="204602" y="568096"/>
                    </a:cubicBezTo>
                    <a:cubicBezTo>
                      <a:pt x="210406" y="565194"/>
                      <a:pt x="213308" y="557938"/>
                      <a:pt x="213308" y="546330"/>
                    </a:cubicBezTo>
                    <a:lnTo>
                      <a:pt x="200249" y="563743"/>
                    </a:lnTo>
                    <a:cubicBezTo>
                      <a:pt x="203151" y="569547"/>
                      <a:pt x="201700" y="575351"/>
                      <a:pt x="195895" y="581156"/>
                    </a:cubicBezTo>
                    <a:lnTo>
                      <a:pt x="195895" y="589862"/>
                    </a:lnTo>
                    <a:cubicBezTo>
                      <a:pt x="192993" y="589862"/>
                      <a:pt x="190091" y="591313"/>
                      <a:pt x="187189" y="594215"/>
                    </a:cubicBezTo>
                    <a:cubicBezTo>
                      <a:pt x="187189" y="597117"/>
                      <a:pt x="186464" y="599294"/>
                      <a:pt x="185013" y="600745"/>
                    </a:cubicBezTo>
                    <a:cubicBezTo>
                      <a:pt x="183561" y="602196"/>
                      <a:pt x="182836" y="605824"/>
                      <a:pt x="182836" y="611628"/>
                    </a:cubicBezTo>
                    <a:cubicBezTo>
                      <a:pt x="182836" y="617432"/>
                      <a:pt x="178369" y="624688"/>
                      <a:pt x="169436" y="633394"/>
                    </a:cubicBezTo>
                    <a:cubicBezTo>
                      <a:pt x="169436" y="630492"/>
                      <a:pt x="167940" y="629041"/>
                      <a:pt x="164947" y="629041"/>
                    </a:cubicBezTo>
                    <a:cubicBezTo>
                      <a:pt x="164947" y="631943"/>
                      <a:pt x="163451" y="634845"/>
                      <a:pt x="160458" y="637748"/>
                    </a:cubicBezTo>
                    <a:lnTo>
                      <a:pt x="151547" y="655160"/>
                    </a:lnTo>
                    <a:cubicBezTo>
                      <a:pt x="151547" y="652258"/>
                      <a:pt x="148554" y="660602"/>
                      <a:pt x="142569" y="680191"/>
                    </a:cubicBezTo>
                    <a:cubicBezTo>
                      <a:pt x="139667" y="683094"/>
                      <a:pt x="136764" y="684545"/>
                      <a:pt x="133862" y="684545"/>
                    </a:cubicBezTo>
                    <a:cubicBezTo>
                      <a:pt x="135313" y="684545"/>
                      <a:pt x="135313" y="685633"/>
                      <a:pt x="133862" y="687810"/>
                    </a:cubicBezTo>
                    <a:lnTo>
                      <a:pt x="125825" y="696851"/>
                    </a:lnTo>
                    <a:lnTo>
                      <a:pt x="125700" y="697604"/>
                    </a:lnTo>
                    <a:cubicBezTo>
                      <a:pt x="125337" y="698330"/>
                      <a:pt x="124793" y="698693"/>
                      <a:pt x="124067" y="698693"/>
                    </a:cubicBezTo>
                    <a:lnTo>
                      <a:pt x="125156" y="696516"/>
                    </a:lnTo>
                    <a:cubicBezTo>
                      <a:pt x="125881" y="695065"/>
                      <a:pt x="126244" y="694339"/>
                      <a:pt x="126244" y="694339"/>
                    </a:cubicBezTo>
                    <a:lnTo>
                      <a:pt x="126238" y="694373"/>
                    </a:lnTo>
                    <a:lnTo>
                      <a:pt x="128965" y="686237"/>
                    </a:lnTo>
                    <a:cubicBezTo>
                      <a:pt x="132230" y="676493"/>
                      <a:pt x="133862" y="671621"/>
                      <a:pt x="133862" y="671621"/>
                    </a:cubicBezTo>
                    <a:lnTo>
                      <a:pt x="146378" y="645910"/>
                    </a:lnTo>
                    <a:cubicBezTo>
                      <a:pt x="152182" y="640106"/>
                      <a:pt x="150912" y="635752"/>
                      <a:pt x="142569" y="632850"/>
                    </a:cubicBezTo>
                    <a:lnTo>
                      <a:pt x="134950" y="641557"/>
                    </a:lnTo>
                    <a:cubicBezTo>
                      <a:pt x="134950" y="647270"/>
                      <a:pt x="133499" y="650127"/>
                      <a:pt x="130597" y="650127"/>
                    </a:cubicBezTo>
                    <a:cubicBezTo>
                      <a:pt x="136402" y="652938"/>
                      <a:pt x="136402" y="654344"/>
                      <a:pt x="130597" y="654344"/>
                    </a:cubicBezTo>
                    <a:cubicBezTo>
                      <a:pt x="124793" y="654344"/>
                      <a:pt x="123342" y="657156"/>
                      <a:pt x="126244" y="662779"/>
                    </a:cubicBezTo>
                    <a:lnTo>
                      <a:pt x="121891" y="662779"/>
                    </a:lnTo>
                    <a:cubicBezTo>
                      <a:pt x="124793" y="659967"/>
                      <a:pt x="124793" y="658561"/>
                      <a:pt x="121891" y="658561"/>
                    </a:cubicBezTo>
                    <a:cubicBezTo>
                      <a:pt x="118989" y="658561"/>
                      <a:pt x="117538" y="659967"/>
                      <a:pt x="117538" y="662779"/>
                    </a:cubicBezTo>
                    <a:cubicBezTo>
                      <a:pt x="117538" y="668401"/>
                      <a:pt x="116086" y="671213"/>
                      <a:pt x="113184" y="671213"/>
                    </a:cubicBezTo>
                    <a:cubicBezTo>
                      <a:pt x="113184" y="676790"/>
                      <a:pt x="111733" y="680985"/>
                      <a:pt x="108831" y="683796"/>
                    </a:cubicBezTo>
                    <a:cubicBezTo>
                      <a:pt x="100125" y="692231"/>
                      <a:pt x="97222" y="696448"/>
                      <a:pt x="100125" y="696448"/>
                    </a:cubicBezTo>
                    <a:cubicBezTo>
                      <a:pt x="97222" y="699259"/>
                      <a:pt x="95771" y="702071"/>
                      <a:pt x="95771" y="704882"/>
                    </a:cubicBezTo>
                    <a:lnTo>
                      <a:pt x="95771" y="709100"/>
                    </a:lnTo>
                    <a:cubicBezTo>
                      <a:pt x="87065" y="717534"/>
                      <a:pt x="82712" y="720345"/>
                      <a:pt x="82712" y="717534"/>
                    </a:cubicBezTo>
                    <a:cubicBezTo>
                      <a:pt x="79810" y="723157"/>
                      <a:pt x="78358" y="725968"/>
                      <a:pt x="78358" y="725968"/>
                    </a:cubicBezTo>
                    <a:lnTo>
                      <a:pt x="82712" y="730185"/>
                    </a:lnTo>
                    <a:cubicBezTo>
                      <a:pt x="76907" y="730185"/>
                      <a:pt x="74005" y="731569"/>
                      <a:pt x="74005" y="734335"/>
                    </a:cubicBezTo>
                    <a:lnTo>
                      <a:pt x="74005" y="738552"/>
                    </a:lnTo>
                    <a:lnTo>
                      <a:pt x="69652" y="738552"/>
                    </a:lnTo>
                    <a:cubicBezTo>
                      <a:pt x="72554" y="741363"/>
                      <a:pt x="71103" y="742769"/>
                      <a:pt x="65299" y="742769"/>
                    </a:cubicBezTo>
                    <a:lnTo>
                      <a:pt x="64972" y="743639"/>
                    </a:lnTo>
                    <a:lnTo>
                      <a:pt x="65843" y="741047"/>
                    </a:lnTo>
                    <a:cubicBezTo>
                      <a:pt x="66931" y="737808"/>
                      <a:pt x="68201" y="734029"/>
                      <a:pt x="69652" y="729709"/>
                    </a:cubicBezTo>
                    <a:cubicBezTo>
                      <a:pt x="72554" y="723950"/>
                      <a:pt x="74005" y="721071"/>
                      <a:pt x="74005" y="721071"/>
                    </a:cubicBezTo>
                    <a:cubicBezTo>
                      <a:pt x="74005" y="718214"/>
                      <a:pt x="72554" y="715335"/>
                      <a:pt x="69652" y="712432"/>
                    </a:cubicBezTo>
                    <a:cubicBezTo>
                      <a:pt x="72554" y="706674"/>
                      <a:pt x="74731" y="703080"/>
                      <a:pt x="76182" y="701651"/>
                    </a:cubicBezTo>
                    <a:cubicBezTo>
                      <a:pt x="77633" y="700223"/>
                      <a:pt x="79810" y="696629"/>
                      <a:pt x="82712" y="690870"/>
                    </a:cubicBezTo>
                    <a:lnTo>
                      <a:pt x="91418" y="669240"/>
                    </a:lnTo>
                    <a:cubicBezTo>
                      <a:pt x="91418" y="666383"/>
                      <a:pt x="92869" y="663504"/>
                      <a:pt x="95771" y="660602"/>
                    </a:cubicBezTo>
                    <a:cubicBezTo>
                      <a:pt x="98674" y="657700"/>
                      <a:pt x="100125" y="654798"/>
                      <a:pt x="100125" y="651895"/>
                    </a:cubicBezTo>
                    <a:lnTo>
                      <a:pt x="100125" y="647542"/>
                    </a:lnTo>
                    <a:lnTo>
                      <a:pt x="100125" y="638836"/>
                    </a:lnTo>
                    <a:lnTo>
                      <a:pt x="82712" y="664955"/>
                    </a:lnTo>
                    <a:cubicBezTo>
                      <a:pt x="79810" y="667495"/>
                      <a:pt x="77633" y="670850"/>
                      <a:pt x="76182" y="675022"/>
                    </a:cubicBezTo>
                    <a:cubicBezTo>
                      <a:pt x="74731" y="679194"/>
                      <a:pt x="72554" y="681280"/>
                      <a:pt x="69652" y="681280"/>
                    </a:cubicBezTo>
                    <a:cubicBezTo>
                      <a:pt x="69652" y="684182"/>
                      <a:pt x="68927" y="686358"/>
                      <a:pt x="67476" y="687810"/>
                    </a:cubicBezTo>
                    <a:cubicBezTo>
                      <a:pt x="66024" y="689261"/>
                      <a:pt x="65299" y="688535"/>
                      <a:pt x="65299" y="685633"/>
                    </a:cubicBezTo>
                    <a:lnTo>
                      <a:pt x="65299" y="681280"/>
                    </a:lnTo>
                    <a:lnTo>
                      <a:pt x="60946" y="676927"/>
                    </a:lnTo>
                    <a:lnTo>
                      <a:pt x="65299" y="672573"/>
                    </a:lnTo>
                    <a:cubicBezTo>
                      <a:pt x="68201" y="672573"/>
                      <a:pt x="69652" y="669671"/>
                      <a:pt x="69652" y="663867"/>
                    </a:cubicBezTo>
                    <a:lnTo>
                      <a:pt x="74005" y="659514"/>
                    </a:lnTo>
                    <a:cubicBezTo>
                      <a:pt x="74005" y="656611"/>
                      <a:pt x="75456" y="653709"/>
                      <a:pt x="78358" y="650807"/>
                    </a:cubicBezTo>
                    <a:cubicBezTo>
                      <a:pt x="78358" y="645003"/>
                      <a:pt x="76907" y="640650"/>
                      <a:pt x="74005" y="637748"/>
                    </a:cubicBezTo>
                    <a:cubicBezTo>
                      <a:pt x="79810" y="634845"/>
                      <a:pt x="83437" y="632669"/>
                      <a:pt x="84888" y="631218"/>
                    </a:cubicBezTo>
                    <a:cubicBezTo>
                      <a:pt x="86340" y="629767"/>
                      <a:pt x="89967" y="627590"/>
                      <a:pt x="95771" y="624688"/>
                    </a:cubicBezTo>
                    <a:cubicBezTo>
                      <a:pt x="89967" y="624688"/>
                      <a:pt x="87065" y="621786"/>
                      <a:pt x="87065" y="615981"/>
                    </a:cubicBezTo>
                    <a:lnTo>
                      <a:pt x="87065" y="607275"/>
                    </a:lnTo>
                    <a:cubicBezTo>
                      <a:pt x="87065" y="604373"/>
                      <a:pt x="88516" y="602196"/>
                      <a:pt x="91418" y="600745"/>
                    </a:cubicBezTo>
                    <a:cubicBezTo>
                      <a:pt x="94320" y="599294"/>
                      <a:pt x="94320" y="597117"/>
                      <a:pt x="91418" y="594215"/>
                    </a:cubicBezTo>
                    <a:cubicBezTo>
                      <a:pt x="91418" y="591313"/>
                      <a:pt x="92869" y="589862"/>
                      <a:pt x="95771" y="589862"/>
                    </a:cubicBezTo>
                    <a:lnTo>
                      <a:pt x="95771" y="581156"/>
                    </a:lnTo>
                    <a:cubicBezTo>
                      <a:pt x="98674" y="581156"/>
                      <a:pt x="100125" y="579705"/>
                      <a:pt x="100125" y="576802"/>
                    </a:cubicBezTo>
                    <a:lnTo>
                      <a:pt x="108831" y="568096"/>
                    </a:lnTo>
                    <a:lnTo>
                      <a:pt x="100125" y="568096"/>
                    </a:lnTo>
                    <a:lnTo>
                      <a:pt x="104478" y="563743"/>
                    </a:lnTo>
                    <a:lnTo>
                      <a:pt x="100125" y="563743"/>
                    </a:lnTo>
                    <a:cubicBezTo>
                      <a:pt x="100125" y="557938"/>
                      <a:pt x="101576" y="555036"/>
                      <a:pt x="104478" y="555036"/>
                    </a:cubicBezTo>
                    <a:cubicBezTo>
                      <a:pt x="107380" y="555036"/>
                      <a:pt x="108831" y="553585"/>
                      <a:pt x="108831" y="550683"/>
                    </a:cubicBezTo>
                    <a:cubicBezTo>
                      <a:pt x="111733" y="547781"/>
                      <a:pt x="113184" y="544879"/>
                      <a:pt x="113184" y="541977"/>
                    </a:cubicBezTo>
                    <a:lnTo>
                      <a:pt x="113184" y="537623"/>
                    </a:lnTo>
                    <a:cubicBezTo>
                      <a:pt x="116086" y="537623"/>
                      <a:pt x="117538" y="536172"/>
                      <a:pt x="117538" y="533270"/>
                    </a:cubicBezTo>
                    <a:cubicBezTo>
                      <a:pt x="111733" y="530368"/>
                      <a:pt x="111008" y="527466"/>
                      <a:pt x="115361" y="524564"/>
                    </a:cubicBezTo>
                    <a:cubicBezTo>
                      <a:pt x="119714" y="521662"/>
                      <a:pt x="120440" y="518759"/>
                      <a:pt x="117538" y="515857"/>
                    </a:cubicBezTo>
                    <a:cubicBezTo>
                      <a:pt x="114635" y="512955"/>
                      <a:pt x="114635" y="511504"/>
                      <a:pt x="117538" y="511504"/>
                    </a:cubicBezTo>
                    <a:cubicBezTo>
                      <a:pt x="120440" y="511504"/>
                      <a:pt x="121891" y="510053"/>
                      <a:pt x="121891" y="507151"/>
                    </a:cubicBezTo>
                    <a:cubicBezTo>
                      <a:pt x="118989" y="504249"/>
                      <a:pt x="118989" y="502072"/>
                      <a:pt x="121891" y="500621"/>
                    </a:cubicBezTo>
                    <a:cubicBezTo>
                      <a:pt x="124793" y="499170"/>
                      <a:pt x="124793" y="498444"/>
                      <a:pt x="121891" y="498444"/>
                    </a:cubicBezTo>
                    <a:lnTo>
                      <a:pt x="130597" y="485385"/>
                    </a:lnTo>
                    <a:lnTo>
                      <a:pt x="130597" y="472325"/>
                    </a:lnTo>
                    <a:lnTo>
                      <a:pt x="134950" y="467972"/>
                    </a:lnTo>
                    <a:lnTo>
                      <a:pt x="134950" y="459265"/>
                    </a:lnTo>
                    <a:cubicBezTo>
                      <a:pt x="137853" y="459265"/>
                      <a:pt x="140029" y="458540"/>
                      <a:pt x="141480" y="457089"/>
                    </a:cubicBezTo>
                    <a:cubicBezTo>
                      <a:pt x="142931" y="455638"/>
                      <a:pt x="142206" y="454912"/>
                      <a:pt x="139304" y="454912"/>
                    </a:cubicBezTo>
                    <a:cubicBezTo>
                      <a:pt x="136402" y="452010"/>
                      <a:pt x="136402" y="449108"/>
                      <a:pt x="139304" y="446206"/>
                    </a:cubicBezTo>
                    <a:cubicBezTo>
                      <a:pt x="139304" y="440401"/>
                      <a:pt x="137853" y="436048"/>
                      <a:pt x="134950" y="433146"/>
                    </a:cubicBezTo>
                    <a:cubicBezTo>
                      <a:pt x="140755" y="433146"/>
                      <a:pt x="142206" y="431695"/>
                      <a:pt x="139304" y="428793"/>
                    </a:cubicBezTo>
                    <a:cubicBezTo>
                      <a:pt x="139304" y="422989"/>
                      <a:pt x="140029" y="418635"/>
                      <a:pt x="141480" y="415733"/>
                    </a:cubicBezTo>
                    <a:cubicBezTo>
                      <a:pt x="142931" y="412831"/>
                      <a:pt x="143657" y="408478"/>
                      <a:pt x="143657" y="402673"/>
                    </a:cubicBezTo>
                    <a:cubicBezTo>
                      <a:pt x="149461" y="379456"/>
                      <a:pt x="152363" y="363494"/>
                      <a:pt x="152363" y="354788"/>
                    </a:cubicBezTo>
                    <a:cubicBezTo>
                      <a:pt x="152363" y="337375"/>
                      <a:pt x="153089" y="319962"/>
                      <a:pt x="154540" y="302549"/>
                    </a:cubicBezTo>
                    <a:cubicBezTo>
                      <a:pt x="155991" y="285136"/>
                      <a:pt x="155266" y="267723"/>
                      <a:pt x="152363" y="250311"/>
                    </a:cubicBezTo>
                    <a:lnTo>
                      <a:pt x="152363" y="224191"/>
                    </a:lnTo>
                    <a:cubicBezTo>
                      <a:pt x="149461" y="215485"/>
                      <a:pt x="145108" y="208229"/>
                      <a:pt x="139304" y="202425"/>
                    </a:cubicBezTo>
                    <a:lnTo>
                      <a:pt x="104478" y="167599"/>
                    </a:lnTo>
                    <a:lnTo>
                      <a:pt x="69652" y="132774"/>
                    </a:lnTo>
                    <a:cubicBezTo>
                      <a:pt x="63848" y="132774"/>
                      <a:pt x="62397" y="131322"/>
                      <a:pt x="65299" y="128420"/>
                    </a:cubicBezTo>
                    <a:close/>
                    <a:moveTo>
                      <a:pt x="564211" y="0"/>
                    </a:moveTo>
                    <a:cubicBezTo>
                      <a:pt x="565316" y="0"/>
                      <a:pt x="566237" y="726"/>
                      <a:pt x="566974" y="2177"/>
                    </a:cubicBezTo>
                    <a:cubicBezTo>
                      <a:pt x="568447" y="5079"/>
                      <a:pt x="570658" y="5079"/>
                      <a:pt x="573606" y="2177"/>
                    </a:cubicBezTo>
                    <a:cubicBezTo>
                      <a:pt x="573606" y="5079"/>
                      <a:pt x="575057" y="6530"/>
                      <a:pt x="577959" y="6530"/>
                    </a:cubicBezTo>
                    <a:cubicBezTo>
                      <a:pt x="577959" y="6530"/>
                      <a:pt x="580906" y="7981"/>
                      <a:pt x="586801" y="10883"/>
                    </a:cubicBezTo>
                    <a:cubicBezTo>
                      <a:pt x="589749" y="16688"/>
                      <a:pt x="591948" y="17413"/>
                      <a:pt x="593399" y="13060"/>
                    </a:cubicBezTo>
                    <a:cubicBezTo>
                      <a:pt x="594850" y="8707"/>
                      <a:pt x="598523" y="7981"/>
                      <a:pt x="604418" y="10883"/>
                    </a:cubicBezTo>
                    <a:lnTo>
                      <a:pt x="613261" y="19590"/>
                    </a:lnTo>
                    <a:lnTo>
                      <a:pt x="622035" y="19590"/>
                    </a:lnTo>
                    <a:cubicBezTo>
                      <a:pt x="622035" y="22492"/>
                      <a:pt x="623509" y="22492"/>
                      <a:pt x="626456" y="19590"/>
                    </a:cubicBezTo>
                    <a:cubicBezTo>
                      <a:pt x="632306" y="19590"/>
                      <a:pt x="636705" y="21041"/>
                      <a:pt x="639652" y="23943"/>
                    </a:cubicBezTo>
                    <a:lnTo>
                      <a:pt x="648495" y="37003"/>
                    </a:lnTo>
                    <a:cubicBezTo>
                      <a:pt x="648495" y="39905"/>
                      <a:pt x="649946" y="41356"/>
                      <a:pt x="652848" y="41356"/>
                    </a:cubicBezTo>
                    <a:cubicBezTo>
                      <a:pt x="658743" y="47160"/>
                      <a:pt x="661690" y="47160"/>
                      <a:pt x="661690" y="41356"/>
                    </a:cubicBezTo>
                    <a:cubicBezTo>
                      <a:pt x="664592" y="38454"/>
                      <a:pt x="665318" y="34826"/>
                      <a:pt x="663867" y="30473"/>
                    </a:cubicBezTo>
                    <a:cubicBezTo>
                      <a:pt x="662416" y="26120"/>
                      <a:pt x="663141" y="22492"/>
                      <a:pt x="666044" y="19590"/>
                    </a:cubicBezTo>
                    <a:cubicBezTo>
                      <a:pt x="668946" y="16688"/>
                      <a:pt x="672574" y="19590"/>
                      <a:pt x="676927" y="28296"/>
                    </a:cubicBezTo>
                    <a:cubicBezTo>
                      <a:pt x="681280" y="37003"/>
                      <a:pt x="683456" y="42807"/>
                      <a:pt x="683456" y="45709"/>
                    </a:cubicBezTo>
                    <a:cubicBezTo>
                      <a:pt x="683456" y="51513"/>
                      <a:pt x="684908" y="54416"/>
                      <a:pt x="687810" y="54416"/>
                    </a:cubicBezTo>
                    <a:cubicBezTo>
                      <a:pt x="690712" y="54416"/>
                      <a:pt x="693614" y="55867"/>
                      <a:pt x="696516" y="58769"/>
                    </a:cubicBezTo>
                    <a:cubicBezTo>
                      <a:pt x="699418" y="61671"/>
                      <a:pt x="700869" y="67475"/>
                      <a:pt x="700869" y="76182"/>
                    </a:cubicBezTo>
                    <a:lnTo>
                      <a:pt x="700869" y="89241"/>
                    </a:lnTo>
                    <a:cubicBezTo>
                      <a:pt x="697967" y="89241"/>
                      <a:pt x="696516" y="90692"/>
                      <a:pt x="696516" y="93595"/>
                    </a:cubicBezTo>
                    <a:cubicBezTo>
                      <a:pt x="693614" y="96497"/>
                      <a:pt x="692163" y="102301"/>
                      <a:pt x="692163" y="111007"/>
                    </a:cubicBezTo>
                    <a:cubicBezTo>
                      <a:pt x="689261" y="113910"/>
                      <a:pt x="687810" y="116812"/>
                      <a:pt x="687810" y="119714"/>
                    </a:cubicBezTo>
                    <a:cubicBezTo>
                      <a:pt x="684908" y="122616"/>
                      <a:pt x="683456" y="125518"/>
                      <a:pt x="683456" y="128420"/>
                    </a:cubicBezTo>
                    <a:lnTo>
                      <a:pt x="681280" y="132774"/>
                    </a:lnTo>
                    <a:lnTo>
                      <a:pt x="682912" y="131685"/>
                    </a:lnTo>
                    <a:cubicBezTo>
                      <a:pt x="683275" y="132411"/>
                      <a:pt x="683456" y="134225"/>
                      <a:pt x="683456" y="137127"/>
                    </a:cubicBezTo>
                    <a:cubicBezTo>
                      <a:pt x="683456" y="140029"/>
                      <a:pt x="682731" y="141480"/>
                      <a:pt x="681280" y="141480"/>
                    </a:cubicBezTo>
                    <a:cubicBezTo>
                      <a:pt x="679829" y="141480"/>
                      <a:pt x="679103" y="142931"/>
                      <a:pt x="679103" y="145833"/>
                    </a:cubicBezTo>
                    <a:lnTo>
                      <a:pt x="670397" y="167599"/>
                    </a:lnTo>
                    <a:lnTo>
                      <a:pt x="670397" y="185012"/>
                    </a:lnTo>
                    <a:cubicBezTo>
                      <a:pt x="658788" y="257566"/>
                      <a:pt x="650082" y="328669"/>
                      <a:pt x="644277" y="398320"/>
                    </a:cubicBezTo>
                    <a:cubicBezTo>
                      <a:pt x="641375" y="436048"/>
                      <a:pt x="641375" y="472325"/>
                      <a:pt x="644277" y="507151"/>
                    </a:cubicBezTo>
                    <a:lnTo>
                      <a:pt x="657337" y="563743"/>
                    </a:lnTo>
                    <a:cubicBezTo>
                      <a:pt x="660239" y="572449"/>
                      <a:pt x="663141" y="579705"/>
                      <a:pt x="666044" y="585509"/>
                    </a:cubicBezTo>
                    <a:cubicBezTo>
                      <a:pt x="668946" y="591313"/>
                      <a:pt x="671848" y="597117"/>
                      <a:pt x="674750" y="602922"/>
                    </a:cubicBezTo>
                    <a:lnTo>
                      <a:pt x="687810" y="620335"/>
                    </a:lnTo>
                    <a:cubicBezTo>
                      <a:pt x="690712" y="620335"/>
                      <a:pt x="693614" y="621786"/>
                      <a:pt x="696516" y="624688"/>
                    </a:cubicBezTo>
                    <a:lnTo>
                      <a:pt x="705223" y="633394"/>
                    </a:lnTo>
                    <a:cubicBezTo>
                      <a:pt x="711027" y="642101"/>
                      <a:pt x="725538" y="649356"/>
                      <a:pt x="748755" y="655160"/>
                    </a:cubicBezTo>
                    <a:cubicBezTo>
                      <a:pt x="766168" y="660965"/>
                      <a:pt x="774874" y="663867"/>
                      <a:pt x="774874" y="663867"/>
                    </a:cubicBezTo>
                    <a:cubicBezTo>
                      <a:pt x="777776" y="666769"/>
                      <a:pt x="780678" y="666769"/>
                      <a:pt x="783581" y="663867"/>
                    </a:cubicBezTo>
                    <a:cubicBezTo>
                      <a:pt x="783581" y="666769"/>
                      <a:pt x="785032" y="668220"/>
                      <a:pt x="787934" y="668220"/>
                    </a:cubicBezTo>
                    <a:cubicBezTo>
                      <a:pt x="816955" y="674024"/>
                      <a:pt x="834368" y="676927"/>
                      <a:pt x="840173" y="676927"/>
                    </a:cubicBezTo>
                    <a:cubicBezTo>
                      <a:pt x="848879" y="679829"/>
                      <a:pt x="864841" y="681280"/>
                      <a:pt x="888058" y="681280"/>
                    </a:cubicBezTo>
                    <a:cubicBezTo>
                      <a:pt x="890960" y="684182"/>
                      <a:pt x="899666" y="685633"/>
                      <a:pt x="914177" y="685633"/>
                    </a:cubicBezTo>
                    <a:cubicBezTo>
                      <a:pt x="925786" y="685633"/>
                      <a:pt x="933041" y="687084"/>
                      <a:pt x="935943" y="689986"/>
                    </a:cubicBezTo>
                    <a:lnTo>
                      <a:pt x="966416" y="694339"/>
                    </a:lnTo>
                    <a:lnTo>
                      <a:pt x="992535" y="689986"/>
                    </a:lnTo>
                    <a:cubicBezTo>
                      <a:pt x="1012850" y="695790"/>
                      <a:pt x="1027361" y="695790"/>
                      <a:pt x="1036068" y="689986"/>
                    </a:cubicBezTo>
                    <a:cubicBezTo>
                      <a:pt x="1038970" y="698693"/>
                      <a:pt x="1048402" y="703046"/>
                      <a:pt x="1064363" y="703046"/>
                    </a:cubicBezTo>
                    <a:cubicBezTo>
                      <a:pt x="1080325" y="703046"/>
                      <a:pt x="1091208" y="701595"/>
                      <a:pt x="1097013" y="698693"/>
                    </a:cubicBezTo>
                    <a:cubicBezTo>
                      <a:pt x="1105719" y="698693"/>
                      <a:pt x="1115151" y="698693"/>
                      <a:pt x="1125308" y="698693"/>
                    </a:cubicBezTo>
                    <a:cubicBezTo>
                      <a:pt x="1135466" y="698693"/>
                      <a:pt x="1144898" y="697241"/>
                      <a:pt x="1153604" y="694339"/>
                    </a:cubicBezTo>
                    <a:cubicBezTo>
                      <a:pt x="1150702" y="697241"/>
                      <a:pt x="1146349" y="698693"/>
                      <a:pt x="1140545" y="698693"/>
                    </a:cubicBezTo>
                    <a:cubicBezTo>
                      <a:pt x="1143447" y="703771"/>
                      <a:pt x="1149251" y="705041"/>
                      <a:pt x="1157958" y="702502"/>
                    </a:cubicBezTo>
                    <a:cubicBezTo>
                      <a:pt x="1166664" y="699962"/>
                      <a:pt x="1172468" y="697241"/>
                      <a:pt x="1175371" y="694339"/>
                    </a:cubicBezTo>
                    <a:cubicBezTo>
                      <a:pt x="1178273" y="694339"/>
                      <a:pt x="1191332" y="691437"/>
                      <a:pt x="1214550" y="685633"/>
                    </a:cubicBezTo>
                    <a:cubicBezTo>
                      <a:pt x="1217451" y="691437"/>
                      <a:pt x="1206568" y="696969"/>
                      <a:pt x="1181900" y="702230"/>
                    </a:cubicBezTo>
                    <a:cubicBezTo>
                      <a:pt x="1157232" y="707490"/>
                      <a:pt x="1141996" y="710120"/>
                      <a:pt x="1136192" y="710120"/>
                    </a:cubicBezTo>
                    <a:cubicBezTo>
                      <a:pt x="1115877" y="715199"/>
                      <a:pt x="1104268" y="719008"/>
                      <a:pt x="1101366" y="721547"/>
                    </a:cubicBezTo>
                    <a:lnTo>
                      <a:pt x="1092659" y="725356"/>
                    </a:lnTo>
                    <a:lnTo>
                      <a:pt x="1088306" y="725356"/>
                    </a:lnTo>
                    <a:cubicBezTo>
                      <a:pt x="1085404" y="725356"/>
                      <a:pt x="1083953" y="725991"/>
                      <a:pt x="1083953" y="727261"/>
                    </a:cubicBezTo>
                    <a:cubicBezTo>
                      <a:pt x="1083953" y="728530"/>
                      <a:pt x="1082502" y="729165"/>
                      <a:pt x="1079600" y="729165"/>
                    </a:cubicBezTo>
                    <a:lnTo>
                      <a:pt x="1075246" y="729165"/>
                    </a:lnTo>
                    <a:cubicBezTo>
                      <a:pt x="1066540" y="729165"/>
                      <a:pt x="1060736" y="730616"/>
                      <a:pt x="1057834" y="733518"/>
                    </a:cubicBezTo>
                    <a:lnTo>
                      <a:pt x="1062187" y="733518"/>
                    </a:lnTo>
                    <a:lnTo>
                      <a:pt x="1070893" y="733518"/>
                    </a:lnTo>
                    <a:cubicBezTo>
                      <a:pt x="1091208" y="733518"/>
                      <a:pt x="1102817" y="730616"/>
                      <a:pt x="1105719" y="724812"/>
                    </a:cubicBezTo>
                    <a:cubicBezTo>
                      <a:pt x="1108621" y="721910"/>
                      <a:pt x="1110798" y="721184"/>
                      <a:pt x="1112249" y="722635"/>
                    </a:cubicBezTo>
                    <a:cubicBezTo>
                      <a:pt x="1113700" y="724086"/>
                      <a:pt x="1115877" y="723361"/>
                      <a:pt x="1118779" y="720459"/>
                    </a:cubicBezTo>
                    <a:cubicBezTo>
                      <a:pt x="1124583" y="720459"/>
                      <a:pt x="1128211" y="719733"/>
                      <a:pt x="1129662" y="718282"/>
                    </a:cubicBezTo>
                    <a:cubicBezTo>
                      <a:pt x="1131113" y="716831"/>
                      <a:pt x="1134740" y="716106"/>
                      <a:pt x="1140545" y="716106"/>
                    </a:cubicBezTo>
                    <a:cubicBezTo>
                      <a:pt x="1143447" y="716106"/>
                      <a:pt x="1148526" y="714654"/>
                      <a:pt x="1155781" y="711752"/>
                    </a:cubicBezTo>
                    <a:cubicBezTo>
                      <a:pt x="1163036" y="708850"/>
                      <a:pt x="1168115" y="708850"/>
                      <a:pt x="1171017" y="711752"/>
                    </a:cubicBezTo>
                    <a:lnTo>
                      <a:pt x="1153604" y="720459"/>
                    </a:lnTo>
                    <a:lnTo>
                      <a:pt x="1149251" y="724812"/>
                    </a:lnTo>
                    <a:cubicBezTo>
                      <a:pt x="1149251" y="727714"/>
                      <a:pt x="1147800" y="729165"/>
                      <a:pt x="1144898" y="729165"/>
                    </a:cubicBezTo>
                    <a:cubicBezTo>
                      <a:pt x="1141996" y="729165"/>
                      <a:pt x="1131838" y="732067"/>
                      <a:pt x="1114425" y="737872"/>
                    </a:cubicBezTo>
                    <a:cubicBezTo>
                      <a:pt x="1108621" y="740774"/>
                      <a:pt x="1104994" y="742950"/>
                      <a:pt x="1103542" y="744401"/>
                    </a:cubicBezTo>
                    <a:cubicBezTo>
                      <a:pt x="1102091" y="745853"/>
                      <a:pt x="1098464" y="748029"/>
                      <a:pt x="1092659" y="750931"/>
                    </a:cubicBezTo>
                    <a:cubicBezTo>
                      <a:pt x="1086855" y="750931"/>
                      <a:pt x="1081051" y="753833"/>
                      <a:pt x="1075246" y="759638"/>
                    </a:cubicBezTo>
                    <a:cubicBezTo>
                      <a:pt x="1072344" y="759638"/>
                      <a:pt x="1069442" y="760363"/>
                      <a:pt x="1066540" y="761814"/>
                    </a:cubicBezTo>
                    <a:cubicBezTo>
                      <a:pt x="1063638" y="763265"/>
                      <a:pt x="1060736" y="763991"/>
                      <a:pt x="1057834" y="763991"/>
                    </a:cubicBezTo>
                    <a:cubicBezTo>
                      <a:pt x="1057834" y="766893"/>
                      <a:pt x="1054932" y="768344"/>
                      <a:pt x="1049127" y="768344"/>
                    </a:cubicBezTo>
                    <a:cubicBezTo>
                      <a:pt x="1046225" y="768344"/>
                      <a:pt x="1041872" y="771246"/>
                      <a:pt x="1036068" y="777051"/>
                    </a:cubicBezTo>
                    <a:cubicBezTo>
                      <a:pt x="1033165" y="777051"/>
                      <a:pt x="1030263" y="777776"/>
                      <a:pt x="1027361" y="779227"/>
                    </a:cubicBezTo>
                    <a:cubicBezTo>
                      <a:pt x="1024459" y="780678"/>
                      <a:pt x="1021557" y="781404"/>
                      <a:pt x="1018655" y="781404"/>
                    </a:cubicBezTo>
                    <a:cubicBezTo>
                      <a:pt x="1012850" y="784306"/>
                      <a:pt x="1008497" y="785757"/>
                      <a:pt x="1005595" y="785757"/>
                    </a:cubicBezTo>
                    <a:cubicBezTo>
                      <a:pt x="1002693" y="785757"/>
                      <a:pt x="998340" y="788659"/>
                      <a:pt x="992535" y="794464"/>
                    </a:cubicBezTo>
                    <a:lnTo>
                      <a:pt x="1014301" y="794464"/>
                    </a:lnTo>
                    <a:lnTo>
                      <a:pt x="983829" y="803170"/>
                    </a:lnTo>
                    <a:cubicBezTo>
                      <a:pt x="978024" y="806072"/>
                      <a:pt x="971495" y="808974"/>
                      <a:pt x="964239" y="811876"/>
                    </a:cubicBezTo>
                    <a:cubicBezTo>
                      <a:pt x="956984" y="814779"/>
                      <a:pt x="950454" y="816230"/>
                      <a:pt x="944650" y="816230"/>
                    </a:cubicBezTo>
                    <a:cubicBezTo>
                      <a:pt x="938846" y="816230"/>
                      <a:pt x="934492" y="817681"/>
                      <a:pt x="931590" y="820583"/>
                    </a:cubicBezTo>
                    <a:lnTo>
                      <a:pt x="914177" y="820583"/>
                    </a:lnTo>
                    <a:cubicBezTo>
                      <a:pt x="902569" y="820583"/>
                      <a:pt x="895313" y="822034"/>
                      <a:pt x="892411" y="824936"/>
                    </a:cubicBezTo>
                    <a:cubicBezTo>
                      <a:pt x="880802" y="827838"/>
                      <a:pt x="870645" y="828564"/>
                      <a:pt x="861938" y="827113"/>
                    </a:cubicBezTo>
                    <a:cubicBezTo>
                      <a:pt x="853232" y="825662"/>
                      <a:pt x="843075" y="824936"/>
                      <a:pt x="831466" y="824936"/>
                    </a:cubicBezTo>
                    <a:lnTo>
                      <a:pt x="827113" y="824936"/>
                    </a:lnTo>
                    <a:lnTo>
                      <a:pt x="818406" y="824936"/>
                    </a:lnTo>
                    <a:cubicBezTo>
                      <a:pt x="818406" y="819132"/>
                      <a:pt x="814053" y="820583"/>
                      <a:pt x="805347" y="829289"/>
                    </a:cubicBezTo>
                    <a:cubicBezTo>
                      <a:pt x="802445" y="826387"/>
                      <a:pt x="799542" y="824936"/>
                      <a:pt x="796640" y="824936"/>
                    </a:cubicBezTo>
                    <a:lnTo>
                      <a:pt x="787934" y="824936"/>
                    </a:lnTo>
                    <a:cubicBezTo>
                      <a:pt x="785032" y="822034"/>
                      <a:pt x="782129" y="820583"/>
                      <a:pt x="779227" y="820583"/>
                    </a:cubicBezTo>
                    <a:cubicBezTo>
                      <a:pt x="779227" y="823485"/>
                      <a:pt x="778502" y="824936"/>
                      <a:pt x="777051" y="824936"/>
                    </a:cubicBezTo>
                    <a:cubicBezTo>
                      <a:pt x="775600" y="824936"/>
                      <a:pt x="774874" y="823485"/>
                      <a:pt x="774874" y="820583"/>
                    </a:cubicBezTo>
                    <a:lnTo>
                      <a:pt x="774874" y="816230"/>
                    </a:lnTo>
                    <a:lnTo>
                      <a:pt x="761814" y="816230"/>
                    </a:lnTo>
                    <a:lnTo>
                      <a:pt x="744402" y="816230"/>
                    </a:lnTo>
                    <a:cubicBezTo>
                      <a:pt x="744402" y="816230"/>
                      <a:pt x="741500" y="814779"/>
                      <a:pt x="735695" y="811876"/>
                    </a:cubicBezTo>
                    <a:cubicBezTo>
                      <a:pt x="738597" y="808974"/>
                      <a:pt x="741500" y="807523"/>
                      <a:pt x="744402" y="807523"/>
                    </a:cubicBezTo>
                    <a:cubicBezTo>
                      <a:pt x="741500" y="804621"/>
                      <a:pt x="738597" y="803170"/>
                      <a:pt x="735695" y="803170"/>
                    </a:cubicBezTo>
                    <a:cubicBezTo>
                      <a:pt x="735695" y="800268"/>
                      <a:pt x="734970" y="798817"/>
                      <a:pt x="733519" y="798817"/>
                    </a:cubicBezTo>
                    <a:cubicBezTo>
                      <a:pt x="732067" y="798817"/>
                      <a:pt x="731342" y="800268"/>
                      <a:pt x="731342" y="803170"/>
                    </a:cubicBezTo>
                    <a:lnTo>
                      <a:pt x="726989" y="803170"/>
                    </a:lnTo>
                    <a:lnTo>
                      <a:pt x="718282" y="803170"/>
                    </a:lnTo>
                    <a:lnTo>
                      <a:pt x="713929" y="798817"/>
                    </a:lnTo>
                    <a:cubicBezTo>
                      <a:pt x="711027" y="798817"/>
                      <a:pt x="708850" y="798091"/>
                      <a:pt x="707399" y="796640"/>
                    </a:cubicBezTo>
                    <a:cubicBezTo>
                      <a:pt x="705948" y="795189"/>
                      <a:pt x="703772" y="794464"/>
                      <a:pt x="700869" y="794464"/>
                    </a:cubicBezTo>
                    <a:cubicBezTo>
                      <a:pt x="695065" y="794464"/>
                      <a:pt x="691437" y="792287"/>
                      <a:pt x="689986" y="787934"/>
                    </a:cubicBezTo>
                    <a:cubicBezTo>
                      <a:pt x="688535" y="783580"/>
                      <a:pt x="684908" y="781404"/>
                      <a:pt x="679103" y="781404"/>
                    </a:cubicBezTo>
                    <a:cubicBezTo>
                      <a:pt x="676201" y="781404"/>
                      <a:pt x="674750" y="779953"/>
                      <a:pt x="674750" y="777051"/>
                    </a:cubicBezTo>
                    <a:lnTo>
                      <a:pt x="670397" y="777051"/>
                    </a:lnTo>
                    <a:lnTo>
                      <a:pt x="666044" y="777051"/>
                    </a:lnTo>
                    <a:lnTo>
                      <a:pt x="666044" y="772697"/>
                    </a:lnTo>
                    <a:cubicBezTo>
                      <a:pt x="660239" y="766893"/>
                      <a:pt x="655886" y="763991"/>
                      <a:pt x="652984" y="763991"/>
                    </a:cubicBezTo>
                    <a:cubicBezTo>
                      <a:pt x="650082" y="763991"/>
                      <a:pt x="647180" y="762540"/>
                      <a:pt x="644277" y="759638"/>
                    </a:cubicBezTo>
                    <a:lnTo>
                      <a:pt x="618158" y="729165"/>
                    </a:lnTo>
                    <a:lnTo>
                      <a:pt x="578979" y="668220"/>
                    </a:lnTo>
                    <a:lnTo>
                      <a:pt x="565919" y="620335"/>
                    </a:lnTo>
                    <a:cubicBezTo>
                      <a:pt x="563017" y="617432"/>
                      <a:pt x="561566" y="613079"/>
                      <a:pt x="561566" y="607275"/>
                    </a:cubicBezTo>
                    <a:lnTo>
                      <a:pt x="561566" y="598569"/>
                    </a:lnTo>
                    <a:cubicBezTo>
                      <a:pt x="561566" y="589862"/>
                      <a:pt x="558664" y="582607"/>
                      <a:pt x="552860" y="576802"/>
                    </a:cubicBezTo>
                    <a:cubicBezTo>
                      <a:pt x="552860" y="562292"/>
                      <a:pt x="551409" y="553585"/>
                      <a:pt x="548507" y="550683"/>
                    </a:cubicBezTo>
                    <a:lnTo>
                      <a:pt x="548507" y="541977"/>
                    </a:lnTo>
                    <a:cubicBezTo>
                      <a:pt x="548507" y="539074"/>
                      <a:pt x="549232" y="537623"/>
                      <a:pt x="550683" y="537623"/>
                    </a:cubicBezTo>
                    <a:cubicBezTo>
                      <a:pt x="552134" y="537623"/>
                      <a:pt x="552860" y="536172"/>
                      <a:pt x="552860" y="533270"/>
                    </a:cubicBezTo>
                    <a:cubicBezTo>
                      <a:pt x="552860" y="527466"/>
                      <a:pt x="552134" y="523113"/>
                      <a:pt x="550683" y="520210"/>
                    </a:cubicBezTo>
                    <a:cubicBezTo>
                      <a:pt x="549232" y="517308"/>
                      <a:pt x="548507" y="514406"/>
                      <a:pt x="548507" y="511504"/>
                    </a:cubicBezTo>
                    <a:lnTo>
                      <a:pt x="548507" y="489738"/>
                    </a:lnTo>
                    <a:cubicBezTo>
                      <a:pt x="545604" y="469423"/>
                      <a:pt x="544153" y="449833"/>
                      <a:pt x="544153" y="430969"/>
                    </a:cubicBezTo>
                    <a:cubicBezTo>
                      <a:pt x="544153" y="412105"/>
                      <a:pt x="544153" y="392516"/>
                      <a:pt x="544153" y="372201"/>
                    </a:cubicBezTo>
                    <a:cubicBezTo>
                      <a:pt x="544153" y="363494"/>
                      <a:pt x="544879" y="354788"/>
                      <a:pt x="546330" y="346082"/>
                    </a:cubicBezTo>
                    <a:cubicBezTo>
                      <a:pt x="547781" y="337375"/>
                      <a:pt x="548507" y="328669"/>
                      <a:pt x="548507" y="319962"/>
                    </a:cubicBezTo>
                    <a:lnTo>
                      <a:pt x="557213" y="272077"/>
                    </a:lnTo>
                    <a:cubicBezTo>
                      <a:pt x="557213" y="260468"/>
                      <a:pt x="557939" y="250311"/>
                      <a:pt x="559390" y="241604"/>
                    </a:cubicBezTo>
                    <a:cubicBezTo>
                      <a:pt x="560841" y="232898"/>
                      <a:pt x="561566" y="224191"/>
                      <a:pt x="561566" y="215485"/>
                    </a:cubicBezTo>
                    <a:cubicBezTo>
                      <a:pt x="561566" y="200974"/>
                      <a:pt x="563017" y="192268"/>
                      <a:pt x="565919" y="189365"/>
                    </a:cubicBezTo>
                    <a:cubicBezTo>
                      <a:pt x="565919" y="186463"/>
                      <a:pt x="566645" y="185012"/>
                      <a:pt x="568096" y="185012"/>
                    </a:cubicBezTo>
                    <a:cubicBezTo>
                      <a:pt x="569547" y="185012"/>
                      <a:pt x="570273" y="183561"/>
                      <a:pt x="570273" y="180659"/>
                    </a:cubicBezTo>
                    <a:lnTo>
                      <a:pt x="565919" y="176306"/>
                    </a:lnTo>
                    <a:cubicBezTo>
                      <a:pt x="568822" y="173404"/>
                      <a:pt x="570273" y="164697"/>
                      <a:pt x="570273" y="150186"/>
                    </a:cubicBezTo>
                    <a:lnTo>
                      <a:pt x="570273" y="124067"/>
                    </a:lnTo>
                    <a:cubicBezTo>
                      <a:pt x="573175" y="115361"/>
                      <a:pt x="574626" y="99399"/>
                      <a:pt x="574626" y="76182"/>
                    </a:cubicBezTo>
                    <a:cubicBezTo>
                      <a:pt x="577528" y="64573"/>
                      <a:pt x="574626" y="58769"/>
                      <a:pt x="565919" y="58769"/>
                    </a:cubicBezTo>
                    <a:cubicBezTo>
                      <a:pt x="551409" y="58769"/>
                      <a:pt x="542702" y="60220"/>
                      <a:pt x="539800" y="63122"/>
                    </a:cubicBezTo>
                    <a:cubicBezTo>
                      <a:pt x="510779" y="63122"/>
                      <a:pt x="491915" y="64573"/>
                      <a:pt x="483208" y="67475"/>
                    </a:cubicBezTo>
                    <a:cubicBezTo>
                      <a:pt x="477404" y="67475"/>
                      <a:pt x="473051" y="68201"/>
                      <a:pt x="470149" y="69652"/>
                    </a:cubicBezTo>
                    <a:cubicBezTo>
                      <a:pt x="467246" y="71103"/>
                      <a:pt x="462893" y="71828"/>
                      <a:pt x="457089" y="71828"/>
                    </a:cubicBezTo>
                    <a:lnTo>
                      <a:pt x="448382" y="71828"/>
                    </a:lnTo>
                    <a:cubicBezTo>
                      <a:pt x="439676" y="71828"/>
                      <a:pt x="430244" y="74731"/>
                      <a:pt x="420087" y="80535"/>
                    </a:cubicBezTo>
                    <a:cubicBezTo>
                      <a:pt x="409929" y="86339"/>
                      <a:pt x="399046" y="89241"/>
                      <a:pt x="387437" y="89241"/>
                    </a:cubicBezTo>
                    <a:cubicBezTo>
                      <a:pt x="396144" y="80535"/>
                      <a:pt x="409203" y="76182"/>
                      <a:pt x="426616" y="76182"/>
                    </a:cubicBezTo>
                    <a:cubicBezTo>
                      <a:pt x="432421" y="73280"/>
                      <a:pt x="438951" y="71828"/>
                      <a:pt x="446206" y="71828"/>
                    </a:cubicBezTo>
                    <a:cubicBezTo>
                      <a:pt x="453461" y="71828"/>
                      <a:pt x="458540" y="68926"/>
                      <a:pt x="461442" y="63122"/>
                    </a:cubicBezTo>
                    <a:cubicBezTo>
                      <a:pt x="458540" y="63122"/>
                      <a:pt x="448382" y="66024"/>
                      <a:pt x="430970" y="71828"/>
                    </a:cubicBezTo>
                    <a:cubicBezTo>
                      <a:pt x="425165" y="71828"/>
                      <a:pt x="420087" y="72554"/>
                      <a:pt x="415733" y="74005"/>
                    </a:cubicBezTo>
                    <a:cubicBezTo>
                      <a:pt x="411380" y="75456"/>
                      <a:pt x="406301" y="76182"/>
                      <a:pt x="400497" y="76182"/>
                    </a:cubicBezTo>
                    <a:lnTo>
                      <a:pt x="370025" y="89241"/>
                    </a:lnTo>
                    <a:cubicBezTo>
                      <a:pt x="352612" y="89241"/>
                      <a:pt x="342454" y="90692"/>
                      <a:pt x="339552" y="93595"/>
                    </a:cubicBezTo>
                    <a:cubicBezTo>
                      <a:pt x="333748" y="93595"/>
                      <a:pt x="327218" y="94320"/>
                      <a:pt x="319962" y="95771"/>
                    </a:cubicBezTo>
                    <a:cubicBezTo>
                      <a:pt x="312707" y="97222"/>
                      <a:pt x="306177" y="97948"/>
                      <a:pt x="300373" y="97948"/>
                    </a:cubicBezTo>
                    <a:cubicBezTo>
                      <a:pt x="294569" y="97948"/>
                      <a:pt x="289490" y="98673"/>
                      <a:pt x="285137" y="100124"/>
                    </a:cubicBezTo>
                    <a:cubicBezTo>
                      <a:pt x="280783" y="101575"/>
                      <a:pt x="275705" y="100850"/>
                      <a:pt x="269900" y="97948"/>
                    </a:cubicBezTo>
                    <a:cubicBezTo>
                      <a:pt x="266998" y="97948"/>
                      <a:pt x="264096" y="96497"/>
                      <a:pt x="261194" y="93595"/>
                    </a:cubicBezTo>
                    <a:cubicBezTo>
                      <a:pt x="258292" y="90692"/>
                      <a:pt x="253939" y="89241"/>
                      <a:pt x="248134" y="89241"/>
                    </a:cubicBezTo>
                    <a:lnTo>
                      <a:pt x="235075" y="76182"/>
                    </a:lnTo>
                    <a:cubicBezTo>
                      <a:pt x="237977" y="79084"/>
                      <a:pt x="243055" y="79809"/>
                      <a:pt x="250311" y="78358"/>
                    </a:cubicBezTo>
                    <a:cubicBezTo>
                      <a:pt x="257566" y="76907"/>
                      <a:pt x="262645" y="76182"/>
                      <a:pt x="265547" y="76182"/>
                    </a:cubicBezTo>
                    <a:cubicBezTo>
                      <a:pt x="275705" y="73280"/>
                      <a:pt x="280783" y="71828"/>
                      <a:pt x="280783" y="71828"/>
                    </a:cubicBezTo>
                    <a:lnTo>
                      <a:pt x="288401" y="71828"/>
                    </a:lnTo>
                    <a:cubicBezTo>
                      <a:pt x="290941" y="71828"/>
                      <a:pt x="292211" y="70377"/>
                      <a:pt x="292211" y="67475"/>
                    </a:cubicBezTo>
                    <a:cubicBezTo>
                      <a:pt x="294750" y="67475"/>
                      <a:pt x="296020" y="68926"/>
                      <a:pt x="296020" y="71828"/>
                    </a:cubicBezTo>
                    <a:cubicBezTo>
                      <a:pt x="298967" y="68926"/>
                      <a:pt x="301915" y="67475"/>
                      <a:pt x="304862" y="67475"/>
                    </a:cubicBezTo>
                    <a:lnTo>
                      <a:pt x="313637" y="63122"/>
                    </a:lnTo>
                    <a:cubicBezTo>
                      <a:pt x="325381" y="63122"/>
                      <a:pt x="332727" y="62396"/>
                      <a:pt x="335675" y="60945"/>
                    </a:cubicBezTo>
                    <a:cubicBezTo>
                      <a:pt x="338622" y="62396"/>
                      <a:pt x="343021" y="61671"/>
                      <a:pt x="348870" y="58769"/>
                    </a:cubicBezTo>
                    <a:lnTo>
                      <a:pt x="366487" y="58769"/>
                    </a:lnTo>
                    <a:lnTo>
                      <a:pt x="375330" y="58769"/>
                    </a:lnTo>
                    <a:cubicBezTo>
                      <a:pt x="378277" y="58769"/>
                      <a:pt x="381202" y="57114"/>
                      <a:pt x="384105" y="53803"/>
                    </a:cubicBezTo>
                    <a:cubicBezTo>
                      <a:pt x="387052" y="50493"/>
                      <a:pt x="392947" y="48838"/>
                      <a:pt x="401789" y="48838"/>
                    </a:cubicBezTo>
                    <a:cubicBezTo>
                      <a:pt x="404691" y="48838"/>
                      <a:pt x="406880" y="47172"/>
                      <a:pt x="408353" y="43839"/>
                    </a:cubicBezTo>
                    <a:cubicBezTo>
                      <a:pt x="409827" y="40506"/>
                      <a:pt x="412038" y="38839"/>
                      <a:pt x="414985" y="38839"/>
                    </a:cubicBezTo>
                    <a:cubicBezTo>
                      <a:pt x="420835" y="38839"/>
                      <a:pt x="424496" y="38012"/>
                      <a:pt x="425970" y="36356"/>
                    </a:cubicBezTo>
                    <a:cubicBezTo>
                      <a:pt x="427444" y="34701"/>
                      <a:pt x="429654" y="33874"/>
                      <a:pt x="432602" y="33874"/>
                    </a:cubicBezTo>
                    <a:cubicBezTo>
                      <a:pt x="441399" y="33874"/>
                      <a:pt x="447272" y="32219"/>
                      <a:pt x="450219" y="28908"/>
                    </a:cubicBezTo>
                    <a:lnTo>
                      <a:pt x="459061" y="28908"/>
                    </a:lnTo>
                    <a:cubicBezTo>
                      <a:pt x="459061" y="28908"/>
                      <a:pt x="461986" y="27253"/>
                      <a:pt x="467836" y="23943"/>
                    </a:cubicBezTo>
                    <a:lnTo>
                      <a:pt x="489874" y="23943"/>
                    </a:lnTo>
                    <a:lnTo>
                      <a:pt x="494295" y="23943"/>
                    </a:lnTo>
                    <a:lnTo>
                      <a:pt x="503070" y="23943"/>
                    </a:lnTo>
                    <a:cubicBezTo>
                      <a:pt x="506017" y="21041"/>
                      <a:pt x="511890" y="19590"/>
                      <a:pt x="520687" y="19590"/>
                    </a:cubicBezTo>
                    <a:cubicBezTo>
                      <a:pt x="532431" y="19590"/>
                      <a:pt x="541251" y="16688"/>
                      <a:pt x="547146" y="10883"/>
                    </a:cubicBezTo>
                    <a:cubicBezTo>
                      <a:pt x="552996" y="5079"/>
                      <a:pt x="557395" y="2177"/>
                      <a:pt x="560342" y="2177"/>
                    </a:cubicBezTo>
                    <a:cubicBezTo>
                      <a:pt x="561816" y="726"/>
                      <a:pt x="563105" y="0"/>
                      <a:pt x="5642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A21038C-56F6-1CBA-70CF-CF2D6DA56941}"/>
                  </a:ext>
                </a:extLst>
              </p:cNvPr>
              <p:cNvSpPr txBox="1"/>
              <p:nvPr/>
            </p:nvSpPr>
            <p:spPr>
              <a:xfrm>
                <a:off x="4113242" y="604496"/>
                <a:ext cx="1221413" cy="1544286"/>
              </a:xfrm>
              <a:custGeom>
                <a:avLst/>
                <a:gdLst/>
                <a:ahLst/>
                <a:cxnLst/>
                <a:rect l="l" t="t" r="r" b="b"/>
                <a:pathLst>
                  <a:path w="902084" h="1140544">
                    <a:moveTo>
                      <a:pt x="335198" y="1101365"/>
                    </a:moveTo>
                    <a:cubicBezTo>
                      <a:pt x="332296" y="1104267"/>
                      <a:pt x="330845" y="1107169"/>
                      <a:pt x="330845" y="1110071"/>
                    </a:cubicBezTo>
                    <a:cubicBezTo>
                      <a:pt x="330845" y="1112974"/>
                      <a:pt x="327942" y="1114425"/>
                      <a:pt x="322138" y="1114425"/>
                    </a:cubicBezTo>
                    <a:cubicBezTo>
                      <a:pt x="322138" y="1111523"/>
                      <a:pt x="323589" y="1108620"/>
                      <a:pt x="326491" y="1105718"/>
                    </a:cubicBezTo>
                    <a:cubicBezTo>
                      <a:pt x="329393" y="1102816"/>
                      <a:pt x="332296" y="1101365"/>
                      <a:pt x="335198" y="1101365"/>
                    </a:cubicBezTo>
                    <a:close/>
                    <a:moveTo>
                      <a:pt x="361317" y="1053480"/>
                    </a:moveTo>
                    <a:cubicBezTo>
                      <a:pt x="358415" y="1053480"/>
                      <a:pt x="356964" y="1057833"/>
                      <a:pt x="356964" y="1066539"/>
                    </a:cubicBezTo>
                    <a:lnTo>
                      <a:pt x="356964" y="1062186"/>
                    </a:lnTo>
                    <a:cubicBezTo>
                      <a:pt x="356964" y="1056382"/>
                      <a:pt x="358415" y="1053480"/>
                      <a:pt x="361317" y="1053480"/>
                    </a:cubicBezTo>
                    <a:close/>
                    <a:moveTo>
                      <a:pt x="355263" y="1049126"/>
                    </a:moveTo>
                    <a:lnTo>
                      <a:pt x="355600" y="1050078"/>
                    </a:lnTo>
                    <a:lnTo>
                      <a:pt x="355297" y="1051303"/>
                    </a:lnTo>
                    <a:cubicBezTo>
                      <a:pt x="352237" y="1058558"/>
                      <a:pt x="350706" y="1065088"/>
                      <a:pt x="350706" y="1070892"/>
                    </a:cubicBezTo>
                    <a:lnTo>
                      <a:pt x="350706" y="1062186"/>
                    </a:lnTo>
                    <a:cubicBezTo>
                      <a:pt x="350706" y="1059284"/>
                      <a:pt x="351466" y="1057107"/>
                      <a:pt x="352985" y="1055656"/>
                    </a:cubicBezTo>
                    <a:cubicBezTo>
                      <a:pt x="354504" y="1054205"/>
                      <a:pt x="355263" y="1052028"/>
                      <a:pt x="355263" y="1049126"/>
                    </a:cubicBezTo>
                    <a:close/>
                    <a:moveTo>
                      <a:pt x="883704" y="1044773"/>
                    </a:moveTo>
                    <a:lnTo>
                      <a:pt x="883704" y="1046994"/>
                    </a:lnTo>
                    <a:lnTo>
                      <a:pt x="883568" y="1046814"/>
                    </a:lnTo>
                    <a:lnTo>
                      <a:pt x="882793" y="1045684"/>
                    </a:lnTo>
                    <a:close/>
                    <a:moveTo>
                      <a:pt x="474501" y="988181"/>
                    </a:moveTo>
                    <a:lnTo>
                      <a:pt x="471236" y="993623"/>
                    </a:lnTo>
                    <a:cubicBezTo>
                      <a:pt x="470510" y="994348"/>
                      <a:pt x="470148" y="993986"/>
                      <a:pt x="470148" y="992534"/>
                    </a:cubicBezTo>
                    <a:close/>
                    <a:moveTo>
                      <a:pt x="505246" y="983828"/>
                    </a:moveTo>
                    <a:cubicBezTo>
                      <a:pt x="502162" y="995437"/>
                      <a:pt x="496267" y="1001241"/>
                      <a:pt x="487561" y="1001241"/>
                    </a:cubicBezTo>
                    <a:close/>
                    <a:moveTo>
                      <a:pt x="478854" y="983828"/>
                    </a:moveTo>
                    <a:lnTo>
                      <a:pt x="474501" y="988181"/>
                    </a:lnTo>
                    <a:lnTo>
                      <a:pt x="475952" y="986005"/>
                    </a:lnTo>
                    <a:close/>
                    <a:moveTo>
                      <a:pt x="458954" y="983206"/>
                    </a:moveTo>
                    <a:lnTo>
                      <a:pt x="457088" y="986005"/>
                    </a:lnTo>
                    <a:cubicBezTo>
                      <a:pt x="454186" y="987456"/>
                      <a:pt x="449833" y="988181"/>
                      <a:pt x="444028" y="988181"/>
                    </a:cubicBezTo>
                    <a:cubicBezTo>
                      <a:pt x="446930" y="986730"/>
                      <a:pt x="449107" y="985823"/>
                      <a:pt x="450558" y="985460"/>
                    </a:cubicBezTo>
                    <a:lnTo>
                      <a:pt x="451491" y="985694"/>
                    </a:lnTo>
                    <a:lnTo>
                      <a:pt x="457088" y="983828"/>
                    </a:lnTo>
                    <a:close/>
                    <a:moveTo>
                      <a:pt x="474501" y="981651"/>
                    </a:moveTo>
                    <a:lnTo>
                      <a:pt x="472635" y="981962"/>
                    </a:lnTo>
                    <a:lnTo>
                      <a:pt x="473630" y="982957"/>
                    </a:lnTo>
                    <a:close/>
                    <a:moveTo>
                      <a:pt x="461441" y="979475"/>
                    </a:moveTo>
                    <a:cubicBezTo>
                      <a:pt x="461441" y="980926"/>
                      <a:pt x="461078" y="982014"/>
                      <a:pt x="460353" y="982740"/>
                    </a:cubicBezTo>
                    <a:lnTo>
                      <a:pt x="458954" y="983206"/>
                    </a:lnTo>
                    <a:close/>
                    <a:moveTo>
                      <a:pt x="532997" y="975122"/>
                    </a:moveTo>
                    <a:lnTo>
                      <a:pt x="532997" y="977471"/>
                    </a:lnTo>
                    <a:lnTo>
                      <a:pt x="527284" y="981107"/>
                    </a:lnTo>
                    <a:cubicBezTo>
                      <a:pt x="525470" y="981470"/>
                      <a:pt x="523837" y="980926"/>
                      <a:pt x="522386" y="979475"/>
                    </a:cubicBezTo>
                    <a:lnTo>
                      <a:pt x="523099" y="978227"/>
                    </a:lnTo>
                    <a:close/>
                    <a:moveTo>
                      <a:pt x="574625" y="947914"/>
                    </a:moveTo>
                    <a:cubicBezTo>
                      <a:pt x="576076" y="948639"/>
                      <a:pt x="577527" y="949002"/>
                      <a:pt x="578978" y="949002"/>
                    </a:cubicBezTo>
                    <a:lnTo>
                      <a:pt x="574625" y="953355"/>
                    </a:lnTo>
                    <a:close/>
                    <a:moveTo>
                      <a:pt x="796639" y="944649"/>
                    </a:moveTo>
                    <a:cubicBezTo>
                      <a:pt x="799542" y="944649"/>
                      <a:pt x="806797" y="949728"/>
                      <a:pt x="818405" y="959885"/>
                    </a:cubicBezTo>
                    <a:cubicBezTo>
                      <a:pt x="830014" y="970043"/>
                      <a:pt x="834367" y="976573"/>
                      <a:pt x="831465" y="979475"/>
                    </a:cubicBezTo>
                    <a:cubicBezTo>
                      <a:pt x="828563" y="976573"/>
                      <a:pt x="821308" y="970768"/>
                      <a:pt x="809699" y="962062"/>
                    </a:cubicBezTo>
                    <a:cubicBezTo>
                      <a:pt x="798090" y="953355"/>
                      <a:pt x="793737" y="947551"/>
                      <a:pt x="796639" y="944649"/>
                    </a:cubicBezTo>
                    <a:close/>
                    <a:moveTo>
                      <a:pt x="430969" y="944649"/>
                    </a:moveTo>
                    <a:cubicBezTo>
                      <a:pt x="433871" y="947551"/>
                      <a:pt x="436773" y="949002"/>
                      <a:pt x="439675" y="949002"/>
                    </a:cubicBezTo>
                    <a:lnTo>
                      <a:pt x="444028" y="953355"/>
                    </a:lnTo>
                    <a:cubicBezTo>
                      <a:pt x="441126" y="950453"/>
                      <a:pt x="438224" y="949002"/>
                      <a:pt x="435322" y="949002"/>
                    </a:cubicBezTo>
                    <a:cubicBezTo>
                      <a:pt x="432420" y="949002"/>
                      <a:pt x="430969" y="947551"/>
                      <a:pt x="430969" y="944649"/>
                    </a:cubicBezTo>
                    <a:close/>
                    <a:moveTo>
                      <a:pt x="578978" y="940296"/>
                    </a:moveTo>
                    <a:cubicBezTo>
                      <a:pt x="581880" y="940296"/>
                      <a:pt x="582606" y="941747"/>
                      <a:pt x="581155" y="944649"/>
                    </a:cubicBezTo>
                    <a:cubicBezTo>
                      <a:pt x="579704" y="947551"/>
                      <a:pt x="577527" y="947551"/>
                      <a:pt x="574625" y="944649"/>
                    </a:cubicBezTo>
                    <a:cubicBezTo>
                      <a:pt x="577527" y="944649"/>
                      <a:pt x="578978" y="943198"/>
                      <a:pt x="578978" y="940296"/>
                    </a:cubicBezTo>
                    <a:close/>
                    <a:moveTo>
                      <a:pt x="596391" y="931589"/>
                    </a:moveTo>
                    <a:cubicBezTo>
                      <a:pt x="596391" y="934491"/>
                      <a:pt x="597842" y="935943"/>
                      <a:pt x="600744" y="935943"/>
                    </a:cubicBezTo>
                    <a:lnTo>
                      <a:pt x="600744" y="940296"/>
                    </a:lnTo>
                    <a:lnTo>
                      <a:pt x="605098" y="940296"/>
                    </a:lnTo>
                    <a:cubicBezTo>
                      <a:pt x="605098" y="943198"/>
                      <a:pt x="602195" y="944649"/>
                      <a:pt x="596391" y="944649"/>
                    </a:cubicBezTo>
                    <a:cubicBezTo>
                      <a:pt x="599293" y="938845"/>
                      <a:pt x="599293" y="937394"/>
                      <a:pt x="596391" y="940296"/>
                    </a:cubicBezTo>
                    <a:cubicBezTo>
                      <a:pt x="593489" y="943198"/>
                      <a:pt x="592038" y="943198"/>
                      <a:pt x="592038" y="940296"/>
                    </a:cubicBezTo>
                    <a:cubicBezTo>
                      <a:pt x="594940" y="937394"/>
                      <a:pt x="596391" y="934491"/>
                      <a:pt x="596391" y="931589"/>
                    </a:cubicBezTo>
                    <a:close/>
                    <a:moveTo>
                      <a:pt x="618157" y="929413"/>
                    </a:moveTo>
                    <a:lnTo>
                      <a:pt x="618157" y="931589"/>
                    </a:lnTo>
                    <a:cubicBezTo>
                      <a:pt x="612353" y="931589"/>
                      <a:pt x="610176" y="933040"/>
                      <a:pt x="611627" y="935943"/>
                    </a:cubicBezTo>
                    <a:cubicBezTo>
                      <a:pt x="613078" y="938845"/>
                      <a:pt x="610902" y="940296"/>
                      <a:pt x="605098" y="940296"/>
                    </a:cubicBezTo>
                    <a:cubicBezTo>
                      <a:pt x="608000" y="934491"/>
                      <a:pt x="610902" y="931589"/>
                      <a:pt x="613804" y="931589"/>
                    </a:cubicBezTo>
                    <a:close/>
                    <a:moveTo>
                      <a:pt x="426615" y="927236"/>
                    </a:moveTo>
                    <a:lnTo>
                      <a:pt x="427856" y="928167"/>
                    </a:lnTo>
                    <a:lnTo>
                      <a:pt x="426099" y="927753"/>
                    </a:lnTo>
                    <a:close/>
                    <a:moveTo>
                      <a:pt x="409203" y="927236"/>
                    </a:moveTo>
                    <a:lnTo>
                      <a:pt x="413321" y="927824"/>
                    </a:lnTo>
                    <a:lnTo>
                      <a:pt x="414644" y="929413"/>
                    </a:lnTo>
                    <a:cubicBezTo>
                      <a:pt x="415370" y="930864"/>
                      <a:pt x="415007" y="931589"/>
                      <a:pt x="413556" y="931589"/>
                    </a:cubicBezTo>
                    <a:close/>
                    <a:moveTo>
                      <a:pt x="410125" y="923990"/>
                    </a:moveTo>
                    <a:lnTo>
                      <a:pt x="426099" y="927753"/>
                    </a:lnTo>
                    <a:lnTo>
                      <a:pt x="422262" y="931589"/>
                    </a:lnTo>
                    <a:cubicBezTo>
                      <a:pt x="420811" y="930138"/>
                      <a:pt x="418997" y="929050"/>
                      <a:pt x="416821" y="928324"/>
                    </a:cubicBezTo>
                    <a:lnTo>
                      <a:pt x="413321" y="927824"/>
                    </a:lnTo>
                    <a:close/>
                    <a:moveTo>
                      <a:pt x="626118" y="919276"/>
                    </a:moveTo>
                    <a:lnTo>
                      <a:pt x="622510" y="922883"/>
                    </a:lnTo>
                    <a:cubicBezTo>
                      <a:pt x="621059" y="925785"/>
                      <a:pt x="619608" y="927962"/>
                      <a:pt x="618157" y="929413"/>
                    </a:cubicBezTo>
                    <a:lnTo>
                      <a:pt x="618157" y="927236"/>
                    </a:lnTo>
                    <a:lnTo>
                      <a:pt x="618157" y="922883"/>
                    </a:lnTo>
                    <a:cubicBezTo>
                      <a:pt x="619631" y="921432"/>
                      <a:pt x="621473" y="920344"/>
                      <a:pt x="623684" y="919618"/>
                    </a:cubicBezTo>
                    <a:close/>
                    <a:moveTo>
                      <a:pt x="399439" y="918866"/>
                    </a:moveTo>
                    <a:lnTo>
                      <a:pt x="401941" y="919618"/>
                    </a:lnTo>
                    <a:cubicBezTo>
                      <a:pt x="403154" y="920344"/>
                      <a:pt x="404373" y="921432"/>
                      <a:pt x="405598" y="922883"/>
                    </a:cubicBezTo>
                    <a:lnTo>
                      <a:pt x="409203" y="922883"/>
                    </a:lnTo>
                    <a:lnTo>
                      <a:pt x="410125" y="923990"/>
                    </a:lnTo>
                    <a:lnTo>
                      <a:pt x="404849" y="922747"/>
                    </a:lnTo>
                    <a:cubicBezTo>
                      <a:pt x="402673" y="922010"/>
                      <a:pt x="400950" y="920899"/>
                      <a:pt x="399680" y="919414"/>
                    </a:cubicBezTo>
                    <a:close/>
                    <a:moveTo>
                      <a:pt x="762902" y="916353"/>
                    </a:moveTo>
                    <a:cubicBezTo>
                      <a:pt x="763627" y="916353"/>
                      <a:pt x="764716" y="917079"/>
                      <a:pt x="766167" y="918530"/>
                    </a:cubicBezTo>
                    <a:lnTo>
                      <a:pt x="761814" y="918530"/>
                    </a:lnTo>
                    <a:cubicBezTo>
                      <a:pt x="761814" y="917079"/>
                      <a:pt x="762176" y="916353"/>
                      <a:pt x="762902" y="916353"/>
                    </a:cubicBezTo>
                    <a:close/>
                    <a:moveTo>
                      <a:pt x="618157" y="914176"/>
                    </a:moveTo>
                    <a:cubicBezTo>
                      <a:pt x="621059" y="914176"/>
                      <a:pt x="622510" y="914902"/>
                      <a:pt x="622510" y="916353"/>
                    </a:cubicBezTo>
                    <a:cubicBezTo>
                      <a:pt x="622510" y="917804"/>
                      <a:pt x="621059" y="918530"/>
                      <a:pt x="618157" y="918530"/>
                    </a:cubicBezTo>
                    <a:close/>
                    <a:moveTo>
                      <a:pt x="692162" y="848878"/>
                    </a:moveTo>
                    <a:lnTo>
                      <a:pt x="692162" y="853231"/>
                    </a:lnTo>
                    <a:cubicBezTo>
                      <a:pt x="692162" y="856133"/>
                      <a:pt x="690711" y="857585"/>
                      <a:pt x="687809" y="857585"/>
                    </a:cubicBezTo>
                    <a:cubicBezTo>
                      <a:pt x="690711" y="854682"/>
                      <a:pt x="692162" y="851780"/>
                      <a:pt x="692162" y="848878"/>
                    </a:cubicBezTo>
                    <a:close/>
                    <a:moveTo>
                      <a:pt x="704133" y="818406"/>
                    </a:moveTo>
                    <a:cubicBezTo>
                      <a:pt x="704133" y="819857"/>
                      <a:pt x="703816" y="820582"/>
                      <a:pt x="703181" y="820582"/>
                    </a:cubicBezTo>
                    <a:lnTo>
                      <a:pt x="702610" y="820147"/>
                    </a:lnTo>
                    <a:close/>
                    <a:moveTo>
                      <a:pt x="709575" y="809699"/>
                    </a:moveTo>
                    <a:lnTo>
                      <a:pt x="711752" y="809699"/>
                    </a:lnTo>
                    <a:lnTo>
                      <a:pt x="713928" y="809699"/>
                    </a:lnTo>
                    <a:cubicBezTo>
                      <a:pt x="713928" y="812601"/>
                      <a:pt x="713203" y="814052"/>
                      <a:pt x="711752" y="814052"/>
                    </a:cubicBezTo>
                    <a:cubicBezTo>
                      <a:pt x="710300" y="814052"/>
                      <a:pt x="709575" y="815503"/>
                      <a:pt x="709575" y="818406"/>
                    </a:cubicBezTo>
                    <a:close/>
                    <a:moveTo>
                      <a:pt x="426615" y="787933"/>
                    </a:moveTo>
                    <a:cubicBezTo>
                      <a:pt x="426615" y="799542"/>
                      <a:pt x="425164" y="805346"/>
                      <a:pt x="422262" y="805346"/>
                    </a:cubicBezTo>
                    <a:lnTo>
                      <a:pt x="422262" y="796639"/>
                    </a:lnTo>
                    <a:cubicBezTo>
                      <a:pt x="422262" y="793737"/>
                      <a:pt x="423713" y="790835"/>
                      <a:pt x="426615" y="787933"/>
                    </a:cubicBezTo>
                    <a:close/>
                    <a:moveTo>
                      <a:pt x="509368" y="784200"/>
                    </a:moveTo>
                    <a:lnTo>
                      <a:pt x="513680" y="788613"/>
                    </a:lnTo>
                    <a:cubicBezTo>
                      <a:pt x="515131" y="787139"/>
                      <a:pt x="515494" y="786034"/>
                      <a:pt x="514768" y="785297"/>
                    </a:cubicBezTo>
                    <a:close/>
                    <a:moveTo>
                      <a:pt x="726988" y="774873"/>
                    </a:moveTo>
                    <a:lnTo>
                      <a:pt x="731341" y="774873"/>
                    </a:lnTo>
                    <a:cubicBezTo>
                      <a:pt x="731341" y="777775"/>
                      <a:pt x="729890" y="779227"/>
                      <a:pt x="726988" y="779227"/>
                    </a:cubicBezTo>
                    <a:close/>
                    <a:moveTo>
                      <a:pt x="426615" y="770520"/>
                    </a:moveTo>
                    <a:cubicBezTo>
                      <a:pt x="426615" y="773422"/>
                      <a:pt x="425890" y="775599"/>
                      <a:pt x="424439" y="777050"/>
                    </a:cubicBezTo>
                    <a:cubicBezTo>
                      <a:pt x="422988" y="778501"/>
                      <a:pt x="422262" y="780678"/>
                      <a:pt x="422262" y="783580"/>
                    </a:cubicBezTo>
                    <a:lnTo>
                      <a:pt x="422262" y="779227"/>
                    </a:lnTo>
                    <a:cubicBezTo>
                      <a:pt x="422262" y="773422"/>
                      <a:pt x="423713" y="770520"/>
                      <a:pt x="426615" y="770520"/>
                    </a:cubicBezTo>
                    <a:close/>
                    <a:moveTo>
                      <a:pt x="435322" y="744401"/>
                    </a:moveTo>
                    <a:cubicBezTo>
                      <a:pt x="435322" y="747303"/>
                      <a:pt x="434596" y="754558"/>
                      <a:pt x="433145" y="766167"/>
                    </a:cubicBezTo>
                    <a:cubicBezTo>
                      <a:pt x="431694" y="777775"/>
                      <a:pt x="429518" y="782129"/>
                      <a:pt x="426615" y="779227"/>
                    </a:cubicBezTo>
                    <a:cubicBezTo>
                      <a:pt x="426615" y="776324"/>
                      <a:pt x="427341" y="769795"/>
                      <a:pt x="428792" y="759637"/>
                    </a:cubicBezTo>
                    <a:cubicBezTo>
                      <a:pt x="430243" y="749479"/>
                      <a:pt x="432420" y="744401"/>
                      <a:pt x="435322" y="744401"/>
                    </a:cubicBezTo>
                    <a:close/>
                    <a:moveTo>
                      <a:pt x="430969" y="744401"/>
                    </a:moveTo>
                    <a:lnTo>
                      <a:pt x="430969" y="748754"/>
                    </a:lnTo>
                    <a:lnTo>
                      <a:pt x="426615" y="748754"/>
                    </a:lnTo>
                    <a:cubicBezTo>
                      <a:pt x="429518" y="748754"/>
                      <a:pt x="430969" y="747303"/>
                      <a:pt x="430969" y="744401"/>
                    </a:cubicBezTo>
                    <a:close/>
                    <a:moveTo>
                      <a:pt x="439675" y="718281"/>
                    </a:moveTo>
                    <a:lnTo>
                      <a:pt x="439675" y="726988"/>
                    </a:lnTo>
                    <a:cubicBezTo>
                      <a:pt x="436773" y="726988"/>
                      <a:pt x="435322" y="725537"/>
                      <a:pt x="435322" y="722635"/>
                    </a:cubicBezTo>
                    <a:cubicBezTo>
                      <a:pt x="435322" y="719732"/>
                      <a:pt x="436773" y="718281"/>
                      <a:pt x="439675" y="718281"/>
                    </a:cubicBezTo>
                    <a:close/>
                    <a:moveTo>
                      <a:pt x="744401" y="700868"/>
                    </a:moveTo>
                    <a:cubicBezTo>
                      <a:pt x="735694" y="709575"/>
                      <a:pt x="728439" y="722635"/>
                      <a:pt x="722635" y="740047"/>
                    </a:cubicBezTo>
                    <a:cubicBezTo>
                      <a:pt x="722635" y="742950"/>
                      <a:pt x="721909" y="745126"/>
                      <a:pt x="720458" y="746577"/>
                    </a:cubicBezTo>
                    <a:cubicBezTo>
                      <a:pt x="719007" y="748028"/>
                      <a:pt x="718281" y="750205"/>
                      <a:pt x="718281" y="753107"/>
                    </a:cubicBezTo>
                    <a:lnTo>
                      <a:pt x="713928" y="753107"/>
                    </a:lnTo>
                    <a:lnTo>
                      <a:pt x="713928" y="757460"/>
                    </a:lnTo>
                    <a:cubicBezTo>
                      <a:pt x="711026" y="760363"/>
                      <a:pt x="709575" y="760363"/>
                      <a:pt x="709575" y="757460"/>
                    </a:cubicBezTo>
                    <a:cubicBezTo>
                      <a:pt x="712477" y="771971"/>
                      <a:pt x="705222" y="787933"/>
                      <a:pt x="687809" y="805346"/>
                    </a:cubicBezTo>
                    <a:lnTo>
                      <a:pt x="679102" y="822759"/>
                    </a:lnTo>
                    <a:lnTo>
                      <a:pt x="670396" y="831465"/>
                    </a:lnTo>
                    <a:cubicBezTo>
                      <a:pt x="670396" y="834367"/>
                      <a:pt x="668945" y="837269"/>
                      <a:pt x="666043" y="840172"/>
                    </a:cubicBezTo>
                    <a:cubicBezTo>
                      <a:pt x="663141" y="843074"/>
                      <a:pt x="661689" y="845976"/>
                      <a:pt x="661689" y="848878"/>
                    </a:cubicBezTo>
                    <a:cubicBezTo>
                      <a:pt x="661689" y="851780"/>
                      <a:pt x="663141" y="853231"/>
                      <a:pt x="666043" y="853231"/>
                    </a:cubicBezTo>
                    <a:cubicBezTo>
                      <a:pt x="668945" y="853231"/>
                      <a:pt x="670396" y="854682"/>
                      <a:pt x="670396" y="857585"/>
                    </a:cubicBezTo>
                    <a:cubicBezTo>
                      <a:pt x="670396" y="848878"/>
                      <a:pt x="677651" y="837269"/>
                      <a:pt x="692162" y="822759"/>
                    </a:cubicBezTo>
                    <a:lnTo>
                      <a:pt x="700868" y="805346"/>
                    </a:lnTo>
                    <a:lnTo>
                      <a:pt x="713928" y="779227"/>
                    </a:lnTo>
                    <a:cubicBezTo>
                      <a:pt x="719732" y="764716"/>
                      <a:pt x="725537" y="752382"/>
                      <a:pt x="731341" y="742224"/>
                    </a:cubicBezTo>
                    <a:cubicBezTo>
                      <a:pt x="737145" y="732067"/>
                      <a:pt x="741499" y="719732"/>
                      <a:pt x="744401" y="705222"/>
                    </a:cubicBezTo>
                    <a:cubicBezTo>
                      <a:pt x="741499" y="705222"/>
                      <a:pt x="741499" y="703771"/>
                      <a:pt x="744401" y="700868"/>
                    </a:cubicBezTo>
                    <a:close/>
                    <a:moveTo>
                      <a:pt x="326491" y="661689"/>
                    </a:moveTo>
                    <a:lnTo>
                      <a:pt x="324315" y="666043"/>
                    </a:lnTo>
                    <a:lnTo>
                      <a:pt x="325947" y="664954"/>
                    </a:lnTo>
                    <a:cubicBezTo>
                      <a:pt x="326310" y="664229"/>
                      <a:pt x="326491" y="663141"/>
                      <a:pt x="326491" y="661689"/>
                    </a:cubicBezTo>
                    <a:close/>
                    <a:moveTo>
                      <a:pt x="448382" y="639923"/>
                    </a:moveTo>
                    <a:lnTo>
                      <a:pt x="448382" y="648630"/>
                    </a:lnTo>
                    <a:cubicBezTo>
                      <a:pt x="445479" y="651532"/>
                      <a:pt x="444028" y="654434"/>
                      <a:pt x="444028" y="657336"/>
                    </a:cubicBezTo>
                    <a:cubicBezTo>
                      <a:pt x="444028" y="654434"/>
                      <a:pt x="444754" y="651532"/>
                      <a:pt x="446205" y="648630"/>
                    </a:cubicBezTo>
                    <a:cubicBezTo>
                      <a:pt x="447656" y="645728"/>
                      <a:pt x="448382" y="642826"/>
                      <a:pt x="448382" y="639923"/>
                    </a:cubicBezTo>
                    <a:close/>
                    <a:moveTo>
                      <a:pt x="333637" y="632960"/>
                    </a:moveTo>
                    <a:lnTo>
                      <a:pt x="325607" y="652983"/>
                    </a:lnTo>
                    <a:lnTo>
                      <a:pt x="328260" y="652983"/>
                    </a:lnTo>
                    <a:lnTo>
                      <a:pt x="329144" y="652983"/>
                    </a:lnTo>
                    <a:cubicBezTo>
                      <a:pt x="329144" y="658787"/>
                      <a:pt x="326809" y="661689"/>
                      <a:pt x="322138" y="661689"/>
                    </a:cubicBezTo>
                    <a:cubicBezTo>
                      <a:pt x="326809" y="655885"/>
                      <a:pt x="326809" y="652983"/>
                      <a:pt x="322138" y="652983"/>
                    </a:cubicBezTo>
                    <a:lnTo>
                      <a:pt x="313432" y="661689"/>
                    </a:lnTo>
                    <a:cubicBezTo>
                      <a:pt x="310530" y="664592"/>
                      <a:pt x="309078" y="667494"/>
                      <a:pt x="309078" y="670396"/>
                    </a:cubicBezTo>
                    <a:lnTo>
                      <a:pt x="309078" y="666043"/>
                    </a:lnTo>
                    <a:cubicBezTo>
                      <a:pt x="306176" y="666043"/>
                      <a:pt x="304725" y="667494"/>
                      <a:pt x="304725" y="670396"/>
                    </a:cubicBezTo>
                    <a:cubicBezTo>
                      <a:pt x="304725" y="673298"/>
                      <a:pt x="303274" y="674749"/>
                      <a:pt x="300372" y="674749"/>
                    </a:cubicBezTo>
                    <a:lnTo>
                      <a:pt x="287312" y="687809"/>
                    </a:lnTo>
                    <a:cubicBezTo>
                      <a:pt x="284410" y="687809"/>
                      <a:pt x="282234" y="688534"/>
                      <a:pt x="280782" y="689985"/>
                    </a:cubicBezTo>
                    <a:cubicBezTo>
                      <a:pt x="279331" y="691437"/>
                      <a:pt x="277155" y="692162"/>
                      <a:pt x="274253" y="692162"/>
                    </a:cubicBezTo>
                    <a:cubicBezTo>
                      <a:pt x="274253" y="695064"/>
                      <a:pt x="272076" y="699417"/>
                      <a:pt x="267723" y="705222"/>
                    </a:cubicBezTo>
                    <a:cubicBezTo>
                      <a:pt x="263370" y="711026"/>
                      <a:pt x="262644" y="713928"/>
                      <a:pt x="265546" y="713928"/>
                    </a:cubicBezTo>
                    <a:cubicBezTo>
                      <a:pt x="271351" y="708124"/>
                      <a:pt x="277155" y="703771"/>
                      <a:pt x="282959" y="700868"/>
                    </a:cubicBezTo>
                    <a:cubicBezTo>
                      <a:pt x="288763" y="697966"/>
                      <a:pt x="294568" y="693613"/>
                      <a:pt x="300372" y="687809"/>
                    </a:cubicBezTo>
                    <a:lnTo>
                      <a:pt x="304725" y="683456"/>
                    </a:lnTo>
                    <a:cubicBezTo>
                      <a:pt x="304725" y="680553"/>
                      <a:pt x="305451" y="679828"/>
                      <a:pt x="306902" y="681279"/>
                    </a:cubicBezTo>
                    <a:cubicBezTo>
                      <a:pt x="308353" y="682730"/>
                      <a:pt x="309078" y="682005"/>
                      <a:pt x="309078" y="679102"/>
                    </a:cubicBezTo>
                    <a:lnTo>
                      <a:pt x="322138" y="666043"/>
                    </a:lnTo>
                    <a:cubicBezTo>
                      <a:pt x="325698" y="663140"/>
                      <a:pt x="328963" y="658787"/>
                      <a:pt x="331933" y="652983"/>
                    </a:cubicBezTo>
                    <a:lnTo>
                      <a:pt x="333822" y="648613"/>
                    </a:lnTo>
                    <a:lnTo>
                      <a:pt x="328260" y="652983"/>
                    </a:lnTo>
                    <a:cubicBezTo>
                      <a:pt x="329564" y="647904"/>
                      <a:pt x="330704" y="643551"/>
                      <a:pt x="331682" y="639923"/>
                    </a:cubicBezTo>
                    <a:close/>
                    <a:moveTo>
                      <a:pt x="352611" y="583331"/>
                    </a:moveTo>
                    <a:lnTo>
                      <a:pt x="356964" y="587685"/>
                    </a:lnTo>
                    <a:lnTo>
                      <a:pt x="352611" y="587685"/>
                    </a:lnTo>
                    <a:cubicBezTo>
                      <a:pt x="349709" y="587685"/>
                      <a:pt x="349709" y="586234"/>
                      <a:pt x="352611" y="583331"/>
                    </a:cubicBezTo>
                    <a:close/>
                    <a:moveTo>
                      <a:pt x="165422" y="535446"/>
                    </a:moveTo>
                    <a:lnTo>
                      <a:pt x="165422" y="539799"/>
                    </a:lnTo>
                    <a:lnTo>
                      <a:pt x="161069" y="544152"/>
                    </a:lnTo>
                    <a:cubicBezTo>
                      <a:pt x="161069" y="541250"/>
                      <a:pt x="161794" y="539799"/>
                      <a:pt x="163245" y="539799"/>
                    </a:cubicBezTo>
                    <a:cubicBezTo>
                      <a:pt x="164697" y="539799"/>
                      <a:pt x="165422" y="538348"/>
                      <a:pt x="165422" y="535446"/>
                    </a:cubicBezTo>
                    <a:close/>
                    <a:moveTo>
                      <a:pt x="685632" y="496267"/>
                    </a:moveTo>
                    <a:cubicBezTo>
                      <a:pt x="684181" y="496267"/>
                      <a:pt x="683456" y="497718"/>
                      <a:pt x="683456" y="500620"/>
                    </a:cubicBezTo>
                    <a:lnTo>
                      <a:pt x="687809" y="500620"/>
                    </a:lnTo>
                    <a:cubicBezTo>
                      <a:pt x="687809" y="497718"/>
                      <a:pt x="687083" y="496267"/>
                      <a:pt x="685632" y="496267"/>
                    </a:cubicBezTo>
                    <a:close/>
                    <a:moveTo>
                      <a:pt x="709575" y="487561"/>
                    </a:moveTo>
                    <a:cubicBezTo>
                      <a:pt x="706673" y="487561"/>
                      <a:pt x="705222" y="489012"/>
                      <a:pt x="705222" y="491914"/>
                    </a:cubicBezTo>
                    <a:lnTo>
                      <a:pt x="709575" y="491914"/>
                    </a:lnTo>
                    <a:close/>
                    <a:moveTo>
                      <a:pt x="396143" y="478854"/>
                    </a:moveTo>
                    <a:lnTo>
                      <a:pt x="396143" y="500620"/>
                    </a:lnTo>
                    <a:cubicBezTo>
                      <a:pt x="393241" y="497718"/>
                      <a:pt x="391790" y="493365"/>
                      <a:pt x="391790" y="487561"/>
                    </a:cubicBezTo>
                    <a:cubicBezTo>
                      <a:pt x="391790" y="481756"/>
                      <a:pt x="393241" y="478854"/>
                      <a:pt x="396143" y="478854"/>
                    </a:cubicBezTo>
                    <a:close/>
                    <a:moveTo>
                      <a:pt x="713928" y="461441"/>
                    </a:moveTo>
                    <a:lnTo>
                      <a:pt x="705222" y="470148"/>
                    </a:lnTo>
                    <a:lnTo>
                      <a:pt x="709575" y="470148"/>
                    </a:lnTo>
                    <a:lnTo>
                      <a:pt x="709575" y="474501"/>
                    </a:lnTo>
                    <a:cubicBezTo>
                      <a:pt x="709575" y="465794"/>
                      <a:pt x="711026" y="461441"/>
                      <a:pt x="713928" y="461441"/>
                    </a:cubicBezTo>
                    <a:close/>
                    <a:moveTo>
                      <a:pt x="587685" y="443144"/>
                    </a:moveTo>
                    <a:cubicBezTo>
                      <a:pt x="584783" y="446046"/>
                      <a:pt x="583331" y="454753"/>
                      <a:pt x="583331" y="469263"/>
                    </a:cubicBezTo>
                    <a:lnTo>
                      <a:pt x="578094" y="494567"/>
                    </a:lnTo>
                    <a:cubicBezTo>
                      <a:pt x="578094" y="500189"/>
                      <a:pt x="577663" y="510041"/>
                      <a:pt x="576802" y="524121"/>
                    </a:cubicBezTo>
                    <a:cubicBezTo>
                      <a:pt x="575940" y="538201"/>
                      <a:pt x="573763" y="545241"/>
                      <a:pt x="570272" y="545241"/>
                    </a:cubicBezTo>
                    <a:lnTo>
                      <a:pt x="570272" y="549458"/>
                    </a:lnTo>
                    <a:lnTo>
                      <a:pt x="570272" y="557212"/>
                    </a:lnTo>
                    <a:lnTo>
                      <a:pt x="570272" y="557892"/>
                    </a:lnTo>
                    <a:cubicBezTo>
                      <a:pt x="570272" y="563515"/>
                      <a:pt x="569393" y="568084"/>
                      <a:pt x="567636" y="571598"/>
                    </a:cubicBezTo>
                    <a:lnTo>
                      <a:pt x="566449" y="572706"/>
                    </a:lnTo>
                    <a:lnTo>
                      <a:pt x="559729" y="578978"/>
                    </a:lnTo>
                    <a:lnTo>
                      <a:pt x="601357" y="565919"/>
                    </a:lnTo>
                    <a:cubicBezTo>
                      <a:pt x="607524" y="563016"/>
                      <a:pt x="612908" y="561565"/>
                      <a:pt x="617511" y="561565"/>
                    </a:cubicBezTo>
                    <a:cubicBezTo>
                      <a:pt x="622114" y="561565"/>
                      <a:pt x="627499" y="558663"/>
                      <a:pt x="633666" y="552859"/>
                    </a:cubicBezTo>
                    <a:cubicBezTo>
                      <a:pt x="636749" y="549957"/>
                      <a:pt x="638291" y="545604"/>
                      <a:pt x="638291" y="539799"/>
                    </a:cubicBezTo>
                    <a:lnTo>
                      <a:pt x="642916" y="535446"/>
                    </a:lnTo>
                    <a:lnTo>
                      <a:pt x="656792" y="526740"/>
                    </a:lnTo>
                    <a:cubicBezTo>
                      <a:pt x="662959" y="526740"/>
                      <a:pt x="666043" y="523837"/>
                      <a:pt x="666043" y="518033"/>
                    </a:cubicBezTo>
                    <a:lnTo>
                      <a:pt x="661417" y="522386"/>
                    </a:lnTo>
                    <a:cubicBezTo>
                      <a:pt x="658334" y="522386"/>
                      <a:pt x="655250" y="520935"/>
                      <a:pt x="652167" y="518033"/>
                    </a:cubicBezTo>
                    <a:lnTo>
                      <a:pt x="666043" y="509327"/>
                    </a:lnTo>
                    <a:lnTo>
                      <a:pt x="661621" y="504973"/>
                    </a:lnTo>
                    <a:lnTo>
                      <a:pt x="666043" y="500620"/>
                    </a:lnTo>
                    <a:lnTo>
                      <a:pt x="644073" y="500620"/>
                    </a:lnTo>
                    <a:cubicBezTo>
                      <a:pt x="638223" y="512229"/>
                      <a:pt x="632373" y="515131"/>
                      <a:pt x="626524" y="509327"/>
                    </a:cubicBezTo>
                    <a:cubicBezTo>
                      <a:pt x="620674" y="509327"/>
                      <a:pt x="618486" y="507876"/>
                      <a:pt x="619960" y="504973"/>
                    </a:cubicBezTo>
                    <a:cubicBezTo>
                      <a:pt x="621434" y="502071"/>
                      <a:pt x="620697" y="498013"/>
                      <a:pt x="617749" y="492798"/>
                    </a:cubicBezTo>
                    <a:cubicBezTo>
                      <a:pt x="623599" y="492798"/>
                      <a:pt x="624324" y="491494"/>
                      <a:pt x="619926" y="488887"/>
                    </a:cubicBezTo>
                    <a:cubicBezTo>
                      <a:pt x="615527" y="486280"/>
                      <a:pt x="614802" y="483661"/>
                      <a:pt x="617749" y="481031"/>
                    </a:cubicBezTo>
                    <a:cubicBezTo>
                      <a:pt x="617749" y="483661"/>
                      <a:pt x="619223" y="483661"/>
                      <a:pt x="622170" y="481031"/>
                    </a:cubicBezTo>
                    <a:cubicBezTo>
                      <a:pt x="619223" y="478401"/>
                      <a:pt x="616275" y="477086"/>
                      <a:pt x="613328" y="477086"/>
                    </a:cubicBezTo>
                    <a:cubicBezTo>
                      <a:pt x="613328" y="484931"/>
                      <a:pt x="611877" y="490168"/>
                      <a:pt x="608975" y="492798"/>
                    </a:cubicBezTo>
                    <a:cubicBezTo>
                      <a:pt x="606027" y="492798"/>
                      <a:pt x="606753" y="489533"/>
                      <a:pt x="611151" y="483003"/>
                    </a:cubicBezTo>
                    <a:cubicBezTo>
                      <a:pt x="615550" y="476473"/>
                      <a:pt x="614824" y="471893"/>
                      <a:pt x="608975" y="469263"/>
                    </a:cubicBezTo>
                    <a:cubicBezTo>
                      <a:pt x="608975" y="471893"/>
                      <a:pt x="608238" y="473855"/>
                      <a:pt x="606764" y="475147"/>
                    </a:cubicBezTo>
                    <a:cubicBezTo>
                      <a:pt x="605290" y="476439"/>
                      <a:pt x="604553" y="479716"/>
                      <a:pt x="604553" y="484976"/>
                    </a:cubicBezTo>
                    <a:cubicBezTo>
                      <a:pt x="604553" y="479716"/>
                      <a:pt x="605290" y="475782"/>
                      <a:pt x="606764" y="473174"/>
                    </a:cubicBezTo>
                    <a:cubicBezTo>
                      <a:pt x="608238" y="470567"/>
                      <a:pt x="607501" y="466656"/>
                      <a:pt x="604553" y="461441"/>
                    </a:cubicBezTo>
                    <a:cubicBezTo>
                      <a:pt x="610403" y="461441"/>
                      <a:pt x="610403" y="458539"/>
                      <a:pt x="604553" y="452735"/>
                    </a:cubicBezTo>
                    <a:cubicBezTo>
                      <a:pt x="607501" y="455637"/>
                      <a:pt x="606050" y="459899"/>
                      <a:pt x="600200" y="465522"/>
                    </a:cubicBezTo>
                    <a:cubicBezTo>
                      <a:pt x="600200" y="471009"/>
                      <a:pt x="599463" y="475793"/>
                      <a:pt x="597990" y="479874"/>
                    </a:cubicBezTo>
                    <a:cubicBezTo>
                      <a:pt x="596516" y="483956"/>
                      <a:pt x="595779" y="488740"/>
                      <a:pt x="595779" y="494226"/>
                    </a:cubicBezTo>
                    <a:cubicBezTo>
                      <a:pt x="592877" y="496947"/>
                      <a:pt x="590689" y="503772"/>
                      <a:pt x="589215" y="514700"/>
                    </a:cubicBezTo>
                    <a:cubicBezTo>
                      <a:pt x="587741" y="525629"/>
                      <a:pt x="584080" y="531093"/>
                      <a:pt x="578230" y="531093"/>
                    </a:cubicBezTo>
                    <a:lnTo>
                      <a:pt x="583331" y="485724"/>
                    </a:lnTo>
                    <a:cubicBezTo>
                      <a:pt x="583331" y="480237"/>
                      <a:pt x="584783" y="473220"/>
                      <a:pt x="587685" y="464672"/>
                    </a:cubicBezTo>
                    <a:cubicBezTo>
                      <a:pt x="590587" y="456124"/>
                      <a:pt x="590587" y="448948"/>
                      <a:pt x="587685" y="443144"/>
                    </a:cubicBezTo>
                    <a:close/>
                    <a:moveTo>
                      <a:pt x="723394" y="443063"/>
                    </a:moveTo>
                    <a:lnTo>
                      <a:pt x="716105" y="458856"/>
                    </a:lnTo>
                    <a:cubicBezTo>
                      <a:pt x="719007" y="458856"/>
                      <a:pt x="721184" y="454503"/>
                      <a:pt x="722635" y="445797"/>
                    </a:cubicBezTo>
                    <a:close/>
                    <a:moveTo>
                      <a:pt x="768343" y="363086"/>
                    </a:moveTo>
                    <a:cubicBezTo>
                      <a:pt x="759637" y="363086"/>
                      <a:pt x="755284" y="368890"/>
                      <a:pt x="755284" y="380498"/>
                    </a:cubicBezTo>
                    <a:cubicBezTo>
                      <a:pt x="746577" y="389205"/>
                      <a:pt x="742224" y="396460"/>
                      <a:pt x="742224" y="402265"/>
                    </a:cubicBezTo>
                    <a:cubicBezTo>
                      <a:pt x="736420" y="410971"/>
                      <a:pt x="732067" y="420403"/>
                      <a:pt x="729164" y="430560"/>
                    </a:cubicBezTo>
                    <a:lnTo>
                      <a:pt x="727502" y="434162"/>
                    </a:lnTo>
                    <a:lnTo>
                      <a:pt x="729164" y="432737"/>
                    </a:lnTo>
                    <a:cubicBezTo>
                      <a:pt x="729164" y="438541"/>
                      <a:pt x="729890" y="441444"/>
                      <a:pt x="731341" y="441444"/>
                    </a:cubicBezTo>
                    <a:cubicBezTo>
                      <a:pt x="732792" y="441444"/>
                      <a:pt x="730616" y="442895"/>
                      <a:pt x="724811" y="445797"/>
                    </a:cubicBezTo>
                    <a:cubicBezTo>
                      <a:pt x="727713" y="448699"/>
                      <a:pt x="727713" y="453052"/>
                      <a:pt x="724811" y="458856"/>
                    </a:cubicBezTo>
                    <a:cubicBezTo>
                      <a:pt x="721909" y="464661"/>
                      <a:pt x="719007" y="469014"/>
                      <a:pt x="716105" y="471916"/>
                    </a:cubicBezTo>
                    <a:lnTo>
                      <a:pt x="716105" y="477358"/>
                    </a:lnTo>
                    <a:lnTo>
                      <a:pt x="737871" y="439267"/>
                    </a:lnTo>
                    <a:cubicBezTo>
                      <a:pt x="743675" y="423305"/>
                      <a:pt x="750931" y="408069"/>
                      <a:pt x="759637" y="393558"/>
                    </a:cubicBezTo>
                    <a:cubicBezTo>
                      <a:pt x="756735" y="393558"/>
                      <a:pt x="754558" y="395735"/>
                      <a:pt x="753107" y="400088"/>
                    </a:cubicBezTo>
                    <a:cubicBezTo>
                      <a:pt x="751656" y="404441"/>
                      <a:pt x="749479" y="408069"/>
                      <a:pt x="746577" y="410971"/>
                    </a:cubicBezTo>
                    <a:lnTo>
                      <a:pt x="746577" y="415324"/>
                    </a:lnTo>
                    <a:cubicBezTo>
                      <a:pt x="743675" y="415324"/>
                      <a:pt x="742224" y="416775"/>
                      <a:pt x="742224" y="419677"/>
                    </a:cubicBezTo>
                    <a:cubicBezTo>
                      <a:pt x="739322" y="422580"/>
                      <a:pt x="737871" y="424756"/>
                      <a:pt x="737871" y="426207"/>
                    </a:cubicBezTo>
                    <a:cubicBezTo>
                      <a:pt x="737871" y="427658"/>
                      <a:pt x="739322" y="426933"/>
                      <a:pt x="742224" y="424031"/>
                    </a:cubicBezTo>
                    <a:lnTo>
                      <a:pt x="733518" y="432737"/>
                    </a:lnTo>
                    <a:cubicBezTo>
                      <a:pt x="733518" y="429835"/>
                      <a:pt x="735694" y="424031"/>
                      <a:pt x="740047" y="415324"/>
                    </a:cubicBezTo>
                    <a:cubicBezTo>
                      <a:pt x="744401" y="406618"/>
                      <a:pt x="748028" y="400813"/>
                      <a:pt x="750931" y="397911"/>
                    </a:cubicBezTo>
                    <a:cubicBezTo>
                      <a:pt x="753833" y="392107"/>
                      <a:pt x="757460" y="386303"/>
                      <a:pt x="761814" y="380498"/>
                    </a:cubicBezTo>
                    <a:cubicBezTo>
                      <a:pt x="766167" y="374694"/>
                      <a:pt x="768343" y="368890"/>
                      <a:pt x="768343" y="363086"/>
                    </a:cubicBezTo>
                    <a:close/>
                    <a:moveTo>
                      <a:pt x="570272" y="348257"/>
                    </a:moveTo>
                    <a:cubicBezTo>
                      <a:pt x="554582" y="354062"/>
                      <a:pt x="542044" y="361317"/>
                      <a:pt x="532657" y="370023"/>
                    </a:cubicBezTo>
                    <a:lnTo>
                      <a:pt x="495043" y="387436"/>
                    </a:lnTo>
                    <a:cubicBezTo>
                      <a:pt x="491914" y="387436"/>
                      <a:pt x="487220" y="390339"/>
                      <a:pt x="480963" y="396143"/>
                    </a:cubicBezTo>
                    <a:cubicBezTo>
                      <a:pt x="474660" y="396143"/>
                      <a:pt x="471508" y="399045"/>
                      <a:pt x="471508" y="404849"/>
                    </a:cubicBezTo>
                    <a:cubicBezTo>
                      <a:pt x="468379" y="404849"/>
                      <a:pt x="466815" y="404124"/>
                      <a:pt x="466815" y="402673"/>
                    </a:cubicBezTo>
                    <a:cubicBezTo>
                      <a:pt x="466815" y="401222"/>
                      <a:pt x="465250" y="400496"/>
                      <a:pt x="462121" y="400496"/>
                    </a:cubicBezTo>
                    <a:cubicBezTo>
                      <a:pt x="465250" y="397594"/>
                      <a:pt x="465250" y="396143"/>
                      <a:pt x="462121" y="396143"/>
                    </a:cubicBezTo>
                    <a:lnTo>
                      <a:pt x="457428" y="396143"/>
                    </a:lnTo>
                    <a:lnTo>
                      <a:pt x="457428" y="391790"/>
                    </a:lnTo>
                    <a:lnTo>
                      <a:pt x="452735" y="391790"/>
                    </a:lnTo>
                    <a:lnTo>
                      <a:pt x="452735" y="409203"/>
                    </a:lnTo>
                    <a:cubicBezTo>
                      <a:pt x="452735" y="426615"/>
                      <a:pt x="451284" y="438224"/>
                      <a:pt x="448382" y="444028"/>
                    </a:cubicBezTo>
                    <a:cubicBezTo>
                      <a:pt x="451284" y="444028"/>
                      <a:pt x="452735" y="438950"/>
                      <a:pt x="452735" y="428792"/>
                    </a:cubicBezTo>
                    <a:cubicBezTo>
                      <a:pt x="452735" y="418634"/>
                      <a:pt x="452735" y="412105"/>
                      <a:pt x="452735" y="409203"/>
                    </a:cubicBezTo>
                    <a:cubicBezTo>
                      <a:pt x="455637" y="415007"/>
                      <a:pt x="456362" y="422262"/>
                      <a:pt x="454911" y="430969"/>
                    </a:cubicBezTo>
                    <a:cubicBezTo>
                      <a:pt x="453460" y="439675"/>
                      <a:pt x="452735" y="446930"/>
                      <a:pt x="452735" y="452735"/>
                    </a:cubicBezTo>
                    <a:cubicBezTo>
                      <a:pt x="452735" y="458539"/>
                      <a:pt x="452009" y="465069"/>
                      <a:pt x="450558" y="472324"/>
                    </a:cubicBezTo>
                    <a:cubicBezTo>
                      <a:pt x="449107" y="479580"/>
                      <a:pt x="448382" y="486110"/>
                      <a:pt x="448382" y="491914"/>
                    </a:cubicBezTo>
                    <a:lnTo>
                      <a:pt x="439675" y="583331"/>
                    </a:lnTo>
                    <a:cubicBezTo>
                      <a:pt x="439675" y="603647"/>
                      <a:pt x="438224" y="616706"/>
                      <a:pt x="435322" y="622510"/>
                    </a:cubicBezTo>
                    <a:cubicBezTo>
                      <a:pt x="435322" y="642826"/>
                      <a:pt x="433871" y="655885"/>
                      <a:pt x="430969" y="661689"/>
                    </a:cubicBezTo>
                    <a:cubicBezTo>
                      <a:pt x="430969" y="679102"/>
                      <a:pt x="429518" y="689260"/>
                      <a:pt x="426615" y="692162"/>
                    </a:cubicBezTo>
                    <a:cubicBezTo>
                      <a:pt x="426615" y="697966"/>
                      <a:pt x="425164" y="705222"/>
                      <a:pt x="422262" y="713928"/>
                    </a:cubicBezTo>
                    <a:cubicBezTo>
                      <a:pt x="419360" y="722635"/>
                      <a:pt x="420811" y="728439"/>
                      <a:pt x="426615" y="731341"/>
                    </a:cubicBezTo>
                    <a:cubicBezTo>
                      <a:pt x="426615" y="728439"/>
                      <a:pt x="429518" y="726988"/>
                      <a:pt x="435322" y="726988"/>
                    </a:cubicBezTo>
                    <a:cubicBezTo>
                      <a:pt x="456499" y="735694"/>
                      <a:pt x="476938" y="745126"/>
                      <a:pt x="496641" y="755284"/>
                    </a:cubicBezTo>
                    <a:cubicBezTo>
                      <a:pt x="516344" y="765441"/>
                      <a:pt x="536534" y="776324"/>
                      <a:pt x="557212" y="787933"/>
                    </a:cubicBezTo>
                    <a:cubicBezTo>
                      <a:pt x="557212" y="790835"/>
                      <a:pt x="558663" y="792286"/>
                      <a:pt x="561565" y="792286"/>
                    </a:cubicBezTo>
                    <a:lnTo>
                      <a:pt x="570272" y="792286"/>
                    </a:lnTo>
                    <a:cubicBezTo>
                      <a:pt x="573174" y="795188"/>
                      <a:pt x="576076" y="796639"/>
                      <a:pt x="578978" y="796639"/>
                    </a:cubicBezTo>
                    <a:cubicBezTo>
                      <a:pt x="584783" y="796639"/>
                      <a:pt x="587685" y="792286"/>
                      <a:pt x="587685" y="783580"/>
                    </a:cubicBezTo>
                    <a:cubicBezTo>
                      <a:pt x="593489" y="777775"/>
                      <a:pt x="596391" y="773422"/>
                      <a:pt x="596391" y="770520"/>
                    </a:cubicBezTo>
                    <a:cubicBezTo>
                      <a:pt x="602195" y="758911"/>
                      <a:pt x="608000" y="748028"/>
                      <a:pt x="613804" y="737871"/>
                    </a:cubicBezTo>
                    <a:cubicBezTo>
                      <a:pt x="619608" y="727713"/>
                      <a:pt x="625413" y="718281"/>
                      <a:pt x="631217" y="709575"/>
                    </a:cubicBezTo>
                    <a:lnTo>
                      <a:pt x="644277" y="674749"/>
                    </a:lnTo>
                    <a:lnTo>
                      <a:pt x="644277" y="670396"/>
                    </a:lnTo>
                    <a:lnTo>
                      <a:pt x="644277" y="661689"/>
                    </a:lnTo>
                    <a:cubicBezTo>
                      <a:pt x="641374" y="661689"/>
                      <a:pt x="638472" y="663141"/>
                      <a:pt x="635570" y="666043"/>
                    </a:cubicBezTo>
                    <a:cubicBezTo>
                      <a:pt x="635570" y="668945"/>
                      <a:pt x="634119" y="670396"/>
                      <a:pt x="631217" y="670396"/>
                    </a:cubicBezTo>
                    <a:cubicBezTo>
                      <a:pt x="628315" y="670396"/>
                      <a:pt x="626138" y="671121"/>
                      <a:pt x="624687" y="672573"/>
                    </a:cubicBezTo>
                    <a:cubicBezTo>
                      <a:pt x="623236" y="674024"/>
                      <a:pt x="621059" y="674749"/>
                      <a:pt x="618157" y="674749"/>
                    </a:cubicBezTo>
                    <a:lnTo>
                      <a:pt x="600744" y="687809"/>
                    </a:lnTo>
                    <a:cubicBezTo>
                      <a:pt x="580429" y="696515"/>
                      <a:pt x="558595" y="695064"/>
                      <a:pt x="535242" y="683456"/>
                    </a:cubicBezTo>
                    <a:lnTo>
                      <a:pt x="521638" y="670396"/>
                    </a:lnTo>
                    <a:cubicBezTo>
                      <a:pt x="521638" y="667494"/>
                      <a:pt x="517104" y="661689"/>
                      <a:pt x="508034" y="652983"/>
                    </a:cubicBezTo>
                    <a:lnTo>
                      <a:pt x="503477" y="652983"/>
                    </a:lnTo>
                    <a:lnTo>
                      <a:pt x="498920" y="648630"/>
                    </a:lnTo>
                    <a:lnTo>
                      <a:pt x="485316" y="635570"/>
                    </a:lnTo>
                    <a:lnTo>
                      <a:pt x="480759" y="631217"/>
                    </a:lnTo>
                    <a:cubicBezTo>
                      <a:pt x="483797" y="628315"/>
                      <a:pt x="485316" y="625413"/>
                      <a:pt x="485316" y="622510"/>
                    </a:cubicBezTo>
                    <a:cubicBezTo>
                      <a:pt x="482278" y="619608"/>
                      <a:pt x="479240" y="618157"/>
                      <a:pt x="476201" y="618157"/>
                    </a:cubicBezTo>
                    <a:lnTo>
                      <a:pt x="462598" y="618157"/>
                    </a:lnTo>
                    <a:lnTo>
                      <a:pt x="462598" y="605098"/>
                    </a:lnTo>
                    <a:cubicBezTo>
                      <a:pt x="459559" y="602195"/>
                      <a:pt x="459559" y="599293"/>
                      <a:pt x="462598" y="596391"/>
                    </a:cubicBezTo>
                    <a:cubicBezTo>
                      <a:pt x="465590" y="593489"/>
                      <a:pt x="467087" y="589136"/>
                      <a:pt x="467087" y="583331"/>
                    </a:cubicBezTo>
                    <a:cubicBezTo>
                      <a:pt x="470125" y="583331"/>
                      <a:pt x="470885" y="581155"/>
                      <a:pt x="469365" y="576802"/>
                    </a:cubicBezTo>
                    <a:cubicBezTo>
                      <a:pt x="467846" y="572448"/>
                      <a:pt x="468606" y="568821"/>
                      <a:pt x="471644" y="565919"/>
                    </a:cubicBezTo>
                    <a:cubicBezTo>
                      <a:pt x="474682" y="563016"/>
                      <a:pt x="476961" y="563016"/>
                      <a:pt x="478480" y="565919"/>
                    </a:cubicBezTo>
                    <a:cubicBezTo>
                      <a:pt x="479999" y="568821"/>
                      <a:pt x="482278" y="568821"/>
                      <a:pt x="485316" y="565919"/>
                    </a:cubicBezTo>
                    <a:cubicBezTo>
                      <a:pt x="488309" y="565919"/>
                      <a:pt x="489805" y="565193"/>
                      <a:pt x="489805" y="563742"/>
                    </a:cubicBezTo>
                    <a:cubicBezTo>
                      <a:pt x="489805" y="562291"/>
                      <a:pt x="491324" y="561565"/>
                      <a:pt x="494362" y="561565"/>
                    </a:cubicBezTo>
                    <a:cubicBezTo>
                      <a:pt x="497401" y="561565"/>
                      <a:pt x="501958" y="564468"/>
                      <a:pt x="508034" y="570272"/>
                    </a:cubicBezTo>
                    <a:cubicBezTo>
                      <a:pt x="511027" y="573174"/>
                      <a:pt x="514802" y="577527"/>
                      <a:pt x="519360" y="583331"/>
                    </a:cubicBezTo>
                    <a:cubicBezTo>
                      <a:pt x="523917" y="589136"/>
                      <a:pt x="529211" y="589136"/>
                      <a:pt x="535242" y="583331"/>
                    </a:cubicBezTo>
                    <a:lnTo>
                      <a:pt x="535242" y="574625"/>
                    </a:lnTo>
                    <a:cubicBezTo>
                      <a:pt x="535242" y="568821"/>
                      <a:pt x="536761" y="565919"/>
                      <a:pt x="539799" y="565919"/>
                    </a:cubicBezTo>
                    <a:lnTo>
                      <a:pt x="544152" y="544152"/>
                    </a:lnTo>
                    <a:lnTo>
                      <a:pt x="544152" y="535446"/>
                    </a:lnTo>
                    <a:lnTo>
                      <a:pt x="544152" y="522386"/>
                    </a:lnTo>
                    <a:cubicBezTo>
                      <a:pt x="544152" y="519484"/>
                      <a:pt x="544878" y="517308"/>
                      <a:pt x="546329" y="515857"/>
                    </a:cubicBezTo>
                    <a:cubicBezTo>
                      <a:pt x="547780" y="514405"/>
                      <a:pt x="548506" y="512229"/>
                      <a:pt x="548506" y="509327"/>
                    </a:cubicBezTo>
                    <a:cubicBezTo>
                      <a:pt x="551408" y="503522"/>
                      <a:pt x="552133" y="495541"/>
                      <a:pt x="550682" y="485384"/>
                    </a:cubicBezTo>
                    <a:cubicBezTo>
                      <a:pt x="549231" y="475226"/>
                      <a:pt x="549957" y="467245"/>
                      <a:pt x="552859" y="461441"/>
                    </a:cubicBezTo>
                    <a:cubicBezTo>
                      <a:pt x="552859" y="458539"/>
                      <a:pt x="555761" y="445479"/>
                      <a:pt x="561565" y="422262"/>
                    </a:cubicBezTo>
                    <a:cubicBezTo>
                      <a:pt x="561565" y="419360"/>
                      <a:pt x="563016" y="412830"/>
                      <a:pt x="565919" y="402673"/>
                    </a:cubicBezTo>
                    <a:cubicBezTo>
                      <a:pt x="568821" y="392515"/>
                      <a:pt x="568821" y="387436"/>
                      <a:pt x="565919" y="387436"/>
                    </a:cubicBezTo>
                    <a:cubicBezTo>
                      <a:pt x="568821" y="381632"/>
                      <a:pt x="570272" y="368572"/>
                      <a:pt x="570272" y="348257"/>
                    </a:cubicBezTo>
                    <a:close/>
                    <a:moveTo>
                      <a:pt x="700868" y="265546"/>
                    </a:moveTo>
                    <a:cubicBezTo>
                      <a:pt x="692162" y="271350"/>
                      <a:pt x="684181" y="274978"/>
                      <a:pt x="676926" y="276429"/>
                    </a:cubicBezTo>
                    <a:cubicBezTo>
                      <a:pt x="669670" y="277880"/>
                      <a:pt x="663141" y="281508"/>
                      <a:pt x="657336" y="287312"/>
                    </a:cubicBezTo>
                    <a:cubicBezTo>
                      <a:pt x="648630" y="290214"/>
                      <a:pt x="642826" y="297470"/>
                      <a:pt x="639923" y="309078"/>
                    </a:cubicBezTo>
                    <a:cubicBezTo>
                      <a:pt x="639923" y="314883"/>
                      <a:pt x="639198" y="322864"/>
                      <a:pt x="637747" y="333021"/>
                    </a:cubicBezTo>
                    <a:cubicBezTo>
                      <a:pt x="636296" y="343179"/>
                      <a:pt x="634119" y="348257"/>
                      <a:pt x="631217" y="348257"/>
                    </a:cubicBezTo>
                    <a:cubicBezTo>
                      <a:pt x="631217" y="342453"/>
                      <a:pt x="631942" y="337374"/>
                      <a:pt x="633394" y="333021"/>
                    </a:cubicBezTo>
                    <a:cubicBezTo>
                      <a:pt x="634845" y="328668"/>
                      <a:pt x="635570" y="323589"/>
                      <a:pt x="635570" y="317785"/>
                    </a:cubicBezTo>
                    <a:lnTo>
                      <a:pt x="635570" y="304725"/>
                    </a:lnTo>
                    <a:cubicBezTo>
                      <a:pt x="635570" y="307627"/>
                      <a:pt x="632668" y="309078"/>
                      <a:pt x="626864" y="309078"/>
                    </a:cubicBezTo>
                    <a:cubicBezTo>
                      <a:pt x="626864" y="311980"/>
                      <a:pt x="623962" y="313432"/>
                      <a:pt x="618157" y="313432"/>
                    </a:cubicBezTo>
                    <a:cubicBezTo>
                      <a:pt x="618157" y="325040"/>
                      <a:pt x="616706" y="332296"/>
                      <a:pt x="613804" y="335198"/>
                    </a:cubicBezTo>
                    <a:cubicBezTo>
                      <a:pt x="613804" y="341002"/>
                      <a:pt x="613078" y="345355"/>
                      <a:pt x="611627" y="348257"/>
                    </a:cubicBezTo>
                    <a:cubicBezTo>
                      <a:pt x="610176" y="351160"/>
                      <a:pt x="609451" y="355513"/>
                      <a:pt x="609451" y="361317"/>
                    </a:cubicBezTo>
                    <a:cubicBezTo>
                      <a:pt x="609451" y="367121"/>
                      <a:pt x="610176" y="370023"/>
                      <a:pt x="611627" y="370023"/>
                    </a:cubicBezTo>
                    <a:cubicBezTo>
                      <a:pt x="613078" y="370023"/>
                      <a:pt x="613804" y="372926"/>
                      <a:pt x="613804" y="378730"/>
                    </a:cubicBezTo>
                    <a:cubicBezTo>
                      <a:pt x="616706" y="375828"/>
                      <a:pt x="619790" y="374377"/>
                      <a:pt x="623055" y="374377"/>
                    </a:cubicBezTo>
                    <a:cubicBezTo>
                      <a:pt x="619790" y="377279"/>
                      <a:pt x="619790" y="378730"/>
                      <a:pt x="623055" y="378730"/>
                    </a:cubicBezTo>
                    <a:lnTo>
                      <a:pt x="637611" y="391790"/>
                    </a:lnTo>
                    <a:cubicBezTo>
                      <a:pt x="637611" y="388887"/>
                      <a:pt x="638427" y="387436"/>
                      <a:pt x="640059" y="387436"/>
                    </a:cubicBezTo>
                    <a:cubicBezTo>
                      <a:pt x="641692" y="387436"/>
                      <a:pt x="642508" y="385985"/>
                      <a:pt x="642508" y="383083"/>
                    </a:cubicBezTo>
                    <a:lnTo>
                      <a:pt x="652235" y="374377"/>
                    </a:lnTo>
                    <a:cubicBezTo>
                      <a:pt x="655454" y="365670"/>
                      <a:pt x="658685" y="358415"/>
                      <a:pt x="661928" y="352611"/>
                    </a:cubicBezTo>
                    <a:cubicBezTo>
                      <a:pt x="665170" y="346806"/>
                      <a:pt x="668423" y="341002"/>
                      <a:pt x="671688" y="335198"/>
                    </a:cubicBezTo>
                    <a:cubicBezTo>
                      <a:pt x="687877" y="311980"/>
                      <a:pt x="697604" y="288763"/>
                      <a:pt x="700868" y="265546"/>
                    </a:cubicBezTo>
                    <a:close/>
                    <a:moveTo>
                      <a:pt x="561565" y="226367"/>
                    </a:moveTo>
                    <a:lnTo>
                      <a:pt x="565099" y="247571"/>
                    </a:lnTo>
                    <a:lnTo>
                      <a:pt x="562501" y="240515"/>
                    </a:lnTo>
                    <a:cubicBezTo>
                      <a:pt x="561877" y="236887"/>
                      <a:pt x="561565" y="232171"/>
                      <a:pt x="561565" y="226367"/>
                    </a:cubicBezTo>
                    <a:close/>
                    <a:moveTo>
                      <a:pt x="609451" y="0"/>
                    </a:moveTo>
                    <a:lnTo>
                      <a:pt x="609451" y="8706"/>
                    </a:lnTo>
                    <a:cubicBezTo>
                      <a:pt x="612353" y="5804"/>
                      <a:pt x="618157" y="8706"/>
                      <a:pt x="626864" y="17412"/>
                    </a:cubicBezTo>
                    <a:lnTo>
                      <a:pt x="626864" y="26119"/>
                    </a:lnTo>
                    <a:cubicBezTo>
                      <a:pt x="629766" y="26119"/>
                      <a:pt x="632668" y="27570"/>
                      <a:pt x="635570" y="30472"/>
                    </a:cubicBezTo>
                    <a:cubicBezTo>
                      <a:pt x="641374" y="39179"/>
                      <a:pt x="647179" y="53689"/>
                      <a:pt x="652983" y="74004"/>
                    </a:cubicBezTo>
                    <a:cubicBezTo>
                      <a:pt x="652983" y="94319"/>
                      <a:pt x="651532" y="107379"/>
                      <a:pt x="648630" y="113183"/>
                    </a:cubicBezTo>
                    <a:cubicBezTo>
                      <a:pt x="648630" y="118988"/>
                      <a:pt x="646453" y="126969"/>
                      <a:pt x="642100" y="137126"/>
                    </a:cubicBezTo>
                    <a:cubicBezTo>
                      <a:pt x="637747" y="147284"/>
                      <a:pt x="638472" y="155264"/>
                      <a:pt x="644277" y="161069"/>
                    </a:cubicBezTo>
                    <a:cubicBezTo>
                      <a:pt x="644277" y="149460"/>
                      <a:pt x="645728" y="143656"/>
                      <a:pt x="648630" y="143656"/>
                    </a:cubicBezTo>
                    <a:cubicBezTo>
                      <a:pt x="645728" y="149460"/>
                      <a:pt x="645728" y="155990"/>
                      <a:pt x="648630" y="163245"/>
                    </a:cubicBezTo>
                    <a:cubicBezTo>
                      <a:pt x="651532" y="170501"/>
                      <a:pt x="651532" y="177031"/>
                      <a:pt x="648630" y="182835"/>
                    </a:cubicBezTo>
                    <a:cubicBezTo>
                      <a:pt x="648630" y="188639"/>
                      <a:pt x="647904" y="192992"/>
                      <a:pt x="646453" y="195895"/>
                    </a:cubicBezTo>
                    <a:cubicBezTo>
                      <a:pt x="645002" y="198797"/>
                      <a:pt x="644277" y="203150"/>
                      <a:pt x="644277" y="208954"/>
                    </a:cubicBezTo>
                    <a:lnTo>
                      <a:pt x="644277" y="217661"/>
                    </a:lnTo>
                    <a:lnTo>
                      <a:pt x="644277" y="222014"/>
                    </a:lnTo>
                    <a:lnTo>
                      <a:pt x="652641" y="219624"/>
                    </a:lnTo>
                    <a:lnTo>
                      <a:pt x="648630" y="217117"/>
                    </a:lnTo>
                    <a:cubicBezTo>
                      <a:pt x="648630" y="216028"/>
                      <a:pt x="650081" y="214759"/>
                      <a:pt x="652983" y="213307"/>
                    </a:cubicBezTo>
                    <a:lnTo>
                      <a:pt x="656728" y="218456"/>
                    </a:lnTo>
                    <a:lnTo>
                      <a:pt x="674749" y="213307"/>
                    </a:lnTo>
                    <a:cubicBezTo>
                      <a:pt x="677651" y="210405"/>
                      <a:pt x="682005" y="208954"/>
                      <a:pt x="687809" y="208954"/>
                    </a:cubicBezTo>
                    <a:lnTo>
                      <a:pt x="696515" y="195895"/>
                    </a:lnTo>
                    <a:cubicBezTo>
                      <a:pt x="699417" y="192992"/>
                      <a:pt x="702320" y="191541"/>
                      <a:pt x="705222" y="191541"/>
                    </a:cubicBezTo>
                    <a:cubicBezTo>
                      <a:pt x="708124" y="188639"/>
                      <a:pt x="711026" y="187188"/>
                      <a:pt x="713928" y="187188"/>
                    </a:cubicBezTo>
                    <a:cubicBezTo>
                      <a:pt x="713928" y="184286"/>
                      <a:pt x="715379" y="183560"/>
                      <a:pt x="718281" y="185011"/>
                    </a:cubicBezTo>
                    <a:cubicBezTo>
                      <a:pt x="721184" y="186463"/>
                      <a:pt x="722635" y="185737"/>
                      <a:pt x="722635" y="182835"/>
                    </a:cubicBezTo>
                    <a:cubicBezTo>
                      <a:pt x="725537" y="182835"/>
                      <a:pt x="729890" y="179933"/>
                      <a:pt x="735694" y="174128"/>
                    </a:cubicBezTo>
                    <a:cubicBezTo>
                      <a:pt x="735694" y="179933"/>
                      <a:pt x="736420" y="182109"/>
                      <a:pt x="737871" y="180658"/>
                    </a:cubicBezTo>
                    <a:cubicBezTo>
                      <a:pt x="739322" y="179207"/>
                      <a:pt x="741499" y="181384"/>
                      <a:pt x="744401" y="187188"/>
                    </a:cubicBezTo>
                    <a:cubicBezTo>
                      <a:pt x="744401" y="190090"/>
                      <a:pt x="745852" y="192992"/>
                      <a:pt x="748754" y="195895"/>
                    </a:cubicBezTo>
                    <a:cubicBezTo>
                      <a:pt x="754558" y="198797"/>
                      <a:pt x="758911" y="199522"/>
                      <a:pt x="761814" y="198071"/>
                    </a:cubicBezTo>
                    <a:cubicBezTo>
                      <a:pt x="764716" y="196620"/>
                      <a:pt x="767618" y="198797"/>
                      <a:pt x="770520" y="204601"/>
                    </a:cubicBezTo>
                    <a:cubicBezTo>
                      <a:pt x="770520" y="195895"/>
                      <a:pt x="774873" y="191541"/>
                      <a:pt x="783580" y="191541"/>
                    </a:cubicBezTo>
                    <a:cubicBezTo>
                      <a:pt x="792286" y="200248"/>
                      <a:pt x="798090" y="204601"/>
                      <a:pt x="800993" y="204601"/>
                    </a:cubicBezTo>
                    <a:lnTo>
                      <a:pt x="827112" y="213307"/>
                    </a:lnTo>
                    <a:cubicBezTo>
                      <a:pt x="830014" y="213307"/>
                      <a:pt x="832191" y="214033"/>
                      <a:pt x="833642" y="215484"/>
                    </a:cubicBezTo>
                    <a:cubicBezTo>
                      <a:pt x="835093" y="216935"/>
                      <a:pt x="837269" y="217661"/>
                      <a:pt x="840172" y="217661"/>
                    </a:cubicBezTo>
                    <a:lnTo>
                      <a:pt x="853231" y="217661"/>
                    </a:lnTo>
                    <a:cubicBezTo>
                      <a:pt x="856133" y="217661"/>
                      <a:pt x="857584" y="220563"/>
                      <a:pt x="857584" y="226367"/>
                    </a:cubicBezTo>
                    <a:cubicBezTo>
                      <a:pt x="857584" y="232171"/>
                      <a:pt x="856133" y="236525"/>
                      <a:pt x="853231" y="239427"/>
                    </a:cubicBezTo>
                    <a:cubicBezTo>
                      <a:pt x="850329" y="242329"/>
                      <a:pt x="847427" y="246682"/>
                      <a:pt x="844525" y="252486"/>
                    </a:cubicBezTo>
                    <a:lnTo>
                      <a:pt x="831465" y="282959"/>
                    </a:lnTo>
                    <a:cubicBezTo>
                      <a:pt x="825661" y="294568"/>
                      <a:pt x="820582" y="305451"/>
                      <a:pt x="816229" y="315608"/>
                    </a:cubicBezTo>
                    <a:cubicBezTo>
                      <a:pt x="811876" y="325766"/>
                      <a:pt x="806797" y="335198"/>
                      <a:pt x="800993" y="343904"/>
                    </a:cubicBezTo>
                    <a:lnTo>
                      <a:pt x="770520" y="387436"/>
                    </a:lnTo>
                    <a:cubicBezTo>
                      <a:pt x="761814" y="396143"/>
                      <a:pt x="751656" y="415007"/>
                      <a:pt x="740047" y="444028"/>
                    </a:cubicBezTo>
                    <a:lnTo>
                      <a:pt x="735694" y="448381"/>
                    </a:lnTo>
                    <a:lnTo>
                      <a:pt x="735694" y="452735"/>
                    </a:lnTo>
                    <a:lnTo>
                      <a:pt x="726988" y="474501"/>
                    </a:lnTo>
                    <a:cubicBezTo>
                      <a:pt x="726988" y="480305"/>
                      <a:pt x="722635" y="487561"/>
                      <a:pt x="713928" y="496267"/>
                    </a:cubicBezTo>
                    <a:cubicBezTo>
                      <a:pt x="711026" y="499169"/>
                      <a:pt x="706673" y="502071"/>
                      <a:pt x="700868" y="504973"/>
                    </a:cubicBezTo>
                    <a:cubicBezTo>
                      <a:pt x="695064" y="507876"/>
                      <a:pt x="692162" y="506425"/>
                      <a:pt x="692162" y="500620"/>
                    </a:cubicBezTo>
                    <a:cubicBezTo>
                      <a:pt x="689260" y="500620"/>
                      <a:pt x="689260" y="502071"/>
                      <a:pt x="692162" y="504973"/>
                    </a:cubicBezTo>
                    <a:cubicBezTo>
                      <a:pt x="671847" y="504973"/>
                      <a:pt x="666043" y="509327"/>
                      <a:pt x="674749" y="518033"/>
                    </a:cubicBezTo>
                    <a:lnTo>
                      <a:pt x="683456" y="522386"/>
                    </a:lnTo>
                    <a:lnTo>
                      <a:pt x="687809" y="526740"/>
                    </a:lnTo>
                    <a:cubicBezTo>
                      <a:pt x="690711" y="526740"/>
                      <a:pt x="693613" y="528191"/>
                      <a:pt x="696515" y="531093"/>
                    </a:cubicBezTo>
                    <a:cubicBezTo>
                      <a:pt x="696515" y="531093"/>
                      <a:pt x="702320" y="532544"/>
                      <a:pt x="713928" y="535446"/>
                    </a:cubicBezTo>
                    <a:cubicBezTo>
                      <a:pt x="708124" y="529642"/>
                      <a:pt x="709575" y="526740"/>
                      <a:pt x="718281" y="526740"/>
                    </a:cubicBezTo>
                    <a:cubicBezTo>
                      <a:pt x="721184" y="526740"/>
                      <a:pt x="722635" y="527465"/>
                      <a:pt x="722635" y="528916"/>
                    </a:cubicBezTo>
                    <a:cubicBezTo>
                      <a:pt x="722635" y="530367"/>
                      <a:pt x="724086" y="531093"/>
                      <a:pt x="726988" y="531093"/>
                    </a:cubicBezTo>
                    <a:lnTo>
                      <a:pt x="735694" y="531093"/>
                    </a:lnTo>
                    <a:cubicBezTo>
                      <a:pt x="735694" y="533995"/>
                      <a:pt x="737145" y="536897"/>
                      <a:pt x="740047" y="539799"/>
                    </a:cubicBezTo>
                    <a:lnTo>
                      <a:pt x="744401" y="539799"/>
                    </a:lnTo>
                    <a:cubicBezTo>
                      <a:pt x="747303" y="542701"/>
                      <a:pt x="750205" y="544152"/>
                      <a:pt x="753107" y="544152"/>
                    </a:cubicBezTo>
                    <a:lnTo>
                      <a:pt x="766167" y="544152"/>
                    </a:lnTo>
                    <a:cubicBezTo>
                      <a:pt x="769069" y="541250"/>
                      <a:pt x="771971" y="539799"/>
                      <a:pt x="774873" y="539799"/>
                    </a:cubicBezTo>
                    <a:cubicBezTo>
                      <a:pt x="780678" y="542701"/>
                      <a:pt x="783580" y="545604"/>
                      <a:pt x="783580" y="548506"/>
                    </a:cubicBezTo>
                    <a:cubicBezTo>
                      <a:pt x="783580" y="551408"/>
                      <a:pt x="786482" y="551408"/>
                      <a:pt x="792286" y="548506"/>
                    </a:cubicBezTo>
                    <a:lnTo>
                      <a:pt x="800993" y="557212"/>
                    </a:lnTo>
                    <a:cubicBezTo>
                      <a:pt x="800993" y="560114"/>
                      <a:pt x="801718" y="560840"/>
                      <a:pt x="803169" y="559389"/>
                    </a:cubicBezTo>
                    <a:cubicBezTo>
                      <a:pt x="804620" y="557938"/>
                      <a:pt x="805346" y="558663"/>
                      <a:pt x="805346" y="561565"/>
                    </a:cubicBezTo>
                    <a:cubicBezTo>
                      <a:pt x="802444" y="564468"/>
                      <a:pt x="800993" y="567370"/>
                      <a:pt x="800993" y="570272"/>
                    </a:cubicBezTo>
                    <a:cubicBezTo>
                      <a:pt x="800993" y="581880"/>
                      <a:pt x="799542" y="589136"/>
                      <a:pt x="796639" y="592038"/>
                    </a:cubicBezTo>
                    <a:cubicBezTo>
                      <a:pt x="796639" y="600744"/>
                      <a:pt x="798090" y="605098"/>
                      <a:pt x="800993" y="605098"/>
                    </a:cubicBezTo>
                    <a:lnTo>
                      <a:pt x="800993" y="609451"/>
                    </a:lnTo>
                    <a:cubicBezTo>
                      <a:pt x="798090" y="609451"/>
                      <a:pt x="796639" y="608000"/>
                      <a:pt x="796639" y="605098"/>
                    </a:cubicBezTo>
                    <a:cubicBezTo>
                      <a:pt x="793737" y="608000"/>
                      <a:pt x="792286" y="610902"/>
                      <a:pt x="792286" y="613804"/>
                    </a:cubicBezTo>
                    <a:lnTo>
                      <a:pt x="796639" y="613804"/>
                    </a:lnTo>
                    <a:lnTo>
                      <a:pt x="796639" y="618157"/>
                    </a:lnTo>
                    <a:cubicBezTo>
                      <a:pt x="793737" y="618157"/>
                      <a:pt x="792286" y="622510"/>
                      <a:pt x="792286" y="631217"/>
                    </a:cubicBezTo>
                    <a:lnTo>
                      <a:pt x="792286" y="635570"/>
                    </a:lnTo>
                    <a:lnTo>
                      <a:pt x="792286" y="644277"/>
                    </a:lnTo>
                    <a:cubicBezTo>
                      <a:pt x="792286" y="641374"/>
                      <a:pt x="790835" y="639923"/>
                      <a:pt x="787933" y="639923"/>
                    </a:cubicBezTo>
                    <a:lnTo>
                      <a:pt x="787933" y="648630"/>
                    </a:lnTo>
                    <a:lnTo>
                      <a:pt x="785756" y="644277"/>
                    </a:lnTo>
                    <a:lnTo>
                      <a:pt x="783580" y="652983"/>
                    </a:lnTo>
                    <a:lnTo>
                      <a:pt x="783580" y="657336"/>
                    </a:lnTo>
                    <a:lnTo>
                      <a:pt x="779226" y="661690"/>
                    </a:lnTo>
                    <a:lnTo>
                      <a:pt x="779226" y="661689"/>
                    </a:lnTo>
                    <a:cubicBezTo>
                      <a:pt x="779226" y="664592"/>
                      <a:pt x="777775" y="666043"/>
                      <a:pt x="774873" y="666043"/>
                    </a:cubicBezTo>
                    <a:lnTo>
                      <a:pt x="779226" y="661690"/>
                    </a:lnTo>
                    <a:lnTo>
                      <a:pt x="779226" y="670396"/>
                    </a:lnTo>
                    <a:cubicBezTo>
                      <a:pt x="779226" y="673298"/>
                      <a:pt x="777775" y="676200"/>
                      <a:pt x="774873" y="679102"/>
                    </a:cubicBezTo>
                    <a:cubicBezTo>
                      <a:pt x="777775" y="682005"/>
                      <a:pt x="777775" y="684181"/>
                      <a:pt x="774873" y="685632"/>
                    </a:cubicBezTo>
                    <a:cubicBezTo>
                      <a:pt x="771971" y="687083"/>
                      <a:pt x="770520" y="689260"/>
                      <a:pt x="770520" y="692162"/>
                    </a:cubicBezTo>
                    <a:lnTo>
                      <a:pt x="770520" y="696515"/>
                    </a:lnTo>
                    <a:cubicBezTo>
                      <a:pt x="770520" y="699417"/>
                      <a:pt x="769795" y="701594"/>
                      <a:pt x="768343" y="703045"/>
                    </a:cubicBezTo>
                    <a:cubicBezTo>
                      <a:pt x="766892" y="704496"/>
                      <a:pt x="766167" y="706673"/>
                      <a:pt x="766167" y="709575"/>
                    </a:cubicBezTo>
                    <a:lnTo>
                      <a:pt x="757460" y="726988"/>
                    </a:lnTo>
                    <a:cubicBezTo>
                      <a:pt x="751656" y="726988"/>
                      <a:pt x="748754" y="729890"/>
                      <a:pt x="748754" y="735694"/>
                    </a:cubicBezTo>
                    <a:lnTo>
                      <a:pt x="753107" y="735694"/>
                    </a:lnTo>
                    <a:lnTo>
                      <a:pt x="744401" y="740047"/>
                    </a:lnTo>
                    <a:lnTo>
                      <a:pt x="744401" y="748754"/>
                    </a:lnTo>
                    <a:lnTo>
                      <a:pt x="735694" y="757460"/>
                    </a:lnTo>
                    <a:cubicBezTo>
                      <a:pt x="741499" y="757460"/>
                      <a:pt x="745852" y="756009"/>
                      <a:pt x="748754" y="753107"/>
                    </a:cubicBezTo>
                    <a:cubicBezTo>
                      <a:pt x="748754" y="758911"/>
                      <a:pt x="745852" y="761814"/>
                      <a:pt x="740047" y="761814"/>
                    </a:cubicBezTo>
                    <a:cubicBezTo>
                      <a:pt x="740047" y="758911"/>
                      <a:pt x="739322" y="757460"/>
                      <a:pt x="737871" y="757460"/>
                    </a:cubicBezTo>
                    <a:cubicBezTo>
                      <a:pt x="736420" y="757460"/>
                      <a:pt x="735694" y="758911"/>
                      <a:pt x="735694" y="761814"/>
                    </a:cubicBezTo>
                    <a:lnTo>
                      <a:pt x="735694" y="774873"/>
                    </a:lnTo>
                    <a:lnTo>
                      <a:pt x="726988" y="770520"/>
                    </a:lnTo>
                    <a:cubicBezTo>
                      <a:pt x="726988" y="773422"/>
                      <a:pt x="725537" y="774873"/>
                      <a:pt x="722635" y="774873"/>
                    </a:cubicBezTo>
                    <a:lnTo>
                      <a:pt x="722635" y="779227"/>
                    </a:lnTo>
                    <a:lnTo>
                      <a:pt x="722635" y="783580"/>
                    </a:lnTo>
                    <a:lnTo>
                      <a:pt x="726988" y="783580"/>
                    </a:lnTo>
                    <a:cubicBezTo>
                      <a:pt x="724448" y="786482"/>
                      <a:pt x="721909" y="787933"/>
                      <a:pt x="719370" y="787933"/>
                    </a:cubicBezTo>
                    <a:lnTo>
                      <a:pt x="719370" y="796639"/>
                    </a:lnTo>
                    <a:lnTo>
                      <a:pt x="715561" y="796639"/>
                    </a:lnTo>
                    <a:cubicBezTo>
                      <a:pt x="715561" y="799542"/>
                      <a:pt x="714926" y="801718"/>
                      <a:pt x="713656" y="803169"/>
                    </a:cubicBezTo>
                    <a:cubicBezTo>
                      <a:pt x="712386" y="804620"/>
                      <a:pt x="711752" y="806797"/>
                      <a:pt x="711752" y="809699"/>
                    </a:cubicBezTo>
                    <a:lnTo>
                      <a:pt x="709212" y="808248"/>
                    </a:lnTo>
                    <a:lnTo>
                      <a:pt x="711752" y="805346"/>
                    </a:lnTo>
                    <a:cubicBezTo>
                      <a:pt x="709212" y="805346"/>
                      <a:pt x="707942" y="806071"/>
                      <a:pt x="707942" y="807522"/>
                    </a:cubicBezTo>
                    <a:lnTo>
                      <a:pt x="709212" y="808248"/>
                    </a:lnTo>
                    <a:lnTo>
                      <a:pt x="706038" y="811876"/>
                    </a:lnTo>
                    <a:cubicBezTo>
                      <a:pt x="707308" y="816229"/>
                      <a:pt x="705403" y="818406"/>
                      <a:pt x="700324" y="818406"/>
                    </a:cubicBezTo>
                    <a:lnTo>
                      <a:pt x="702610" y="820147"/>
                    </a:lnTo>
                    <a:lnTo>
                      <a:pt x="700324" y="822759"/>
                    </a:lnTo>
                    <a:lnTo>
                      <a:pt x="700324" y="827112"/>
                    </a:lnTo>
                    <a:lnTo>
                      <a:pt x="696515" y="827112"/>
                    </a:lnTo>
                    <a:cubicBezTo>
                      <a:pt x="696515" y="830014"/>
                      <a:pt x="697241" y="831465"/>
                      <a:pt x="698692" y="831465"/>
                    </a:cubicBezTo>
                    <a:cubicBezTo>
                      <a:pt x="700143" y="831465"/>
                      <a:pt x="700868" y="832916"/>
                      <a:pt x="700868" y="835818"/>
                    </a:cubicBezTo>
                    <a:cubicBezTo>
                      <a:pt x="697966" y="835818"/>
                      <a:pt x="696515" y="834367"/>
                      <a:pt x="696515" y="831465"/>
                    </a:cubicBezTo>
                    <a:cubicBezTo>
                      <a:pt x="693613" y="831465"/>
                      <a:pt x="692162" y="832916"/>
                      <a:pt x="692162" y="835818"/>
                    </a:cubicBezTo>
                    <a:lnTo>
                      <a:pt x="692162" y="827112"/>
                    </a:lnTo>
                    <a:cubicBezTo>
                      <a:pt x="689260" y="830014"/>
                      <a:pt x="688534" y="834367"/>
                      <a:pt x="689985" y="840172"/>
                    </a:cubicBezTo>
                    <a:cubicBezTo>
                      <a:pt x="691436" y="845976"/>
                      <a:pt x="690711" y="845976"/>
                      <a:pt x="687809" y="840172"/>
                    </a:cubicBezTo>
                    <a:lnTo>
                      <a:pt x="687809" y="853231"/>
                    </a:lnTo>
                    <a:cubicBezTo>
                      <a:pt x="684907" y="850329"/>
                      <a:pt x="682005" y="851055"/>
                      <a:pt x="679102" y="855408"/>
                    </a:cubicBezTo>
                    <a:cubicBezTo>
                      <a:pt x="676200" y="859761"/>
                      <a:pt x="676200" y="861938"/>
                      <a:pt x="679102" y="861938"/>
                    </a:cubicBezTo>
                    <a:cubicBezTo>
                      <a:pt x="682005" y="861938"/>
                      <a:pt x="684907" y="860487"/>
                      <a:pt x="687809" y="857585"/>
                    </a:cubicBezTo>
                    <a:cubicBezTo>
                      <a:pt x="682005" y="863389"/>
                      <a:pt x="682005" y="867742"/>
                      <a:pt x="687809" y="870644"/>
                    </a:cubicBezTo>
                    <a:cubicBezTo>
                      <a:pt x="690711" y="873546"/>
                      <a:pt x="694339" y="875723"/>
                      <a:pt x="698692" y="877174"/>
                    </a:cubicBezTo>
                    <a:cubicBezTo>
                      <a:pt x="703045" y="878625"/>
                      <a:pt x="708124" y="882253"/>
                      <a:pt x="713928" y="888057"/>
                    </a:cubicBezTo>
                    <a:lnTo>
                      <a:pt x="757460" y="922883"/>
                    </a:lnTo>
                    <a:cubicBezTo>
                      <a:pt x="763265" y="928687"/>
                      <a:pt x="769795" y="933766"/>
                      <a:pt x="777050" y="938119"/>
                    </a:cubicBezTo>
                    <a:cubicBezTo>
                      <a:pt x="784305" y="942472"/>
                      <a:pt x="790835" y="947551"/>
                      <a:pt x="796639" y="953355"/>
                    </a:cubicBezTo>
                    <a:lnTo>
                      <a:pt x="811876" y="966415"/>
                    </a:lnTo>
                    <a:cubicBezTo>
                      <a:pt x="811876" y="969317"/>
                      <a:pt x="813145" y="972219"/>
                      <a:pt x="815685" y="975122"/>
                    </a:cubicBezTo>
                    <a:cubicBezTo>
                      <a:pt x="818224" y="978024"/>
                      <a:pt x="819494" y="980926"/>
                      <a:pt x="819494" y="983828"/>
                    </a:cubicBezTo>
                    <a:cubicBezTo>
                      <a:pt x="819494" y="986730"/>
                      <a:pt x="820129" y="987456"/>
                      <a:pt x="821398" y="986005"/>
                    </a:cubicBezTo>
                    <a:cubicBezTo>
                      <a:pt x="822668" y="984554"/>
                      <a:pt x="823303" y="982377"/>
                      <a:pt x="823303" y="979475"/>
                    </a:cubicBezTo>
                    <a:cubicBezTo>
                      <a:pt x="825842" y="979475"/>
                      <a:pt x="827112" y="984916"/>
                      <a:pt x="827112" y="995799"/>
                    </a:cubicBezTo>
                    <a:cubicBezTo>
                      <a:pt x="827112" y="999427"/>
                      <a:pt x="828563" y="1001241"/>
                      <a:pt x="831465" y="1001241"/>
                    </a:cubicBezTo>
                    <a:cubicBezTo>
                      <a:pt x="828563" y="1001241"/>
                      <a:pt x="827112" y="997613"/>
                      <a:pt x="827112" y="990358"/>
                    </a:cubicBezTo>
                    <a:lnTo>
                      <a:pt x="827112" y="979475"/>
                    </a:lnTo>
                    <a:cubicBezTo>
                      <a:pt x="843437" y="993986"/>
                      <a:pt x="853231" y="1004143"/>
                      <a:pt x="856496" y="1009947"/>
                    </a:cubicBezTo>
                    <a:cubicBezTo>
                      <a:pt x="859761" y="1012849"/>
                      <a:pt x="861394" y="1017203"/>
                      <a:pt x="861394" y="1023007"/>
                    </a:cubicBezTo>
                    <a:cubicBezTo>
                      <a:pt x="864658" y="1025909"/>
                      <a:pt x="865475" y="1028811"/>
                      <a:pt x="863842" y="1031713"/>
                    </a:cubicBezTo>
                    <a:cubicBezTo>
                      <a:pt x="862210" y="1034616"/>
                      <a:pt x="863026" y="1037518"/>
                      <a:pt x="866291" y="1040420"/>
                    </a:cubicBezTo>
                    <a:lnTo>
                      <a:pt x="866291" y="1023007"/>
                    </a:lnTo>
                    <a:cubicBezTo>
                      <a:pt x="868241" y="1023007"/>
                      <a:pt x="868728" y="1026635"/>
                      <a:pt x="867753" y="1033890"/>
                    </a:cubicBezTo>
                    <a:cubicBezTo>
                      <a:pt x="866778" y="1041145"/>
                      <a:pt x="868218" y="1044773"/>
                      <a:pt x="872073" y="1044773"/>
                    </a:cubicBezTo>
                    <a:cubicBezTo>
                      <a:pt x="870168" y="1044773"/>
                      <a:pt x="869216" y="1041871"/>
                      <a:pt x="869216" y="1036067"/>
                    </a:cubicBezTo>
                    <a:cubicBezTo>
                      <a:pt x="871120" y="1036067"/>
                      <a:pt x="872073" y="1037518"/>
                      <a:pt x="872073" y="1040420"/>
                    </a:cubicBezTo>
                    <a:cubicBezTo>
                      <a:pt x="872073" y="1043322"/>
                      <a:pt x="873048" y="1044773"/>
                      <a:pt x="874997" y="1044773"/>
                    </a:cubicBezTo>
                    <a:lnTo>
                      <a:pt x="874997" y="1036067"/>
                    </a:lnTo>
                    <a:lnTo>
                      <a:pt x="874997" y="1031713"/>
                    </a:lnTo>
                    <a:cubicBezTo>
                      <a:pt x="874997" y="1033165"/>
                      <a:pt x="876267" y="1035885"/>
                      <a:pt x="878806" y="1039876"/>
                    </a:cubicBezTo>
                    <a:lnTo>
                      <a:pt x="882793" y="1045684"/>
                    </a:lnTo>
                    <a:lnTo>
                      <a:pt x="879351" y="1049126"/>
                    </a:lnTo>
                    <a:cubicBezTo>
                      <a:pt x="879351" y="1052028"/>
                      <a:pt x="880802" y="1053480"/>
                      <a:pt x="883704" y="1053480"/>
                    </a:cubicBezTo>
                    <a:lnTo>
                      <a:pt x="883704" y="1049126"/>
                    </a:lnTo>
                    <a:lnTo>
                      <a:pt x="883704" y="1046994"/>
                    </a:lnTo>
                    <a:lnTo>
                      <a:pt x="890234" y="1055656"/>
                    </a:lnTo>
                    <a:cubicBezTo>
                      <a:pt x="900391" y="1068716"/>
                      <a:pt x="904019" y="1075246"/>
                      <a:pt x="901117" y="1075246"/>
                    </a:cubicBezTo>
                    <a:cubicBezTo>
                      <a:pt x="901117" y="1072344"/>
                      <a:pt x="899666" y="1070892"/>
                      <a:pt x="896763" y="1070892"/>
                    </a:cubicBezTo>
                    <a:lnTo>
                      <a:pt x="896763" y="1075246"/>
                    </a:lnTo>
                    <a:cubicBezTo>
                      <a:pt x="890869" y="1075246"/>
                      <a:pt x="889395" y="1081050"/>
                      <a:pt x="892342" y="1092659"/>
                    </a:cubicBezTo>
                    <a:cubicBezTo>
                      <a:pt x="895290" y="1104267"/>
                      <a:pt x="895290" y="1111523"/>
                      <a:pt x="892342" y="1114425"/>
                    </a:cubicBezTo>
                    <a:lnTo>
                      <a:pt x="883500" y="1101365"/>
                    </a:lnTo>
                    <a:cubicBezTo>
                      <a:pt x="880552" y="1104267"/>
                      <a:pt x="881289" y="1107895"/>
                      <a:pt x="885710" y="1112248"/>
                    </a:cubicBezTo>
                    <a:cubicBezTo>
                      <a:pt x="890132" y="1116601"/>
                      <a:pt x="890869" y="1121680"/>
                      <a:pt x="887921" y="1127484"/>
                    </a:cubicBezTo>
                    <a:lnTo>
                      <a:pt x="887921" y="1131838"/>
                    </a:lnTo>
                    <a:cubicBezTo>
                      <a:pt x="884974" y="1134740"/>
                      <a:pt x="882026" y="1136191"/>
                      <a:pt x="879079" y="1136191"/>
                    </a:cubicBezTo>
                    <a:cubicBezTo>
                      <a:pt x="879079" y="1139093"/>
                      <a:pt x="878342" y="1140544"/>
                      <a:pt x="876868" y="1140544"/>
                    </a:cubicBezTo>
                    <a:cubicBezTo>
                      <a:pt x="875394" y="1140544"/>
                      <a:pt x="874657" y="1139093"/>
                      <a:pt x="874657" y="1136191"/>
                    </a:cubicBezTo>
                    <a:cubicBezTo>
                      <a:pt x="868762" y="1136191"/>
                      <a:pt x="865815" y="1137642"/>
                      <a:pt x="865815" y="1140544"/>
                    </a:cubicBezTo>
                    <a:lnTo>
                      <a:pt x="861394" y="1136191"/>
                    </a:lnTo>
                    <a:cubicBezTo>
                      <a:pt x="855499" y="1130386"/>
                      <a:pt x="852551" y="1126759"/>
                      <a:pt x="852551" y="1125308"/>
                    </a:cubicBezTo>
                    <a:cubicBezTo>
                      <a:pt x="852551" y="1123857"/>
                      <a:pt x="849604" y="1124582"/>
                      <a:pt x="843709" y="1127484"/>
                    </a:cubicBezTo>
                    <a:cubicBezTo>
                      <a:pt x="843709" y="1124582"/>
                      <a:pt x="845182" y="1121680"/>
                      <a:pt x="848130" y="1118778"/>
                    </a:cubicBezTo>
                    <a:lnTo>
                      <a:pt x="848130" y="1110071"/>
                    </a:lnTo>
                    <a:lnTo>
                      <a:pt x="839287" y="1110071"/>
                    </a:lnTo>
                    <a:cubicBezTo>
                      <a:pt x="836340" y="1110071"/>
                      <a:pt x="834866" y="1111523"/>
                      <a:pt x="834866" y="1114425"/>
                    </a:cubicBezTo>
                    <a:cubicBezTo>
                      <a:pt x="831919" y="1120229"/>
                      <a:pt x="832655" y="1123857"/>
                      <a:pt x="837077" y="1125308"/>
                    </a:cubicBezTo>
                    <a:cubicBezTo>
                      <a:pt x="841498" y="1126759"/>
                      <a:pt x="842235" y="1130386"/>
                      <a:pt x="839287" y="1136191"/>
                    </a:cubicBezTo>
                    <a:cubicBezTo>
                      <a:pt x="836340" y="1141995"/>
                      <a:pt x="832655" y="1141995"/>
                      <a:pt x="828234" y="1136191"/>
                    </a:cubicBezTo>
                    <a:cubicBezTo>
                      <a:pt x="823813" y="1130386"/>
                      <a:pt x="820129" y="1126033"/>
                      <a:pt x="817181" y="1123131"/>
                    </a:cubicBezTo>
                    <a:cubicBezTo>
                      <a:pt x="814234" y="1123131"/>
                      <a:pt x="813497" y="1124582"/>
                      <a:pt x="814971" y="1127484"/>
                    </a:cubicBezTo>
                    <a:cubicBezTo>
                      <a:pt x="816444" y="1130386"/>
                      <a:pt x="815707" y="1133289"/>
                      <a:pt x="812760" y="1136191"/>
                    </a:cubicBezTo>
                    <a:cubicBezTo>
                      <a:pt x="812760" y="1127484"/>
                      <a:pt x="808339" y="1123131"/>
                      <a:pt x="799496" y="1123131"/>
                    </a:cubicBezTo>
                    <a:lnTo>
                      <a:pt x="790654" y="1123131"/>
                    </a:lnTo>
                    <a:cubicBezTo>
                      <a:pt x="790654" y="1120229"/>
                      <a:pt x="789180" y="1117327"/>
                      <a:pt x="786232" y="1114425"/>
                    </a:cubicBezTo>
                    <a:cubicBezTo>
                      <a:pt x="783285" y="1114425"/>
                      <a:pt x="781811" y="1112974"/>
                      <a:pt x="781811" y="1110071"/>
                    </a:cubicBezTo>
                    <a:cubicBezTo>
                      <a:pt x="775916" y="1104267"/>
                      <a:pt x="771495" y="1101365"/>
                      <a:pt x="768547" y="1101365"/>
                    </a:cubicBezTo>
                    <a:cubicBezTo>
                      <a:pt x="774442" y="1092659"/>
                      <a:pt x="772957" y="1087580"/>
                      <a:pt x="764092" y="1086129"/>
                    </a:cubicBezTo>
                    <a:cubicBezTo>
                      <a:pt x="755227" y="1084678"/>
                      <a:pt x="750795" y="1079599"/>
                      <a:pt x="750795" y="1070892"/>
                    </a:cubicBezTo>
                    <a:lnTo>
                      <a:pt x="755216" y="1070892"/>
                    </a:lnTo>
                    <a:cubicBezTo>
                      <a:pt x="755216" y="1065088"/>
                      <a:pt x="754479" y="1061460"/>
                      <a:pt x="753005" y="1060009"/>
                    </a:cubicBezTo>
                    <a:cubicBezTo>
                      <a:pt x="751531" y="1058558"/>
                      <a:pt x="750795" y="1056382"/>
                      <a:pt x="750795" y="1053480"/>
                    </a:cubicBezTo>
                    <a:cubicBezTo>
                      <a:pt x="750795" y="1050577"/>
                      <a:pt x="750058" y="1049126"/>
                      <a:pt x="748584" y="1049126"/>
                    </a:cubicBezTo>
                    <a:cubicBezTo>
                      <a:pt x="747110" y="1049126"/>
                      <a:pt x="746373" y="1050577"/>
                      <a:pt x="746373" y="1053480"/>
                    </a:cubicBezTo>
                    <a:lnTo>
                      <a:pt x="737531" y="1036067"/>
                    </a:lnTo>
                    <a:cubicBezTo>
                      <a:pt x="734583" y="1030262"/>
                      <a:pt x="731636" y="1026635"/>
                      <a:pt x="728688" y="1025184"/>
                    </a:cubicBezTo>
                    <a:cubicBezTo>
                      <a:pt x="725741" y="1023733"/>
                      <a:pt x="722793" y="1021556"/>
                      <a:pt x="719846" y="1018654"/>
                    </a:cubicBezTo>
                    <a:cubicBezTo>
                      <a:pt x="711003" y="1009947"/>
                      <a:pt x="705108" y="1001241"/>
                      <a:pt x="702161" y="992534"/>
                    </a:cubicBezTo>
                    <a:cubicBezTo>
                      <a:pt x="696266" y="980926"/>
                      <a:pt x="688897" y="970768"/>
                      <a:pt x="680055" y="962062"/>
                    </a:cubicBezTo>
                    <a:cubicBezTo>
                      <a:pt x="671212" y="953355"/>
                      <a:pt x="663843" y="944649"/>
                      <a:pt x="657948" y="935943"/>
                    </a:cubicBezTo>
                    <a:cubicBezTo>
                      <a:pt x="655001" y="933040"/>
                      <a:pt x="652053" y="927962"/>
                      <a:pt x="649106" y="920706"/>
                    </a:cubicBezTo>
                    <a:cubicBezTo>
                      <a:pt x="646158" y="913451"/>
                      <a:pt x="641737" y="909823"/>
                      <a:pt x="635842" y="909823"/>
                    </a:cubicBezTo>
                    <a:lnTo>
                      <a:pt x="631421" y="909823"/>
                    </a:lnTo>
                    <a:lnTo>
                      <a:pt x="631421" y="918530"/>
                    </a:lnTo>
                    <a:lnTo>
                      <a:pt x="626118" y="919276"/>
                    </a:lnTo>
                    <a:lnTo>
                      <a:pt x="631217" y="914176"/>
                    </a:lnTo>
                    <a:cubicBezTo>
                      <a:pt x="631217" y="911274"/>
                      <a:pt x="630491" y="909823"/>
                      <a:pt x="629040" y="909823"/>
                    </a:cubicBezTo>
                    <a:cubicBezTo>
                      <a:pt x="627589" y="909823"/>
                      <a:pt x="626864" y="908372"/>
                      <a:pt x="626864" y="905470"/>
                    </a:cubicBezTo>
                    <a:cubicBezTo>
                      <a:pt x="629766" y="905470"/>
                      <a:pt x="632668" y="903293"/>
                      <a:pt x="635570" y="898940"/>
                    </a:cubicBezTo>
                    <a:cubicBezTo>
                      <a:pt x="638472" y="894587"/>
                      <a:pt x="637021" y="892410"/>
                      <a:pt x="631217" y="892410"/>
                    </a:cubicBezTo>
                    <a:cubicBezTo>
                      <a:pt x="628315" y="889508"/>
                      <a:pt x="625413" y="890234"/>
                      <a:pt x="622510" y="894587"/>
                    </a:cubicBezTo>
                    <a:cubicBezTo>
                      <a:pt x="619608" y="898940"/>
                      <a:pt x="618157" y="902568"/>
                      <a:pt x="618157" y="905470"/>
                    </a:cubicBezTo>
                    <a:cubicBezTo>
                      <a:pt x="615255" y="905470"/>
                      <a:pt x="613078" y="908372"/>
                      <a:pt x="611627" y="914176"/>
                    </a:cubicBezTo>
                    <a:cubicBezTo>
                      <a:pt x="610176" y="919981"/>
                      <a:pt x="606549" y="922883"/>
                      <a:pt x="600744" y="922883"/>
                    </a:cubicBezTo>
                    <a:cubicBezTo>
                      <a:pt x="600744" y="925785"/>
                      <a:pt x="600019" y="927962"/>
                      <a:pt x="598568" y="929413"/>
                    </a:cubicBezTo>
                    <a:cubicBezTo>
                      <a:pt x="597117" y="930864"/>
                      <a:pt x="596391" y="928687"/>
                      <a:pt x="596391" y="922883"/>
                    </a:cubicBezTo>
                    <a:lnTo>
                      <a:pt x="594215" y="929413"/>
                    </a:lnTo>
                    <a:lnTo>
                      <a:pt x="587685" y="931589"/>
                    </a:lnTo>
                    <a:lnTo>
                      <a:pt x="589861" y="933766"/>
                    </a:lnTo>
                    <a:lnTo>
                      <a:pt x="594215" y="929413"/>
                    </a:lnTo>
                    <a:lnTo>
                      <a:pt x="596391" y="927236"/>
                    </a:lnTo>
                    <a:cubicBezTo>
                      <a:pt x="596391" y="930138"/>
                      <a:pt x="595666" y="932315"/>
                      <a:pt x="594215" y="933766"/>
                    </a:cubicBezTo>
                    <a:lnTo>
                      <a:pt x="590950" y="934854"/>
                    </a:lnTo>
                    <a:lnTo>
                      <a:pt x="592038" y="935943"/>
                    </a:lnTo>
                    <a:cubicBezTo>
                      <a:pt x="589136" y="938845"/>
                      <a:pt x="586234" y="940296"/>
                      <a:pt x="583331" y="940296"/>
                    </a:cubicBezTo>
                    <a:cubicBezTo>
                      <a:pt x="586234" y="934491"/>
                      <a:pt x="585508" y="933040"/>
                      <a:pt x="581155" y="935943"/>
                    </a:cubicBezTo>
                    <a:cubicBezTo>
                      <a:pt x="576802" y="938845"/>
                      <a:pt x="574625" y="941747"/>
                      <a:pt x="574625" y="944649"/>
                    </a:cubicBezTo>
                    <a:lnTo>
                      <a:pt x="574625" y="947914"/>
                    </a:lnTo>
                    <a:cubicBezTo>
                      <a:pt x="573174" y="947188"/>
                      <a:pt x="571723" y="946100"/>
                      <a:pt x="570272" y="944649"/>
                    </a:cubicBezTo>
                    <a:cubicBezTo>
                      <a:pt x="567370" y="947551"/>
                      <a:pt x="567370" y="949002"/>
                      <a:pt x="570272" y="949002"/>
                    </a:cubicBezTo>
                    <a:cubicBezTo>
                      <a:pt x="573174" y="949002"/>
                      <a:pt x="571723" y="949002"/>
                      <a:pt x="565919" y="949002"/>
                    </a:cubicBezTo>
                    <a:cubicBezTo>
                      <a:pt x="565919" y="951904"/>
                      <a:pt x="566644" y="953355"/>
                      <a:pt x="568095" y="953355"/>
                    </a:cubicBezTo>
                    <a:cubicBezTo>
                      <a:pt x="569546" y="953355"/>
                      <a:pt x="570272" y="954807"/>
                      <a:pt x="570272" y="957709"/>
                    </a:cubicBezTo>
                    <a:cubicBezTo>
                      <a:pt x="570272" y="954807"/>
                      <a:pt x="571723" y="953355"/>
                      <a:pt x="574625" y="953355"/>
                    </a:cubicBezTo>
                    <a:lnTo>
                      <a:pt x="574625" y="957709"/>
                    </a:lnTo>
                    <a:cubicBezTo>
                      <a:pt x="568458" y="957709"/>
                      <a:pt x="565374" y="959160"/>
                      <a:pt x="565374" y="962062"/>
                    </a:cubicBezTo>
                    <a:lnTo>
                      <a:pt x="560749" y="957709"/>
                    </a:lnTo>
                    <a:lnTo>
                      <a:pt x="560749" y="962062"/>
                    </a:lnTo>
                    <a:lnTo>
                      <a:pt x="556124" y="957709"/>
                    </a:lnTo>
                    <a:lnTo>
                      <a:pt x="558436" y="960974"/>
                    </a:lnTo>
                    <a:cubicBezTo>
                      <a:pt x="558436" y="961699"/>
                      <a:pt x="557666" y="962062"/>
                      <a:pt x="556124" y="962062"/>
                    </a:cubicBezTo>
                    <a:lnTo>
                      <a:pt x="560749" y="962062"/>
                    </a:lnTo>
                    <a:cubicBezTo>
                      <a:pt x="551499" y="970768"/>
                      <a:pt x="548415" y="970768"/>
                      <a:pt x="551499" y="962062"/>
                    </a:cubicBezTo>
                    <a:cubicBezTo>
                      <a:pt x="545331" y="964964"/>
                      <a:pt x="543019" y="966415"/>
                      <a:pt x="544561" y="966415"/>
                    </a:cubicBezTo>
                    <a:cubicBezTo>
                      <a:pt x="546102" y="966415"/>
                      <a:pt x="545331" y="967866"/>
                      <a:pt x="542248" y="970768"/>
                    </a:cubicBezTo>
                    <a:lnTo>
                      <a:pt x="532997" y="979475"/>
                    </a:lnTo>
                    <a:lnTo>
                      <a:pt x="532997" y="977471"/>
                    </a:lnTo>
                    <a:lnTo>
                      <a:pt x="533269" y="977298"/>
                    </a:lnTo>
                    <a:cubicBezTo>
                      <a:pt x="537623" y="972945"/>
                      <a:pt x="539799" y="969317"/>
                      <a:pt x="539799" y="966415"/>
                    </a:cubicBezTo>
                    <a:cubicBezTo>
                      <a:pt x="533995" y="967866"/>
                      <a:pt x="529642" y="969680"/>
                      <a:pt x="526740" y="971857"/>
                    </a:cubicBezTo>
                    <a:lnTo>
                      <a:pt x="523099" y="978227"/>
                    </a:lnTo>
                    <a:lnTo>
                      <a:pt x="505246" y="983828"/>
                    </a:lnTo>
                    <a:lnTo>
                      <a:pt x="505246" y="975122"/>
                    </a:lnTo>
                    <a:lnTo>
                      <a:pt x="509871" y="975122"/>
                    </a:lnTo>
                    <a:lnTo>
                      <a:pt x="523747" y="966415"/>
                    </a:lnTo>
                    <a:cubicBezTo>
                      <a:pt x="526830" y="963513"/>
                      <a:pt x="529914" y="959885"/>
                      <a:pt x="532997" y="955532"/>
                    </a:cubicBezTo>
                    <a:cubicBezTo>
                      <a:pt x="536081" y="951179"/>
                      <a:pt x="534539" y="950453"/>
                      <a:pt x="528372" y="953355"/>
                    </a:cubicBezTo>
                    <a:cubicBezTo>
                      <a:pt x="531456" y="947551"/>
                      <a:pt x="529914" y="946100"/>
                      <a:pt x="523747" y="949002"/>
                    </a:cubicBezTo>
                    <a:cubicBezTo>
                      <a:pt x="517580" y="951904"/>
                      <a:pt x="514496" y="954807"/>
                      <a:pt x="514496" y="957709"/>
                    </a:cubicBezTo>
                    <a:cubicBezTo>
                      <a:pt x="511413" y="960611"/>
                      <a:pt x="508329" y="962062"/>
                      <a:pt x="505246" y="962062"/>
                    </a:cubicBezTo>
                    <a:cubicBezTo>
                      <a:pt x="505246" y="964964"/>
                      <a:pt x="504475" y="966415"/>
                      <a:pt x="502933" y="966415"/>
                    </a:cubicBezTo>
                    <a:cubicBezTo>
                      <a:pt x="501391" y="966415"/>
                      <a:pt x="500620" y="967866"/>
                      <a:pt x="500620" y="970768"/>
                    </a:cubicBezTo>
                    <a:cubicBezTo>
                      <a:pt x="494816" y="970768"/>
                      <a:pt x="489012" y="973670"/>
                      <a:pt x="483207" y="979475"/>
                    </a:cubicBezTo>
                    <a:cubicBezTo>
                      <a:pt x="481756" y="979475"/>
                      <a:pt x="480305" y="980200"/>
                      <a:pt x="478854" y="981651"/>
                    </a:cubicBezTo>
                    <a:lnTo>
                      <a:pt x="475952" y="986005"/>
                    </a:lnTo>
                    <a:lnTo>
                      <a:pt x="474501" y="987093"/>
                    </a:lnTo>
                    <a:cubicBezTo>
                      <a:pt x="473050" y="987818"/>
                      <a:pt x="471599" y="988181"/>
                      <a:pt x="470148" y="988181"/>
                    </a:cubicBezTo>
                    <a:lnTo>
                      <a:pt x="473050" y="983828"/>
                    </a:lnTo>
                    <a:lnTo>
                      <a:pt x="465794" y="983828"/>
                    </a:lnTo>
                    <a:lnTo>
                      <a:pt x="470148" y="979475"/>
                    </a:lnTo>
                    <a:cubicBezTo>
                      <a:pt x="473050" y="979475"/>
                      <a:pt x="475952" y="978024"/>
                      <a:pt x="478854" y="975122"/>
                    </a:cubicBezTo>
                    <a:lnTo>
                      <a:pt x="470148" y="975122"/>
                    </a:lnTo>
                    <a:cubicBezTo>
                      <a:pt x="470148" y="972219"/>
                      <a:pt x="471599" y="970768"/>
                      <a:pt x="474501" y="970768"/>
                    </a:cubicBezTo>
                    <a:lnTo>
                      <a:pt x="465794" y="970768"/>
                    </a:lnTo>
                    <a:lnTo>
                      <a:pt x="470148" y="975122"/>
                    </a:lnTo>
                    <a:cubicBezTo>
                      <a:pt x="467246" y="975122"/>
                      <a:pt x="465794" y="975847"/>
                      <a:pt x="465794" y="977298"/>
                    </a:cubicBezTo>
                    <a:cubicBezTo>
                      <a:pt x="465794" y="978749"/>
                      <a:pt x="464343" y="979475"/>
                      <a:pt x="461441" y="979475"/>
                    </a:cubicBezTo>
                    <a:lnTo>
                      <a:pt x="461441" y="970768"/>
                    </a:lnTo>
                    <a:cubicBezTo>
                      <a:pt x="461441" y="973670"/>
                      <a:pt x="460716" y="975122"/>
                      <a:pt x="459265" y="975122"/>
                    </a:cubicBezTo>
                    <a:cubicBezTo>
                      <a:pt x="457814" y="975122"/>
                      <a:pt x="457088" y="973670"/>
                      <a:pt x="457088" y="970768"/>
                    </a:cubicBezTo>
                    <a:cubicBezTo>
                      <a:pt x="462892" y="964964"/>
                      <a:pt x="462892" y="962062"/>
                      <a:pt x="457088" y="962062"/>
                    </a:cubicBezTo>
                    <a:cubicBezTo>
                      <a:pt x="448382" y="970768"/>
                      <a:pt x="444028" y="969317"/>
                      <a:pt x="444028" y="957709"/>
                    </a:cubicBezTo>
                    <a:lnTo>
                      <a:pt x="439675" y="957709"/>
                    </a:lnTo>
                    <a:cubicBezTo>
                      <a:pt x="439675" y="963513"/>
                      <a:pt x="438950" y="964964"/>
                      <a:pt x="437499" y="962062"/>
                    </a:cubicBezTo>
                    <a:cubicBezTo>
                      <a:pt x="436047" y="959160"/>
                      <a:pt x="433871" y="957709"/>
                      <a:pt x="430969" y="957709"/>
                    </a:cubicBezTo>
                    <a:cubicBezTo>
                      <a:pt x="436773" y="957709"/>
                      <a:pt x="441126" y="956258"/>
                      <a:pt x="444028" y="953355"/>
                    </a:cubicBezTo>
                    <a:lnTo>
                      <a:pt x="452735" y="953355"/>
                    </a:lnTo>
                    <a:cubicBezTo>
                      <a:pt x="449833" y="950453"/>
                      <a:pt x="446930" y="949002"/>
                      <a:pt x="444028" y="949002"/>
                    </a:cubicBezTo>
                    <a:cubicBezTo>
                      <a:pt x="441126" y="949002"/>
                      <a:pt x="439675" y="947551"/>
                      <a:pt x="439675" y="944649"/>
                    </a:cubicBezTo>
                    <a:cubicBezTo>
                      <a:pt x="442577" y="944649"/>
                      <a:pt x="442577" y="943198"/>
                      <a:pt x="439675" y="940296"/>
                    </a:cubicBezTo>
                    <a:cubicBezTo>
                      <a:pt x="439675" y="943198"/>
                      <a:pt x="438224" y="944649"/>
                      <a:pt x="435322" y="944649"/>
                    </a:cubicBezTo>
                    <a:lnTo>
                      <a:pt x="435322" y="940296"/>
                    </a:lnTo>
                    <a:cubicBezTo>
                      <a:pt x="432420" y="943198"/>
                      <a:pt x="428067" y="943198"/>
                      <a:pt x="422262" y="940296"/>
                    </a:cubicBezTo>
                    <a:cubicBezTo>
                      <a:pt x="416458" y="937394"/>
                      <a:pt x="416458" y="934491"/>
                      <a:pt x="422262" y="931589"/>
                    </a:cubicBezTo>
                    <a:cubicBezTo>
                      <a:pt x="422262" y="934491"/>
                      <a:pt x="423713" y="935217"/>
                      <a:pt x="426615" y="933766"/>
                    </a:cubicBezTo>
                    <a:cubicBezTo>
                      <a:pt x="429518" y="932315"/>
                      <a:pt x="430969" y="933040"/>
                      <a:pt x="430969" y="935943"/>
                    </a:cubicBezTo>
                    <a:lnTo>
                      <a:pt x="435322" y="933766"/>
                    </a:lnTo>
                    <a:lnTo>
                      <a:pt x="435322" y="931589"/>
                    </a:lnTo>
                    <a:cubicBezTo>
                      <a:pt x="433871" y="931589"/>
                      <a:pt x="432420" y="931227"/>
                      <a:pt x="430969" y="930501"/>
                    </a:cubicBezTo>
                    <a:lnTo>
                      <a:pt x="427856" y="928167"/>
                    </a:lnTo>
                    <a:lnTo>
                      <a:pt x="433145" y="929413"/>
                    </a:lnTo>
                    <a:cubicBezTo>
                      <a:pt x="440401" y="930864"/>
                      <a:pt x="448382" y="930138"/>
                      <a:pt x="457088" y="927236"/>
                    </a:cubicBezTo>
                    <a:cubicBezTo>
                      <a:pt x="474501" y="927236"/>
                      <a:pt x="484658" y="925740"/>
                      <a:pt x="487561" y="922747"/>
                    </a:cubicBezTo>
                    <a:cubicBezTo>
                      <a:pt x="493365" y="919799"/>
                      <a:pt x="497718" y="916081"/>
                      <a:pt x="500620" y="911592"/>
                    </a:cubicBezTo>
                    <a:cubicBezTo>
                      <a:pt x="503522" y="907102"/>
                      <a:pt x="506425" y="903384"/>
                      <a:pt x="509327" y="900437"/>
                    </a:cubicBezTo>
                    <a:cubicBezTo>
                      <a:pt x="518033" y="891458"/>
                      <a:pt x="526014" y="881754"/>
                      <a:pt x="533269" y="871324"/>
                    </a:cubicBezTo>
                    <a:cubicBezTo>
                      <a:pt x="540525" y="860895"/>
                      <a:pt x="547055" y="851213"/>
                      <a:pt x="552859" y="842280"/>
                    </a:cubicBezTo>
                    <a:lnTo>
                      <a:pt x="561565" y="828880"/>
                    </a:lnTo>
                    <a:lnTo>
                      <a:pt x="548506" y="815481"/>
                    </a:lnTo>
                    <a:cubicBezTo>
                      <a:pt x="539799" y="812488"/>
                      <a:pt x="529642" y="805028"/>
                      <a:pt x="518033" y="793102"/>
                    </a:cubicBezTo>
                    <a:cubicBezTo>
                      <a:pt x="506425" y="787162"/>
                      <a:pt x="495541" y="781210"/>
                      <a:pt x="485384" y="775247"/>
                    </a:cubicBezTo>
                    <a:cubicBezTo>
                      <a:pt x="475226" y="769284"/>
                      <a:pt x="465794" y="763355"/>
                      <a:pt x="457088" y="757460"/>
                    </a:cubicBezTo>
                    <a:cubicBezTo>
                      <a:pt x="465794" y="757460"/>
                      <a:pt x="477403" y="763378"/>
                      <a:pt x="491914" y="775213"/>
                    </a:cubicBezTo>
                    <a:cubicBezTo>
                      <a:pt x="493365" y="775213"/>
                      <a:pt x="495179" y="775587"/>
                      <a:pt x="497355" y="776336"/>
                    </a:cubicBezTo>
                    <a:lnTo>
                      <a:pt x="503522" y="779061"/>
                    </a:lnTo>
                    <a:lnTo>
                      <a:pt x="501709" y="777458"/>
                    </a:lnTo>
                    <a:cubicBezTo>
                      <a:pt x="499532" y="775962"/>
                      <a:pt x="497718" y="775213"/>
                      <a:pt x="496267" y="775213"/>
                    </a:cubicBezTo>
                    <a:cubicBezTo>
                      <a:pt x="490463" y="772221"/>
                      <a:pt x="486835" y="769987"/>
                      <a:pt x="485384" y="768513"/>
                    </a:cubicBezTo>
                    <a:cubicBezTo>
                      <a:pt x="483933" y="767040"/>
                      <a:pt x="480305" y="764806"/>
                      <a:pt x="474501" y="761814"/>
                    </a:cubicBezTo>
                    <a:lnTo>
                      <a:pt x="448382" y="748754"/>
                    </a:lnTo>
                    <a:lnTo>
                      <a:pt x="426615" y="735694"/>
                    </a:lnTo>
                    <a:cubicBezTo>
                      <a:pt x="423713" y="738596"/>
                      <a:pt x="422262" y="742950"/>
                      <a:pt x="422262" y="748754"/>
                    </a:cubicBezTo>
                    <a:lnTo>
                      <a:pt x="422262" y="766303"/>
                    </a:lnTo>
                    <a:cubicBezTo>
                      <a:pt x="422262" y="772243"/>
                      <a:pt x="421537" y="778195"/>
                      <a:pt x="420086" y="784158"/>
                    </a:cubicBezTo>
                    <a:cubicBezTo>
                      <a:pt x="418635" y="790121"/>
                      <a:pt x="417909" y="796095"/>
                      <a:pt x="417909" y="802081"/>
                    </a:cubicBezTo>
                    <a:lnTo>
                      <a:pt x="404849" y="855680"/>
                    </a:lnTo>
                    <a:cubicBezTo>
                      <a:pt x="404849" y="861666"/>
                      <a:pt x="404124" y="868377"/>
                      <a:pt x="402673" y="875814"/>
                    </a:cubicBezTo>
                    <a:cubicBezTo>
                      <a:pt x="401222" y="883250"/>
                      <a:pt x="400496" y="889962"/>
                      <a:pt x="400496" y="895947"/>
                    </a:cubicBezTo>
                    <a:cubicBezTo>
                      <a:pt x="397594" y="903407"/>
                      <a:pt x="396506" y="909370"/>
                      <a:pt x="397231" y="913836"/>
                    </a:cubicBezTo>
                    <a:lnTo>
                      <a:pt x="399439" y="918866"/>
                    </a:lnTo>
                    <a:lnTo>
                      <a:pt x="398320" y="918530"/>
                    </a:lnTo>
                    <a:cubicBezTo>
                      <a:pt x="393467" y="915628"/>
                      <a:pt x="391654" y="915628"/>
                      <a:pt x="392878" y="918530"/>
                    </a:cubicBezTo>
                    <a:cubicBezTo>
                      <a:pt x="394102" y="921432"/>
                      <a:pt x="392288" y="924334"/>
                      <a:pt x="387436" y="927236"/>
                    </a:cubicBezTo>
                    <a:lnTo>
                      <a:pt x="387436" y="944649"/>
                    </a:lnTo>
                    <a:cubicBezTo>
                      <a:pt x="381315" y="969045"/>
                      <a:pt x="378254" y="982762"/>
                      <a:pt x="378254" y="985801"/>
                    </a:cubicBezTo>
                    <a:cubicBezTo>
                      <a:pt x="375170" y="991877"/>
                      <a:pt x="372098" y="1001014"/>
                      <a:pt x="369037" y="1013212"/>
                    </a:cubicBezTo>
                    <a:cubicBezTo>
                      <a:pt x="365976" y="1025410"/>
                      <a:pt x="362927" y="1038833"/>
                      <a:pt x="359889" y="1053480"/>
                    </a:cubicBezTo>
                    <a:cubicBezTo>
                      <a:pt x="358347" y="1053480"/>
                      <a:pt x="357191" y="1053117"/>
                      <a:pt x="356420" y="1052391"/>
                    </a:cubicBezTo>
                    <a:lnTo>
                      <a:pt x="355600" y="1050078"/>
                    </a:lnTo>
                    <a:lnTo>
                      <a:pt x="357584" y="1042052"/>
                    </a:lnTo>
                    <a:cubicBezTo>
                      <a:pt x="357579" y="1039513"/>
                      <a:pt x="356805" y="1037518"/>
                      <a:pt x="355263" y="1036067"/>
                    </a:cubicBezTo>
                    <a:cubicBezTo>
                      <a:pt x="352225" y="1032938"/>
                      <a:pt x="350706" y="1034332"/>
                      <a:pt x="350706" y="1040250"/>
                    </a:cubicBezTo>
                    <a:lnTo>
                      <a:pt x="350706" y="1044773"/>
                    </a:lnTo>
                    <a:cubicBezTo>
                      <a:pt x="350706" y="1041871"/>
                      <a:pt x="347623" y="1049126"/>
                      <a:pt x="341456" y="1066539"/>
                    </a:cubicBezTo>
                    <a:lnTo>
                      <a:pt x="341456" y="1070892"/>
                    </a:lnTo>
                    <a:cubicBezTo>
                      <a:pt x="338417" y="1073795"/>
                      <a:pt x="336898" y="1079599"/>
                      <a:pt x="336898" y="1088305"/>
                    </a:cubicBezTo>
                    <a:lnTo>
                      <a:pt x="336898" y="1092659"/>
                    </a:lnTo>
                    <a:lnTo>
                      <a:pt x="332273" y="1097012"/>
                    </a:lnTo>
                    <a:lnTo>
                      <a:pt x="332273" y="1092659"/>
                    </a:lnTo>
                    <a:lnTo>
                      <a:pt x="332273" y="1088305"/>
                    </a:lnTo>
                    <a:cubicBezTo>
                      <a:pt x="326151" y="1094110"/>
                      <a:pt x="323090" y="1099188"/>
                      <a:pt x="323090" y="1103542"/>
                    </a:cubicBezTo>
                    <a:cubicBezTo>
                      <a:pt x="323090" y="1107895"/>
                      <a:pt x="320030" y="1112974"/>
                      <a:pt x="313908" y="1118778"/>
                    </a:cubicBezTo>
                    <a:cubicBezTo>
                      <a:pt x="313908" y="1124582"/>
                      <a:pt x="310847" y="1130386"/>
                      <a:pt x="304725" y="1136191"/>
                    </a:cubicBezTo>
                    <a:lnTo>
                      <a:pt x="304725" y="1123131"/>
                    </a:lnTo>
                    <a:lnTo>
                      <a:pt x="300372" y="1136191"/>
                    </a:lnTo>
                    <a:cubicBezTo>
                      <a:pt x="300372" y="1127484"/>
                      <a:pt x="298921" y="1121680"/>
                      <a:pt x="296019" y="1118778"/>
                    </a:cubicBezTo>
                    <a:cubicBezTo>
                      <a:pt x="304136" y="1118778"/>
                      <a:pt x="309498" y="1112248"/>
                      <a:pt x="312105" y="1099188"/>
                    </a:cubicBezTo>
                    <a:cubicBezTo>
                      <a:pt x="314713" y="1086129"/>
                      <a:pt x="317331" y="1076697"/>
                      <a:pt x="319961" y="1070892"/>
                    </a:cubicBezTo>
                    <a:lnTo>
                      <a:pt x="327784" y="1044773"/>
                    </a:lnTo>
                    <a:cubicBezTo>
                      <a:pt x="327784" y="1038969"/>
                      <a:pt x="327138" y="1035284"/>
                      <a:pt x="325845" y="1033720"/>
                    </a:cubicBezTo>
                    <a:cubicBezTo>
                      <a:pt x="324553" y="1032156"/>
                      <a:pt x="325199" y="1028244"/>
                      <a:pt x="327784" y="1021987"/>
                    </a:cubicBezTo>
                    <a:lnTo>
                      <a:pt x="339551" y="975122"/>
                    </a:lnTo>
                    <a:lnTo>
                      <a:pt x="339551" y="966415"/>
                    </a:lnTo>
                    <a:lnTo>
                      <a:pt x="339551" y="962062"/>
                    </a:lnTo>
                    <a:cubicBezTo>
                      <a:pt x="339551" y="959160"/>
                      <a:pt x="339551" y="951904"/>
                      <a:pt x="339551" y="940296"/>
                    </a:cubicBezTo>
                    <a:lnTo>
                      <a:pt x="335198" y="940296"/>
                    </a:lnTo>
                    <a:lnTo>
                      <a:pt x="339551" y="935943"/>
                    </a:lnTo>
                    <a:cubicBezTo>
                      <a:pt x="342453" y="933040"/>
                      <a:pt x="343904" y="928687"/>
                      <a:pt x="343904" y="922883"/>
                    </a:cubicBezTo>
                    <a:lnTo>
                      <a:pt x="343904" y="918530"/>
                    </a:lnTo>
                    <a:lnTo>
                      <a:pt x="351522" y="918530"/>
                    </a:lnTo>
                    <a:lnTo>
                      <a:pt x="351522" y="909823"/>
                    </a:lnTo>
                    <a:lnTo>
                      <a:pt x="351522" y="905470"/>
                    </a:lnTo>
                    <a:cubicBezTo>
                      <a:pt x="356601" y="893861"/>
                      <a:pt x="361680" y="882253"/>
                      <a:pt x="366759" y="870644"/>
                    </a:cubicBezTo>
                    <a:cubicBezTo>
                      <a:pt x="371837" y="859036"/>
                      <a:pt x="374377" y="847427"/>
                      <a:pt x="374377" y="835818"/>
                    </a:cubicBezTo>
                    <a:cubicBezTo>
                      <a:pt x="374377" y="830014"/>
                      <a:pt x="374864" y="825661"/>
                      <a:pt x="375839" y="822759"/>
                    </a:cubicBezTo>
                    <a:cubicBezTo>
                      <a:pt x="376814" y="819857"/>
                      <a:pt x="377302" y="815503"/>
                      <a:pt x="377302" y="809699"/>
                    </a:cubicBezTo>
                    <a:cubicBezTo>
                      <a:pt x="381156" y="786482"/>
                      <a:pt x="383083" y="773422"/>
                      <a:pt x="383083" y="770520"/>
                    </a:cubicBezTo>
                    <a:cubicBezTo>
                      <a:pt x="385033" y="756009"/>
                      <a:pt x="386972" y="740773"/>
                      <a:pt x="388899" y="724811"/>
                    </a:cubicBezTo>
                    <a:cubicBezTo>
                      <a:pt x="390826" y="708849"/>
                      <a:pt x="391790" y="693613"/>
                      <a:pt x="391790" y="679102"/>
                    </a:cubicBezTo>
                    <a:cubicBezTo>
                      <a:pt x="383537" y="690711"/>
                      <a:pt x="375295" y="701594"/>
                      <a:pt x="367065" y="711752"/>
                    </a:cubicBezTo>
                    <a:cubicBezTo>
                      <a:pt x="358834" y="721909"/>
                      <a:pt x="349232" y="731341"/>
                      <a:pt x="338259" y="740047"/>
                    </a:cubicBezTo>
                    <a:cubicBezTo>
                      <a:pt x="332772" y="742950"/>
                      <a:pt x="321106" y="750205"/>
                      <a:pt x="303263" y="761814"/>
                    </a:cubicBezTo>
                    <a:cubicBezTo>
                      <a:pt x="285419" y="773422"/>
                      <a:pt x="275114" y="779227"/>
                      <a:pt x="272348" y="779227"/>
                    </a:cubicBezTo>
                    <a:lnTo>
                      <a:pt x="302277" y="753107"/>
                    </a:lnTo>
                    <a:cubicBezTo>
                      <a:pt x="319689" y="747303"/>
                      <a:pt x="329643" y="740047"/>
                      <a:pt x="332137" y="731341"/>
                    </a:cubicBezTo>
                    <a:lnTo>
                      <a:pt x="272620" y="766167"/>
                    </a:lnTo>
                    <a:lnTo>
                      <a:pt x="204601" y="800993"/>
                    </a:lnTo>
                    <a:cubicBezTo>
                      <a:pt x="204601" y="803895"/>
                      <a:pt x="206052" y="806071"/>
                      <a:pt x="208954" y="807522"/>
                    </a:cubicBezTo>
                    <a:cubicBezTo>
                      <a:pt x="211856" y="808973"/>
                      <a:pt x="211856" y="811150"/>
                      <a:pt x="208954" y="814052"/>
                    </a:cubicBezTo>
                    <a:cubicBezTo>
                      <a:pt x="208954" y="811150"/>
                      <a:pt x="206234" y="809699"/>
                      <a:pt x="200792" y="809699"/>
                    </a:cubicBezTo>
                    <a:cubicBezTo>
                      <a:pt x="200792" y="815503"/>
                      <a:pt x="202152" y="820582"/>
                      <a:pt x="204873" y="824935"/>
                    </a:cubicBezTo>
                    <a:cubicBezTo>
                      <a:pt x="207594" y="829289"/>
                      <a:pt x="210405" y="834367"/>
                      <a:pt x="213308" y="840172"/>
                    </a:cubicBezTo>
                    <a:cubicBezTo>
                      <a:pt x="210405" y="843074"/>
                      <a:pt x="206324" y="840897"/>
                      <a:pt x="201064" y="833642"/>
                    </a:cubicBezTo>
                    <a:cubicBezTo>
                      <a:pt x="195804" y="826386"/>
                      <a:pt x="191904" y="822759"/>
                      <a:pt x="189365" y="822759"/>
                    </a:cubicBezTo>
                    <a:cubicBezTo>
                      <a:pt x="184286" y="819857"/>
                      <a:pt x="183016" y="822033"/>
                      <a:pt x="185556" y="829289"/>
                    </a:cubicBezTo>
                    <a:cubicBezTo>
                      <a:pt x="188095" y="836544"/>
                      <a:pt x="188095" y="841623"/>
                      <a:pt x="185556" y="844525"/>
                    </a:cubicBezTo>
                    <a:cubicBezTo>
                      <a:pt x="185556" y="838721"/>
                      <a:pt x="183016" y="835818"/>
                      <a:pt x="177938" y="835818"/>
                    </a:cubicBezTo>
                    <a:lnTo>
                      <a:pt x="174129" y="831465"/>
                    </a:lnTo>
                    <a:cubicBezTo>
                      <a:pt x="171408" y="831465"/>
                      <a:pt x="170047" y="832916"/>
                      <a:pt x="170047" y="835818"/>
                    </a:cubicBezTo>
                    <a:cubicBezTo>
                      <a:pt x="164561" y="830014"/>
                      <a:pt x="160445" y="825661"/>
                      <a:pt x="157702" y="822759"/>
                    </a:cubicBezTo>
                    <a:cubicBezTo>
                      <a:pt x="154958" y="819857"/>
                      <a:pt x="152204" y="815503"/>
                      <a:pt x="149438" y="809699"/>
                    </a:cubicBezTo>
                    <a:lnTo>
                      <a:pt x="137126" y="779227"/>
                    </a:lnTo>
                    <a:cubicBezTo>
                      <a:pt x="128919" y="770520"/>
                      <a:pt x="123432" y="761814"/>
                      <a:pt x="120666" y="753107"/>
                    </a:cubicBezTo>
                    <a:lnTo>
                      <a:pt x="112435" y="718281"/>
                    </a:lnTo>
                    <a:cubicBezTo>
                      <a:pt x="109714" y="715379"/>
                      <a:pt x="106257" y="711752"/>
                      <a:pt x="102062" y="707398"/>
                    </a:cubicBezTo>
                    <a:cubicBezTo>
                      <a:pt x="97868" y="703045"/>
                      <a:pt x="97222" y="697966"/>
                      <a:pt x="100124" y="692162"/>
                    </a:cubicBezTo>
                    <a:cubicBezTo>
                      <a:pt x="100124" y="686358"/>
                      <a:pt x="102731" y="685632"/>
                      <a:pt x="107946" y="689985"/>
                    </a:cubicBezTo>
                    <a:cubicBezTo>
                      <a:pt x="113161" y="694339"/>
                      <a:pt x="117083" y="697966"/>
                      <a:pt x="119713" y="700868"/>
                    </a:cubicBezTo>
                    <a:cubicBezTo>
                      <a:pt x="124928" y="706673"/>
                      <a:pt x="128850" y="709575"/>
                      <a:pt x="131481" y="709575"/>
                    </a:cubicBezTo>
                    <a:cubicBezTo>
                      <a:pt x="131481" y="712477"/>
                      <a:pt x="132784" y="714654"/>
                      <a:pt x="135392" y="716105"/>
                    </a:cubicBezTo>
                    <a:cubicBezTo>
                      <a:pt x="137999" y="717556"/>
                      <a:pt x="139303" y="719732"/>
                      <a:pt x="139303" y="722635"/>
                    </a:cubicBezTo>
                    <a:lnTo>
                      <a:pt x="143792" y="722635"/>
                    </a:lnTo>
                    <a:lnTo>
                      <a:pt x="148213" y="718281"/>
                    </a:lnTo>
                    <a:cubicBezTo>
                      <a:pt x="151206" y="715379"/>
                      <a:pt x="152703" y="712477"/>
                      <a:pt x="152703" y="709575"/>
                    </a:cubicBezTo>
                    <a:cubicBezTo>
                      <a:pt x="158643" y="712477"/>
                      <a:pt x="160876" y="716105"/>
                      <a:pt x="159402" y="720458"/>
                    </a:cubicBezTo>
                    <a:cubicBezTo>
                      <a:pt x="157929" y="724811"/>
                      <a:pt x="158666" y="729890"/>
                      <a:pt x="161613" y="735694"/>
                    </a:cubicBezTo>
                    <a:lnTo>
                      <a:pt x="166102" y="740047"/>
                    </a:lnTo>
                    <a:cubicBezTo>
                      <a:pt x="166102" y="742950"/>
                      <a:pt x="167599" y="744401"/>
                      <a:pt x="170592" y="744401"/>
                    </a:cubicBezTo>
                    <a:lnTo>
                      <a:pt x="170592" y="740047"/>
                    </a:lnTo>
                    <a:cubicBezTo>
                      <a:pt x="170592" y="737145"/>
                      <a:pt x="178028" y="732792"/>
                      <a:pt x="192902" y="726988"/>
                    </a:cubicBezTo>
                    <a:lnTo>
                      <a:pt x="201812" y="705222"/>
                    </a:lnTo>
                    <a:cubicBezTo>
                      <a:pt x="219679" y="682005"/>
                      <a:pt x="231605" y="663141"/>
                      <a:pt x="237590" y="648630"/>
                    </a:cubicBezTo>
                    <a:cubicBezTo>
                      <a:pt x="246433" y="639923"/>
                      <a:pt x="250854" y="631217"/>
                      <a:pt x="250854" y="622510"/>
                    </a:cubicBezTo>
                    <a:cubicBezTo>
                      <a:pt x="247952" y="619608"/>
                      <a:pt x="242034" y="618157"/>
                      <a:pt x="233101" y="618157"/>
                    </a:cubicBezTo>
                    <a:cubicBezTo>
                      <a:pt x="233101" y="612353"/>
                      <a:pt x="234586" y="610176"/>
                      <a:pt x="237556" y="611627"/>
                    </a:cubicBezTo>
                    <a:cubicBezTo>
                      <a:pt x="240527" y="613079"/>
                      <a:pt x="243508" y="612353"/>
                      <a:pt x="246501" y="609451"/>
                    </a:cubicBezTo>
                    <a:cubicBezTo>
                      <a:pt x="222513" y="615255"/>
                      <a:pt x="204533" y="615255"/>
                      <a:pt x="192562" y="609451"/>
                    </a:cubicBezTo>
                    <a:lnTo>
                      <a:pt x="165558" y="600744"/>
                    </a:lnTo>
                    <a:lnTo>
                      <a:pt x="152362" y="600744"/>
                    </a:lnTo>
                    <a:cubicBezTo>
                      <a:pt x="149460" y="600744"/>
                      <a:pt x="147284" y="603647"/>
                      <a:pt x="145833" y="609451"/>
                    </a:cubicBezTo>
                    <a:cubicBezTo>
                      <a:pt x="144382" y="615255"/>
                      <a:pt x="142205" y="618157"/>
                      <a:pt x="139303" y="618157"/>
                    </a:cubicBezTo>
                    <a:cubicBezTo>
                      <a:pt x="139303" y="615255"/>
                      <a:pt x="140028" y="613804"/>
                      <a:pt x="141479" y="613804"/>
                    </a:cubicBezTo>
                    <a:cubicBezTo>
                      <a:pt x="142930" y="613804"/>
                      <a:pt x="143656" y="612353"/>
                      <a:pt x="143656" y="609451"/>
                    </a:cubicBezTo>
                    <a:lnTo>
                      <a:pt x="139303" y="613804"/>
                    </a:lnTo>
                    <a:cubicBezTo>
                      <a:pt x="139303" y="608000"/>
                      <a:pt x="141479" y="600744"/>
                      <a:pt x="145833" y="592038"/>
                    </a:cubicBezTo>
                    <a:cubicBezTo>
                      <a:pt x="150186" y="583331"/>
                      <a:pt x="153813" y="576076"/>
                      <a:pt x="156716" y="570272"/>
                    </a:cubicBezTo>
                    <a:cubicBezTo>
                      <a:pt x="156716" y="567370"/>
                      <a:pt x="157441" y="565193"/>
                      <a:pt x="158892" y="563742"/>
                    </a:cubicBezTo>
                    <a:cubicBezTo>
                      <a:pt x="160343" y="562291"/>
                      <a:pt x="161069" y="560114"/>
                      <a:pt x="161069" y="557212"/>
                    </a:cubicBezTo>
                    <a:cubicBezTo>
                      <a:pt x="161069" y="554310"/>
                      <a:pt x="162316" y="552859"/>
                      <a:pt x="164810" y="552859"/>
                    </a:cubicBezTo>
                    <a:cubicBezTo>
                      <a:pt x="164810" y="544152"/>
                      <a:pt x="166057" y="541250"/>
                      <a:pt x="168551" y="544152"/>
                    </a:cubicBezTo>
                    <a:cubicBezTo>
                      <a:pt x="168551" y="535446"/>
                      <a:pt x="169798" y="529642"/>
                      <a:pt x="172292" y="526740"/>
                    </a:cubicBezTo>
                    <a:lnTo>
                      <a:pt x="172292" y="522386"/>
                    </a:lnTo>
                    <a:cubicBezTo>
                      <a:pt x="172292" y="525289"/>
                      <a:pt x="172904" y="526740"/>
                      <a:pt x="174129" y="526740"/>
                    </a:cubicBezTo>
                    <a:cubicBezTo>
                      <a:pt x="175353" y="526740"/>
                      <a:pt x="175965" y="525289"/>
                      <a:pt x="175965" y="522386"/>
                    </a:cubicBezTo>
                    <a:cubicBezTo>
                      <a:pt x="183447" y="513680"/>
                      <a:pt x="187188" y="503522"/>
                      <a:pt x="187188" y="491914"/>
                    </a:cubicBezTo>
                    <a:cubicBezTo>
                      <a:pt x="195895" y="483207"/>
                      <a:pt x="200248" y="475952"/>
                      <a:pt x="200248" y="470148"/>
                    </a:cubicBezTo>
                    <a:cubicBezTo>
                      <a:pt x="197346" y="470148"/>
                      <a:pt x="194444" y="471599"/>
                      <a:pt x="191541" y="474501"/>
                    </a:cubicBezTo>
                    <a:cubicBezTo>
                      <a:pt x="188639" y="477403"/>
                      <a:pt x="188639" y="478854"/>
                      <a:pt x="191541" y="478854"/>
                    </a:cubicBezTo>
                    <a:lnTo>
                      <a:pt x="183923" y="491914"/>
                    </a:lnTo>
                    <a:cubicBezTo>
                      <a:pt x="183923" y="494816"/>
                      <a:pt x="183288" y="496267"/>
                      <a:pt x="182019" y="496267"/>
                    </a:cubicBezTo>
                    <a:cubicBezTo>
                      <a:pt x="180749" y="496267"/>
                      <a:pt x="180114" y="497718"/>
                      <a:pt x="180114" y="500620"/>
                    </a:cubicBezTo>
                    <a:lnTo>
                      <a:pt x="176305" y="504973"/>
                    </a:lnTo>
                    <a:lnTo>
                      <a:pt x="159504" y="544152"/>
                    </a:lnTo>
                    <a:lnTo>
                      <a:pt x="146853" y="561565"/>
                    </a:lnTo>
                    <a:cubicBezTo>
                      <a:pt x="146853" y="564468"/>
                      <a:pt x="146765" y="567007"/>
                      <a:pt x="146589" y="569184"/>
                    </a:cubicBezTo>
                    <a:lnTo>
                      <a:pt x="146262" y="571437"/>
                    </a:lnTo>
                    <a:lnTo>
                      <a:pt x="148009" y="570272"/>
                    </a:lnTo>
                    <a:cubicBezTo>
                      <a:pt x="148009" y="576076"/>
                      <a:pt x="146558" y="578978"/>
                      <a:pt x="143656" y="578978"/>
                    </a:cubicBezTo>
                    <a:lnTo>
                      <a:pt x="143767" y="578311"/>
                    </a:lnTo>
                    <a:lnTo>
                      <a:pt x="142636" y="578978"/>
                    </a:lnTo>
                    <a:cubicBezTo>
                      <a:pt x="142636" y="581880"/>
                      <a:pt x="141933" y="584057"/>
                      <a:pt x="140527" y="585508"/>
                    </a:cubicBezTo>
                    <a:cubicBezTo>
                      <a:pt x="139121" y="586959"/>
                      <a:pt x="138419" y="589136"/>
                      <a:pt x="138419" y="592038"/>
                    </a:cubicBezTo>
                    <a:lnTo>
                      <a:pt x="129984" y="605098"/>
                    </a:lnTo>
                    <a:cubicBezTo>
                      <a:pt x="121595" y="613804"/>
                      <a:pt x="115995" y="623962"/>
                      <a:pt x="113183" y="635570"/>
                    </a:cubicBezTo>
                    <a:cubicBezTo>
                      <a:pt x="107379" y="641374"/>
                      <a:pt x="103751" y="646453"/>
                      <a:pt x="102300" y="650806"/>
                    </a:cubicBezTo>
                    <a:cubicBezTo>
                      <a:pt x="100849" y="655160"/>
                      <a:pt x="97222" y="660238"/>
                      <a:pt x="91417" y="666043"/>
                    </a:cubicBezTo>
                    <a:cubicBezTo>
                      <a:pt x="91417" y="674749"/>
                      <a:pt x="87064" y="683456"/>
                      <a:pt x="78358" y="692162"/>
                    </a:cubicBezTo>
                    <a:lnTo>
                      <a:pt x="78358" y="696515"/>
                    </a:lnTo>
                    <a:cubicBezTo>
                      <a:pt x="75455" y="702320"/>
                      <a:pt x="72553" y="707398"/>
                      <a:pt x="69651" y="711752"/>
                    </a:cubicBezTo>
                    <a:cubicBezTo>
                      <a:pt x="66749" y="716105"/>
                      <a:pt x="63847" y="721184"/>
                      <a:pt x="60945" y="726988"/>
                    </a:cubicBezTo>
                    <a:cubicBezTo>
                      <a:pt x="58043" y="729890"/>
                      <a:pt x="56592" y="732792"/>
                      <a:pt x="56592" y="735694"/>
                    </a:cubicBezTo>
                    <a:cubicBezTo>
                      <a:pt x="53689" y="735694"/>
                      <a:pt x="52238" y="737145"/>
                      <a:pt x="52238" y="740047"/>
                    </a:cubicBezTo>
                    <a:lnTo>
                      <a:pt x="39179" y="757460"/>
                    </a:lnTo>
                    <a:lnTo>
                      <a:pt x="26119" y="787933"/>
                    </a:lnTo>
                    <a:lnTo>
                      <a:pt x="21766" y="787933"/>
                    </a:lnTo>
                    <a:lnTo>
                      <a:pt x="13059" y="800993"/>
                    </a:lnTo>
                    <a:lnTo>
                      <a:pt x="0" y="818406"/>
                    </a:lnTo>
                    <a:cubicBezTo>
                      <a:pt x="5804" y="809699"/>
                      <a:pt x="10157" y="800267"/>
                      <a:pt x="13059" y="790110"/>
                    </a:cubicBezTo>
                    <a:cubicBezTo>
                      <a:pt x="15961" y="779952"/>
                      <a:pt x="20315" y="770520"/>
                      <a:pt x="26119" y="761814"/>
                    </a:cubicBezTo>
                    <a:cubicBezTo>
                      <a:pt x="31923" y="756009"/>
                      <a:pt x="35551" y="748028"/>
                      <a:pt x="37002" y="737871"/>
                    </a:cubicBezTo>
                    <a:cubicBezTo>
                      <a:pt x="38453" y="727713"/>
                      <a:pt x="42081" y="719732"/>
                      <a:pt x="47885" y="713928"/>
                    </a:cubicBezTo>
                    <a:cubicBezTo>
                      <a:pt x="53689" y="705222"/>
                      <a:pt x="58043" y="696515"/>
                      <a:pt x="60945" y="687809"/>
                    </a:cubicBezTo>
                    <a:cubicBezTo>
                      <a:pt x="63847" y="679102"/>
                      <a:pt x="68200" y="670396"/>
                      <a:pt x="74004" y="661689"/>
                    </a:cubicBezTo>
                    <a:cubicBezTo>
                      <a:pt x="76907" y="655885"/>
                      <a:pt x="79809" y="650806"/>
                      <a:pt x="82711" y="646453"/>
                    </a:cubicBezTo>
                    <a:cubicBezTo>
                      <a:pt x="85613" y="642100"/>
                      <a:pt x="88515" y="637021"/>
                      <a:pt x="91417" y="631217"/>
                    </a:cubicBezTo>
                    <a:cubicBezTo>
                      <a:pt x="94319" y="628315"/>
                      <a:pt x="95771" y="624687"/>
                      <a:pt x="95771" y="620334"/>
                    </a:cubicBezTo>
                    <a:cubicBezTo>
                      <a:pt x="95771" y="615981"/>
                      <a:pt x="97222" y="613804"/>
                      <a:pt x="100124" y="613804"/>
                    </a:cubicBezTo>
                    <a:cubicBezTo>
                      <a:pt x="97222" y="610902"/>
                      <a:pt x="99410" y="602921"/>
                      <a:pt x="106688" y="589861"/>
                    </a:cubicBezTo>
                    <a:cubicBezTo>
                      <a:pt x="113966" y="576802"/>
                      <a:pt x="119101" y="567370"/>
                      <a:pt x="122094" y="561565"/>
                    </a:cubicBezTo>
                    <a:lnTo>
                      <a:pt x="130936" y="548506"/>
                    </a:lnTo>
                    <a:cubicBezTo>
                      <a:pt x="130936" y="545604"/>
                      <a:pt x="131685" y="543427"/>
                      <a:pt x="133181" y="541976"/>
                    </a:cubicBezTo>
                    <a:cubicBezTo>
                      <a:pt x="134677" y="540525"/>
                      <a:pt x="135426" y="538348"/>
                      <a:pt x="135426" y="535446"/>
                    </a:cubicBezTo>
                    <a:lnTo>
                      <a:pt x="139847" y="531093"/>
                    </a:lnTo>
                    <a:cubicBezTo>
                      <a:pt x="139847" y="525289"/>
                      <a:pt x="142817" y="519484"/>
                      <a:pt x="148757" y="513680"/>
                    </a:cubicBezTo>
                    <a:cubicBezTo>
                      <a:pt x="145765" y="513680"/>
                      <a:pt x="144268" y="512229"/>
                      <a:pt x="144268" y="509327"/>
                    </a:cubicBezTo>
                    <a:cubicBezTo>
                      <a:pt x="150208" y="509327"/>
                      <a:pt x="153179" y="506425"/>
                      <a:pt x="153179" y="500620"/>
                    </a:cubicBezTo>
                    <a:lnTo>
                      <a:pt x="148757" y="500620"/>
                    </a:lnTo>
                    <a:cubicBezTo>
                      <a:pt x="151705" y="497718"/>
                      <a:pt x="153179" y="494816"/>
                      <a:pt x="153179" y="491914"/>
                    </a:cubicBezTo>
                    <a:cubicBezTo>
                      <a:pt x="153179" y="489012"/>
                      <a:pt x="154652" y="487561"/>
                      <a:pt x="157600" y="487561"/>
                    </a:cubicBezTo>
                    <a:lnTo>
                      <a:pt x="162089" y="487561"/>
                    </a:lnTo>
                    <a:lnTo>
                      <a:pt x="162089" y="474501"/>
                    </a:lnTo>
                    <a:cubicBezTo>
                      <a:pt x="165037" y="474501"/>
                      <a:pt x="166510" y="471599"/>
                      <a:pt x="166510" y="465794"/>
                    </a:cubicBezTo>
                    <a:lnTo>
                      <a:pt x="179842" y="448381"/>
                    </a:lnTo>
                    <a:cubicBezTo>
                      <a:pt x="176895" y="445479"/>
                      <a:pt x="176895" y="444028"/>
                      <a:pt x="179842" y="444028"/>
                    </a:cubicBezTo>
                    <a:cubicBezTo>
                      <a:pt x="179842" y="441126"/>
                      <a:pt x="180590" y="438950"/>
                      <a:pt x="182087" y="437498"/>
                    </a:cubicBezTo>
                    <a:cubicBezTo>
                      <a:pt x="183583" y="436047"/>
                      <a:pt x="184331" y="433871"/>
                      <a:pt x="184331" y="430969"/>
                    </a:cubicBezTo>
                    <a:lnTo>
                      <a:pt x="184331" y="426615"/>
                    </a:lnTo>
                    <a:cubicBezTo>
                      <a:pt x="184331" y="423713"/>
                      <a:pt x="185805" y="420811"/>
                      <a:pt x="188753" y="417909"/>
                    </a:cubicBezTo>
                    <a:cubicBezTo>
                      <a:pt x="191700" y="412105"/>
                      <a:pt x="195396" y="408477"/>
                      <a:pt x="199840" y="407026"/>
                    </a:cubicBezTo>
                    <a:cubicBezTo>
                      <a:pt x="204284" y="405575"/>
                      <a:pt x="203558" y="403398"/>
                      <a:pt x="197663" y="400496"/>
                    </a:cubicBezTo>
                    <a:cubicBezTo>
                      <a:pt x="203558" y="397594"/>
                      <a:pt x="207254" y="393241"/>
                      <a:pt x="208750" y="387436"/>
                    </a:cubicBezTo>
                    <a:cubicBezTo>
                      <a:pt x="210247" y="381632"/>
                      <a:pt x="212469" y="377279"/>
                      <a:pt x="215416" y="374377"/>
                    </a:cubicBezTo>
                    <a:cubicBezTo>
                      <a:pt x="215416" y="371475"/>
                      <a:pt x="216890" y="370023"/>
                      <a:pt x="219837" y="370023"/>
                    </a:cubicBezTo>
                    <a:cubicBezTo>
                      <a:pt x="219837" y="367121"/>
                      <a:pt x="221334" y="365670"/>
                      <a:pt x="224327" y="365670"/>
                    </a:cubicBezTo>
                    <a:lnTo>
                      <a:pt x="224327" y="352611"/>
                    </a:lnTo>
                    <a:cubicBezTo>
                      <a:pt x="233214" y="352611"/>
                      <a:pt x="236162" y="346806"/>
                      <a:pt x="233169" y="335198"/>
                    </a:cubicBezTo>
                    <a:cubicBezTo>
                      <a:pt x="239109" y="335198"/>
                      <a:pt x="242080" y="332296"/>
                      <a:pt x="242080" y="326491"/>
                    </a:cubicBezTo>
                    <a:cubicBezTo>
                      <a:pt x="245027" y="326491"/>
                      <a:pt x="246501" y="323589"/>
                      <a:pt x="246501" y="317785"/>
                    </a:cubicBezTo>
                    <a:lnTo>
                      <a:pt x="255411" y="309078"/>
                    </a:lnTo>
                    <a:lnTo>
                      <a:pt x="255411" y="304725"/>
                    </a:lnTo>
                    <a:cubicBezTo>
                      <a:pt x="258404" y="304725"/>
                      <a:pt x="259901" y="303274"/>
                      <a:pt x="259901" y="300372"/>
                    </a:cubicBezTo>
                    <a:cubicBezTo>
                      <a:pt x="259901" y="294568"/>
                      <a:pt x="261374" y="293117"/>
                      <a:pt x="264322" y="296019"/>
                    </a:cubicBezTo>
                    <a:cubicBezTo>
                      <a:pt x="264322" y="293117"/>
                      <a:pt x="267292" y="288763"/>
                      <a:pt x="273232" y="282959"/>
                    </a:cubicBezTo>
                    <a:lnTo>
                      <a:pt x="273232" y="274253"/>
                    </a:lnTo>
                    <a:cubicBezTo>
                      <a:pt x="276180" y="271350"/>
                      <a:pt x="277654" y="268448"/>
                      <a:pt x="277654" y="265546"/>
                    </a:cubicBezTo>
                    <a:cubicBezTo>
                      <a:pt x="280601" y="262644"/>
                      <a:pt x="285782" y="256840"/>
                      <a:pt x="293196" y="248133"/>
                    </a:cubicBezTo>
                    <a:cubicBezTo>
                      <a:pt x="300610" y="239427"/>
                      <a:pt x="304317" y="233622"/>
                      <a:pt x="304317" y="230720"/>
                    </a:cubicBezTo>
                    <a:lnTo>
                      <a:pt x="256432" y="256840"/>
                    </a:lnTo>
                    <a:lnTo>
                      <a:pt x="239019" y="269899"/>
                    </a:lnTo>
                    <a:cubicBezTo>
                      <a:pt x="230312" y="278606"/>
                      <a:pt x="227410" y="284410"/>
                      <a:pt x="230312" y="287312"/>
                    </a:cubicBezTo>
                    <a:lnTo>
                      <a:pt x="212899" y="300372"/>
                    </a:lnTo>
                    <a:cubicBezTo>
                      <a:pt x="209997" y="300372"/>
                      <a:pt x="207095" y="301823"/>
                      <a:pt x="204193" y="304725"/>
                    </a:cubicBezTo>
                    <a:cubicBezTo>
                      <a:pt x="201291" y="307627"/>
                      <a:pt x="198389" y="309078"/>
                      <a:pt x="195487" y="309078"/>
                    </a:cubicBezTo>
                    <a:lnTo>
                      <a:pt x="186780" y="313432"/>
                    </a:lnTo>
                    <a:cubicBezTo>
                      <a:pt x="183878" y="313432"/>
                      <a:pt x="182427" y="314883"/>
                      <a:pt x="182427" y="317785"/>
                    </a:cubicBezTo>
                    <a:cubicBezTo>
                      <a:pt x="182427" y="320687"/>
                      <a:pt x="180976" y="322138"/>
                      <a:pt x="178074" y="322138"/>
                    </a:cubicBezTo>
                    <a:cubicBezTo>
                      <a:pt x="178074" y="325040"/>
                      <a:pt x="175171" y="329393"/>
                      <a:pt x="169367" y="335198"/>
                    </a:cubicBezTo>
                    <a:lnTo>
                      <a:pt x="165014" y="330844"/>
                    </a:lnTo>
                    <a:lnTo>
                      <a:pt x="160661" y="335198"/>
                    </a:lnTo>
                    <a:cubicBezTo>
                      <a:pt x="160661" y="341002"/>
                      <a:pt x="159210" y="342453"/>
                      <a:pt x="156308" y="339551"/>
                    </a:cubicBezTo>
                    <a:cubicBezTo>
                      <a:pt x="153405" y="339551"/>
                      <a:pt x="152680" y="338825"/>
                      <a:pt x="154131" y="337374"/>
                    </a:cubicBezTo>
                    <a:cubicBezTo>
                      <a:pt x="155582" y="335923"/>
                      <a:pt x="154856" y="335198"/>
                      <a:pt x="151954" y="335198"/>
                    </a:cubicBezTo>
                    <a:lnTo>
                      <a:pt x="147601" y="330844"/>
                    </a:lnTo>
                    <a:lnTo>
                      <a:pt x="143248" y="330844"/>
                    </a:lnTo>
                    <a:lnTo>
                      <a:pt x="143248" y="322138"/>
                    </a:lnTo>
                    <a:cubicBezTo>
                      <a:pt x="137444" y="316334"/>
                      <a:pt x="134541" y="310529"/>
                      <a:pt x="134541" y="304725"/>
                    </a:cubicBezTo>
                    <a:cubicBezTo>
                      <a:pt x="128737" y="298921"/>
                      <a:pt x="125835" y="294568"/>
                      <a:pt x="125835" y="291665"/>
                    </a:cubicBezTo>
                    <a:cubicBezTo>
                      <a:pt x="122933" y="288763"/>
                      <a:pt x="121482" y="282959"/>
                      <a:pt x="121482" y="274253"/>
                    </a:cubicBezTo>
                    <a:lnTo>
                      <a:pt x="108422" y="256840"/>
                    </a:lnTo>
                    <a:cubicBezTo>
                      <a:pt x="108422" y="251035"/>
                      <a:pt x="105520" y="245231"/>
                      <a:pt x="99716" y="239427"/>
                    </a:cubicBezTo>
                    <a:cubicBezTo>
                      <a:pt x="91009" y="230720"/>
                      <a:pt x="86656" y="224916"/>
                      <a:pt x="86656" y="222014"/>
                    </a:cubicBezTo>
                    <a:cubicBezTo>
                      <a:pt x="86656" y="216210"/>
                      <a:pt x="88107" y="214033"/>
                      <a:pt x="91009" y="215484"/>
                    </a:cubicBezTo>
                    <a:cubicBezTo>
                      <a:pt x="93911" y="216935"/>
                      <a:pt x="95362" y="214759"/>
                      <a:pt x="95362" y="208954"/>
                    </a:cubicBezTo>
                    <a:cubicBezTo>
                      <a:pt x="104069" y="214759"/>
                      <a:pt x="112050" y="220563"/>
                      <a:pt x="119305" y="226367"/>
                    </a:cubicBezTo>
                    <a:cubicBezTo>
                      <a:pt x="126561" y="232171"/>
                      <a:pt x="135992" y="233622"/>
                      <a:pt x="147601" y="230720"/>
                    </a:cubicBezTo>
                    <a:cubicBezTo>
                      <a:pt x="156308" y="227818"/>
                      <a:pt x="165014" y="224916"/>
                      <a:pt x="173720" y="222014"/>
                    </a:cubicBezTo>
                    <a:cubicBezTo>
                      <a:pt x="182427" y="219112"/>
                      <a:pt x="192584" y="214759"/>
                      <a:pt x="204193" y="208954"/>
                    </a:cubicBezTo>
                    <a:cubicBezTo>
                      <a:pt x="215802" y="203150"/>
                      <a:pt x="226685" y="198071"/>
                      <a:pt x="236842" y="193718"/>
                    </a:cubicBezTo>
                    <a:cubicBezTo>
                      <a:pt x="247000" y="189365"/>
                      <a:pt x="257883" y="184286"/>
                      <a:pt x="269491" y="178482"/>
                    </a:cubicBezTo>
                    <a:cubicBezTo>
                      <a:pt x="275296" y="178482"/>
                      <a:pt x="280374" y="177756"/>
                      <a:pt x="284728" y="176305"/>
                    </a:cubicBezTo>
                    <a:cubicBezTo>
                      <a:pt x="289081" y="174854"/>
                      <a:pt x="294160" y="174128"/>
                      <a:pt x="299964" y="174128"/>
                    </a:cubicBezTo>
                    <a:cubicBezTo>
                      <a:pt x="306856" y="171226"/>
                      <a:pt x="313296" y="165422"/>
                      <a:pt x="319281" y="156716"/>
                    </a:cubicBezTo>
                    <a:cubicBezTo>
                      <a:pt x="323272" y="159618"/>
                      <a:pt x="325766" y="160343"/>
                      <a:pt x="326763" y="158892"/>
                    </a:cubicBezTo>
                    <a:cubicBezTo>
                      <a:pt x="327761" y="157441"/>
                      <a:pt x="331162" y="156716"/>
                      <a:pt x="336966" y="156716"/>
                    </a:cubicBezTo>
                    <a:cubicBezTo>
                      <a:pt x="342771" y="156716"/>
                      <a:pt x="345673" y="158167"/>
                      <a:pt x="345673" y="161069"/>
                    </a:cubicBezTo>
                    <a:cubicBezTo>
                      <a:pt x="345673" y="163971"/>
                      <a:pt x="347124" y="166873"/>
                      <a:pt x="350026" y="169775"/>
                    </a:cubicBezTo>
                    <a:cubicBezTo>
                      <a:pt x="355830" y="163971"/>
                      <a:pt x="359458" y="162520"/>
                      <a:pt x="360909" y="165422"/>
                    </a:cubicBezTo>
                    <a:cubicBezTo>
                      <a:pt x="362360" y="168324"/>
                      <a:pt x="365988" y="171226"/>
                      <a:pt x="371792" y="174128"/>
                    </a:cubicBezTo>
                    <a:cubicBezTo>
                      <a:pt x="374694" y="177076"/>
                      <a:pt x="379773" y="178550"/>
                      <a:pt x="387028" y="178550"/>
                    </a:cubicBezTo>
                    <a:cubicBezTo>
                      <a:pt x="394284" y="178550"/>
                      <a:pt x="399362" y="181475"/>
                      <a:pt x="402265" y="187324"/>
                    </a:cubicBezTo>
                    <a:cubicBezTo>
                      <a:pt x="402265" y="190272"/>
                      <a:pt x="400088" y="193945"/>
                      <a:pt x="395735" y="198343"/>
                    </a:cubicBezTo>
                    <a:cubicBezTo>
                      <a:pt x="391382" y="202742"/>
                      <a:pt x="387754" y="206392"/>
                      <a:pt x="384852" y="209294"/>
                    </a:cubicBezTo>
                    <a:cubicBezTo>
                      <a:pt x="384852" y="215189"/>
                      <a:pt x="383401" y="219588"/>
                      <a:pt x="380499" y="222490"/>
                    </a:cubicBezTo>
                    <a:lnTo>
                      <a:pt x="367439" y="235754"/>
                    </a:lnTo>
                    <a:cubicBezTo>
                      <a:pt x="361635" y="244551"/>
                      <a:pt x="355105" y="254074"/>
                      <a:pt x="347849" y="264322"/>
                    </a:cubicBezTo>
                    <a:cubicBezTo>
                      <a:pt x="340594" y="274570"/>
                      <a:pt x="333067" y="284093"/>
                      <a:pt x="325267" y="292890"/>
                    </a:cubicBezTo>
                    <a:lnTo>
                      <a:pt x="291257" y="354515"/>
                    </a:lnTo>
                    <a:cubicBezTo>
                      <a:pt x="273845" y="377959"/>
                      <a:pt x="260785" y="399952"/>
                      <a:pt x="252078" y="420494"/>
                    </a:cubicBezTo>
                    <a:lnTo>
                      <a:pt x="217253" y="477698"/>
                    </a:lnTo>
                    <a:cubicBezTo>
                      <a:pt x="211448" y="486495"/>
                      <a:pt x="206370" y="496029"/>
                      <a:pt x="202016" y="506300"/>
                    </a:cubicBezTo>
                    <a:cubicBezTo>
                      <a:pt x="197663" y="516571"/>
                      <a:pt x="192584" y="527578"/>
                      <a:pt x="186780" y="539323"/>
                    </a:cubicBezTo>
                    <a:cubicBezTo>
                      <a:pt x="180976" y="548120"/>
                      <a:pt x="175897" y="556917"/>
                      <a:pt x="171544" y="565715"/>
                    </a:cubicBezTo>
                    <a:cubicBezTo>
                      <a:pt x="167191" y="574512"/>
                      <a:pt x="162112" y="584737"/>
                      <a:pt x="156308" y="596391"/>
                    </a:cubicBezTo>
                    <a:cubicBezTo>
                      <a:pt x="156308" y="596391"/>
                      <a:pt x="167916" y="593489"/>
                      <a:pt x="191133" y="587685"/>
                    </a:cubicBezTo>
                    <a:cubicBezTo>
                      <a:pt x="196938" y="587685"/>
                      <a:pt x="208546" y="584783"/>
                      <a:pt x="225959" y="578978"/>
                    </a:cubicBezTo>
                    <a:cubicBezTo>
                      <a:pt x="231763" y="576076"/>
                      <a:pt x="233940" y="573174"/>
                      <a:pt x="232489" y="570272"/>
                    </a:cubicBezTo>
                    <a:cubicBezTo>
                      <a:pt x="231038" y="567370"/>
                      <a:pt x="233214" y="564468"/>
                      <a:pt x="239019" y="561565"/>
                    </a:cubicBezTo>
                    <a:cubicBezTo>
                      <a:pt x="247725" y="552859"/>
                      <a:pt x="256432" y="552859"/>
                      <a:pt x="265138" y="561565"/>
                    </a:cubicBezTo>
                    <a:cubicBezTo>
                      <a:pt x="270942" y="567370"/>
                      <a:pt x="278198" y="570997"/>
                      <a:pt x="286904" y="572448"/>
                    </a:cubicBezTo>
                    <a:cubicBezTo>
                      <a:pt x="295611" y="573899"/>
                      <a:pt x="304408" y="577527"/>
                      <a:pt x="313296" y="583331"/>
                    </a:cubicBezTo>
                    <a:cubicBezTo>
                      <a:pt x="323272" y="583331"/>
                      <a:pt x="329711" y="584783"/>
                      <a:pt x="332613" y="587685"/>
                    </a:cubicBezTo>
                    <a:cubicBezTo>
                      <a:pt x="332613" y="590587"/>
                      <a:pt x="333339" y="592038"/>
                      <a:pt x="334790" y="592038"/>
                    </a:cubicBezTo>
                    <a:cubicBezTo>
                      <a:pt x="336241" y="592038"/>
                      <a:pt x="336966" y="590587"/>
                      <a:pt x="336966" y="587685"/>
                    </a:cubicBezTo>
                    <a:lnTo>
                      <a:pt x="341319" y="587685"/>
                    </a:lnTo>
                    <a:cubicBezTo>
                      <a:pt x="341319" y="593489"/>
                      <a:pt x="342771" y="594940"/>
                      <a:pt x="345673" y="592038"/>
                    </a:cubicBezTo>
                    <a:cubicBezTo>
                      <a:pt x="347124" y="597842"/>
                      <a:pt x="347849" y="603284"/>
                      <a:pt x="347849" y="608363"/>
                    </a:cubicBezTo>
                    <a:lnTo>
                      <a:pt x="346277" y="618580"/>
                    </a:lnTo>
                    <a:lnTo>
                      <a:pt x="348666" y="613804"/>
                    </a:lnTo>
                    <a:cubicBezTo>
                      <a:pt x="351568" y="608000"/>
                      <a:pt x="352293" y="603647"/>
                      <a:pt x="350842" y="600744"/>
                    </a:cubicBezTo>
                    <a:cubicBezTo>
                      <a:pt x="349391" y="597842"/>
                      <a:pt x="350117" y="594940"/>
                      <a:pt x="353019" y="592038"/>
                    </a:cubicBezTo>
                    <a:cubicBezTo>
                      <a:pt x="358823" y="597842"/>
                      <a:pt x="357508" y="607274"/>
                      <a:pt x="349074" y="620334"/>
                    </a:cubicBezTo>
                    <a:lnTo>
                      <a:pt x="344765" y="627504"/>
                    </a:lnTo>
                    <a:lnTo>
                      <a:pt x="344584" y="628496"/>
                    </a:lnTo>
                    <a:cubicBezTo>
                      <a:pt x="343859" y="631036"/>
                      <a:pt x="342771" y="634119"/>
                      <a:pt x="341319" y="637747"/>
                    </a:cubicBezTo>
                    <a:lnTo>
                      <a:pt x="339236" y="641288"/>
                    </a:lnTo>
                    <a:lnTo>
                      <a:pt x="339959" y="644277"/>
                    </a:lnTo>
                    <a:lnTo>
                      <a:pt x="368255" y="605098"/>
                    </a:lnTo>
                    <a:cubicBezTo>
                      <a:pt x="374513" y="581880"/>
                      <a:pt x="377642" y="570272"/>
                      <a:pt x="377642" y="570272"/>
                    </a:cubicBezTo>
                    <a:lnTo>
                      <a:pt x="391790" y="526740"/>
                    </a:lnTo>
                    <a:lnTo>
                      <a:pt x="396143" y="500620"/>
                    </a:lnTo>
                    <a:lnTo>
                      <a:pt x="396143" y="507150"/>
                    </a:lnTo>
                    <a:cubicBezTo>
                      <a:pt x="396143" y="517308"/>
                      <a:pt x="394692" y="528191"/>
                      <a:pt x="391790" y="539799"/>
                    </a:cubicBezTo>
                    <a:lnTo>
                      <a:pt x="396143" y="565919"/>
                    </a:lnTo>
                    <a:cubicBezTo>
                      <a:pt x="393241" y="571723"/>
                      <a:pt x="392515" y="575351"/>
                      <a:pt x="393966" y="576802"/>
                    </a:cubicBezTo>
                    <a:cubicBezTo>
                      <a:pt x="395417" y="578253"/>
                      <a:pt x="396143" y="581880"/>
                      <a:pt x="396143" y="587685"/>
                    </a:cubicBezTo>
                    <a:lnTo>
                      <a:pt x="400496" y="583331"/>
                    </a:lnTo>
                    <a:lnTo>
                      <a:pt x="404849" y="583331"/>
                    </a:lnTo>
                    <a:cubicBezTo>
                      <a:pt x="404849" y="586234"/>
                      <a:pt x="403398" y="592038"/>
                      <a:pt x="400496" y="600744"/>
                    </a:cubicBezTo>
                    <a:cubicBezTo>
                      <a:pt x="397594" y="609451"/>
                      <a:pt x="394692" y="612353"/>
                      <a:pt x="391790" y="609451"/>
                    </a:cubicBezTo>
                    <a:lnTo>
                      <a:pt x="391790" y="618157"/>
                    </a:lnTo>
                    <a:lnTo>
                      <a:pt x="391790" y="626864"/>
                    </a:lnTo>
                    <a:cubicBezTo>
                      <a:pt x="394692" y="632668"/>
                      <a:pt x="394692" y="645728"/>
                      <a:pt x="391790" y="666043"/>
                    </a:cubicBezTo>
                    <a:cubicBezTo>
                      <a:pt x="397594" y="668945"/>
                      <a:pt x="401222" y="662415"/>
                      <a:pt x="402673" y="646453"/>
                    </a:cubicBezTo>
                    <a:cubicBezTo>
                      <a:pt x="404124" y="630491"/>
                      <a:pt x="404849" y="619608"/>
                      <a:pt x="404849" y="613804"/>
                    </a:cubicBezTo>
                    <a:cubicBezTo>
                      <a:pt x="407751" y="599293"/>
                      <a:pt x="409928" y="586234"/>
                      <a:pt x="411379" y="574625"/>
                    </a:cubicBezTo>
                    <a:cubicBezTo>
                      <a:pt x="412830" y="563016"/>
                      <a:pt x="413556" y="554310"/>
                      <a:pt x="413556" y="548506"/>
                    </a:cubicBezTo>
                    <a:cubicBezTo>
                      <a:pt x="416458" y="528191"/>
                      <a:pt x="418635" y="507876"/>
                      <a:pt x="420086" y="487561"/>
                    </a:cubicBezTo>
                    <a:cubicBezTo>
                      <a:pt x="421537" y="467245"/>
                      <a:pt x="422262" y="445479"/>
                      <a:pt x="422262" y="422262"/>
                    </a:cubicBezTo>
                    <a:cubicBezTo>
                      <a:pt x="425164" y="419360"/>
                      <a:pt x="426615" y="410654"/>
                      <a:pt x="426615" y="396143"/>
                    </a:cubicBezTo>
                    <a:cubicBezTo>
                      <a:pt x="426615" y="390339"/>
                      <a:pt x="427341" y="384534"/>
                      <a:pt x="428792" y="378730"/>
                    </a:cubicBezTo>
                    <a:cubicBezTo>
                      <a:pt x="430243" y="372926"/>
                      <a:pt x="429518" y="367121"/>
                      <a:pt x="426615" y="361317"/>
                    </a:cubicBezTo>
                    <a:cubicBezTo>
                      <a:pt x="426615" y="364219"/>
                      <a:pt x="422262" y="361317"/>
                      <a:pt x="413556" y="352611"/>
                    </a:cubicBezTo>
                    <a:cubicBezTo>
                      <a:pt x="407751" y="341002"/>
                      <a:pt x="404849" y="333747"/>
                      <a:pt x="404849" y="330844"/>
                    </a:cubicBezTo>
                    <a:cubicBezTo>
                      <a:pt x="399045" y="325040"/>
                      <a:pt x="393241" y="318510"/>
                      <a:pt x="387436" y="311255"/>
                    </a:cubicBezTo>
                    <a:cubicBezTo>
                      <a:pt x="381632" y="304000"/>
                      <a:pt x="381632" y="297470"/>
                      <a:pt x="387436" y="291665"/>
                    </a:cubicBezTo>
                    <a:cubicBezTo>
                      <a:pt x="396143" y="282959"/>
                      <a:pt x="409203" y="285861"/>
                      <a:pt x="426615" y="300372"/>
                    </a:cubicBezTo>
                    <a:cubicBezTo>
                      <a:pt x="426615" y="294568"/>
                      <a:pt x="424439" y="287312"/>
                      <a:pt x="420086" y="278606"/>
                    </a:cubicBezTo>
                    <a:cubicBezTo>
                      <a:pt x="415732" y="269899"/>
                      <a:pt x="413556" y="264095"/>
                      <a:pt x="413556" y="261193"/>
                    </a:cubicBezTo>
                    <a:cubicBezTo>
                      <a:pt x="425164" y="266997"/>
                      <a:pt x="432420" y="275704"/>
                      <a:pt x="435322" y="287312"/>
                    </a:cubicBezTo>
                    <a:lnTo>
                      <a:pt x="444028" y="296019"/>
                    </a:lnTo>
                    <a:cubicBezTo>
                      <a:pt x="446930" y="296019"/>
                      <a:pt x="457088" y="293117"/>
                      <a:pt x="474501" y="287312"/>
                    </a:cubicBezTo>
                    <a:lnTo>
                      <a:pt x="496267" y="278606"/>
                    </a:lnTo>
                    <a:cubicBezTo>
                      <a:pt x="502071" y="272801"/>
                      <a:pt x="509327" y="269174"/>
                      <a:pt x="518033" y="267723"/>
                    </a:cubicBezTo>
                    <a:cubicBezTo>
                      <a:pt x="526740" y="266272"/>
                      <a:pt x="533995" y="262644"/>
                      <a:pt x="539799" y="256840"/>
                    </a:cubicBezTo>
                    <a:cubicBezTo>
                      <a:pt x="543291" y="256840"/>
                      <a:pt x="547644" y="256114"/>
                      <a:pt x="552859" y="254663"/>
                    </a:cubicBezTo>
                    <a:cubicBezTo>
                      <a:pt x="558074" y="253212"/>
                      <a:pt x="562427" y="252486"/>
                      <a:pt x="565919" y="252486"/>
                    </a:cubicBezTo>
                    <a:lnTo>
                      <a:pt x="565099" y="247571"/>
                    </a:lnTo>
                    <a:lnTo>
                      <a:pt x="565306" y="248133"/>
                    </a:lnTo>
                    <a:cubicBezTo>
                      <a:pt x="572743" y="248133"/>
                      <a:pt x="578956" y="245231"/>
                      <a:pt x="583944" y="239427"/>
                    </a:cubicBezTo>
                    <a:cubicBezTo>
                      <a:pt x="586438" y="236525"/>
                      <a:pt x="587685" y="229269"/>
                      <a:pt x="587685" y="217661"/>
                    </a:cubicBezTo>
                    <a:lnTo>
                      <a:pt x="598568" y="152362"/>
                    </a:lnTo>
                    <a:cubicBezTo>
                      <a:pt x="602195" y="137852"/>
                      <a:pt x="604916" y="124792"/>
                      <a:pt x="606730" y="113183"/>
                    </a:cubicBezTo>
                    <a:cubicBezTo>
                      <a:pt x="608544" y="101575"/>
                      <a:pt x="609451" y="92868"/>
                      <a:pt x="609451" y="87064"/>
                    </a:cubicBezTo>
                    <a:cubicBezTo>
                      <a:pt x="609451" y="84162"/>
                      <a:pt x="609451" y="73279"/>
                      <a:pt x="609451" y="54415"/>
                    </a:cubicBezTo>
                    <a:cubicBezTo>
                      <a:pt x="609451" y="35551"/>
                      <a:pt x="606549" y="29021"/>
                      <a:pt x="600744" y="34825"/>
                    </a:cubicBezTo>
                    <a:cubicBezTo>
                      <a:pt x="600744" y="31923"/>
                      <a:pt x="594940" y="30472"/>
                      <a:pt x="583331" y="30472"/>
                    </a:cubicBezTo>
                    <a:cubicBezTo>
                      <a:pt x="574625" y="27570"/>
                      <a:pt x="573174" y="23217"/>
                      <a:pt x="578978" y="17412"/>
                    </a:cubicBezTo>
                    <a:cubicBezTo>
                      <a:pt x="584783" y="11608"/>
                      <a:pt x="591312" y="10157"/>
                      <a:pt x="598568" y="13059"/>
                    </a:cubicBezTo>
                    <a:cubicBezTo>
                      <a:pt x="605823" y="15961"/>
                      <a:pt x="612353" y="18863"/>
                      <a:pt x="618157" y="21766"/>
                    </a:cubicBezTo>
                    <a:cubicBezTo>
                      <a:pt x="623962" y="15961"/>
                      <a:pt x="619608" y="13059"/>
                      <a:pt x="605098" y="13059"/>
                    </a:cubicBezTo>
                    <a:cubicBezTo>
                      <a:pt x="602195" y="10157"/>
                      <a:pt x="602195" y="7980"/>
                      <a:pt x="605098" y="6529"/>
                    </a:cubicBezTo>
                    <a:cubicBezTo>
                      <a:pt x="608000" y="5078"/>
                      <a:pt x="609451" y="2902"/>
                      <a:pt x="6094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ACA4FA-86DD-40C2-962E-878EF2338322}"/>
                  </a:ext>
                </a:extLst>
              </p:cNvPr>
              <p:cNvSpPr txBox="1"/>
              <p:nvPr/>
            </p:nvSpPr>
            <p:spPr>
              <a:xfrm>
                <a:off x="5334655" y="759198"/>
                <a:ext cx="1809991" cy="1858690"/>
              </a:xfrm>
              <a:custGeom>
                <a:avLst/>
                <a:gdLst/>
                <a:ahLst/>
                <a:cxnLst/>
                <a:rect l="l" t="t" r="r" b="b"/>
                <a:pathLst>
                  <a:path w="970769" h="996888">
                    <a:moveTo>
                      <a:pt x="600745" y="905470"/>
                    </a:moveTo>
                    <a:cubicBezTo>
                      <a:pt x="606549" y="905470"/>
                      <a:pt x="606549" y="908372"/>
                      <a:pt x="600745" y="914177"/>
                    </a:cubicBezTo>
                    <a:cubicBezTo>
                      <a:pt x="600745" y="917079"/>
                      <a:pt x="599294" y="919981"/>
                      <a:pt x="596392" y="922883"/>
                    </a:cubicBezTo>
                    <a:cubicBezTo>
                      <a:pt x="593490" y="919981"/>
                      <a:pt x="592038" y="917079"/>
                      <a:pt x="592038" y="914177"/>
                    </a:cubicBezTo>
                    <a:lnTo>
                      <a:pt x="596392" y="914177"/>
                    </a:lnTo>
                    <a:cubicBezTo>
                      <a:pt x="599294" y="911275"/>
                      <a:pt x="600745" y="908372"/>
                      <a:pt x="600745" y="905470"/>
                    </a:cubicBezTo>
                    <a:close/>
                    <a:moveTo>
                      <a:pt x="399952" y="873365"/>
                    </a:moveTo>
                    <a:cubicBezTo>
                      <a:pt x="400315" y="873002"/>
                      <a:pt x="400497" y="873547"/>
                      <a:pt x="400497" y="874998"/>
                    </a:cubicBezTo>
                    <a:lnTo>
                      <a:pt x="400497" y="883704"/>
                    </a:lnTo>
                    <a:cubicBezTo>
                      <a:pt x="397594" y="883704"/>
                      <a:pt x="396869" y="881527"/>
                      <a:pt x="398320" y="877174"/>
                    </a:cubicBezTo>
                    <a:cubicBezTo>
                      <a:pt x="399045" y="874998"/>
                      <a:pt x="399590" y="873728"/>
                      <a:pt x="399952" y="873365"/>
                    </a:cubicBezTo>
                    <a:close/>
                    <a:moveTo>
                      <a:pt x="612308" y="829289"/>
                    </a:moveTo>
                    <a:lnTo>
                      <a:pt x="613170" y="829606"/>
                    </a:lnTo>
                    <a:lnTo>
                      <a:pt x="611969" y="830207"/>
                    </a:lnTo>
                    <a:lnTo>
                      <a:pt x="611815" y="829833"/>
                    </a:lnTo>
                    <a:cubicBezTo>
                      <a:pt x="611486" y="828745"/>
                      <a:pt x="611651" y="828563"/>
                      <a:pt x="612308" y="829289"/>
                    </a:cubicBezTo>
                    <a:close/>
                    <a:moveTo>
                      <a:pt x="613894" y="829244"/>
                    </a:moveTo>
                    <a:lnTo>
                      <a:pt x="613788" y="829833"/>
                    </a:lnTo>
                    <a:lnTo>
                      <a:pt x="613170" y="829606"/>
                    </a:lnTo>
                    <a:lnTo>
                      <a:pt x="613805" y="829289"/>
                    </a:lnTo>
                    <a:close/>
                    <a:moveTo>
                      <a:pt x="617307" y="827538"/>
                    </a:moveTo>
                    <a:lnTo>
                      <a:pt x="617189" y="828200"/>
                    </a:lnTo>
                    <a:lnTo>
                      <a:pt x="616498" y="827942"/>
                    </a:lnTo>
                    <a:close/>
                    <a:moveTo>
                      <a:pt x="614281" y="827112"/>
                    </a:moveTo>
                    <a:lnTo>
                      <a:pt x="616498" y="827942"/>
                    </a:lnTo>
                    <a:lnTo>
                      <a:pt x="613894" y="829244"/>
                    </a:lnTo>
                    <a:close/>
                    <a:moveTo>
                      <a:pt x="617478" y="826578"/>
                    </a:moveTo>
                    <a:lnTo>
                      <a:pt x="618158" y="827112"/>
                    </a:lnTo>
                    <a:lnTo>
                      <a:pt x="617307" y="827538"/>
                    </a:lnTo>
                    <a:close/>
                    <a:moveTo>
                      <a:pt x="606123" y="817597"/>
                    </a:moveTo>
                    <a:lnTo>
                      <a:pt x="605336" y="818406"/>
                    </a:lnTo>
                    <a:cubicBezTo>
                      <a:pt x="603454" y="818406"/>
                      <a:pt x="602513" y="819857"/>
                      <a:pt x="602513" y="822759"/>
                    </a:cubicBezTo>
                    <a:lnTo>
                      <a:pt x="596392" y="822759"/>
                    </a:lnTo>
                    <a:lnTo>
                      <a:pt x="596392" y="827112"/>
                    </a:lnTo>
                    <a:cubicBezTo>
                      <a:pt x="599294" y="827112"/>
                      <a:pt x="602196" y="825661"/>
                      <a:pt x="605098" y="822759"/>
                    </a:cubicBezTo>
                    <a:lnTo>
                      <a:pt x="602513" y="822759"/>
                    </a:lnTo>
                    <a:close/>
                    <a:moveTo>
                      <a:pt x="626422" y="788566"/>
                    </a:moveTo>
                    <a:lnTo>
                      <a:pt x="621644" y="789566"/>
                    </a:lnTo>
                    <a:cubicBezTo>
                      <a:pt x="619909" y="790654"/>
                      <a:pt x="619042" y="792286"/>
                      <a:pt x="619042" y="794463"/>
                    </a:cubicBezTo>
                    <a:cubicBezTo>
                      <a:pt x="619042" y="798816"/>
                      <a:pt x="617296" y="802444"/>
                      <a:pt x="613805" y="805346"/>
                    </a:cubicBezTo>
                    <a:lnTo>
                      <a:pt x="613805" y="796640"/>
                    </a:lnTo>
                    <a:cubicBezTo>
                      <a:pt x="610041" y="799542"/>
                      <a:pt x="608159" y="802444"/>
                      <a:pt x="608159" y="805346"/>
                    </a:cubicBezTo>
                    <a:lnTo>
                      <a:pt x="608159" y="809699"/>
                    </a:lnTo>
                    <a:lnTo>
                      <a:pt x="607522" y="815596"/>
                    </a:lnTo>
                    <a:close/>
                    <a:moveTo>
                      <a:pt x="652984" y="770520"/>
                    </a:moveTo>
                    <a:lnTo>
                      <a:pt x="652984" y="774874"/>
                    </a:lnTo>
                    <a:lnTo>
                      <a:pt x="648630" y="779227"/>
                    </a:lnTo>
                    <a:cubicBezTo>
                      <a:pt x="648630" y="776325"/>
                      <a:pt x="650081" y="773422"/>
                      <a:pt x="652984" y="770520"/>
                    </a:cubicBezTo>
                    <a:close/>
                    <a:moveTo>
                      <a:pt x="261193" y="735695"/>
                    </a:moveTo>
                    <a:cubicBezTo>
                      <a:pt x="261193" y="738597"/>
                      <a:pt x="262645" y="738597"/>
                      <a:pt x="265547" y="735695"/>
                    </a:cubicBezTo>
                    <a:cubicBezTo>
                      <a:pt x="265547" y="741499"/>
                      <a:pt x="262645" y="747303"/>
                      <a:pt x="256840" y="753107"/>
                    </a:cubicBezTo>
                    <a:cubicBezTo>
                      <a:pt x="256840" y="744401"/>
                      <a:pt x="258291" y="738597"/>
                      <a:pt x="261193" y="735695"/>
                    </a:cubicBezTo>
                    <a:close/>
                    <a:moveTo>
                      <a:pt x="605642" y="706854"/>
                    </a:moveTo>
                    <a:cubicBezTo>
                      <a:pt x="606731" y="707217"/>
                      <a:pt x="608000" y="708124"/>
                      <a:pt x="609451" y="709575"/>
                    </a:cubicBezTo>
                    <a:cubicBezTo>
                      <a:pt x="603647" y="709575"/>
                      <a:pt x="601470" y="708850"/>
                      <a:pt x="602922" y="707399"/>
                    </a:cubicBezTo>
                    <a:cubicBezTo>
                      <a:pt x="603647" y="706673"/>
                      <a:pt x="604554" y="706492"/>
                      <a:pt x="605642" y="706854"/>
                    </a:cubicBezTo>
                    <a:close/>
                    <a:moveTo>
                      <a:pt x="278606" y="705222"/>
                    </a:moveTo>
                    <a:cubicBezTo>
                      <a:pt x="278606" y="708124"/>
                      <a:pt x="277881" y="711752"/>
                      <a:pt x="276430" y="716105"/>
                    </a:cubicBezTo>
                    <a:cubicBezTo>
                      <a:pt x="274979" y="720458"/>
                      <a:pt x="272802" y="721184"/>
                      <a:pt x="269900" y="718282"/>
                    </a:cubicBezTo>
                    <a:cubicBezTo>
                      <a:pt x="272802" y="718282"/>
                      <a:pt x="274253" y="716831"/>
                      <a:pt x="274253" y="713928"/>
                    </a:cubicBezTo>
                    <a:cubicBezTo>
                      <a:pt x="274253" y="708124"/>
                      <a:pt x="275704" y="705222"/>
                      <a:pt x="278606" y="705222"/>
                    </a:cubicBezTo>
                    <a:close/>
                    <a:moveTo>
                      <a:pt x="282960" y="674749"/>
                    </a:moveTo>
                    <a:cubicBezTo>
                      <a:pt x="285862" y="674749"/>
                      <a:pt x="287313" y="675475"/>
                      <a:pt x="287313" y="676926"/>
                    </a:cubicBezTo>
                    <a:cubicBezTo>
                      <a:pt x="287313" y="678377"/>
                      <a:pt x="285862" y="679103"/>
                      <a:pt x="282960" y="679103"/>
                    </a:cubicBezTo>
                    <a:close/>
                    <a:moveTo>
                      <a:pt x="296019" y="670396"/>
                    </a:moveTo>
                    <a:cubicBezTo>
                      <a:pt x="293117" y="676200"/>
                      <a:pt x="290215" y="681279"/>
                      <a:pt x="287313" y="685632"/>
                    </a:cubicBezTo>
                    <a:cubicBezTo>
                      <a:pt x="284411" y="689986"/>
                      <a:pt x="282960" y="695064"/>
                      <a:pt x="282960" y="700869"/>
                    </a:cubicBezTo>
                    <a:lnTo>
                      <a:pt x="278606" y="700869"/>
                    </a:lnTo>
                    <a:lnTo>
                      <a:pt x="287313" y="683456"/>
                    </a:lnTo>
                    <a:close/>
                    <a:moveTo>
                      <a:pt x="269900" y="670396"/>
                    </a:moveTo>
                    <a:cubicBezTo>
                      <a:pt x="272802" y="673298"/>
                      <a:pt x="272802" y="676200"/>
                      <a:pt x="269900" y="679103"/>
                    </a:cubicBezTo>
                    <a:cubicBezTo>
                      <a:pt x="266998" y="682005"/>
                      <a:pt x="265547" y="684907"/>
                      <a:pt x="265547" y="687809"/>
                    </a:cubicBezTo>
                    <a:cubicBezTo>
                      <a:pt x="262645" y="684907"/>
                      <a:pt x="262645" y="682005"/>
                      <a:pt x="265547" y="679103"/>
                    </a:cubicBezTo>
                    <a:cubicBezTo>
                      <a:pt x="268449" y="676200"/>
                      <a:pt x="269900" y="673298"/>
                      <a:pt x="269900" y="670396"/>
                    </a:cubicBezTo>
                    <a:close/>
                    <a:moveTo>
                      <a:pt x="297108" y="664955"/>
                    </a:moveTo>
                    <a:cubicBezTo>
                      <a:pt x="297833" y="664229"/>
                      <a:pt x="298921" y="664592"/>
                      <a:pt x="300372" y="666043"/>
                    </a:cubicBezTo>
                    <a:cubicBezTo>
                      <a:pt x="300372" y="668945"/>
                      <a:pt x="298921" y="670396"/>
                      <a:pt x="296019" y="670396"/>
                    </a:cubicBezTo>
                    <a:cubicBezTo>
                      <a:pt x="296019" y="667494"/>
                      <a:pt x="296382" y="665680"/>
                      <a:pt x="297108" y="664955"/>
                    </a:cubicBezTo>
                    <a:close/>
                    <a:moveTo>
                      <a:pt x="511504" y="662778"/>
                    </a:moveTo>
                    <a:cubicBezTo>
                      <a:pt x="505699" y="663504"/>
                      <a:pt x="500621" y="666043"/>
                      <a:pt x="496267" y="670396"/>
                    </a:cubicBezTo>
                    <a:cubicBezTo>
                      <a:pt x="490463" y="676200"/>
                      <a:pt x="487561" y="680554"/>
                      <a:pt x="487561" y="683456"/>
                    </a:cubicBezTo>
                    <a:cubicBezTo>
                      <a:pt x="487561" y="689260"/>
                      <a:pt x="489012" y="693613"/>
                      <a:pt x="491914" y="696516"/>
                    </a:cubicBezTo>
                    <a:lnTo>
                      <a:pt x="487561" y="696516"/>
                    </a:lnTo>
                    <a:cubicBezTo>
                      <a:pt x="490463" y="708124"/>
                      <a:pt x="490463" y="719574"/>
                      <a:pt x="487561" y="730865"/>
                    </a:cubicBezTo>
                    <a:cubicBezTo>
                      <a:pt x="484659" y="742156"/>
                      <a:pt x="484659" y="753402"/>
                      <a:pt x="487561" y="764603"/>
                    </a:cubicBezTo>
                    <a:cubicBezTo>
                      <a:pt x="487561" y="778615"/>
                      <a:pt x="489738" y="791209"/>
                      <a:pt x="494091" y="802387"/>
                    </a:cubicBezTo>
                    <a:cubicBezTo>
                      <a:pt x="498444" y="813565"/>
                      <a:pt x="502072" y="826160"/>
                      <a:pt x="504974" y="840172"/>
                    </a:cubicBezTo>
                    <a:lnTo>
                      <a:pt x="539800" y="809699"/>
                    </a:lnTo>
                    <a:lnTo>
                      <a:pt x="574626" y="774874"/>
                    </a:lnTo>
                    <a:cubicBezTo>
                      <a:pt x="586234" y="763265"/>
                      <a:pt x="596392" y="752382"/>
                      <a:pt x="605098" y="742224"/>
                    </a:cubicBezTo>
                    <a:cubicBezTo>
                      <a:pt x="613805" y="732067"/>
                      <a:pt x="623962" y="719733"/>
                      <a:pt x="635571" y="705222"/>
                    </a:cubicBezTo>
                    <a:cubicBezTo>
                      <a:pt x="632669" y="705222"/>
                      <a:pt x="630492" y="704496"/>
                      <a:pt x="629041" y="703045"/>
                    </a:cubicBezTo>
                    <a:cubicBezTo>
                      <a:pt x="627590" y="701594"/>
                      <a:pt x="625413" y="700869"/>
                      <a:pt x="622511" y="700869"/>
                    </a:cubicBezTo>
                    <a:cubicBezTo>
                      <a:pt x="619609" y="703771"/>
                      <a:pt x="616707" y="705222"/>
                      <a:pt x="613805" y="705222"/>
                    </a:cubicBezTo>
                    <a:lnTo>
                      <a:pt x="613805" y="709575"/>
                    </a:lnTo>
                    <a:cubicBezTo>
                      <a:pt x="610902" y="712477"/>
                      <a:pt x="608000" y="713928"/>
                      <a:pt x="605098" y="713928"/>
                    </a:cubicBezTo>
                    <a:cubicBezTo>
                      <a:pt x="605098" y="711026"/>
                      <a:pt x="606549" y="709575"/>
                      <a:pt x="609451" y="709575"/>
                    </a:cubicBezTo>
                    <a:cubicBezTo>
                      <a:pt x="606549" y="706673"/>
                      <a:pt x="608000" y="702320"/>
                      <a:pt x="613805" y="696516"/>
                    </a:cubicBezTo>
                    <a:lnTo>
                      <a:pt x="600745" y="696516"/>
                    </a:lnTo>
                    <a:lnTo>
                      <a:pt x="597037" y="705437"/>
                    </a:lnTo>
                    <a:lnTo>
                      <a:pt x="599657" y="706310"/>
                    </a:lnTo>
                    <a:cubicBezTo>
                      <a:pt x="600382" y="707036"/>
                      <a:pt x="600745" y="708124"/>
                      <a:pt x="600745" y="709575"/>
                    </a:cubicBezTo>
                    <a:cubicBezTo>
                      <a:pt x="599294" y="709575"/>
                      <a:pt x="598206" y="709212"/>
                      <a:pt x="597480" y="708487"/>
                    </a:cubicBezTo>
                    <a:lnTo>
                      <a:pt x="596719" y="706203"/>
                    </a:lnTo>
                    <a:lnTo>
                      <a:pt x="596392" y="706990"/>
                    </a:lnTo>
                    <a:cubicBezTo>
                      <a:pt x="596392" y="710437"/>
                      <a:pt x="593490" y="715357"/>
                      <a:pt x="587685" y="721751"/>
                    </a:cubicBezTo>
                    <a:cubicBezTo>
                      <a:pt x="581881" y="728144"/>
                      <a:pt x="578979" y="729890"/>
                      <a:pt x="578979" y="726988"/>
                    </a:cubicBezTo>
                    <a:lnTo>
                      <a:pt x="579971" y="720430"/>
                    </a:lnTo>
                    <a:lnTo>
                      <a:pt x="578979" y="721325"/>
                    </a:lnTo>
                    <a:cubicBezTo>
                      <a:pt x="577528" y="722198"/>
                      <a:pt x="576077" y="722635"/>
                      <a:pt x="574626" y="722635"/>
                    </a:cubicBezTo>
                    <a:lnTo>
                      <a:pt x="570272" y="722635"/>
                    </a:lnTo>
                    <a:cubicBezTo>
                      <a:pt x="573175" y="722635"/>
                      <a:pt x="574626" y="721184"/>
                      <a:pt x="574626" y="718282"/>
                    </a:cubicBezTo>
                    <a:cubicBezTo>
                      <a:pt x="577528" y="718282"/>
                      <a:pt x="578979" y="717556"/>
                      <a:pt x="578979" y="716105"/>
                    </a:cubicBezTo>
                    <a:cubicBezTo>
                      <a:pt x="578979" y="714654"/>
                      <a:pt x="580430" y="713928"/>
                      <a:pt x="583332" y="713928"/>
                    </a:cubicBezTo>
                    <a:cubicBezTo>
                      <a:pt x="586234" y="708124"/>
                      <a:pt x="589136" y="704496"/>
                      <a:pt x="592038" y="703045"/>
                    </a:cubicBezTo>
                    <a:cubicBezTo>
                      <a:pt x="594941" y="701594"/>
                      <a:pt x="597843" y="697967"/>
                      <a:pt x="600745" y="692162"/>
                    </a:cubicBezTo>
                    <a:cubicBezTo>
                      <a:pt x="597843" y="689260"/>
                      <a:pt x="593490" y="687809"/>
                      <a:pt x="587685" y="687809"/>
                    </a:cubicBezTo>
                    <a:lnTo>
                      <a:pt x="587685" y="683456"/>
                    </a:lnTo>
                    <a:lnTo>
                      <a:pt x="583332" y="683456"/>
                    </a:lnTo>
                    <a:lnTo>
                      <a:pt x="574626" y="679103"/>
                    </a:lnTo>
                    <a:cubicBezTo>
                      <a:pt x="568822" y="676200"/>
                      <a:pt x="562291" y="673298"/>
                      <a:pt x="555036" y="670396"/>
                    </a:cubicBezTo>
                    <a:cubicBezTo>
                      <a:pt x="547781" y="667494"/>
                      <a:pt x="539800" y="666043"/>
                      <a:pt x="531093" y="666043"/>
                    </a:cubicBezTo>
                    <a:cubicBezTo>
                      <a:pt x="523838" y="663141"/>
                      <a:pt x="517308" y="662052"/>
                      <a:pt x="511504" y="662778"/>
                    </a:cubicBezTo>
                    <a:close/>
                    <a:moveTo>
                      <a:pt x="687809" y="661690"/>
                    </a:moveTo>
                    <a:lnTo>
                      <a:pt x="683456" y="666043"/>
                    </a:lnTo>
                    <a:lnTo>
                      <a:pt x="687809" y="666043"/>
                    </a:lnTo>
                    <a:close/>
                    <a:moveTo>
                      <a:pt x="278606" y="657336"/>
                    </a:moveTo>
                    <a:cubicBezTo>
                      <a:pt x="278606" y="660239"/>
                      <a:pt x="277881" y="663866"/>
                      <a:pt x="276430" y="668220"/>
                    </a:cubicBezTo>
                    <a:cubicBezTo>
                      <a:pt x="274979" y="672573"/>
                      <a:pt x="272802" y="673298"/>
                      <a:pt x="269900" y="670396"/>
                    </a:cubicBezTo>
                    <a:cubicBezTo>
                      <a:pt x="272802" y="670396"/>
                      <a:pt x="274253" y="668945"/>
                      <a:pt x="274253" y="666043"/>
                    </a:cubicBezTo>
                    <a:cubicBezTo>
                      <a:pt x="274253" y="663141"/>
                      <a:pt x="275704" y="660239"/>
                      <a:pt x="278606" y="657336"/>
                    </a:cubicBezTo>
                    <a:close/>
                    <a:moveTo>
                      <a:pt x="701413" y="649718"/>
                    </a:moveTo>
                    <a:lnTo>
                      <a:pt x="700869" y="652983"/>
                    </a:lnTo>
                    <a:cubicBezTo>
                      <a:pt x="700869" y="651532"/>
                      <a:pt x="701050" y="650444"/>
                      <a:pt x="701413" y="649718"/>
                    </a:cubicBezTo>
                    <a:close/>
                    <a:moveTo>
                      <a:pt x="522387" y="644277"/>
                    </a:moveTo>
                    <a:lnTo>
                      <a:pt x="518034" y="648630"/>
                    </a:lnTo>
                    <a:lnTo>
                      <a:pt x="513680" y="648630"/>
                    </a:lnTo>
                    <a:close/>
                    <a:moveTo>
                      <a:pt x="261193" y="639924"/>
                    </a:moveTo>
                    <a:cubicBezTo>
                      <a:pt x="264096" y="645728"/>
                      <a:pt x="262645" y="648630"/>
                      <a:pt x="256840" y="648630"/>
                    </a:cubicBezTo>
                    <a:cubicBezTo>
                      <a:pt x="256840" y="645728"/>
                      <a:pt x="257566" y="644277"/>
                      <a:pt x="259017" y="644277"/>
                    </a:cubicBezTo>
                    <a:cubicBezTo>
                      <a:pt x="260468" y="644277"/>
                      <a:pt x="261193" y="642826"/>
                      <a:pt x="261193" y="639924"/>
                    </a:cubicBezTo>
                    <a:close/>
                    <a:moveTo>
                      <a:pt x="252487" y="631217"/>
                    </a:moveTo>
                    <a:cubicBezTo>
                      <a:pt x="252487" y="634119"/>
                      <a:pt x="251036" y="637021"/>
                      <a:pt x="248134" y="639924"/>
                    </a:cubicBezTo>
                    <a:cubicBezTo>
                      <a:pt x="251036" y="637021"/>
                      <a:pt x="253938" y="635570"/>
                      <a:pt x="256840" y="635570"/>
                    </a:cubicBezTo>
                    <a:close/>
                    <a:moveTo>
                      <a:pt x="483208" y="626864"/>
                    </a:moveTo>
                    <a:cubicBezTo>
                      <a:pt x="480306" y="629766"/>
                      <a:pt x="478855" y="637021"/>
                      <a:pt x="478855" y="648630"/>
                    </a:cubicBezTo>
                    <a:lnTo>
                      <a:pt x="478855" y="674749"/>
                    </a:lnTo>
                    <a:lnTo>
                      <a:pt x="478855" y="679103"/>
                    </a:lnTo>
                    <a:lnTo>
                      <a:pt x="478476" y="678535"/>
                    </a:lnTo>
                    <a:lnTo>
                      <a:pt x="477766" y="685632"/>
                    </a:lnTo>
                    <a:lnTo>
                      <a:pt x="476243" y="688680"/>
                    </a:lnTo>
                    <a:lnTo>
                      <a:pt x="478855" y="687809"/>
                    </a:lnTo>
                    <a:cubicBezTo>
                      <a:pt x="475952" y="693613"/>
                      <a:pt x="475227" y="698692"/>
                      <a:pt x="476678" y="703045"/>
                    </a:cubicBezTo>
                    <a:cubicBezTo>
                      <a:pt x="478129" y="707399"/>
                      <a:pt x="478855" y="712477"/>
                      <a:pt x="478855" y="718282"/>
                    </a:cubicBezTo>
                    <a:lnTo>
                      <a:pt x="478855" y="692162"/>
                    </a:lnTo>
                    <a:cubicBezTo>
                      <a:pt x="481757" y="686358"/>
                      <a:pt x="483208" y="673298"/>
                      <a:pt x="483208" y="652983"/>
                    </a:cubicBezTo>
                    <a:cubicBezTo>
                      <a:pt x="483208" y="650081"/>
                      <a:pt x="483933" y="645002"/>
                      <a:pt x="485384" y="637747"/>
                    </a:cubicBezTo>
                    <a:cubicBezTo>
                      <a:pt x="486835" y="630492"/>
                      <a:pt x="486110" y="626864"/>
                      <a:pt x="483208" y="626864"/>
                    </a:cubicBezTo>
                    <a:close/>
                    <a:moveTo>
                      <a:pt x="730797" y="624143"/>
                    </a:moveTo>
                    <a:cubicBezTo>
                      <a:pt x="731160" y="624506"/>
                      <a:pt x="731342" y="625413"/>
                      <a:pt x="731342" y="626864"/>
                    </a:cubicBezTo>
                    <a:lnTo>
                      <a:pt x="726988" y="631217"/>
                    </a:lnTo>
                    <a:cubicBezTo>
                      <a:pt x="726988" y="628315"/>
                      <a:pt x="727714" y="626138"/>
                      <a:pt x="729165" y="624687"/>
                    </a:cubicBezTo>
                    <a:cubicBezTo>
                      <a:pt x="729891" y="623962"/>
                      <a:pt x="730435" y="623780"/>
                      <a:pt x="730797" y="624143"/>
                    </a:cubicBezTo>
                    <a:close/>
                    <a:moveTo>
                      <a:pt x="252104" y="621187"/>
                    </a:moveTo>
                    <a:lnTo>
                      <a:pt x="252487" y="621558"/>
                    </a:lnTo>
                    <a:lnTo>
                      <a:pt x="251474" y="621558"/>
                    </a:lnTo>
                    <a:lnTo>
                      <a:pt x="251399" y="621422"/>
                    </a:lnTo>
                    <a:close/>
                    <a:moveTo>
                      <a:pt x="248134" y="618157"/>
                    </a:moveTo>
                    <a:lnTo>
                      <a:pt x="248976" y="618157"/>
                    </a:lnTo>
                    <a:lnTo>
                      <a:pt x="251630" y="620728"/>
                    </a:lnTo>
                    <a:lnTo>
                      <a:pt x="251353" y="621558"/>
                    </a:lnTo>
                    <a:lnTo>
                      <a:pt x="248134" y="621558"/>
                    </a:lnTo>
                    <a:lnTo>
                      <a:pt x="244785" y="624855"/>
                    </a:lnTo>
                    <a:close/>
                    <a:moveTo>
                      <a:pt x="417909" y="613804"/>
                    </a:moveTo>
                    <a:lnTo>
                      <a:pt x="419153" y="616292"/>
                    </a:lnTo>
                    <a:lnTo>
                      <a:pt x="417909" y="622511"/>
                    </a:lnTo>
                    <a:close/>
                    <a:moveTo>
                      <a:pt x="265547" y="609451"/>
                    </a:moveTo>
                    <a:lnTo>
                      <a:pt x="265547" y="613804"/>
                    </a:lnTo>
                    <a:lnTo>
                      <a:pt x="269900" y="613804"/>
                    </a:lnTo>
                    <a:lnTo>
                      <a:pt x="265547" y="618157"/>
                    </a:lnTo>
                    <a:lnTo>
                      <a:pt x="265547" y="626864"/>
                    </a:lnTo>
                    <a:cubicBezTo>
                      <a:pt x="262645" y="623962"/>
                      <a:pt x="261193" y="625413"/>
                      <a:pt x="261193" y="631217"/>
                    </a:cubicBezTo>
                    <a:lnTo>
                      <a:pt x="261193" y="632958"/>
                    </a:lnTo>
                    <a:lnTo>
                      <a:pt x="265547" y="631217"/>
                    </a:lnTo>
                    <a:lnTo>
                      <a:pt x="265547" y="635570"/>
                    </a:lnTo>
                    <a:lnTo>
                      <a:pt x="274253" y="626864"/>
                    </a:lnTo>
                    <a:lnTo>
                      <a:pt x="274253" y="618157"/>
                    </a:lnTo>
                    <a:lnTo>
                      <a:pt x="274253" y="613804"/>
                    </a:lnTo>
                    <a:lnTo>
                      <a:pt x="274253" y="609451"/>
                    </a:lnTo>
                    <a:close/>
                    <a:moveTo>
                      <a:pt x="277985" y="597635"/>
                    </a:moveTo>
                    <a:lnTo>
                      <a:pt x="274253" y="605098"/>
                    </a:lnTo>
                    <a:cubicBezTo>
                      <a:pt x="275704" y="605098"/>
                      <a:pt x="276792" y="604010"/>
                      <a:pt x="277518" y="601833"/>
                    </a:cubicBezTo>
                    <a:close/>
                    <a:moveTo>
                      <a:pt x="265547" y="596391"/>
                    </a:moveTo>
                    <a:cubicBezTo>
                      <a:pt x="259743" y="602196"/>
                      <a:pt x="256840" y="606549"/>
                      <a:pt x="256840" y="609451"/>
                    </a:cubicBezTo>
                    <a:lnTo>
                      <a:pt x="261193" y="605098"/>
                    </a:lnTo>
                    <a:lnTo>
                      <a:pt x="265547" y="605098"/>
                    </a:lnTo>
                    <a:close/>
                    <a:moveTo>
                      <a:pt x="282960" y="587685"/>
                    </a:moveTo>
                    <a:lnTo>
                      <a:pt x="282960" y="596391"/>
                    </a:lnTo>
                    <a:lnTo>
                      <a:pt x="282960" y="600745"/>
                    </a:lnTo>
                    <a:cubicBezTo>
                      <a:pt x="285862" y="600745"/>
                      <a:pt x="287313" y="597842"/>
                      <a:pt x="287313" y="592038"/>
                    </a:cubicBezTo>
                    <a:cubicBezTo>
                      <a:pt x="284411" y="592038"/>
                      <a:pt x="282960" y="590587"/>
                      <a:pt x="282960" y="587685"/>
                    </a:cubicBezTo>
                    <a:close/>
                    <a:moveTo>
                      <a:pt x="269900" y="587685"/>
                    </a:moveTo>
                    <a:lnTo>
                      <a:pt x="268812" y="589861"/>
                    </a:lnTo>
                    <a:lnTo>
                      <a:pt x="268812" y="589862"/>
                    </a:lnTo>
                    <a:cubicBezTo>
                      <a:pt x="269537" y="591313"/>
                      <a:pt x="269900" y="593489"/>
                      <a:pt x="269900" y="596391"/>
                    </a:cubicBezTo>
                    <a:cubicBezTo>
                      <a:pt x="269900" y="593489"/>
                      <a:pt x="271351" y="592038"/>
                      <a:pt x="274253" y="592038"/>
                    </a:cubicBezTo>
                    <a:cubicBezTo>
                      <a:pt x="274253" y="594940"/>
                      <a:pt x="272802" y="597842"/>
                      <a:pt x="269900" y="600745"/>
                    </a:cubicBezTo>
                    <a:cubicBezTo>
                      <a:pt x="272802" y="600745"/>
                      <a:pt x="274253" y="600019"/>
                      <a:pt x="274253" y="598568"/>
                    </a:cubicBezTo>
                    <a:lnTo>
                      <a:pt x="278094" y="596647"/>
                    </a:lnTo>
                    <a:lnTo>
                      <a:pt x="278606" y="592038"/>
                    </a:lnTo>
                    <a:cubicBezTo>
                      <a:pt x="275704" y="594940"/>
                      <a:pt x="274253" y="594940"/>
                      <a:pt x="274253" y="592038"/>
                    </a:cubicBezTo>
                    <a:close/>
                    <a:moveTo>
                      <a:pt x="296019" y="583332"/>
                    </a:moveTo>
                    <a:cubicBezTo>
                      <a:pt x="296019" y="589136"/>
                      <a:pt x="297470" y="592038"/>
                      <a:pt x="300372" y="592038"/>
                    </a:cubicBezTo>
                    <a:cubicBezTo>
                      <a:pt x="297470" y="589136"/>
                      <a:pt x="297470" y="587685"/>
                      <a:pt x="300372" y="587685"/>
                    </a:cubicBezTo>
                    <a:close/>
                    <a:moveTo>
                      <a:pt x="270444" y="571905"/>
                    </a:moveTo>
                    <a:cubicBezTo>
                      <a:pt x="271532" y="572267"/>
                      <a:pt x="272802" y="573174"/>
                      <a:pt x="274253" y="574625"/>
                    </a:cubicBezTo>
                    <a:lnTo>
                      <a:pt x="269900" y="578978"/>
                    </a:lnTo>
                    <a:cubicBezTo>
                      <a:pt x="269900" y="581881"/>
                      <a:pt x="268449" y="583332"/>
                      <a:pt x="265547" y="583332"/>
                    </a:cubicBezTo>
                    <a:cubicBezTo>
                      <a:pt x="265547" y="574625"/>
                      <a:pt x="267179" y="570816"/>
                      <a:pt x="270444" y="571905"/>
                    </a:cubicBezTo>
                    <a:close/>
                    <a:moveTo>
                      <a:pt x="474501" y="570272"/>
                    </a:moveTo>
                    <a:cubicBezTo>
                      <a:pt x="471599" y="570272"/>
                      <a:pt x="469423" y="574625"/>
                      <a:pt x="467972" y="583332"/>
                    </a:cubicBezTo>
                    <a:cubicBezTo>
                      <a:pt x="466521" y="592038"/>
                      <a:pt x="467246" y="596391"/>
                      <a:pt x="470148" y="596391"/>
                    </a:cubicBezTo>
                    <a:cubicBezTo>
                      <a:pt x="473051" y="593489"/>
                      <a:pt x="474501" y="584783"/>
                      <a:pt x="474501" y="570272"/>
                    </a:cubicBezTo>
                    <a:close/>
                    <a:moveTo>
                      <a:pt x="291666" y="570272"/>
                    </a:moveTo>
                    <a:lnTo>
                      <a:pt x="291666" y="574625"/>
                    </a:lnTo>
                    <a:cubicBezTo>
                      <a:pt x="294568" y="574625"/>
                      <a:pt x="296019" y="575351"/>
                      <a:pt x="296019" y="576802"/>
                    </a:cubicBezTo>
                    <a:cubicBezTo>
                      <a:pt x="296019" y="578253"/>
                      <a:pt x="294568" y="578978"/>
                      <a:pt x="291666" y="578978"/>
                    </a:cubicBezTo>
                    <a:cubicBezTo>
                      <a:pt x="291666" y="581881"/>
                      <a:pt x="290215" y="581881"/>
                      <a:pt x="287313" y="578978"/>
                    </a:cubicBezTo>
                    <a:cubicBezTo>
                      <a:pt x="284411" y="576076"/>
                      <a:pt x="285862" y="573174"/>
                      <a:pt x="291666" y="570272"/>
                    </a:cubicBezTo>
                    <a:close/>
                    <a:moveTo>
                      <a:pt x="313432" y="565919"/>
                    </a:moveTo>
                    <a:lnTo>
                      <a:pt x="317785" y="565919"/>
                    </a:lnTo>
                    <a:cubicBezTo>
                      <a:pt x="314883" y="568821"/>
                      <a:pt x="311981" y="570272"/>
                      <a:pt x="309079" y="570272"/>
                    </a:cubicBezTo>
                    <a:close/>
                    <a:moveTo>
                      <a:pt x="317785" y="561566"/>
                    </a:moveTo>
                    <a:lnTo>
                      <a:pt x="313432" y="565919"/>
                    </a:lnTo>
                    <a:lnTo>
                      <a:pt x="313432" y="565919"/>
                    </a:lnTo>
                    <a:close/>
                    <a:moveTo>
                      <a:pt x="304726" y="561566"/>
                    </a:moveTo>
                    <a:cubicBezTo>
                      <a:pt x="303275" y="563017"/>
                      <a:pt x="301824" y="563742"/>
                      <a:pt x="300372" y="563742"/>
                    </a:cubicBezTo>
                    <a:lnTo>
                      <a:pt x="296689" y="561900"/>
                    </a:lnTo>
                    <a:lnTo>
                      <a:pt x="297108" y="564831"/>
                    </a:lnTo>
                    <a:cubicBezTo>
                      <a:pt x="297833" y="567007"/>
                      <a:pt x="298921" y="568821"/>
                      <a:pt x="300372" y="570272"/>
                    </a:cubicBezTo>
                    <a:cubicBezTo>
                      <a:pt x="300372" y="567370"/>
                      <a:pt x="301824" y="564468"/>
                      <a:pt x="304726" y="561566"/>
                    </a:cubicBezTo>
                    <a:close/>
                    <a:moveTo>
                      <a:pt x="313432" y="544153"/>
                    </a:moveTo>
                    <a:lnTo>
                      <a:pt x="313788" y="544242"/>
                    </a:lnTo>
                    <a:lnTo>
                      <a:pt x="313553" y="544757"/>
                    </a:lnTo>
                    <a:close/>
                    <a:moveTo>
                      <a:pt x="291666" y="535446"/>
                    </a:moveTo>
                    <a:cubicBezTo>
                      <a:pt x="297470" y="541251"/>
                      <a:pt x="298921" y="544153"/>
                      <a:pt x="296019" y="544153"/>
                    </a:cubicBezTo>
                    <a:lnTo>
                      <a:pt x="296019" y="557212"/>
                    </a:lnTo>
                    <a:lnTo>
                      <a:pt x="296641" y="561566"/>
                    </a:lnTo>
                    <a:lnTo>
                      <a:pt x="300372" y="561566"/>
                    </a:lnTo>
                    <a:cubicBezTo>
                      <a:pt x="300372" y="558663"/>
                      <a:pt x="298921" y="557212"/>
                      <a:pt x="296019" y="557212"/>
                    </a:cubicBezTo>
                    <a:cubicBezTo>
                      <a:pt x="298922" y="554310"/>
                      <a:pt x="300372" y="552859"/>
                      <a:pt x="300372" y="552859"/>
                    </a:cubicBezTo>
                    <a:cubicBezTo>
                      <a:pt x="303275" y="552859"/>
                      <a:pt x="304726" y="549957"/>
                      <a:pt x="304726" y="544153"/>
                    </a:cubicBezTo>
                    <a:lnTo>
                      <a:pt x="309079" y="539799"/>
                    </a:lnTo>
                    <a:cubicBezTo>
                      <a:pt x="309079" y="545604"/>
                      <a:pt x="307628" y="549231"/>
                      <a:pt x="304726" y="550683"/>
                    </a:cubicBezTo>
                    <a:cubicBezTo>
                      <a:pt x="301824" y="552134"/>
                      <a:pt x="301824" y="554310"/>
                      <a:pt x="304726" y="557212"/>
                    </a:cubicBezTo>
                    <a:cubicBezTo>
                      <a:pt x="307628" y="554310"/>
                      <a:pt x="310167" y="551045"/>
                      <a:pt x="312344" y="547418"/>
                    </a:cubicBezTo>
                    <a:lnTo>
                      <a:pt x="313553" y="544757"/>
                    </a:lnTo>
                    <a:lnTo>
                      <a:pt x="315609" y="555036"/>
                    </a:lnTo>
                    <a:cubicBezTo>
                      <a:pt x="314158" y="559389"/>
                      <a:pt x="311981" y="560115"/>
                      <a:pt x="309079" y="557212"/>
                    </a:cubicBezTo>
                    <a:lnTo>
                      <a:pt x="309079" y="565919"/>
                    </a:lnTo>
                    <a:lnTo>
                      <a:pt x="304726" y="570272"/>
                    </a:lnTo>
                    <a:cubicBezTo>
                      <a:pt x="304726" y="576076"/>
                      <a:pt x="303275" y="579704"/>
                      <a:pt x="300372" y="581155"/>
                    </a:cubicBezTo>
                    <a:cubicBezTo>
                      <a:pt x="297470" y="582606"/>
                      <a:pt x="297470" y="584601"/>
                      <a:pt x="300372" y="587141"/>
                    </a:cubicBezTo>
                    <a:cubicBezTo>
                      <a:pt x="300372" y="584601"/>
                      <a:pt x="301824" y="581881"/>
                      <a:pt x="304726" y="578978"/>
                    </a:cubicBezTo>
                    <a:lnTo>
                      <a:pt x="304726" y="574625"/>
                    </a:lnTo>
                    <a:lnTo>
                      <a:pt x="309079" y="578978"/>
                    </a:lnTo>
                    <a:lnTo>
                      <a:pt x="309079" y="574625"/>
                    </a:lnTo>
                    <a:cubicBezTo>
                      <a:pt x="314883" y="574625"/>
                      <a:pt x="315609" y="576711"/>
                      <a:pt x="311256" y="580883"/>
                    </a:cubicBezTo>
                    <a:cubicBezTo>
                      <a:pt x="309079" y="582969"/>
                      <a:pt x="307809" y="583853"/>
                      <a:pt x="307446" y="583536"/>
                    </a:cubicBezTo>
                    <a:lnTo>
                      <a:pt x="307456" y="583442"/>
                    </a:lnTo>
                    <a:lnTo>
                      <a:pt x="304726" y="590950"/>
                    </a:lnTo>
                    <a:lnTo>
                      <a:pt x="300372" y="598568"/>
                    </a:lnTo>
                    <a:cubicBezTo>
                      <a:pt x="300372" y="601107"/>
                      <a:pt x="298921" y="602377"/>
                      <a:pt x="296019" y="602377"/>
                    </a:cubicBezTo>
                    <a:cubicBezTo>
                      <a:pt x="296019" y="607456"/>
                      <a:pt x="294568" y="609995"/>
                      <a:pt x="291666" y="609995"/>
                    </a:cubicBezTo>
                    <a:cubicBezTo>
                      <a:pt x="291666" y="612535"/>
                      <a:pt x="290215" y="613804"/>
                      <a:pt x="287313" y="613804"/>
                    </a:cubicBezTo>
                    <a:lnTo>
                      <a:pt x="287313" y="618157"/>
                    </a:lnTo>
                    <a:lnTo>
                      <a:pt x="287313" y="626864"/>
                    </a:lnTo>
                    <a:lnTo>
                      <a:pt x="278606" y="639924"/>
                    </a:lnTo>
                    <a:lnTo>
                      <a:pt x="269900" y="666043"/>
                    </a:lnTo>
                    <a:cubicBezTo>
                      <a:pt x="266998" y="666043"/>
                      <a:pt x="264096" y="667494"/>
                      <a:pt x="261193" y="670396"/>
                    </a:cubicBezTo>
                    <a:cubicBezTo>
                      <a:pt x="258291" y="673298"/>
                      <a:pt x="258291" y="676200"/>
                      <a:pt x="261193" y="679103"/>
                    </a:cubicBezTo>
                    <a:cubicBezTo>
                      <a:pt x="258291" y="679103"/>
                      <a:pt x="257566" y="682005"/>
                      <a:pt x="259017" y="687809"/>
                    </a:cubicBezTo>
                    <a:cubicBezTo>
                      <a:pt x="260468" y="693613"/>
                      <a:pt x="258291" y="696516"/>
                      <a:pt x="252487" y="696516"/>
                    </a:cubicBezTo>
                    <a:cubicBezTo>
                      <a:pt x="255389" y="696516"/>
                      <a:pt x="256840" y="697967"/>
                      <a:pt x="256840" y="700869"/>
                    </a:cubicBezTo>
                    <a:lnTo>
                      <a:pt x="248134" y="700869"/>
                    </a:lnTo>
                    <a:cubicBezTo>
                      <a:pt x="242330" y="706673"/>
                      <a:pt x="242329" y="709575"/>
                      <a:pt x="248134" y="709575"/>
                    </a:cubicBezTo>
                    <a:cubicBezTo>
                      <a:pt x="245232" y="712477"/>
                      <a:pt x="244506" y="714654"/>
                      <a:pt x="245957" y="716105"/>
                    </a:cubicBezTo>
                    <a:cubicBezTo>
                      <a:pt x="247408" y="717556"/>
                      <a:pt x="246683" y="719733"/>
                      <a:pt x="243781" y="722635"/>
                    </a:cubicBezTo>
                    <a:lnTo>
                      <a:pt x="243781" y="718282"/>
                    </a:lnTo>
                    <a:lnTo>
                      <a:pt x="239427" y="713928"/>
                    </a:lnTo>
                    <a:lnTo>
                      <a:pt x="239427" y="722635"/>
                    </a:lnTo>
                    <a:lnTo>
                      <a:pt x="239427" y="726988"/>
                    </a:lnTo>
                    <a:cubicBezTo>
                      <a:pt x="239427" y="729890"/>
                      <a:pt x="238702" y="731341"/>
                      <a:pt x="237251" y="731341"/>
                    </a:cubicBezTo>
                    <a:cubicBezTo>
                      <a:pt x="235800" y="731341"/>
                      <a:pt x="235074" y="732792"/>
                      <a:pt x="235074" y="735695"/>
                    </a:cubicBezTo>
                    <a:lnTo>
                      <a:pt x="235074" y="744401"/>
                    </a:lnTo>
                    <a:cubicBezTo>
                      <a:pt x="237977" y="738597"/>
                      <a:pt x="241604" y="732792"/>
                      <a:pt x="245957" y="726988"/>
                    </a:cubicBezTo>
                    <a:cubicBezTo>
                      <a:pt x="250310" y="721184"/>
                      <a:pt x="253938" y="715379"/>
                      <a:pt x="256840" y="709575"/>
                    </a:cubicBezTo>
                    <a:cubicBezTo>
                      <a:pt x="259743" y="700869"/>
                      <a:pt x="264096" y="693613"/>
                      <a:pt x="269900" y="687809"/>
                    </a:cubicBezTo>
                    <a:cubicBezTo>
                      <a:pt x="272802" y="684907"/>
                      <a:pt x="274253" y="682005"/>
                      <a:pt x="274253" y="679103"/>
                    </a:cubicBezTo>
                    <a:cubicBezTo>
                      <a:pt x="277156" y="682005"/>
                      <a:pt x="275704" y="686358"/>
                      <a:pt x="269900" y="692162"/>
                    </a:cubicBezTo>
                    <a:lnTo>
                      <a:pt x="265547" y="700869"/>
                    </a:lnTo>
                    <a:lnTo>
                      <a:pt x="265547" y="700869"/>
                    </a:lnTo>
                    <a:cubicBezTo>
                      <a:pt x="265547" y="706673"/>
                      <a:pt x="264096" y="709575"/>
                      <a:pt x="261193" y="709575"/>
                    </a:cubicBezTo>
                    <a:lnTo>
                      <a:pt x="265547" y="700869"/>
                    </a:lnTo>
                    <a:lnTo>
                      <a:pt x="269900" y="699780"/>
                    </a:lnTo>
                    <a:lnTo>
                      <a:pt x="273449" y="697118"/>
                    </a:lnTo>
                    <a:lnTo>
                      <a:pt x="272621" y="693251"/>
                    </a:lnTo>
                    <a:cubicBezTo>
                      <a:pt x="272983" y="691074"/>
                      <a:pt x="274253" y="689260"/>
                      <a:pt x="276430" y="687809"/>
                    </a:cubicBezTo>
                    <a:cubicBezTo>
                      <a:pt x="280783" y="684907"/>
                      <a:pt x="281508" y="682005"/>
                      <a:pt x="278606" y="679103"/>
                    </a:cubicBezTo>
                    <a:lnTo>
                      <a:pt x="282960" y="679103"/>
                    </a:lnTo>
                    <a:lnTo>
                      <a:pt x="274253" y="700869"/>
                    </a:lnTo>
                    <a:lnTo>
                      <a:pt x="273600" y="697821"/>
                    </a:lnTo>
                    <a:lnTo>
                      <a:pt x="269900" y="705222"/>
                    </a:lnTo>
                    <a:lnTo>
                      <a:pt x="269900" y="709575"/>
                    </a:lnTo>
                    <a:lnTo>
                      <a:pt x="265547" y="709575"/>
                    </a:lnTo>
                    <a:cubicBezTo>
                      <a:pt x="268449" y="712477"/>
                      <a:pt x="268449" y="713928"/>
                      <a:pt x="265547" y="713928"/>
                    </a:cubicBezTo>
                    <a:cubicBezTo>
                      <a:pt x="265547" y="716831"/>
                      <a:pt x="264096" y="718282"/>
                      <a:pt x="261193" y="718282"/>
                    </a:cubicBezTo>
                    <a:lnTo>
                      <a:pt x="256840" y="718282"/>
                    </a:lnTo>
                    <a:cubicBezTo>
                      <a:pt x="259743" y="724086"/>
                      <a:pt x="256840" y="731341"/>
                      <a:pt x="248134" y="740048"/>
                    </a:cubicBezTo>
                    <a:cubicBezTo>
                      <a:pt x="248134" y="742950"/>
                      <a:pt x="247408" y="745126"/>
                      <a:pt x="245957" y="746578"/>
                    </a:cubicBezTo>
                    <a:cubicBezTo>
                      <a:pt x="244506" y="748029"/>
                      <a:pt x="243781" y="750205"/>
                      <a:pt x="243781" y="753107"/>
                    </a:cubicBezTo>
                    <a:lnTo>
                      <a:pt x="239427" y="757461"/>
                    </a:lnTo>
                    <a:lnTo>
                      <a:pt x="239427" y="761814"/>
                    </a:lnTo>
                    <a:lnTo>
                      <a:pt x="239427" y="766167"/>
                    </a:lnTo>
                    <a:lnTo>
                      <a:pt x="248134" y="757461"/>
                    </a:lnTo>
                    <a:cubicBezTo>
                      <a:pt x="251036" y="754558"/>
                      <a:pt x="252487" y="751656"/>
                      <a:pt x="252487" y="748754"/>
                    </a:cubicBezTo>
                    <a:cubicBezTo>
                      <a:pt x="255389" y="751656"/>
                      <a:pt x="256840" y="754558"/>
                      <a:pt x="256840" y="757461"/>
                    </a:cubicBezTo>
                    <a:lnTo>
                      <a:pt x="252487" y="761814"/>
                    </a:lnTo>
                    <a:lnTo>
                      <a:pt x="252487" y="766167"/>
                    </a:lnTo>
                    <a:lnTo>
                      <a:pt x="243781" y="770520"/>
                    </a:lnTo>
                    <a:cubicBezTo>
                      <a:pt x="243781" y="773422"/>
                      <a:pt x="242329" y="776325"/>
                      <a:pt x="239427" y="779227"/>
                    </a:cubicBezTo>
                    <a:cubicBezTo>
                      <a:pt x="233623" y="785031"/>
                      <a:pt x="229995" y="790835"/>
                      <a:pt x="228544" y="796640"/>
                    </a:cubicBezTo>
                    <a:cubicBezTo>
                      <a:pt x="227093" y="802444"/>
                      <a:pt x="223466" y="808248"/>
                      <a:pt x="217661" y="814053"/>
                    </a:cubicBezTo>
                    <a:cubicBezTo>
                      <a:pt x="211857" y="819857"/>
                      <a:pt x="208229" y="824936"/>
                      <a:pt x="206778" y="829289"/>
                    </a:cubicBezTo>
                    <a:cubicBezTo>
                      <a:pt x="205327" y="833642"/>
                      <a:pt x="201699" y="838721"/>
                      <a:pt x="195895" y="844525"/>
                    </a:cubicBezTo>
                    <a:lnTo>
                      <a:pt x="169776" y="874998"/>
                    </a:lnTo>
                    <a:cubicBezTo>
                      <a:pt x="166874" y="874998"/>
                      <a:pt x="165423" y="875723"/>
                      <a:pt x="165423" y="877174"/>
                    </a:cubicBezTo>
                    <a:cubicBezTo>
                      <a:pt x="165423" y="878625"/>
                      <a:pt x="163971" y="879351"/>
                      <a:pt x="161069" y="879351"/>
                    </a:cubicBezTo>
                    <a:cubicBezTo>
                      <a:pt x="158167" y="879351"/>
                      <a:pt x="156716" y="880076"/>
                      <a:pt x="156716" y="881527"/>
                    </a:cubicBezTo>
                    <a:cubicBezTo>
                      <a:pt x="156716" y="882979"/>
                      <a:pt x="155265" y="883704"/>
                      <a:pt x="152363" y="883704"/>
                    </a:cubicBezTo>
                    <a:cubicBezTo>
                      <a:pt x="149461" y="880802"/>
                      <a:pt x="145108" y="882253"/>
                      <a:pt x="139303" y="888057"/>
                    </a:cubicBezTo>
                    <a:cubicBezTo>
                      <a:pt x="136401" y="888057"/>
                      <a:pt x="132048" y="890959"/>
                      <a:pt x="126244" y="896764"/>
                    </a:cubicBezTo>
                    <a:cubicBezTo>
                      <a:pt x="111733" y="905470"/>
                      <a:pt x="98673" y="904019"/>
                      <a:pt x="87065" y="892411"/>
                    </a:cubicBezTo>
                    <a:cubicBezTo>
                      <a:pt x="84162" y="889508"/>
                      <a:pt x="81260" y="888057"/>
                      <a:pt x="78358" y="888057"/>
                    </a:cubicBezTo>
                    <a:lnTo>
                      <a:pt x="78358" y="883704"/>
                    </a:lnTo>
                    <a:lnTo>
                      <a:pt x="78358" y="879351"/>
                    </a:lnTo>
                    <a:cubicBezTo>
                      <a:pt x="75456" y="876449"/>
                      <a:pt x="72554" y="874998"/>
                      <a:pt x="69652" y="874998"/>
                    </a:cubicBezTo>
                    <a:cubicBezTo>
                      <a:pt x="63848" y="872096"/>
                      <a:pt x="61671" y="867742"/>
                      <a:pt x="63122" y="861938"/>
                    </a:cubicBezTo>
                    <a:cubicBezTo>
                      <a:pt x="64573" y="856134"/>
                      <a:pt x="63847" y="850329"/>
                      <a:pt x="60945" y="844525"/>
                    </a:cubicBezTo>
                    <a:cubicBezTo>
                      <a:pt x="58043" y="841623"/>
                      <a:pt x="52239" y="840172"/>
                      <a:pt x="43532" y="840172"/>
                    </a:cubicBezTo>
                    <a:cubicBezTo>
                      <a:pt x="34826" y="837270"/>
                      <a:pt x="30473" y="832917"/>
                      <a:pt x="30473" y="827112"/>
                    </a:cubicBezTo>
                    <a:cubicBezTo>
                      <a:pt x="24669" y="815504"/>
                      <a:pt x="27570" y="803895"/>
                      <a:pt x="39179" y="792286"/>
                    </a:cubicBezTo>
                    <a:cubicBezTo>
                      <a:pt x="42082" y="789384"/>
                      <a:pt x="44258" y="787933"/>
                      <a:pt x="45709" y="787933"/>
                    </a:cubicBezTo>
                    <a:cubicBezTo>
                      <a:pt x="47160" y="787933"/>
                      <a:pt x="49337" y="785031"/>
                      <a:pt x="52239" y="779227"/>
                    </a:cubicBezTo>
                    <a:cubicBezTo>
                      <a:pt x="52239" y="767618"/>
                      <a:pt x="53690" y="760363"/>
                      <a:pt x="56592" y="757461"/>
                    </a:cubicBezTo>
                    <a:lnTo>
                      <a:pt x="56592" y="770520"/>
                    </a:lnTo>
                    <a:cubicBezTo>
                      <a:pt x="59494" y="767618"/>
                      <a:pt x="60945" y="764716"/>
                      <a:pt x="60945" y="761814"/>
                    </a:cubicBezTo>
                    <a:cubicBezTo>
                      <a:pt x="60945" y="782129"/>
                      <a:pt x="65298" y="800993"/>
                      <a:pt x="74005" y="818406"/>
                    </a:cubicBezTo>
                    <a:cubicBezTo>
                      <a:pt x="79809" y="824210"/>
                      <a:pt x="83437" y="825661"/>
                      <a:pt x="84888" y="822759"/>
                    </a:cubicBezTo>
                    <a:cubicBezTo>
                      <a:pt x="86339" y="819857"/>
                      <a:pt x="89967" y="816955"/>
                      <a:pt x="95771" y="814053"/>
                    </a:cubicBezTo>
                    <a:lnTo>
                      <a:pt x="117537" y="787933"/>
                    </a:lnTo>
                    <a:cubicBezTo>
                      <a:pt x="126244" y="782129"/>
                      <a:pt x="133499" y="774907"/>
                      <a:pt x="139303" y="766269"/>
                    </a:cubicBezTo>
                    <a:cubicBezTo>
                      <a:pt x="145108" y="757631"/>
                      <a:pt x="152363" y="749072"/>
                      <a:pt x="161069" y="740592"/>
                    </a:cubicBezTo>
                    <a:lnTo>
                      <a:pt x="165423" y="736307"/>
                    </a:lnTo>
                    <a:cubicBezTo>
                      <a:pt x="165423" y="733495"/>
                      <a:pt x="166148" y="732089"/>
                      <a:pt x="167599" y="732089"/>
                    </a:cubicBezTo>
                    <a:cubicBezTo>
                      <a:pt x="169050" y="732089"/>
                      <a:pt x="169776" y="730661"/>
                      <a:pt x="169776" y="727804"/>
                    </a:cubicBezTo>
                    <a:lnTo>
                      <a:pt x="169776" y="723587"/>
                    </a:lnTo>
                    <a:lnTo>
                      <a:pt x="178482" y="723587"/>
                    </a:lnTo>
                    <a:cubicBezTo>
                      <a:pt x="178482" y="720730"/>
                      <a:pt x="179933" y="717896"/>
                      <a:pt x="182835" y="715085"/>
                    </a:cubicBezTo>
                    <a:lnTo>
                      <a:pt x="182835" y="713928"/>
                    </a:lnTo>
                    <a:cubicBezTo>
                      <a:pt x="179933" y="713928"/>
                      <a:pt x="179933" y="712477"/>
                      <a:pt x="182835" y="709575"/>
                    </a:cubicBezTo>
                    <a:lnTo>
                      <a:pt x="182835" y="706582"/>
                    </a:lnTo>
                    <a:cubicBezTo>
                      <a:pt x="185738" y="706582"/>
                      <a:pt x="187189" y="705154"/>
                      <a:pt x="187189" y="702297"/>
                    </a:cubicBezTo>
                    <a:cubicBezTo>
                      <a:pt x="190091" y="702297"/>
                      <a:pt x="191542" y="700891"/>
                      <a:pt x="191542" y="698080"/>
                    </a:cubicBezTo>
                    <a:lnTo>
                      <a:pt x="195895" y="698080"/>
                    </a:lnTo>
                    <a:lnTo>
                      <a:pt x="195895" y="693795"/>
                    </a:lnTo>
                    <a:lnTo>
                      <a:pt x="195895" y="689578"/>
                    </a:lnTo>
                    <a:lnTo>
                      <a:pt x="204602" y="681075"/>
                    </a:lnTo>
                    <a:cubicBezTo>
                      <a:pt x="201699" y="681075"/>
                      <a:pt x="200974" y="679658"/>
                      <a:pt x="202425" y="676824"/>
                    </a:cubicBezTo>
                    <a:cubicBezTo>
                      <a:pt x="203876" y="673990"/>
                      <a:pt x="206053" y="673979"/>
                      <a:pt x="208955" y="676790"/>
                    </a:cubicBezTo>
                    <a:lnTo>
                      <a:pt x="217661" y="664070"/>
                    </a:lnTo>
                    <a:lnTo>
                      <a:pt x="226368" y="655568"/>
                    </a:lnTo>
                    <a:lnTo>
                      <a:pt x="226368" y="659853"/>
                    </a:lnTo>
                    <a:cubicBezTo>
                      <a:pt x="226368" y="651328"/>
                      <a:pt x="227819" y="645660"/>
                      <a:pt x="230721" y="642848"/>
                    </a:cubicBezTo>
                    <a:cubicBezTo>
                      <a:pt x="236525" y="642848"/>
                      <a:pt x="239427" y="641420"/>
                      <a:pt x="239427" y="638563"/>
                    </a:cubicBezTo>
                    <a:cubicBezTo>
                      <a:pt x="242330" y="638563"/>
                      <a:pt x="243781" y="634323"/>
                      <a:pt x="243781" y="625844"/>
                    </a:cubicBezTo>
                    <a:lnTo>
                      <a:pt x="244785" y="624855"/>
                    </a:lnTo>
                    <a:lnTo>
                      <a:pt x="243781" y="626864"/>
                    </a:lnTo>
                    <a:cubicBezTo>
                      <a:pt x="246683" y="626864"/>
                      <a:pt x="248859" y="626138"/>
                      <a:pt x="250310" y="624687"/>
                    </a:cubicBezTo>
                    <a:lnTo>
                      <a:pt x="251353" y="621558"/>
                    </a:lnTo>
                    <a:lnTo>
                      <a:pt x="251474" y="621558"/>
                    </a:lnTo>
                    <a:lnTo>
                      <a:pt x="256840" y="631217"/>
                    </a:lnTo>
                    <a:lnTo>
                      <a:pt x="256840" y="622511"/>
                    </a:lnTo>
                    <a:lnTo>
                      <a:pt x="261193" y="622511"/>
                    </a:lnTo>
                    <a:lnTo>
                      <a:pt x="261193" y="618157"/>
                    </a:lnTo>
                    <a:lnTo>
                      <a:pt x="252104" y="621187"/>
                    </a:lnTo>
                    <a:lnTo>
                      <a:pt x="251630" y="620728"/>
                    </a:lnTo>
                    <a:lnTo>
                      <a:pt x="252487" y="618157"/>
                    </a:lnTo>
                    <a:cubicBezTo>
                      <a:pt x="255389" y="618157"/>
                      <a:pt x="256840" y="617432"/>
                      <a:pt x="256840" y="615981"/>
                    </a:cubicBezTo>
                    <a:cubicBezTo>
                      <a:pt x="256840" y="614530"/>
                      <a:pt x="258291" y="613804"/>
                      <a:pt x="261193" y="613804"/>
                    </a:cubicBezTo>
                    <a:cubicBezTo>
                      <a:pt x="258291" y="613804"/>
                      <a:pt x="255389" y="615255"/>
                      <a:pt x="252487" y="618157"/>
                    </a:cubicBezTo>
                    <a:lnTo>
                      <a:pt x="248976" y="618157"/>
                    </a:lnTo>
                    <a:lnTo>
                      <a:pt x="248134" y="617341"/>
                    </a:lnTo>
                    <a:lnTo>
                      <a:pt x="248134" y="613056"/>
                    </a:lnTo>
                    <a:lnTo>
                      <a:pt x="252487" y="613056"/>
                    </a:lnTo>
                    <a:cubicBezTo>
                      <a:pt x="252487" y="607388"/>
                      <a:pt x="253938" y="604554"/>
                      <a:pt x="256840" y="604554"/>
                    </a:cubicBezTo>
                    <a:lnTo>
                      <a:pt x="256840" y="600336"/>
                    </a:lnTo>
                    <a:lnTo>
                      <a:pt x="261193" y="596051"/>
                    </a:lnTo>
                    <a:lnTo>
                      <a:pt x="265547" y="591800"/>
                    </a:lnTo>
                    <a:lnTo>
                      <a:pt x="265547" y="587685"/>
                    </a:lnTo>
                    <a:lnTo>
                      <a:pt x="268051" y="589354"/>
                    </a:lnTo>
                    <a:lnTo>
                      <a:pt x="269900" y="587549"/>
                    </a:lnTo>
                    <a:cubicBezTo>
                      <a:pt x="269900" y="584737"/>
                      <a:pt x="272802" y="580430"/>
                      <a:pt x="278606" y="574625"/>
                    </a:cubicBezTo>
                    <a:lnTo>
                      <a:pt x="278606" y="561566"/>
                    </a:lnTo>
                    <a:lnTo>
                      <a:pt x="282960" y="565919"/>
                    </a:lnTo>
                    <a:lnTo>
                      <a:pt x="282960" y="574625"/>
                    </a:lnTo>
                    <a:lnTo>
                      <a:pt x="282960" y="583332"/>
                    </a:lnTo>
                    <a:lnTo>
                      <a:pt x="291666" y="591834"/>
                    </a:lnTo>
                    <a:lnTo>
                      <a:pt x="291666" y="587685"/>
                    </a:lnTo>
                    <a:lnTo>
                      <a:pt x="291666" y="583332"/>
                    </a:lnTo>
                    <a:cubicBezTo>
                      <a:pt x="297470" y="583332"/>
                      <a:pt x="300372" y="580430"/>
                      <a:pt x="300372" y="574625"/>
                    </a:cubicBezTo>
                    <a:lnTo>
                      <a:pt x="296019" y="574625"/>
                    </a:lnTo>
                    <a:cubicBezTo>
                      <a:pt x="296019" y="565919"/>
                      <a:pt x="294568" y="560115"/>
                      <a:pt x="291666" y="557212"/>
                    </a:cubicBezTo>
                    <a:lnTo>
                      <a:pt x="291666" y="552859"/>
                    </a:lnTo>
                    <a:close/>
                    <a:moveTo>
                      <a:pt x="312245" y="531489"/>
                    </a:moveTo>
                    <a:lnTo>
                      <a:pt x="311256" y="535446"/>
                    </a:lnTo>
                    <a:cubicBezTo>
                      <a:pt x="309805" y="538348"/>
                      <a:pt x="309079" y="538348"/>
                      <a:pt x="309079" y="535446"/>
                    </a:cubicBezTo>
                    <a:cubicBezTo>
                      <a:pt x="309079" y="533995"/>
                      <a:pt x="309442" y="532907"/>
                      <a:pt x="310167" y="532181"/>
                    </a:cubicBezTo>
                    <a:close/>
                    <a:moveTo>
                      <a:pt x="818406" y="531093"/>
                    </a:moveTo>
                    <a:lnTo>
                      <a:pt x="814053" y="535446"/>
                    </a:lnTo>
                    <a:lnTo>
                      <a:pt x="814119" y="535248"/>
                    </a:lnTo>
                    <a:lnTo>
                      <a:pt x="817470" y="531405"/>
                    </a:lnTo>
                    <a:close/>
                    <a:moveTo>
                      <a:pt x="312810" y="529227"/>
                    </a:moveTo>
                    <a:lnTo>
                      <a:pt x="313432" y="531093"/>
                    </a:lnTo>
                    <a:lnTo>
                      <a:pt x="312245" y="531489"/>
                    </a:lnTo>
                    <a:close/>
                    <a:moveTo>
                      <a:pt x="831466" y="522387"/>
                    </a:moveTo>
                    <a:cubicBezTo>
                      <a:pt x="831466" y="525289"/>
                      <a:pt x="830740" y="526740"/>
                      <a:pt x="829289" y="526740"/>
                    </a:cubicBezTo>
                    <a:cubicBezTo>
                      <a:pt x="827838" y="526740"/>
                      <a:pt x="827113" y="528191"/>
                      <a:pt x="827113" y="531093"/>
                    </a:cubicBezTo>
                    <a:lnTo>
                      <a:pt x="827113" y="526740"/>
                    </a:lnTo>
                    <a:cubicBezTo>
                      <a:pt x="827113" y="523838"/>
                      <a:pt x="828564" y="522387"/>
                      <a:pt x="831466" y="522387"/>
                    </a:cubicBezTo>
                    <a:close/>
                    <a:moveTo>
                      <a:pt x="313432" y="518033"/>
                    </a:moveTo>
                    <a:lnTo>
                      <a:pt x="313432" y="526740"/>
                    </a:lnTo>
                    <a:lnTo>
                      <a:pt x="312810" y="529227"/>
                    </a:lnTo>
                    <a:lnTo>
                      <a:pt x="312344" y="527828"/>
                    </a:lnTo>
                    <a:cubicBezTo>
                      <a:pt x="311618" y="527103"/>
                      <a:pt x="310530" y="526740"/>
                      <a:pt x="309079" y="526740"/>
                    </a:cubicBezTo>
                    <a:cubicBezTo>
                      <a:pt x="309079" y="520936"/>
                      <a:pt x="310530" y="518033"/>
                      <a:pt x="313432" y="518033"/>
                    </a:cubicBezTo>
                    <a:close/>
                    <a:moveTo>
                      <a:pt x="304726" y="518033"/>
                    </a:moveTo>
                    <a:lnTo>
                      <a:pt x="304726" y="526740"/>
                    </a:lnTo>
                    <a:lnTo>
                      <a:pt x="300372" y="531093"/>
                    </a:lnTo>
                    <a:cubicBezTo>
                      <a:pt x="303275" y="528191"/>
                      <a:pt x="304726" y="523838"/>
                      <a:pt x="304726" y="518033"/>
                    </a:cubicBezTo>
                    <a:close/>
                    <a:moveTo>
                      <a:pt x="327720" y="517698"/>
                    </a:moveTo>
                    <a:lnTo>
                      <a:pt x="327580" y="518033"/>
                    </a:lnTo>
                    <a:cubicBezTo>
                      <a:pt x="326855" y="520936"/>
                      <a:pt x="326492" y="525289"/>
                      <a:pt x="326492" y="531093"/>
                    </a:cubicBezTo>
                    <a:cubicBezTo>
                      <a:pt x="323590" y="533995"/>
                      <a:pt x="322139" y="537623"/>
                      <a:pt x="322139" y="541976"/>
                    </a:cubicBezTo>
                    <a:cubicBezTo>
                      <a:pt x="322139" y="544153"/>
                      <a:pt x="321413" y="545422"/>
                      <a:pt x="319962" y="545785"/>
                    </a:cubicBezTo>
                    <a:lnTo>
                      <a:pt x="313788" y="544242"/>
                    </a:lnTo>
                    <a:lnTo>
                      <a:pt x="317785" y="535446"/>
                    </a:lnTo>
                    <a:cubicBezTo>
                      <a:pt x="319237" y="531093"/>
                      <a:pt x="321051" y="527103"/>
                      <a:pt x="323227" y="523475"/>
                    </a:cubicBezTo>
                    <a:close/>
                    <a:moveTo>
                      <a:pt x="330845" y="513680"/>
                    </a:moveTo>
                    <a:lnTo>
                      <a:pt x="327720" y="517698"/>
                    </a:lnTo>
                    <a:lnTo>
                      <a:pt x="328940" y="514768"/>
                    </a:lnTo>
                    <a:cubicBezTo>
                      <a:pt x="329485" y="514043"/>
                      <a:pt x="330119" y="513680"/>
                      <a:pt x="330845" y="513680"/>
                    </a:cubicBezTo>
                    <a:close/>
                    <a:moveTo>
                      <a:pt x="313432" y="509327"/>
                    </a:moveTo>
                    <a:lnTo>
                      <a:pt x="322139" y="509327"/>
                    </a:lnTo>
                    <a:cubicBezTo>
                      <a:pt x="319236" y="509327"/>
                      <a:pt x="317785" y="512229"/>
                      <a:pt x="317785" y="518033"/>
                    </a:cubicBezTo>
                    <a:cubicBezTo>
                      <a:pt x="314883" y="515131"/>
                      <a:pt x="313432" y="512229"/>
                      <a:pt x="313432" y="509327"/>
                    </a:cubicBezTo>
                    <a:close/>
                    <a:moveTo>
                      <a:pt x="335198" y="491914"/>
                    </a:moveTo>
                    <a:cubicBezTo>
                      <a:pt x="335198" y="494816"/>
                      <a:pt x="334473" y="496993"/>
                      <a:pt x="333022" y="498444"/>
                    </a:cubicBezTo>
                    <a:cubicBezTo>
                      <a:pt x="331571" y="499895"/>
                      <a:pt x="330845" y="503523"/>
                      <a:pt x="330845" y="509327"/>
                    </a:cubicBezTo>
                    <a:lnTo>
                      <a:pt x="326492" y="509327"/>
                    </a:lnTo>
                    <a:close/>
                    <a:moveTo>
                      <a:pt x="657337" y="478854"/>
                    </a:moveTo>
                    <a:cubicBezTo>
                      <a:pt x="657337" y="484659"/>
                      <a:pt x="654435" y="487561"/>
                      <a:pt x="648630" y="487561"/>
                    </a:cubicBezTo>
                    <a:cubicBezTo>
                      <a:pt x="651533" y="490463"/>
                      <a:pt x="655886" y="491914"/>
                      <a:pt x="661690" y="491914"/>
                    </a:cubicBezTo>
                    <a:lnTo>
                      <a:pt x="661690" y="487561"/>
                    </a:lnTo>
                    <a:cubicBezTo>
                      <a:pt x="661690" y="484659"/>
                      <a:pt x="660965" y="483208"/>
                      <a:pt x="659513" y="483208"/>
                    </a:cubicBezTo>
                    <a:cubicBezTo>
                      <a:pt x="658063" y="483208"/>
                      <a:pt x="657337" y="481757"/>
                      <a:pt x="657337" y="478854"/>
                    </a:cubicBezTo>
                    <a:close/>
                    <a:moveTo>
                      <a:pt x="478855" y="461441"/>
                    </a:moveTo>
                    <a:cubicBezTo>
                      <a:pt x="475952" y="461441"/>
                      <a:pt x="474501" y="467246"/>
                      <a:pt x="474501" y="478854"/>
                    </a:cubicBezTo>
                    <a:cubicBezTo>
                      <a:pt x="471599" y="481757"/>
                      <a:pt x="470148" y="490463"/>
                      <a:pt x="470148" y="504974"/>
                    </a:cubicBezTo>
                    <a:lnTo>
                      <a:pt x="470148" y="539799"/>
                    </a:lnTo>
                    <a:lnTo>
                      <a:pt x="470148" y="557212"/>
                    </a:lnTo>
                    <a:lnTo>
                      <a:pt x="470148" y="570272"/>
                    </a:lnTo>
                    <a:cubicBezTo>
                      <a:pt x="475952" y="561566"/>
                      <a:pt x="478129" y="552134"/>
                      <a:pt x="476678" y="541976"/>
                    </a:cubicBezTo>
                    <a:cubicBezTo>
                      <a:pt x="475227" y="531819"/>
                      <a:pt x="475952" y="522387"/>
                      <a:pt x="478855" y="513680"/>
                    </a:cubicBezTo>
                    <a:lnTo>
                      <a:pt x="478855" y="487561"/>
                    </a:lnTo>
                    <a:cubicBezTo>
                      <a:pt x="478855" y="484659"/>
                      <a:pt x="479580" y="481031"/>
                      <a:pt x="481031" y="476678"/>
                    </a:cubicBezTo>
                    <a:cubicBezTo>
                      <a:pt x="482482" y="472325"/>
                      <a:pt x="481757" y="468697"/>
                      <a:pt x="478855" y="465795"/>
                    </a:cubicBezTo>
                    <a:close/>
                    <a:moveTo>
                      <a:pt x="339551" y="461441"/>
                    </a:moveTo>
                    <a:cubicBezTo>
                      <a:pt x="342454" y="461441"/>
                      <a:pt x="344630" y="462893"/>
                      <a:pt x="346081" y="465795"/>
                    </a:cubicBezTo>
                    <a:cubicBezTo>
                      <a:pt x="347532" y="468697"/>
                      <a:pt x="345356" y="470148"/>
                      <a:pt x="339551" y="470148"/>
                    </a:cubicBezTo>
                    <a:close/>
                    <a:moveTo>
                      <a:pt x="161069" y="457088"/>
                    </a:moveTo>
                    <a:lnTo>
                      <a:pt x="165423" y="457088"/>
                    </a:lnTo>
                    <a:lnTo>
                      <a:pt x="169776" y="461441"/>
                    </a:lnTo>
                    <a:lnTo>
                      <a:pt x="182835" y="461441"/>
                    </a:lnTo>
                    <a:cubicBezTo>
                      <a:pt x="188640" y="464344"/>
                      <a:pt x="194444" y="464344"/>
                      <a:pt x="200248" y="461441"/>
                    </a:cubicBezTo>
                    <a:cubicBezTo>
                      <a:pt x="206053" y="458539"/>
                      <a:pt x="211857" y="458539"/>
                      <a:pt x="217661" y="461441"/>
                    </a:cubicBezTo>
                    <a:lnTo>
                      <a:pt x="222014" y="465795"/>
                    </a:lnTo>
                    <a:cubicBezTo>
                      <a:pt x="227819" y="465795"/>
                      <a:pt x="231446" y="465069"/>
                      <a:pt x="232897" y="463618"/>
                    </a:cubicBezTo>
                    <a:cubicBezTo>
                      <a:pt x="234349" y="462167"/>
                      <a:pt x="236525" y="461441"/>
                      <a:pt x="239427" y="461441"/>
                    </a:cubicBezTo>
                    <a:lnTo>
                      <a:pt x="239427" y="465795"/>
                    </a:lnTo>
                    <a:cubicBezTo>
                      <a:pt x="242330" y="465795"/>
                      <a:pt x="243781" y="467246"/>
                      <a:pt x="243781" y="470148"/>
                    </a:cubicBezTo>
                    <a:lnTo>
                      <a:pt x="239427" y="474501"/>
                    </a:lnTo>
                    <a:cubicBezTo>
                      <a:pt x="242330" y="474501"/>
                      <a:pt x="246683" y="473776"/>
                      <a:pt x="252487" y="472325"/>
                    </a:cubicBezTo>
                    <a:cubicBezTo>
                      <a:pt x="258291" y="470873"/>
                      <a:pt x="261193" y="471599"/>
                      <a:pt x="261193" y="474501"/>
                    </a:cubicBezTo>
                    <a:cubicBezTo>
                      <a:pt x="258291" y="474501"/>
                      <a:pt x="256840" y="475952"/>
                      <a:pt x="256840" y="478854"/>
                    </a:cubicBezTo>
                    <a:cubicBezTo>
                      <a:pt x="259743" y="481757"/>
                      <a:pt x="262645" y="483208"/>
                      <a:pt x="265547" y="483208"/>
                    </a:cubicBezTo>
                    <a:lnTo>
                      <a:pt x="261193" y="483208"/>
                    </a:lnTo>
                    <a:lnTo>
                      <a:pt x="261193" y="487561"/>
                    </a:lnTo>
                    <a:cubicBezTo>
                      <a:pt x="258291" y="490463"/>
                      <a:pt x="256115" y="491188"/>
                      <a:pt x="254664" y="489737"/>
                    </a:cubicBezTo>
                    <a:cubicBezTo>
                      <a:pt x="253213" y="488286"/>
                      <a:pt x="251036" y="489012"/>
                      <a:pt x="248134" y="491914"/>
                    </a:cubicBezTo>
                    <a:lnTo>
                      <a:pt x="230721" y="504974"/>
                    </a:lnTo>
                    <a:cubicBezTo>
                      <a:pt x="227819" y="507876"/>
                      <a:pt x="224917" y="509327"/>
                      <a:pt x="222014" y="509327"/>
                    </a:cubicBezTo>
                    <a:cubicBezTo>
                      <a:pt x="219112" y="512229"/>
                      <a:pt x="216210" y="513680"/>
                      <a:pt x="213308" y="513680"/>
                    </a:cubicBezTo>
                    <a:lnTo>
                      <a:pt x="208955" y="513680"/>
                    </a:lnTo>
                    <a:cubicBezTo>
                      <a:pt x="203151" y="516582"/>
                      <a:pt x="198797" y="518033"/>
                      <a:pt x="195895" y="518033"/>
                    </a:cubicBezTo>
                    <a:cubicBezTo>
                      <a:pt x="192993" y="518033"/>
                      <a:pt x="191542" y="519484"/>
                      <a:pt x="191542" y="522387"/>
                    </a:cubicBezTo>
                    <a:lnTo>
                      <a:pt x="174129" y="535446"/>
                    </a:lnTo>
                    <a:lnTo>
                      <a:pt x="178482" y="531093"/>
                    </a:lnTo>
                    <a:cubicBezTo>
                      <a:pt x="175580" y="528191"/>
                      <a:pt x="172678" y="528191"/>
                      <a:pt x="169776" y="531093"/>
                    </a:cubicBezTo>
                    <a:cubicBezTo>
                      <a:pt x="166874" y="533995"/>
                      <a:pt x="165423" y="536897"/>
                      <a:pt x="165423" y="539799"/>
                    </a:cubicBezTo>
                    <a:cubicBezTo>
                      <a:pt x="162520" y="539799"/>
                      <a:pt x="161069" y="540525"/>
                      <a:pt x="161069" y="541976"/>
                    </a:cubicBezTo>
                    <a:cubicBezTo>
                      <a:pt x="161069" y="543427"/>
                      <a:pt x="159618" y="544153"/>
                      <a:pt x="156716" y="544153"/>
                    </a:cubicBezTo>
                    <a:lnTo>
                      <a:pt x="156716" y="539799"/>
                    </a:lnTo>
                    <a:lnTo>
                      <a:pt x="148010" y="548506"/>
                    </a:lnTo>
                    <a:cubicBezTo>
                      <a:pt x="145108" y="542702"/>
                      <a:pt x="143656" y="541251"/>
                      <a:pt x="143656" y="544153"/>
                    </a:cubicBezTo>
                    <a:cubicBezTo>
                      <a:pt x="143656" y="547055"/>
                      <a:pt x="142205" y="548506"/>
                      <a:pt x="139303" y="548506"/>
                    </a:cubicBezTo>
                    <a:cubicBezTo>
                      <a:pt x="139303" y="545604"/>
                      <a:pt x="140754" y="542702"/>
                      <a:pt x="143656" y="539799"/>
                    </a:cubicBezTo>
                    <a:cubicBezTo>
                      <a:pt x="140754" y="539799"/>
                      <a:pt x="138578" y="540525"/>
                      <a:pt x="137127" y="541976"/>
                    </a:cubicBezTo>
                    <a:cubicBezTo>
                      <a:pt x="135676" y="543427"/>
                      <a:pt x="133499" y="544153"/>
                      <a:pt x="130597" y="544153"/>
                    </a:cubicBezTo>
                    <a:lnTo>
                      <a:pt x="126244" y="544153"/>
                    </a:lnTo>
                    <a:lnTo>
                      <a:pt x="117537" y="544153"/>
                    </a:lnTo>
                    <a:cubicBezTo>
                      <a:pt x="114635" y="547055"/>
                      <a:pt x="111733" y="548506"/>
                      <a:pt x="108831" y="548506"/>
                    </a:cubicBezTo>
                    <a:lnTo>
                      <a:pt x="100124" y="548506"/>
                    </a:lnTo>
                    <a:cubicBezTo>
                      <a:pt x="91418" y="551408"/>
                      <a:pt x="75456" y="549957"/>
                      <a:pt x="52239" y="544153"/>
                    </a:cubicBezTo>
                    <a:lnTo>
                      <a:pt x="34826" y="535446"/>
                    </a:lnTo>
                    <a:lnTo>
                      <a:pt x="17413" y="522387"/>
                    </a:lnTo>
                    <a:lnTo>
                      <a:pt x="4353" y="509327"/>
                    </a:lnTo>
                    <a:cubicBezTo>
                      <a:pt x="1451" y="509327"/>
                      <a:pt x="0" y="503523"/>
                      <a:pt x="0" y="491914"/>
                    </a:cubicBezTo>
                    <a:cubicBezTo>
                      <a:pt x="2903" y="497718"/>
                      <a:pt x="14511" y="497718"/>
                      <a:pt x="34826" y="491914"/>
                    </a:cubicBezTo>
                    <a:cubicBezTo>
                      <a:pt x="52239" y="491914"/>
                      <a:pt x="62396" y="490463"/>
                      <a:pt x="65298" y="487561"/>
                    </a:cubicBezTo>
                    <a:lnTo>
                      <a:pt x="130597" y="461441"/>
                    </a:lnTo>
                    <a:cubicBezTo>
                      <a:pt x="133499" y="458539"/>
                      <a:pt x="143656" y="457088"/>
                      <a:pt x="161069" y="457088"/>
                    </a:cubicBezTo>
                    <a:close/>
                    <a:moveTo>
                      <a:pt x="343905" y="452735"/>
                    </a:moveTo>
                    <a:lnTo>
                      <a:pt x="348258" y="457088"/>
                    </a:lnTo>
                    <a:lnTo>
                      <a:pt x="343905" y="457088"/>
                    </a:lnTo>
                    <a:close/>
                    <a:moveTo>
                      <a:pt x="709575" y="451171"/>
                    </a:moveTo>
                    <a:cubicBezTo>
                      <a:pt x="709575" y="457247"/>
                      <a:pt x="708850" y="463312"/>
                      <a:pt x="707399" y="469366"/>
                    </a:cubicBezTo>
                    <a:cubicBezTo>
                      <a:pt x="705948" y="475419"/>
                      <a:pt x="706673" y="481484"/>
                      <a:pt x="709575" y="487561"/>
                    </a:cubicBezTo>
                    <a:close/>
                    <a:moveTo>
                      <a:pt x="561566" y="428792"/>
                    </a:moveTo>
                    <a:cubicBezTo>
                      <a:pt x="560115" y="428792"/>
                      <a:pt x="558664" y="429518"/>
                      <a:pt x="557213" y="430969"/>
                    </a:cubicBezTo>
                    <a:cubicBezTo>
                      <a:pt x="560115" y="430969"/>
                      <a:pt x="552859" y="433871"/>
                      <a:pt x="535446" y="439675"/>
                    </a:cubicBezTo>
                    <a:cubicBezTo>
                      <a:pt x="532544" y="442578"/>
                      <a:pt x="529642" y="444029"/>
                      <a:pt x="526740" y="444029"/>
                    </a:cubicBezTo>
                    <a:cubicBezTo>
                      <a:pt x="523838" y="444029"/>
                      <a:pt x="519485" y="446931"/>
                      <a:pt x="513680" y="452735"/>
                    </a:cubicBezTo>
                    <a:cubicBezTo>
                      <a:pt x="493365" y="455637"/>
                      <a:pt x="483208" y="461441"/>
                      <a:pt x="483208" y="470148"/>
                    </a:cubicBezTo>
                    <a:cubicBezTo>
                      <a:pt x="483208" y="478854"/>
                      <a:pt x="482482" y="486835"/>
                      <a:pt x="481031" y="494091"/>
                    </a:cubicBezTo>
                    <a:cubicBezTo>
                      <a:pt x="479580" y="501346"/>
                      <a:pt x="478855" y="509327"/>
                      <a:pt x="478855" y="518033"/>
                    </a:cubicBezTo>
                    <a:lnTo>
                      <a:pt x="478855" y="565919"/>
                    </a:lnTo>
                    <a:lnTo>
                      <a:pt x="478855" y="592038"/>
                    </a:lnTo>
                    <a:lnTo>
                      <a:pt x="522387" y="570272"/>
                    </a:lnTo>
                    <a:cubicBezTo>
                      <a:pt x="533996" y="564468"/>
                      <a:pt x="543428" y="559389"/>
                      <a:pt x="550683" y="555036"/>
                    </a:cubicBezTo>
                    <a:cubicBezTo>
                      <a:pt x="557939" y="550683"/>
                      <a:pt x="564468" y="545604"/>
                      <a:pt x="570272" y="539799"/>
                    </a:cubicBezTo>
                    <a:cubicBezTo>
                      <a:pt x="576077" y="536897"/>
                      <a:pt x="579704" y="534721"/>
                      <a:pt x="581155" y="533270"/>
                    </a:cubicBezTo>
                    <a:cubicBezTo>
                      <a:pt x="582607" y="531819"/>
                      <a:pt x="586234" y="529642"/>
                      <a:pt x="592038" y="526740"/>
                    </a:cubicBezTo>
                    <a:cubicBezTo>
                      <a:pt x="600745" y="526740"/>
                      <a:pt x="605098" y="523838"/>
                      <a:pt x="605098" y="518033"/>
                    </a:cubicBezTo>
                    <a:cubicBezTo>
                      <a:pt x="610902" y="512229"/>
                      <a:pt x="610902" y="504248"/>
                      <a:pt x="605098" y="494091"/>
                    </a:cubicBezTo>
                    <a:cubicBezTo>
                      <a:pt x="599294" y="483933"/>
                      <a:pt x="594941" y="475952"/>
                      <a:pt x="592038" y="470148"/>
                    </a:cubicBezTo>
                    <a:cubicBezTo>
                      <a:pt x="580430" y="478854"/>
                      <a:pt x="569547" y="488286"/>
                      <a:pt x="559389" y="498444"/>
                    </a:cubicBezTo>
                    <a:cubicBezTo>
                      <a:pt x="549232" y="508601"/>
                      <a:pt x="536898" y="518033"/>
                      <a:pt x="522387" y="526740"/>
                    </a:cubicBezTo>
                    <a:lnTo>
                      <a:pt x="491914" y="552859"/>
                    </a:lnTo>
                    <a:lnTo>
                      <a:pt x="478855" y="565919"/>
                    </a:lnTo>
                    <a:cubicBezTo>
                      <a:pt x="481757" y="563017"/>
                      <a:pt x="484659" y="558663"/>
                      <a:pt x="487561" y="552859"/>
                    </a:cubicBezTo>
                    <a:cubicBezTo>
                      <a:pt x="490463" y="547055"/>
                      <a:pt x="493365" y="544153"/>
                      <a:pt x="496267" y="544153"/>
                    </a:cubicBezTo>
                    <a:lnTo>
                      <a:pt x="491914" y="548506"/>
                    </a:lnTo>
                    <a:lnTo>
                      <a:pt x="509327" y="535446"/>
                    </a:lnTo>
                    <a:cubicBezTo>
                      <a:pt x="509327" y="532544"/>
                      <a:pt x="510053" y="531093"/>
                      <a:pt x="511504" y="531093"/>
                    </a:cubicBezTo>
                    <a:cubicBezTo>
                      <a:pt x="512955" y="531093"/>
                      <a:pt x="513680" y="529642"/>
                      <a:pt x="513680" y="526740"/>
                    </a:cubicBezTo>
                    <a:cubicBezTo>
                      <a:pt x="516583" y="526740"/>
                      <a:pt x="518034" y="526014"/>
                      <a:pt x="518034" y="524563"/>
                    </a:cubicBezTo>
                    <a:cubicBezTo>
                      <a:pt x="518034" y="523112"/>
                      <a:pt x="519485" y="522387"/>
                      <a:pt x="522387" y="522387"/>
                    </a:cubicBezTo>
                    <a:lnTo>
                      <a:pt x="522387" y="513680"/>
                    </a:lnTo>
                    <a:cubicBezTo>
                      <a:pt x="525289" y="513680"/>
                      <a:pt x="526740" y="512229"/>
                      <a:pt x="526740" y="509327"/>
                    </a:cubicBezTo>
                    <a:cubicBezTo>
                      <a:pt x="529642" y="509327"/>
                      <a:pt x="531819" y="508601"/>
                      <a:pt x="533270" y="507150"/>
                    </a:cubicBezTo>
                    <a:cubicBezTo>
                      <a:pt x="534721" y="505699"/>
                      <a:pt x="536898" y="504974"/>
                      <a:pt x="539800" y="504974"/>
                    </a:cubicBezTo>
                    <a:lnTo>
                      <a:pt x="570272" y="474501"/>
                    </a:lnTo>
                    <a:lnTo>
                      <a:pt x="583332" y="461441"/>
                    </a:lnTo>
                    <a:cubicBezTo>
                      <a:pt x="583332" y="458539"/>
                      <a:pt x="581881" y="454912"/>
                      <a:pt x="578979" y="450558"/>
                    </a:cubicBezTo>
                    <a:cubicBezTo>
                      <a:pt x="576077" y="446205"/>
                      <a:pt x="574626" y="442578"/>
                      <a:pt x="574626" y="439675"/>
                    </a:cubicBezTo>
                    <a:lnTo>
                      <a:pt x="565919" y="430969"/>
                    </a:lnTo>
                    <a:cubicBezTo>
                      <a:pt x="564468" y="429518"/>
                      <a:pt x="563017" y="428792"/>
                      <a:pt x="561566" y="428792"/>
                    </a:cubicBezTo>
                    <a:close/>
                    <a:moveTo>
                      <a:pt x="635571" y="387437"/>
                    </a:moveTo>
                    <a:cubicBezTo>
                      <a:pt x="629767" y="390339"/>
                      <a:pt x="623962" y="392515"/>
                      <a:pt x="618158" y="393966"/>
                    </a:cubicBezTo>
                    <a:cubicBezTo>
                      <a:pt x="612354" y="395418"/>
                      <a:pt x="606549" y="399045"/>
                      <a:pt x="600745" y="404850"/>
                    </a:cubicBezTo>
                    <a:cubicBezTo>
                      <a:pt x="600745" y="407752"/>
                      <a:pt x="600019" y="409203"/>
                      <a:pt x="598568" y="409203"/>
                    </a:cubicBezTo>
                    <a:cubicBezTo>
                      <a:pt x="597118" y="409203"/>
                      <a:pt x="596392" y="407752"/>
                      <a:pt x="596392" y="404850"/>
                    </a:cubicBezTo>
                    <a:cubicBezTo>
                      <a:pt x="593490" y="404850"/>
                      <a:pt x="592038" y="406301"/>
                      <a:pt x="592038" y="409203"/>
                    </a:cubicBezTo>
                    <a:cubicBezTo>
                      <a:pt x="589136" y="409203"/>
                      <a:pt x="587685" y="409928"/>
                      <a:pt x="587685" y="411379"/>
                    </a:cubicBezTo>
                    <a:cubicBezTo>
                      <a:pt x="587685" y="412830"/>
                      <a:pt x="586234" y="413556"/>
                      <a:pt x="583332" y="413556"/>
                    </a:cubicBezTo>
                    <a:cubicBezTo>
                      <a:pt x="580430" y="416458"/>
                      <a:pt x="580430" y="419360"/>
                      <a:pt x="583332" y="422262"/>
                    </a:cubicBezTo>
                    <a:cubicBezTo>
                      <a:pt x="592038" y="436773"/>
                      <a:pt x="599294" y="441126"/>
                      <a:pt x="605098" y="435322"/>
                    </a:cubicBezTo>
                    <a:cubicBezTo>
                      <a:pt x="610902" y="435322"/>
                      <a:pt x="618158" y="428067"/>
                      <a:pt x="626864" y="413556"/>
                    </a:cubicBezTo>
                    <a:cubicBezTo>
                      <a:pt x="635571" y="404850"/>
                      <a:pt x="638473" y="396143"/>
                      <a:pt x="635571" y="387437"/>
                    </a:cubicBezTo>
                    <a:close/>
                    <a:moveTo>
                      <a:pt x="540154" y="377471"/>
                    </a:moveTo>
                    <a:lnTo>
                      <a:pt x="540414" y="377917"/>
                    </a:lnTo>
                    <a:lnTo>
                      <a:pt x="540216" y="377642"/>
                    </a:lnTo>
                    <a:close/>
                    <a:moveTo>
                      <a:pt x="696516" y="376554"/>
                    </a:moveTo>
                    <a:cubicBezTo>
                      <a:pt x="695065" y="376554"/>
                      <a:pt x="693614" y="377279"/>
                      <a:pt x="692163" y="378730"/>
                    </a:cubicBezTo>
                    <a:cubicBezTo>
                      <a:pt x="689260" y="381632"/>
                      <a:pt x="687809" y="384534"/>
                      <a:pt x="687809" y="387437"/>
                    </a:cubicBezTo>
                    <a:lnTo>
                      <a:pt x="687809" y="413556"/>
                    </a:lnTo>
                    <a:lnTo>
                      <a:pt x="687809" y="478854"/>
                    </a:lnTo>
                    <a:cubicBezTo>
                      <a:pt x="693614" y="473050"/>
                      <a:pt x="696516" y="467246"/>
                      <a:pt x="696516" y="461441"/>
                    </a:cubicBezTo>
                    <a:lnTo>
                      <a:pt x="696516" y="426616"/>
                    </a:lnTo>
                    <a:lnTo>
                      <a:pt x="696516" y="396143"/>
                    </a:lnTo>
                    <a:lnTo>
                      <a:pt x="696516" y="391790"/>
                    </a:lnTo>
                    <a:cubicBezTo>
                      <a:pt x="696516" y="388888"/>
                      <a:pt x="697967" y="387437"/>
                      <a:pt x="700869" y="387437"/>
                    </a:cubicBezTo>
                    <a:lnTo>
                      <a:pt x="700869" y="378730"/>
                    </a:lnTo>
                    <a:cubicBezTo>
                      <a:pt x="699418" y="377279"/>
                      <a:pt x="697967" y="376554"/>
                      <a:pt x="696516" y="376554"/>
                    </a:cubicBezTo>
                    <a:close/>
                    <a:moveTo>
                      <a:pt x="713929" y="365670"/>
                    </a:moveTo>
                    <a:cubicBezTo>
                      <a:pt x="711027" y="368573"/>
                      <a:pt x="709575" y="375828"/>
                      <a:pt x="709575" y="387437"/>
                    </a:cubicBezTo>
                    <a:lnTo>
                      <a:pt x="709575" y="419270"/>
                    </a:lnTo>
                    <a:lnTo>
                      <a:pt x="709575" y="428384"/>
                    </a:lnTo>
                    <a:cubicBezTo>
                      <a:pt x="712478" y="419270"/>
                      <a:pt x="713929" y="398365"/>
                      <a:pt x="713929" y="365670"/>
                    </a:cubicBezTo>
                    <a:close/>
                    <a:moveTo>
                      <a:pt x="530310" y="360597"/>
                    </a:moveTo>
                    <a:lnTo>
                      <a:pt x="537419" y="370024"/>
                    </a:lnTo>
                    <a:lnTo>
                      <a:pt x="540154" y="377471"/>
                    </a:lnTo>
                    <a:close/>
                    <a:moveTo>
                      <a:pt x="726988" y="343904"/>
                    </a:moveTo>
                    <a:lnTo>
                      <a:pt x="727078" y="343994"/>
                    </a:lnTo>
                    <a:lnTo>
                      <a:pt x="726988" y="344006"/>
                    </a:lnTo>
                    <a:lnTo>
                      <a:pt x="726905" y="344030"/>
                    </a:lnTo>
                    <a:close/>
                    <a:moveTo>
                      <a:pt x="734607" y="342944"/>
                    </a:moveTo>
                    <a:cubicBezTo>
                      <a:pt x="736783" y="343652"/>
                      <a:pt x="738597" y="345423"/>
                      <a:pt x="740048" y="348258"/>
                    </a:cubicBezTo>
                    <a:lnTo>
                      <a:pt x="735695" y="352611"/>
                    </a:lnTo>
                    <a:lnTo>
                      <a:pt x="727078" y="343994"/>
                    </a:lnTo>
                    <a:close/>
                    <a:moveTo>
                      <a:pt x="517505" y="338791"/>
                    </a:moveTo>
                    <a:lnTo>
                      <a:pt x="518034" y="339551"/>
                    </a:lnTo>
                    <a:lnTo>
                      <a:pt x="530310" y="360597"/>
                    </a:lnTo>
                    <a:lnTo>
                      <a:pt x="521826" y="349346"/>
                    </a:lnTo>
                    <a:close/>
                    <a:moveTo>
                      <a:pt x="511307" y="323651"/>
                    </a:moveTo>
                    <a:lnTo>
                      <a:pt x="517505" y="338791"/>
                    </a:lnTo>
                    <a:lnTo>
                      <a:pt x="515857" y="336422"/>
                    </a:lnTo>
                    <a:cubicBezTo>
                      <a:pt x="514406" y="333702"/>
                      <a:pt x="512955" y="329711"/>
                      <a:pt x="511504" y="324451"/>
                    </a:cubicBezTo>
                    <a:close/>
                    <a:moveTo>
                      <a:pt x="502318" y="302671"/>
                    </a:moveTo>
                    <a:lnTo>
                      <a:pt x="503886" y="303093"/>
                    </a:lnTo>
                    <a:cubicBezTo>
                      <a:pt x="506062" y="304907"/>
                      <a:pt x="507876" y="309079"/>
                      <a:pt x="509327" y="315608"/>
                    </a:cubicBezTo>
                    <a:lnTo>
                      <a:pt x="511307" y="323651"/>
                    </a:lnTo>
                    <a:lnTo>
                      <a:pt x="510688" y="322138"/>
                    </a:lnTo>
                    <a:cubicBezTo>
                      <a:pt x="508477" y="322138"/>
                      <a:pt x="506253" y="318057"/>
                      <a:pt x="504017" y="309895"/>
                    </a:cubicBezTo>
                    <a:close/>
                    <a:moveTo>
                      <a:pt x="264459" y="281327"/>
                    </a:moveTo>
                    <a:cubicBezTo>
                      <a:pt x="265184" y="280964"/>
                      <a:pt x="265547" y="281508"/>
                      <a:pt x="265547" y="282959"/>
                    </a:cubicBezTo>
                    <a:cubicBezTo>
                      <a:pt x="262645" y="285861"/>
                      <a:pt x="261193" y="288764"/>
                      <a:pt x="261193" y="291666"/>
                    </a:cubicBezTo>
                    <a:cubicBezTo>
                      <a:pt x="258291" y="291666"/>
                      <a:pt x="258291" y="289489"/>
                      <a:pt x="261193" y="285136"/>
                    </a:cubicBezTo>
                    <a:cubicBezTo>
                      <a:pt x="262645" y="282959"/>
                      <a:pt x="263733" y="281690"/>
                      <a:pt x="264459" y="281327"/>
                    </a:cubicBezTo>
                    <a:close/>
                    <a:moveTo>
                      <a:pt x="409203" y="261193"/>
                    </a:moveTo>
                    <a:lnTo>
                      <a:pt x="410654" y="261193"/>
                    </a:lnTo>
                    <a:lnTo>
                      <a:pt x="411380" y="262282"/>
                    </a:lnTo>
                    <a:close/>
                    <a:moveTo>
                      <a:pt x="404850" y="252487"/>
                    </a:moveTo>
                    <a:cubicBezTo>
                      <a:pt x="404850" y="249585"/>
                      <a:pt x="409203" y="252487"/>
                      <a:pt x="417909" y="261193"/>
                    </a:cubicBezTo>
                    <a:lnTo>
                      <a:pt x="410654" y="261193"/>
                    </a:lnTo>
                    <a:close/>
                    <a:moveTo>
                      <a:pt x="718282" y="191542"/>
                    </a:moveTo>
                    <a:cubicBezTo>
                      <a:pt x="712478" y="191542"/>
                      <a:pt x="709575" y="198797"/>
                      <a:pt x="709575" y="213308"/>
                    </a:cubicBezTo>
                    <a:cubicBezTo>
                      <a:pt x="703771" y="236525"/>
                      <a:pt x="700869" y="251036"/>
                      <a:pt x="700869" y="256840"/>
                    </a:cubicBezTo>
                    <a:lnTo>
                      <a:pt x="692163" y="343904"/>
                    </a:lnTo>
                    <a:cubicBezTo>
                      <a:pt x="695065" y="343904"/>
                      <a:pt x="699418" y="341002"/>
                      <a:pt x="705222" y="335198"/>
                    </a:cubicBezTo>
                    <a:lnTo>
                      <a:pt x="705222" y="317785"/>
                    </a:lnTo>
                    <a:lnTo>
                      <a:pt x="713929" y="274253"/>
                    </a:lnTo>
                    <a:cubicBezTo>
                      <a:pt x="713929" y="259742"/>
                      <a:pt x="716105" y="245957"/>
                      <a:pt x="720459" y="232897"/>
                    </a:cubicBezTo>
                    <a:cubicBezTo>
                      <a:pt x="724812" y="219838"/>
                      <a:pt x="724086" y="206052"/>
                      <a:pt x="718282" y="191542"/>
                    </a:cubicBezTo>
                    <a:close/>
                    <a:moveTo>
                      <a:pt x="644277" y="182835"/>
                    </a:moveTo>
                    <a:lnTo>
                      <a:pt x="648630" y="182835"/>
                    </a:lnTo>
                    <a:cubicBezTo>
                      <a:pt x="651533" y="182835"/>
                      <a:pt x="653709" y="183561"/>
                      <a:pt x="655160" y="185012"/>
                    </a:cubicBezTo>
                    <a:cubicBezTo>
                      <a:pt x="656611" y="186463"/>
                      <a:pt x="658788" y="187188"/>
                      <a:pt x="661690" y="187188"/>
                    </a:cubicBezTo>
                    <a:lnTo>
                      <a:pt x="679103" y="187188"/>
                    </a:lnTo>
                    <a:cubicBezTo>
                      <a:pt x="693614" y="187188"/>
                      <a:pt x="702320" y="188594"/>
                      <a:pt x="705222" y="191406"/>
                    </a:cubicBezTo>
                    <a:lnTo>
                      <a:pt x="713929" y="191406"/>
                    </a:lnTo>
                    <a:lnTo>
                      <a:pt x="713929" y="187188"/>
                    </a:lnTo>
                    <a:lnTo>
                      <a:pt x="726988" y="187188"/>
                    </a:lnTo>
                    <a:cubicBezTo>
                      <a:pt x="726988" y="187188"/>
                      <a:pt x="726988" y="197074"/>
                      <a:pt x="726988" y="216845"/>
                    </a:cubicBezTo>
                    <a:cubicBezTo>
                      <a:pt x="726988" y="219701"/>
                      <a:pt x="724812" y="230312"/>
                      <a:pt x="720459" y="248678"/>
                    </a:cubicBezTo>
                    <a:cubicBezTo>
                      <a:pt x="716105" y="267043"/>
                      <a:pt x="715380" y="276225"/>
                      <a:pt x="718282" y="276225"/>
                    </a:cubicBezTo>
                    <a:cubicBezTo>
                      <a:pt x="718282" y="270557"/>
                      <a:pt x="719007" y="266306"/>
                      <a:pt x="720459" y="263472"/>
                    </a:cubicBezTo>
                    <a:cubicBezTo>
                      <a:pt x="721910" y="260638"/>
                      <a:pt x="722635" y="256409"/>
                      <a:pt x="722635" y="250786"/>
                    </a:cubicBezTo>
                    <a:cubicBezTo>
                      <a:pt x="725538" y="253598"/>
                      <a:pt x="726263" y="257826"/>
                      <a:pt x="724812" y="263472"/>
                    </a:cubicBezTo>
                    <a:cubicBezTo>
                      <a:pt x="723361" y="269117"/>
                      <a:pt x="722635" y="273369"/>
                      <a:pt x="722635" y="276225"/>
                    </a:cubicBezTo>
                    <a:cubicBezTo>
                      <a:pt x="719733" y="281848"/>
                      <a:pt x="718282" y="293140"/>
                      <a:pt x="718282" y="310099"/>
                    </a:cubicBezTo>
                    <a:cubicBezTo>
                      <a:pt x="712478" y="329870"/>
                      <a:pt x="711027" y="341184"/>
                      <a:pt x="713929" y="344040"/>
                    </a:cubicBezTo>
                    <a:cubicBezTo>
                      <a:pt x="715380" y="345446"/>
                      <a:pt x="717194" y="346146"/>
                      <a:pt x="719370" y="346140"/>
                    </a:cubicBezTo>
                    <a:lnTo>
                      <a:pt x="726905" y="344030"/>
                    </a:lnTo>
                    <a:lnTo>
                      <a:pt x="720459" y="353699"/>
                    </a:lnTo>
                    <a:cubicBezTo>
                      <a:pt x="719007" y="357327"/>
                      <a:pt x="718282" y="361317"/>
                      <a:pt x="718282" y="365670"/>
                    </a:cubicBezTo>
                    <a:lnTo>
                      <a:pt x="718282" y="396143"/>
                    </a:lnTo>
                    <a:lnTo>
                      <a:pt x="718282" y="400496"/>
                    </a:lnTo>
                    <a:cubicBezTo>
                      <a:pt x="718282" y="403399"/>
                      <a:pt x="716831" y="405575"/>
                      <a:pt x="713929" y="407026"/>
                    </a:cubicBezTo>
                    <a:cubicBezTo>
                      <a:pt x="711027" y="408477"/>
                      <a:pt x="712478" y="409203"/>
                      <a:pt x="718282" y="409203"/>
                    </a:cubicBezTo>
                    <a:cubicBezTo>
                      <a:pt x="718282" y="415007"/>
                      <a:pt x="717556" y="420086"/>
                      <a:pt x="716105" y="424439"/>
                    </a:cubicBezTo>
                    <a:cubicBezTo>
                      <a:pt x="714655" y="428792"/>
                      <a:pt x="713929" y="433871"/>
                      <a:pt x="713929" y="439675"/>
                    </a:cubicBezTo>
                    <a:lnTo>
                      <a:pt x="713929" y="461441"/>
                    </a:lnTo>
                    <a:lnTo>
                      <a:pt x="713929" y="465795"/>
                    </a:lnTo>
                    <a:cubicBezTo>
                      <a:pt x="717420" y="468697"/>
                      <a:pt x="718293" y="471599"/>
                      <a:pt x="716547" y="474501"/>
                    </a:cubicBezTo>
                    <a:cubicBezTo>
                      <a:pt x="714802" y="477403"/>
                      <a:pt x="717420" y="480305"/>
                      <a:pt x="724404" y="483208"/>
                    </a:cubicBezTo>
                    <a:cubicBezTo>
                      <a:pt x="727850" y="489012"/>
                      <a:pt x="733065" y="489012"/>
                      <a:pt x="740048" y="483208"/>
                    </a:cubicBezTo>
                    <a:cubicBezTo>
                      <a:pt x="740048" y="486110"/>
                      <a:pt x="738574" y="489012"/>
                      <a:pt x="735627" y="491914"/>
                    </a:cubicBezTo>
                    <a:lnTo>
                      <a:pt x="731206" y="496267"/>
                    </a:lnTo>
                    <a:lnTo>
                      <a:pt x="717874" y="509327"/>
                    </a:lnTo>
                    <a:cubicBezTo>
                      <a:pt x="714927" y="515131"/>
                      <a:pt x="712716" y="517308"/>
                      <a:pt x="711242" y="515857"/>
                    </a:cubicBezTo>
                    <a:cubicBezTo>
                      <a:pt x="709768" y="514406"/>
                      <a:pt x="709031" y="516582"/>
                      <a:pt x="709031" y="522387"/>
                    </a:cubicBezTo>
                    <a:cubicBezTo>
                      <a:pt x="703136" y="528191"/>
                      <a:pt x="701663" y="531093"/>
                      <a:pt x="704610" y="531093"/>
                    </a:cubicBezTo>
                    <a:cubicBezTo>
                      <a:pt x="704610" y="533995"/>
                      <a:pt x="703136" y="535446"/>
                      <a:pt x="700189" y="535446"/>
                    </a:cubicBezTo>
                    <a:cubicBezTo>
                      <a:pt x="697242" y="535446"/>
                      <a:pt x="697241" y="533995"/>
                      <a:pt x="700189" y="531093"/>
                    </a:cubicBezTo>
                    <a:cubicBezTo>
                      <a:pt x="694294" y="531093"/>
                      <a:pt x="692083" y="530368"/>
                      <a:pt x="693557" y="528916"/>
                    </a:cubicBezTo>
                    <a:cubicBezTo>
                      <a:pt x="695031" y="527465"/>
                      <a:pt x="697241" y="526740"/>
                      <a:pt x="700189" y="526740"/>
                    </a:cubicBezTo>
                    <a:lnTo>
                      <a:pt x="700189" y="513680"/>
                    </a:lnTo>
                    <a:cubicBezTo>
                      <a:pt x="697242" y="513680"/>
                      <a:pt x="695031" y="514406"/>
                      <a:pt x="693557" y="515857"/>
                    </a:cubicBezTo>
                    <a:cubicBezTo>
                      <a:pt x="692083" y="517308"/>
                      <a:pt x="689873" y="518033"/>
                      <a:pt x="686925" y="518033"/>
                    </a:cubicBezTo>
                    <a:cubicBezTo>
                      <a:pt x="683932" y="520936"/>
                      <a:pt x="682436" y="523838"/>
                      <a:pt x="682436" y="526740"/>
                    </a:cubicBezTo>
                    <a:lnTo>
                      <a:pt x="686925" y="526740"/>
                    </a:lnTo>
                    <a:cubicBezTo>
                      <a:pt x="680985" y="532544"/>
                      <a:pt x="675067" y="536172"/>
                      <a:pt x="669172" y="537623"/>
                    </a:cubicBezTo>
                    <a:cubicBezTo>
                      <a:pt x="663277" y="539074"/>
                      <a:pt x="657382" y="542702"/>
                      <a:pt x="651487" y="548506"/>
                    </a:cubicBezTo>
                    <a:lnTo>
                      <a:pt x="624892" y="561566"/>
                    </a:lnTo>
                    <a:cubicBezTo>
                      <a:pt x="616004" y="570272"/>
                      <a:pt x="605665" y="576076"/>
                      <a:pt x="593875" y="578978"/>
                    </a:cubicBezTo>
                    <a:lnTo>
                      <a:pt x="576122" y="592038"/>
                    </a:lnTo>
                    <a:cubicBezTo>
                      <a:pt x="573175" y="592038"/>
                      <a:pt x="568753" y="593489"/>
                      <a:pt x="562858" y="596391"/>
                    </a:cubicBezTo>
                    <a:cubicBezTo>
                      <a:pt x="556963" y="599294"/>
                      <a:pt x="555490" y="599294"/>
                      <a:pt x="558437" y="596391"/>
                    </a:cubicBezTo>
                    <a:cubicBezTo>
                      <a:pt x="546602" y="602196"/>
                      <a:pt x="535526" y="605823"/>
                      <a:pt x="525210" y="607274"/>
                    </a:cubicBezTo>
                    <a:cubicBezTo>
                      <a:pt x="514893" y="608726"/>
                      <a:pt x="505291" y="612353"/>
                      <a:pt x="496404" y="618157"/>
                    </a:cubicBezTo>
                    <a:cubicBezTo>
                      <a:pt x="490509" y="623962"/>
                      <a:pt x="487561" y="629766"/>
                      <a:pt x="487561" y="635570"/>
                    </a:cubicBezTo>
                    <a:lnTo>
                      <a:pt x="487561" y="666043"/>
                    </a:lnTo>
                    <a:cubicBezTo>
                      <a:pt x="487561" y="668945"/>
                      <a:pt x="489012" y="668220"/>
                      <a:pt x="491914" y="663866"/>
                    </a:cubicBezTo>
                    <a:cubicBezTo>
                      <a:pt x="494817" y="659513"/>
                      <a:pt x="497719" y="657336"/>
                      <a:pt x="500621" y="657336"/>
                    </a:cubicBezTo>
                    <a:cubicBezTo>
                      <a:pt x="500621" y="654434"/>
                      <a:pt x="502072" y="652983"/>
                      <a:pt x="504974" y="652983"/>
                    </a:cubicBezTo>
                    <a:cubicBezTo>
                      <a:pt x="507876" y="652983"/>
                      <a:pt x="512229" y="651532"/>
                      <a:pt x="518034" y="648630"/>
                    </a:cubicBezTo>
                    <a:lnTo>
                      <a:pt x="531093" y="648630"/>
                    </a:lnTo>
                    <a:cubicBezTo>
                      <a:pt x="528191" y="645728"/>
                      <a:pt x="531093" y="644277"/>
                      <a:pt x="539800" y="644277"/>
                    </a:cubicBezTo>
                    <a:cubicBezTo>
                      <a:pt x="548506" y="644277"/>
                      <a:pt x="554311" y="645728"/>
                      <a:pt x="557213" y="648630"/>
                    </a:cubicBezTo>
                    <a:lnTo>
                      <a:pt x="587685" y="648630"/>
                    </a:lnTo>
                    <a:cubicBezTo>
                      <a:pt x="590588" y="648630"/>
                      <a:pt x="600745" y="651532"/>
                      <a:pt x="618158" y="657336"/>
                    </a:cubicBezTo>
                    <a:cubicBezTo>
                      <a:pt x="621060" y="663141"/>
                      <a:pt x="626864" y="661690"/>
                      <a:pt x="635571" y="652983"/>
                    </a:cubicBezTo>
                    <a:cubicBezTo>
                      <a:pt x="641375" y="650081"/>
                      <a:pt x="645728" y="647213"/>
                      <a:pt x="648630" y="644379"/>
                    </a:cubicBezTo>
                    <a:cubicBezTo>
                      <a:pt x="651533" y="641545"/>
                      <a:pt x="654435" y="638699"/>
                      <a:pt x="657337" y="635842"/>
                    </a:cubicBezTo>
                    <a:cubicBezTo>
                      <a:pt x="663141" y="633031"/>
                      <a:pt x="666769" y="630197"/>
                      <a:pt x="668220" y="627340"/>
                    </a:cubicBezTo>
                    <a:cubicBezTo>
                      <a:pt x="669671" y="624483"/>
                      <a:pt x="673299" y="620221"/>
                      <a:pt x="679103" y="614552"/>
                    </a:cubicBezTo>
                    <a:lnTo>
                      <a:pt x="731342" y="567755"/>
                    </a:lnTo>
                    <a:lnTo>
                      <a:pt x="822759" y="460557"/>
                    </a:lnTo>
                    <a:cubicBezTo>
                      <a:pt x="831466" y="451851"/>
                      <a:pt x="835819" y="443144"/>
                      <a:pt x="835819" y="434438"/>
                    </a:cubicBezTo>
                    <a:cubicBezTo>
                      <a:pt x="835819" y="431536"/>
                      <a:pt x="835093" y="428634"/>
                      <a:pt x="833642" y="425731"/>
                    </a:cubicBezTo>
                    <a:cubicBezTo>
                      <a:pt x="832192" y="422829"/>
                      <a:pt x="832917" y="418476"/>
                      <a:pt x="835819" y="412672"/>
                    </a:cubicBezTo>
                    <a:cubicBezTo>
                      <a:pt x="835819" y="415574"/>
                      <a:pt x="838721" y="414123"/>
                      <a:pt x="844525" y="408319"/>
                    </a:cubicBezTo>
                    <a:lnTo>
                      <a:pt x="848879" y="408319"/>
                    </a:lnTo>
                    <a:lnTo>
                      <a:pt x="853232" y="403965"/>
                    </a:lnTo>
                    <a:lnTo>
                      <a:pt x="861938" y="403965"/>
                    </a:lnTo>
                    <a:lnTo>
                      <a:pt x="861938" y="408319"/>
                    </a:lnTo>
                    <a:lnTo>
                      <a:pt x="866292" y="403965"/>
                    </a:lnTo>
                    <a:lnTo>
                      <a:pt x="866292" y="412672"/>
                    </a:lnTo>
                    <a:cubicBezTo>
                      <a:pt x="869194" y="412672"/>
                      <a:pt x="870645" y="409770"/>
                      <a:pt x="870645" y="403965"/>
                    </a:cubicBezTo>
                    <a:cubicBezTo>
                      <a:pt x="873547" y="406867"/>
                      <a:pt x="875723" y="408319"/>
                      <a:pt x="877175" y="408319"/>
                    </a:cubicBezTo>
                    <a:cubicBezTo>
                      <a:pt x="878626" y="408319"/>
                      <a:pt x="880802" y="411221"/>
                      <a:pt x="883704" y="417025"/>
                    </a:cubicBezTo>
                    <a:cubicBezTo>
                      <a:pt x="889509" y="425731"/>
                      <a:pt x="889509" y="432987"/>
                      <a:pt x="883704" y="438791"/>
                    </a:cubicBezTo>
                    <a:cubicBezTo>
                      <a:pt x="886607" y="435889"/>
                      <a:pt x="889509" y="434438"/>
                      <a:pt x="892411" y="434438"/>
                    </a:cubicBezTo>
                    <a:lnTo>
                      <a:pt x="888058" y="438791"/>
                    </a:lnTo>
                    <a:lnTo>
                      <a:pt x="884793" y="440968"/>
                    </a:lnTo>
                    <a:cubicBezTo>
                      <a:pt x="884067" y="442419"/>
                      <a:pt x="882253" y="444595"/>
                      <a:pt x="879351" y="447498"/>
                    </a:cubicBezTo>
                    <a:cubicBezTo>
                      <a:pt x="879351" y="450400"/>
                      <a:pt x="876449" y="454753"/>
                      <a:pt x="870645" y="460557"/>
                    </a:cubicBezTo>
                    <a:cubicBezTo>
                      <a:pt x="864841" y="475068"/>
                      <a:pt x="857585" y="486677"/>
                      <a:pt x="848879" y="495383"/>
                    </a:cubicBezTo>
                    <a:lnTo>
                      <a:pt x="827113" y="520346"/>
                    </a:lnTo>
                    <a:lnTo>
                      <a:pt x="817470" y="531405"/>
                    </a:lnTo>
                    <a:lnTo>
                      <a:pt x="815141" y="532181"/>
                    </a:lnTo>
                    <a:lnTo>
                      <a:pt x="814119" y="535248"/>
                    </a:lnTo>
                    <a:lnTo>
                      <a:pt x="805346" y="545309"/>
                    </a:lnTo>
                    <a:lnTo>
                      <a:pt x="800993" y="541160"/>
                    </a:lnTo>
                    <a:cubicBezTo>
                      <a:pt x="803896" y="546692"/>
                      <a:pt x="802444" y="552236"/>
                      <a:pt x="796640" y="557791"/>
                    </a:cubicBezTo>
                    <a:cubicBezTo>
                      <a:pt x="790836" y="563345"/>
                      <a:pt x="786482" y="567506"/>
                      <a:pt x="783580" y="570272"/>
                    </a:cubicBezTo>
                    <a:cubicBezTo>
                      <a:pt x="780678" y="570272"/>
                      <a:pt x="779227" y="573356"/>
                      <a:pt x="779227" y="579523"/>
                    </a:cubicBezTo>
                    <a:cubicBezTo>
                      <a:pt x="776325" y="579523"/>
                      <a:pt x="773423" y="581064"/>
                      <a:pt x="770521" y="584148"/>
                    </a:cubicBezTo>
                    <a:cubicBezTo>
                      <a:pt x="770521" y="587231"/>
                      <a:pt x="769070" y="588773"/>
                      <a:pt x="766167" y="588773"/>
                    </a:cubicBezTo>
                    <a:lnTo>
                      <a:pt x="761814" y="588773"/>
                    </a:lnTo>
                    <a:lnTo>
                      <a:pt x="761814" y="593399"/>
                    </a:lnTo>
                    <a:lnTo>
                      <a:pt x="757461" y="598024"/>
                    </a:lnTo>
                    <a:lnTo>
                      <a:pt x="753108" y="602649"/>
                    </a:lnTo>
                    <a:cubicBezTo>
                      <a:pt x="747304" y="605733"/>
                      <a:pt x="743676" y="608816"/>
                      <a:pt x="742225" y="611900"/>
                    </a:cubicBezTo>
                    <a:cubicBezTo>
                      <a:pt x="740774" y="614983"/>
                      <a:pt x="737146" y="618067"/>
                      <a:pt x="731342" y="621150"/>
                    </a:cubicBezTo>
                    <a:lnTo>
                      <a:pt x="726988" y="625776"/>
                    </a:lnTo>
                    <a:lnTo>
                      <a:pt x="726988" y="621150"/>
                    </a:lnTo>
                    <a:lnTo>
                      <a:pt x="722635" y="625776"/>
                    </a:lnTo>
                    <a:cubicBezTo>
                      <a:pt x="725538" y="625776"/>
                      <a:pt x="726988" y="627317"/>
                      <a:pt x="726988" y="630401"/>
                    </a:cubicBezTo>
                    <a:lnTo>
                      <a:pt x="722725" y="631307"/>
                    </a:lnTo>
                    <a:lnTo>
                      <a:pt x="726988" y="635570"/>
                    </a:lnTo>
                    <a:cubicBezTo>
                      <a:pt x="724086" y="635570"/>
                      <a:pt x="722635" y="637021"/>
                      <a:pt x="722635" y="639924"/>
                    </a:cubicBezTo>
                    <a:lnTo>
                      <a:pt x="722635" y="631326"/>
                    </a:lnTo>
                    <a:lnTo>
                      <a:pt x="716105" y="632714"/>
                    </a:lnTo>
                    <a:cubicBezTo>
                      <a:pt x="714654" y="634255"/>
                      <a:pt x="715380" y="636568"/>
                      <a:pt x="718282" y="639652"/>
                    </a:cubicBezTo>
                    <a:lnTo>
                      <a:pt x="713929" y="639652"/>
                    </a:lnTo>
                    <a:lnTo>
                      <a:pt x="709575" y="639652"/>
                    </a:lnTo>
                    <a:cubicBezTo>
                      <a:pt x="706673" y="642735"/>
                      <a:pt x="706673" y="643506"/>
                      <a:pt x="709575" y="641964"/>
                    </a:cubicBezTo>
                    <a:cubicBezTo>
                      <a:pt x="712478" y="640422"/>
                      <a:pt x="713929" y="641193"/>
                      <a:pt x="713929" y="644277"/>
                    </a:cubicBezTo>
                    <a:lnTo>
                      <a:pt x="709575" y="648630"/>
                    </a:lnTo>
                    <a:lnTo>
                      <a:pt x="705222" y="648630"/>
                    </a:lnTo>
                    <a:lnTo>
                      <a:pt x="702452" y="649026"/>
                    </a:lnTo>
                    <a:lnTo>
                      <a:pt x="701413" y="649718"/>
                    </a:lnTo>
                    <a:lnTo>
                      <a:pt x="701506" y="649161"/>
                    </a:lnTo>
                    <a:lnTo>
                      <a:pt x="697604" y="649718"/>
                    </a:lnTo>
                    <a:cubicBezTo>
                      <a:pt x="695428" y="650444"/>
                      <a:pt x="693614" y="651532"/>
                      <a:pt x="692163" y="652983"/>
                    </a:cubicBezTo>
                    <a:cubicBezTo>
                      <a:pt x="689260" y="650081"/>
                      <a:pt x="687809" y="650081"/>
                      <a:pt x="687809" y="652983"/>
                    </a:cubicBezTo>
                    <a:cubicBezTo>
                      <a:pt x="687809" y="655885"/>
                      <a:pt x="689260" y="657336"/>
                      <a:pt x="692163" y="657336"/>
                    </a:cubicBezTo>
                    <a:lnTo>
                      <a:pt x="692163" y="652983"/>
                    </a:lnTo>
                    <a:lnTo>
                      <a:pt x="696516" y="657336"/>
                    </a:lnTo>
                    <a:lnTo>
                      <a:pt x="692163" y="666043"/>
                    </a:lnTo>
                    <a:lnTo>
                      <a:pt x="700869" y="661690"/>
                    </a:lnTo>
                    <a:lnTo>
                      <a:pt x="696516" y="666043"/>
                    </a:lnTo>
                    <a:cubicBezTo>
                      <a:pt x="693614" y="666043"/>
                      <a:pt x="692163" y="667494"/>
                      <a:pt x="692163" y="670396"/>
                    </a:cubicBezTo>
                    <a:lnTo>
                      <a:pt x="679103" y="683456"/>
                    </a:lnTo>
                    <a:lnTo>
                      <a:pt x="705222" y="696243"/>
                    </a:lnTo>
                    <a:lnTo>
                      <a:pt x="731342" y="704746"/>
                    </a:lnTo>
                    <a:cubicBezTo>
                      <a:pt x="734244" y="707557"/>
                      <a:pt x="738597" y="708963"/>
                      <a:pt x="744401" y="708963"/>
                    </a:cubicBezTo>
                    <a:lnTo>
                      <a:pt x="748755" y="708963"/>
                    </a:lnTo>
                    <a:lnTo>
                      <a:pt x="744401" y="713248"/>
                    </a:lnTo>
                    <a:cubicBezTo>
                      <a:pt x="747304" y="716060"/>
                      <a:pt x="751657" y="717465"/>
                      <a:pt x="757461" y="717465"/>
                    </a:cubicBezTo>
                    <a:lnTo>
                      <a:pt x="770521" y="725968"/>
                    </a:lnTo>
                    <a:cubicBezTo>
                      <a:pt x="770521" y="723156"/>
                      <a:pt x="769795" y="721751"/>
                      <a:pt x="768344" y="721751"/>
                    </a:cubicBezTo>
                    <a:cubicBezTo>
                      <a:pt x="766893" y="721751"/>
                      <a:pt x="766167" y="720322"/>
                      <a:pt x="766167" y="717465"/>
                    </a:cubicBezTo>
                    <a:cubicBezTo>
                      <a:pt x="771972" y="717465"/>
                      <a:pt x="774874" y="719597"/>
                      <a:pt x="774874" y="723859"/>
                    </a:cubicBezTo>
                    <a:cubicBezTo>
                      <a:pt x="774874" y="728122"/>
                      <a:pt x="777776" y="730253"/>
                      <a:pt x="783580" y="730253"/>
                    </a:cubicBezTo>
                    <a:lnTo>
                      <a:pt x="783580" y="725968"/>
                    </a:lnTo>
                    <a:cubicBezTo>
                      <a:pt x="786483" y="725968"/>
                      <a:pt x="787934" y="726682"/>
                      <a:pt x="787934" y="728110"/>
                    </a:cubicBezTo>
                    <a:cubicBezTo>
                      <a:pt x="787934" y="729539"/>
                      <a:pt x="789385" y="730253"/>
                      <a:pt x="792287" y="730253"/>
                    </a:cubicBezTo>
                    <a:lnTo>
                      <a:pt x="805346" y="738755"/>
                    </a:lnTo>
                    <a:lnTo>
                      <a:pt x="818406" y="747258"/>
                    </a:lnTo>
                    <a:lnTo>
                      <a:pt x="822759" y="751475"/>
                    </a:lnTo>
                    <a:lnTo>
                      <a:pt x="827113" y="751475"/>
                    </a:lnTo>
                    <a:lnTo>
                      <a:pt x="840172" y="759977"/>
                    </a:lnTo>
                    <a:lnTo>
                      <a:pt x="848879" y="768480"/>
                    </a:lnTo>
                    <a:lnTo>
                      <a:pt x="857585" y="772765"/>
                    </a:lnTo>
                    <a:cubicBezTo>
                      <a:pt x="860488" y="772765"/>
                      <a:pt x="863389" y="774171"/>
                      <a:pt x="866292" y="776982"/>
                    </a:cubicBezTo>
                    <a:cubicBezTo>
                      <a:pt x="872096" y="782650"/>
                      <a:pt x="876449" y="785484"/>
                      <a:pt x="879351" y="785484"/>
                    </a:cubicBezTo>
                    <a:cubicBezTo>
                      <a:pt x="890960" y="791153"/>
                      <a:pt x="901117" y="796821"/>
                      <a:pt x="909824" y="802489"/>
                    </a:cubicBezTo>
                    <a:cubicBezTo>
                      <a:pt x="918530" y="808158"/>
                      <a:pt x="927237" y="815254"/>
                      <a:pt x="935943" y="823779"/>
                    </a:cubicBezTo>
                    <a:cubicBezTo>
                      <a:pt x="941748" y="826591"/>
                      <a:pt x="946826" y="830128"/>
                      <a:pt x="951179" y="834390"/>
                    </a:cubicBezTo>
                    <a:cubicBezTo>
                      <a:pt x="955533" y="838653"/>
                      <a:pt x="960611" y="843618"/>
                      <a:pt x="966416" y="849286"/>
                    </a:cubicBezTo>
                    <a:cubicBezTo>
                      <a:pt x="969318" y="854955"/>
                      <a:pt x="970769" y="860657"/>
                      <a:pt x="970769" y="866393"/>
                    </a:cubicBezTo>
                    <a:cubicBezTo>
                      <a:pt x="970769" y="872130"/>
                      <a:pt x="967867" y="872096"/>
                      <a:pt x="962062" y="866291"/>
                    </a:cubicBezTo>
                    <a:cubicBezTo>
                      <a:pt x="962062" y="874998"/>
                      <a:pt x="963514" y="880802"/>
                      <a:pt x="966416" y="883704"/>
                    </a:cubicBezTo>
                    <a:cubicBezTo>
                      <a:pt x="969318" y="889508"/>
                      <a:pt x="969318" y="893862"/>
                      <a:pt x="966416" y="896764"/>
                    </a:cubicBezTo>
                    <a:cubicBezTo>
                      <a:pt x="966416" y="890959"/>
                      <a:pt x="964965" y="888057"/>
                      <a:pt x="962062" y="888057"/>
                    </a:cubicBezTo>
                    <a:lnTo>
                      <a:pt x="962062" y="892411"/>
                    </a:lnTo>
                    <a:lnTo>
                      <a:pt x="957709" y="888057"/>
                    </a:lnTo>
                    <a:lnTo>
                      <a:pt x="953356" y="892411"/>
                    </a:lnTo>
                    <a:cubicBezTo>
                      <a:pt x="953356" y="883704"/>
                      <a:pt x="950454" y="879351"/>
                      <a:pt x="944650" y="879351"/>
                    </a:cubicBezTo>
                    <a:cubicBezTo>
                      <a:pt x="938845" y="879351"/>
                      <a:pt x="935943" y="880802"/>
                      <a:pt x="935943" y="883704"/>
                    </a:cubicBezTo>
                    <a:cubicBezTo>
                      <a:pt x="938845" y="886606"/>
                      <a:pt x="938845" y="888057"/>
                      <a:pt x="935943" y="888057"/>
                    </a:cubicBezTo>
                    <a:cubicBezTo>
                      <a:pt x="930139" y="888057"/>
                      <a:pt x="925786" y="889508"/>
                      <a:pt x="922883" y="892411"/>
                    </a:cubicBezTo>
                    <a:cubicBezTo>
                      <a:pt x="922883" y="898215"/>
                      <a:pt x="921432" y="901117"/>
                      <a:pt x="918530" y="901117"/>
                    </a:cubicBezTo>
                    <a:cubicBezTo>
                      <a:pt x="915628" y="898215"/>
                      <a:pt x="912726" y="896764"/>
                      <a:pt x="909824" y="896764"/>
                    </a:cubicBezTo>
                    <a:cubicBezTo>
                      <a:pt x="904019" y="896764"/>
                      <a:pt x="901117" y="901117"/>
                      <a:pt x="901117" y="909823"/>
                    </a:cubicBezTo>
                    <a:cubicBezTo>
                      <a:pt x="898215" y="909823"/>
                      <a:pt x="896764" y="911275"/>
                      <a:pt x="896764" y="914177"/>
                    </a:cubicBezTo>
                    <a:cubicBezTo>
                      <a:pt x="893862" y="914177"/>
                      <a:pt x="892411" y="915628"/>
                      <a:pt x="892411" y="918530"/>
                    </a:cubicBezTo>
                    <a:cubicBezTo>
                      <a:pt x="886607" y="915628"/>
                      <a:pt x="883704" y="912000"/>
                      <a:pt x="883704" y="907647"/>
                    </a:cubicBezTo>
                    <a:cubicBezTo>
                      <a:pt x="883704" y="903294"/>
                      <a:pt x="880802" y="898215"/>
                      <a:pt x="874998" y="892411"/>
                    </a:cubicBezTo>
                    <a:lnTo>
                      <a:pt x="870645" y="892411"/>
                    </a:lnTo>
                    <a:lnTo>
                      <a:pt x="861938" y="883704"/>
                    </a:lnTo>
                    <a:lnTo>
                      <a:pt x="848879" y="866291"/>
                    </a:lnTo>
                    <a:cubicBezTo>
                      <a:pt x="843075" y="860487"/>
                      <a:pt x="836544" y="855408"/>
                      <a:pt x="829289" y="851055"/>
                    </a:cubicBezTo>
                    <a:cubicBezTo>
                      <a:pt x="822034" y="846702"/>
                      <a:pt x="815504" y="841623"/>
                      <a:pt x="809700" y="835819"/>
                    </a:cubicBezTo>
                    <a:cubicBezTo>
                      <a:pt x="806797" y="835819"/>
                      <a:pt x="802444" y="832917"/>
                      <a:pt x="796640" y="827112"/>
                    </a:cubicBezTo>
                    <a:lnTo>
                      <a:pt x="792287" y="827112"/>
                    </a:lnTo>
                    <a:cubicBezTo>
                      <a:pt x="789385" y="824210"/>
                      <a:pt x="789385" y="821308"/>
                      <a:pt x="792287" y="818406"/>
                    </a:cubicBezTo>
                    <a:lnTo>
                      <a:pt x="787934" y="822759"/>
                    </a:lnTo>
                    <a:cubicBezTo>
                      <a:pt x="787934" y="825661"/>
                      <a:pt x="783580" y="822759"/>
                      <a:pt x="774874" y="814053"/>
                    </a:cubicBezTo>
                    <a:lnTo>
                      <a:pt x="757461" y="800993"/>
                    </a:lnTo>
                    <a:lnTo>
                      <a:pt x="731342" y="779227"/>
                    </a:lnTo>
                    <a:cubicBezTo>
                      <a:pt x="716831" y="764716"/>
                      <a:pt x="706673" y="756010"/>
                      <a:pt x="700869" y="753107"/>
                    </a:cubicBezTo>
                    <a:lnTo>
                      <a:pt x="687809" y="740048"/>
                    </a:lnTo>
                    <a:cubicBezTo>
                      <a:pt x="684907" y="740048"/>
                      <a:pt x="682731" y="739322"/>
                      <a:pt x="681280" y="737871"/>
                    </a:cubicBezTo>
                    <a:cubicBezTo>
                      <a:pt x="679829" y="736420"/>
                      <a:pt x="677652" y="735695"/>
                      <a:pt x="674750" y="735695"/>
                    </a:cubicBezTo>
                    <a:cubicBezTo>
                      <a:pt x="671848" y="732792"/>
                      <a:pt x="668945" y="731341"/>
                      <a:pt x="666043" y="731341"/>
                    </a:cubicBezTo>
                    <a:cubicBezTo>
                      <a:pt x="668946" y="725537"/>
                      <a:pt x="668945" y="723360"/>
                      <a:pt x="666043" y="724811"/>
                    </a:cubicBezTo>
                    <a:cubicBezTo>
                      <a:pt x="663141" y="726262"/>
                      <a:pt x="658788" y="725537"/>
                      <a:pt x="652984" y="722635"/>
                    </a:cubicBezTo>
                    <a:lnTo>
                      <a:pt x="652984" y="726988"/>
                    </a:lnTo>
                    <a:cubicBezTo>
                      <a:pt x="652984" y="729890"/>
                      <a:pt x="653709" y="733518"/>
                      <a:pt x="655160" y="737871"/>
                    </a:cubicBezTo>
                    <a:cubicBezTo>
                      <a:pt x="656611" y="742224"/>
                      <a:pt x="654435" y="741499"/>
                      <a:pt x="648630" y="735695"/>
                    </a:cubicBezTo>
                    <a:cubicBezTo>
                      <a:pt x="651533" y="735695"/>
                      <a:pt x="652984" y="734243"/>
                      <a:pt x="652984" y="731341"/>
                    </a:cubicBezTo>
                    <a:cubicBezTo>
                      <a:pt x="652984" y="728439"/>
                      <a:pt x="651533" y="726988"/>
                      <a:pt x="648630" y="726988"/>
                    </a:cubicBezTo>
                    <a:lnTo>
                      <a:pt x="644277" y="731341"/>
                    </a:lnTo>
                    <a:lnTo>
                      <a:pt x="644277" y="735695"/>
                    </a:lnTo>
                    <a:lnTo>
                      <a:pt x="644277" y="740048"/>
                    </a:lnTo>
                    <a:lnTo>
                      <a:pt x="639924" y="744401"/>
                    </a:lnTo>
                    <a:lnTo>
                      <a:pt x="639924" y="748754"/>
                    </a:lnTo>
                    <a:cubicBezTo>
                      <a:pt x="642826" y="745852"/>
                      <a:pt x="644277" y="742950"/>
                      <a:pt x="644277" y="740048"/>
                    </a:cubicBezTo>
                    <a:cubicBezTo>
                      <a:pt x="647180" y="740048"/>
                      <a:pt x="648630" y="741499"/>
                      <a:pt x="648630" y="744401"/>
                    </a:cubicBezTo>
                    <a:cubicBezTo>
                      <a:pt x="648630" y="747303"/>
                      <a:pt x="647179" y="748754"/>
                      <a:pt x="644277" y="748754"/>
                    </a:cubicBezTo>
                    <a:lnTo>
                      <a:pt x="644277" y="757461"/>
                    </a:lnTo>
                    <a:lnTo>
                      <a:pt x="642101" y="761814"/>
                    </a:lnTo>
                    <a:cubicBezTo>
                      <a:pt x="642101" y="764716"/>
                      <a:pt x="641738" y="766893"/>
                      <a:pt x="641012" y="768344"/>
                    </a:cubicBezTo>
                    <a:cubicBezTo>
                      <a:pt x="640287" y="769795"/>
                      <a:pt x="639924" y="771971"/>
                      <a:pt x="639924" y="774874"/>
                    </a:cubicBezTo>
                    <a:lnTo>
                      <a:pt x="634686" y="774874"/>
                    </a:lnTo>
                    <a:lnTo>
                      <a:pt x="634686" y="779227"/>
                    </a:lnTo>
                    <a:lnTo>
                      <a:pt x="629449" y="779227"/>
                    </a:lnTo>
                    <a:lnTo>
                      <a:pt x="624280" y="779227"/>
                    </a:lnTo>
                    <a:cubicBezTo>
                      <a:pt x="624280" y="782129"/>
                      <a:pt x="626003" y="785031"/>
                      <a:pt x="629449" y="787933"/>
                    </a:cubicBezTo>
                    <a:lnTo>
                      <a:pt x="626818" y="788483"/>
                    </a:lnTo>
                    <a:lnTo>
                      <a:pt x="626320" y="794463"/>
                    </a:lnTo>
                    <a:cubicBezTo>
                      <a:pt x="625957" y="795914"/>
                      <a:pt x="625413" y="796640"/>
                      <a:pt x="624688" y="796640"/>
                    </a:cubicBezTo>
                    <a:cubicBezTo>
                      <a:pt x="623237" y="796640"/>
                      <a:pt x="622511" y="799542"/>
                      <a:pt x="622511" y="805346"/>
                    </a:cubicBezTo>
                    <a:cubicBezTo>
                      <a:pt x="625413" y="805346"/>
                      <a:pt x="626864" y="804621"/>
                      <a:pt x="626864" y="803169"/>
                    </a:cubicBezTo>
                    <a:cubicBezTo>
                      <a:pt x="626864" y="801718"/>
                      <a:pt x="628315" y="800993"/>
                      <a:pt x="631217" y="800993"/>
                    </a:cubicBezTo>
                    <a:cubicBezTo>
                      <a:pt x="631217" y="806797"/>
                      <a:pt x="629766" y="810425"/>
                      <a:pt x="626864" y="811876"/>
                    </a:cubicBezTo>
                    <a:cubicBezTo>
                      <a:pt x="623962" y="813327"/>
                      <a:pt x="622511" y="816955"/>
                      <a:pt x="622511" y="822759"/>
                    </a:cubicBezTo>
                    <a:lnTo>
                      <a:pt x="626864" y="822759"/>
                    </a:lnTo>
                    <a:lnTo>
                      <a:pt x="626864" y="827112"/>
                    </a:lnTo>
                    <a:cubicBezTo>
                      <a:pt x="623962" y="830014"/>
                      <a:pt x="622511" y="832917"/>
                      <a:pt x="622511" y="835819"/>
                    </a:cubicBezTo>
                    <a:cubicBezTo>
                      <a:pt x="617024" y="841623"/>
                      <a:pt x="615652" y="840897"/>
                      <a:pt x="618396" y="833642"/>
                    </a:cubicBezTo>
                    <a:cubicBezTo>
                      <a:pt x="621139" y="826387"/>
                      <a:pt x="621060" y="822759"/>
                      <a:pt x="618158" y="822759"/>
                    </a:cubicBezTo>
                    <a:lnTo>
                      <a:pt x="617478" y="826578"/>
                    </a:lnTo>
                    <a:lnTo>
                      <a:pt x="614349" y="824119"/>
                    </a:lnTo>
                    <a:cubicBezTo>
                      <a:pt x="611084" y="822487"/>
                      <a:pt x="609451" y="824936"/>
                      <a:pt x="609451" y="831465"/>
                    </a:cubicBezTo>
                    <a:lnTo>
                      <a:pt x="609451" y="840172"/>
                    </a:lnTo>
                    <a:cubicBezTo>
                      <a:pt x="606549" y="840172"/>
                      <a:pt x="605098" y="837270"/>
                      <a:pt x="605098" y="831465"/>
                    </a:cubicBezTo>
                    <a:lnTo>
                      <a:pt x="605098" y="844525"/>
                    </a:lnTo>
                    <a:cubicBezTo>
                      <a:pt x="605098" y="847427"/>
                      <a:pt x="606549" y="847427"/>
                      <a:pt x="609451" y="844525"/>
                    </a:cubicBezTo>
                    <a:cubicBezTo>
                      <a:pt x="612354" y="841623"/>
                      <a:pt x="613805" y="838721"/>
                      <a:pt x="613805" y="835819"/>
                    </a:cubicBezTo>
                    <a:lnTo>
                      <a:pt x="609451" y="831465"/>
                    </a:lnTo>
                    <a:lnTo>
                      <a:pt x="611969" y="830207"/>
                    </a:lnTo>
                    <a:lnTo>
                      <a:pt x="614281" y="835819"/>
                    </a:lnTo>
                    <a:lnTo>
                      <a:pt x="614281" y="831465"/>
                    </a:lnTo>
                    <a:cubicBezTo>
                      <a:pt x="614281" y="840172"/>
                      <a:pt x="615573" y="844525"/>
                      <a:pt x="618158" y="844525"/>
                    </a:cubicBezTo>
                    <a:lnTo>
                      <a:pt x="606391" y="870644"/>
                    </a:lnTo>
                    <a:cubicBezTo>
                      <a:pt x="603806" y="876449"/>
                      <a:pt x="601198" y="880076"/>
                      <a:pt x="598568" y="881527"/>
                    </a:cubicBezTo>
                    <a:cubicBezTo>
                      <a:pt x="595938" y="882979"/>
                      <a:pt x="594623" y="886606"/>
                      <a:pt x="594623" y="892411"/>
                    </a:cubicBezTo>
                    <a:cubicBezTo>
                      <a:pt x="592038" y="898215"/>
                      <a:pt x="591392" y="901843"/>
                      <a:pt x="592685" y="903294"/>
                    </a:cubicBezTo>
                    <a:cubicBezTo>
                      <a:pt x="593977" y="904745"/>
                      <a:pt x="593331" y="906921"/>
                      <a:pt x="590746" y="909823"/>
                    </a:cubicBezTo>
                    <a:lnTo>
                      <a:pt x="590746" y="914177"/>
                    </a:lnTo>
                    <a:lnTo>
                      <a:pt x="586801" y="914177"/>
                    </a:lnTo>
                    <a:lnTo>
                      <a:pt x="586801" y="918530"/>
                    </a:lnTo>
                    <a:cubicBezTo>
                      <a:pt x="584216" y="918530"/>
                      <a:pt x="582924" y="919981"/>
                      <a:pt x="582924" y="922883"/>
                    </a:cubicBezTo>
                    <a:cubicBezTo>
                      <a:pt x="588139" y="922883"/>
                      <a:pt x="590746" y="925785"/>
                      <a:pt x="590746" y="931590"/>
                    </a:cubicBezTo>
                    <a:cubicBezTo>
                      <a:pt x="588116" y="934492"/>
                      <a:pt x="585509" y="935943"/>
                      <a:pt x="582924" y="935943"/>
                    </a:cubicBezTo>
                    <a:cubicBezTo>
                      <a:pt x="580294" y="935943"/>
                      <a:pt x="579636" y="935217"/>
                      <a:pt x="580951" y="933766"/>
                    </a:cubicBezTo>
                    <a:cubicBezTo>
                      <a:pt x="582266" y="932315"/>
                      <a:pt x="581609" y="931590"/>
                      <a:pt x="578979" y="931590"/>
                    </a:cubicBezTo>
                    <a:lnTo>
                      <a:pt x="578979" y="944649"/>
                    </a:lnTo>
                    <a:lnTo>
                      <a:pt x="574626" y="949002"/>
                    </a:lnTo>
                    <a:lnTo>
                      <a:pt x="574626" y="953356"/>
                    </a:lnTo>
                    <a:cubicBezTo>
                      <a:pt x="571723" y="953356"/>
                      <a:pt x="568821" y="954807"/>
                      <a:pt x="565919" y="957709"/>
                    </a:cubicBezTo>
                    <a:cubicBezTo>
                      <a:pt x="563017" y="960611"/>
                      <a:pt x="562291" y="963513"/>
                      <a:pt x="563743" y="966415"/>
                    </a:cubicBezTo>
                    <a:cubicBezTo>
                      <a:pt x="565194" y="969317"/>
                      <a:pt x="564468" y="972220"/>
                      <a:pt x="561566" y="975122"/>
                    </a:cubicBezTo>
                    <a:cubicBezTo>
                      <a:pt x="555762" y="980926"/>
                      <a:pt x="549957" y="983828"/>
                      <a:pt x="544153" y="983828"/>
                    </a:cubicBezTo>
                    <a:cubicBezTo>
                      <a:pt x="541115" y="983828"/>
                      <a:pt x="538077" y="984554"/>
                      <a:pt x="535038" y="986005"/>
                    </a:cubicBezTo>
                    <a:cubicBezTo>
                      <a:pt x="532000" y="987456"/>
                      <a:pt x="528962" y="988181"/>
                      <a:pt x="525924" y="988181"/>
                    </a:cubicBezTo>
                    <a:lnTo>
                      <a:pt x="516809" y="996888"/>
                    </a:lnTo>
                    <a:cubicBezTo>
                      <a:pt x="510733" y="991084"/>
                      <a:pt x="506176" y="988181"/>
                      <a:pt x="503137" y="988181"/>
                    </a:cubicBezTo>
                    <a:lnTo>
                      <a:pt x="489398" y="988181"/>
                    </a:lnTo>
                    <a:cubicBezTo>
                      <a:pt x="483321" y="985279"/>
                      <a:pt x="479523" y="982377"/>
                      <a:pt x="478004" y="979475"/>
                    </a:cubicBezTo>
                    <a:cubicBezTo>
                      <a:pt x="476486" y="976573"/>
                      <a:pt x="472688" y="973671"/>
                      <a:pt x="466611" y="970769"/>
                    </a:cubicBezTo>
                    <a:cubicBezTo>
                      <a:pt x="466611" y="962062"/>
                      <a:pt x="463573" y="957709"/>
                      <a:pt x="457497" y="957709"/>
                    </a:cubicBezTo>
                    <a:lnTo>
                      <a:pt x="448382" y="949002"/>
                    </a:lnTo>
                    <a:cubicBezTo>
                      <a:pt x="445480" y="946100"/>
                      <a:pt x="444029" y="940296"/>
                      <a:pt x="444029" y="931590"/>
                    </a:cubicBezTo>
                    <a:cubicBezTo>
                      <a:pt x="444029" y="919981"/>
                      <a:pt x="442940" y="912726"/>
                      <a:pt x="440764" y="909823"/>
                    </a:cubicBezTo>
                    <a:cubicBezTo>
                      <a:pt x="438587" y="906921"/>
                      <a:pt x="435322" y="905470"/>
                      <a:pt x="430969" y="905470"/>
                    </a:cubicBezTo>
                    <a:cubicBezTo>
                      <a:pt x="425165" y="905470"/>
                      <a:pt x="419361" y="902568"/>
                      <a:pt x="413556" y="896764"/>
                    </a:cubicBezTo>
                    <a:lnTo>
                      <a:pt x="413556" y="892411"/>
                    </a:lnTo>
                    <a:cubicBezTo>
                      <a:pt x="410654" y="889508"/>
                      <a:pt x="409203" y="886606"/>
                      <a:pt x="409203" y="883704"/>
                    </a:cubicBezTo>
                    <a:lnTo>
                      <a:pt x="409203" y="896764"/>
                    </a:lnTo>
                    <a:cubicBezTo>
                      <a:pt x="406301" y="896764"/>
                      <a:pt x="404850" y="892411"/>
                      <a:pt x="404850" y="883704"/>
                    </a:cubicBezTo>
                    <a:cubicBezTo>
                      <a:pt x="401948" y="877900"/>
                      <a:pt x="401222" y="874272"/>
                      <a:pt x="402673" y="872821"/>
                    </a:cubicBezTo>
                    <a:cubicBezTo>
                      <a:pt x="404124" y="871370"/>
                      <a:pt x="404850" y="867742"/>
                      <a:pt x="404850" y="861938"/>
                    </a:cubicBezTo>
                    <a:cubicBezTo>
                      <a:pt x="399046" y="859036"/>
                      <a:pt x="399045" y="854683"/>
                      <a:pt x="404850" y="848878"/>
                    </a:cubicBezTo>
                    <a:cubicBezTo>
                      <a:pt x="407752" y="843074"/>
                      <a:pt x="408477" y="839446"/>
                      <a:pt x="407026" y="837995"/>
                    </a:cubicBezTo>
                    <a:cubicBezTo>
                      <a:pt x="405576" y="836544"/>
                      <a:pt x="404850" y="832917"/>
                      <a:pt x="404850" y="827112"/>
                    </a:cubicBezTo>
                    <a:cubicBezTo>
                      <a:pt x="404850" y="818406"/>
                      <a:pt x="406301" y="812601"/>
                      <a:pt x="409203" y="809699"/>
                    </a:cubicBezTo>
                    <a:lnTo>
                      <a:pt x="417909" y="800993"/>
                    </a:lnTo>
                    <a:cubicBezTo>
                      <a:pt x="417909" y="795188"/>
                      <a:pt x="417184" y="790835"/>
                      <a:pt x="415733" y="787933"/>
                    </a:cubicBezTo>
                    <a:cubicBezTo>
                      <a:pt x="414282" y="785031"/>
                      <a:pt x="413556" y="782129"/>
                      <a:pt x="413556" y="779227"/>
                    </a:cubicBezTo>
                    <a:lnTo>
                      <a:pt x="413556" y="757461"/>
                    </a:lnTo>
                    <a:lnTo>
                      <a:pt x="413556" y="731341"/>
                    </a:lnTo>
                    <a:cubicBezTo>
                      <a:pt x="413556" y="711026"/>
                      <a:pt x="415007" y="697967"/>
                      <a:pt x="417909" y="692162"/>
                    </a:cubicBezTo>
                    <a:cubicBezTo>
                      <a:pt x="417909" y="683456"/>
                      <a:pt x="418635" y="675475"/>
                      <a:pt x="420086" y="668220"/>
                    </a:cubicBezTo>
                    <a:cubicBezTo>
                      <a:pt x="421537" y="660964"/>
                      <a:pt x="422263" y="652983"/>
                      <a:pt x="422263" y="644277"/>
                    </a:cubicBezTo>
                    <a:cubicBezTo>
                      <a:pt x="425165" y="644277"/>
                      <a:pt x="426616" y="641375"/>
                      <a:pt x="426616" y="635570"/>
                    </a:cubicBezTo>
                    <a:cubicBezTo>
                      <a:pt x="426616" y="629766"/>
                      <a:pt x="426616" y="625413"/>
                      <a:pt x="426616" y="622511"/>
                    </a:cubicBezTo>
                    <a:cubicBezTo>
                      <a:pt x="423714" y="625413"/>
                      <a:pt x="422263" y="625413"/>
                      <a:pt x="422263" y="622511"/>
                    </a:cubicBezTo>
                    <a:lnTo>
                      <a:pt x="419153" y="616292"/>
                    </a:lnTo>
                    <a:lnTo>
                      <a:pt x="422263" y="600745"/>
                    </a:lnTo>
                    <a:cubicBezTo>
                      <a:pt x="428067" y="600745"/>
                      <a:pt x="430969" y="596391"/>
                      <a:pt x="430969" y="587685"/>
                    </a:cubicBezTo>
                    <a:cubicBezTo>
                      <a:pt x="430969" y="584601"/>
                      <a:pt x="432420" y="574637"/>
                      <a:pt x="435322" y="557791"/>
                    </a:cubicBezTo>
                    <a:cubicBezTo>
                      <a:pt x="438225" y="540944"/>
                      <a:pt x="438224" y="531002"/>
                      <a:pt x="435322" y="527964"/>
                    </a:cubicBezTo>
                    <a:lnTo>
                      <a:pt x="435322" y="504974"/>
                    </a:lnTo>
                    <a:cubicBezTo>
                      <a:pt x="437273" y="502434"/>
                      <a:pt x="438247" y="498625"/>
                      <a:pt x="438247" y="493546"/>
                    </a:cubicBezTo>
                    <a:lnTo>
                      <a:pt x="438247" y="478310"/>
                    </a:lnTo>
                    <a:cubicBezTo>
                      <a:pt x="438247" y="475771"/>
                      <a:pt x="434370" y="474501"/>
                      <a:pt x="426616" y="474501"/>
                    </a:cubicBezTo>
                    <a:lnTo>
                      <a:pt x="417909" y="465795"/>
                    </a:lnTo>
                    <a:lnTo>
                      <a:pt x="404850" y="465795"/>
                    </a:lnTo>
                    <a:lnTo>
                      <a:pt x="396143" y="457088"/>
                    </a:lnTo>
                    <a:cubicBezTo>
                      <a:pt x="393241" y="457088"/>
                      <a:pt x="391790" y="455637"/>
                      <a:pt x="391790" y="452735"/>
                    </a:cubicBezTo>
                    <a:lnTo>
                      <a:pt x="396143" y="452735"/>
                    </a:lnTo>
                    <a:lnTo>
                      <a:pt x="396143" y="448382"/>
                    </a:lnTo>
                    <a:lnTo>
                      <a:pt x="409203" y="435322"/>
                    </a:lnTo>
                    <a:lnTo>
                      <a:pt x="422263" y="422262"/>
                    </a:lnTo>
                    <a:cubicBezTo>
                      <a:pt x="422263" y="428067"/>
                      <a:pt x="422988" y="430969"/>
                      <a:pt x="424439" y="430969"/>
                    </a:cubicBezTo>
                    <a:cubicBezTo>
                      <a:pt x="425890" y="430969"/>
                      <a:pt x="428067" y="433871"/>
                      <a:pt x="430969" y="439675"/>
                    </a:cubicBezTo>
                    <a:cubicBezTo>
                      <a:pt x="433872" y="442578"/>
                      <a:pt x="436297" y="444029"/>
                      <a:pt x="438247" y="444029"/>
                    </a:cubicBezTo>
                    <a:lnTo>
                      <a:pt x="444029" y="435322"/>
                    </a:lnTo>
                    <a:lnTo>
                      <a:pt x="444029" y="413556"/>
                    </a:lnTo>
                    <a:cubicBezTo>
                      <a:pt x="446931" y="407752"/>
                      <a:pt x="448382" y="397594"/>
                      <a:pt x="448382" y="383083"/>
                    </a:cubicBezTo>
                    <a:cubicBezTo>
                      <a:pt x="451330" y="371475"/>
                      <a:pt x="454288" y="361317"/>
                      <a:pt x="457259" y="352611"/>
                    </a:cubicBezTo>
                    <a:cubicBezTo>
                      <a:pt x="460229" y="343904"/>
                      <a:pt x="463210" y="335198"/>
                      <a:pt x="466203" y="326492"/>
                    </a:cubicBezTo>
                    <a:lnTo>
                      <a:pt x="475114" y="296019"/>
                    </a:lnTo>
                    <a:cubicBezTo>
                      <a:pt x="481054" y="290215"/>
                      <a:pt x="486994" y="287312"/>
                      <a:pt x="492935" y="287312"/>
                    </a:cubicBezTo>
                    <a:cubicBezTo>
                      <a:pt x="498830" y="293117"/>
                      <a:pt x="501777" y="297470"/>
                      <a:pt x="501777" y="300372"/>
                    </a:cubicBezTo>
                    <a:lnTo>
                      <a:pt x="502318" y="302671"/>
                    </a:lnTo>
                    <a:lnTo>
                      <a:pt x="500349" y="302141"/>
                    </a:lnTo>
                    <a:cubicBezTo>
                      <a:pt x="499079" y="302413"/>
                      <a:pt x="497719" y="303274"/>
                      <a:pt x="496267" y="304725"/>
                    </a:cubicBezTo>
                    <a:cubicBezTo>
                      <a:pt x="493365" y="307628"/>
                      <a:pt x="491914" y="317785"/>
                      <a:pt x="491914" y="335198"/>
                    </a:cubicBezTo>
                    <a:lnTo>
                      <a:pt x="483208" y="361317"/>
                    </a:lnTo>
                    <a:cubicBezTo>
                      <a:pt x="483208" y="378730"/>
                      <a:pt x="481757" y="388888"/>
                      <a:pt x="478855" y="391790"/>
                    </a:cubicBezTo>
                    <a:cubicBezTo>
                      <a:pt x="478855" y="397594"/>
                      <a:pt x="478129" y="403399"/>
                      <a:pt x="476678" y="409203"/>
                    </a:cubicBezTo>
                    <a:cubicBezTo>
                      <a:pt x="475227" y="415007"/>
                      <a:pt x="474501" y="420811"/>
                      <a:pt x="474501" y="426616"/>
                    </a:cubicBezTo>
                    <a:lnTo>
                      <a:pt x="548506" y="391790"/>
                    </a:lnTo>
                    <a:lnTo>
                      <a:pt x="540414" y="377917"/>
                    </a:lnTo>
                    <a:lnTo>
                      <a:pt x="544119" y="383083"/>
                    </a:lnTo>
                    <a:cubicBezTo>
                      <a:pt x="547089" y="385986"/>
                      <a:pt x="550796" y="387437"/>
                      <a:pt x="555240" y="387437"/>
                    </a:cubicBezTo>
                    <a:cubicBezTo>
                      <a:pt x="561180" y="387437"/>
                      <a:pt x="566373" y="385986"/>
                      <a:pt x="570817" y="383083"/>
                    </a:cubicBezTo>
                    <a:cubicBezTo>
                      <a:pt x="575260" y="380181"/>
                      <a:pt x="580453" y="377279"/>
                      <a:pt x="586393" y="374377"/>
                    </a:cubicBezTo>
                    <a:lnTo>
                      <a:pt x="613124" y="361317"/>
                    </a:lnTo>
                    <a:cubicBezTo>
                      <a:pt x="625005" y="361317"/>
                      <a:pt x="633916" y="358415"/>
                      <a:pt x="639856" y="352611"/>
                    </a:cubicBezTo>
                    <a:lnTo>
                      <a:pt x="639856" y="339551"/>
                    </a:lnTo>
                    <a:cubicBezTo>
                      <a:pt x="639856" y="330845"/>
                      <a:pt x="641330" y="325040"/>
                      <a:pt x="644277" y="322138"/>
                    </a:cubicBezTo>
                    <a:lnTo>
                      <a:pt x="644277" y="287312"/>
                    </a:lnTo>
                    <a:cubicBezTo>
                      <a:pt x="644277" y="278606"/>
                      <a:pt x="645728" y="268449"/>
                      <a:pt x="648630" y="256840"/>
                    </a:cubicBezTo>
                    <a:cubicBezTo>
                      <a:pt x="651533" y="245231"/>
                      <a:pt x="651533" y="235074"/>
                      <a:pt x="648630" y="226367"/>
                    </a:cubicBezTo>
                    <a:cubicBezTo>
                      <a:pt x="642826" y="226367"/>
                      <a:pt x="639198" y="227818"/>
                      <a:pt x="637747" y="230721"/>
                    </a:cubicBezTo>
                    <a:cubicBezTo>
                      <a:pt x="636297" y="233623"/>
                      <a:pt x="632669" y="233623"/>
                      <a:pt x="626864" y="230721"/>
                    </a:cubicBezTo>
                    <a:lnTo>
                      <a:pt x="626864" y="235074"/>
                    </a:lnTo>
                    <a:lnTo>
                      <a:pt x="618158" y="235074"/>
                    </a:lnTo>
                    <a:lnTo>
                      <a:pt x="587685" y="248133"/>
                    </a:lnTo>
                    <a:lnTo>
                      <a:pt x="544153" y="261193"/>
                    </a:lnTo>
                    <a:cubicBezTo>
                      <a:pt x="535446" y="266997"/>
                      <a:pt x="526740" y="270625"/>
                      <a:pt x="518034" y="272076"/>
                    </a:cubicBezTo>
                    <a:cubicBezTo>
                      <a:pt x="509327" y="273527"/>
                      <a:pt x="500621" y="277155"/>
                      <a:pt x="491914" y="282959"/>
                    </a:cubicBezTo>
                    <a:lnTo>
                      <a:pt x="465795" y="291666"/>
                    </a:lnTo>
                    <a:cubicBezTo>
                      <a:pt x="448382" y="291666"/>
                      <a:pt x="439676" y="291666"/>
                      <a:pt x="439676" y="291666"/>
                    </a:cubicBezTo>
                    <a:cubicBezTo>
                      <a:pt x="442578" y="288764"/>
                      <a:pt x="444754" y="288038"/>
                      <a:pt x="446205" y="289489"/>
                    </a:cubicBezTo>
                    <a:cubicBezTo>
                      <a:pt x="447656" y="290940"/>
                      <a:pt x="449833" y="290215"/>
                      <a:pt x="452735" y="287312"/>
                    </a:cubicBezTo>
                    <a:lnTo>
                      <a:pt x="435322" y="287312"/>
                    </a:lnTo>
                    <a:lnTo>
                      <a:pt x="422263" y="278606"/>
                    </a:lnTo>
                    <a:lnTo>
                      <a:pt x="411380" y="262282"/>
                    </a:lnTo>
                    <a:lnTo>
                      <a:pt x="417909" y="265546"/>
                    </a:lnTo>
                    <a:lnTo>
                      <a:pt x="417909" y="261193"/>
                    </a:lnTo>
                    <a:cubicBezTo>
                      <a:pt x="420812" y="264095"/>
                      <a:pt x="423714" y="265546"/>
                      <a:pt x="426616" y="265546"/>
                    </a:cubicBezTo>
                    <a:cubicBezTo>
                      <a:pt x="429518" y="265546"/>
                      <a:pt x="431695" y="264821"/>
                      <a:pt x="433146" y="263370"/>
                    </a:cubicBezTo>
                    <a:cubicBezTo>
                      <a:pt x="434597" y="261919"/>
                      <a:pt x="436773" y="261193"/>
                      <a:pt x="439676" y="261193"/>
                    </a:cubicBezTo>
                    <a:cubicBezTo>
                      <a:pt x="439676" y="264095"/>
                      <a:pt x="441127" y="265546"/>
                      <a:pt x="444029" y="265546"/>
                    </a:cubicBezTo>
                    <a:cubicBezTo>
                      <a:pt x="446931" y="265546"/>
                      <a:pt x="449833" y="264095"/>
                      <a:pt x="452735" y="261193"/>
                    </a:cubicBezTo>
                    <a:lnTo>
                      <a:pt x="461442" y="261193"/>
                    </a:lnTo>
                    <a:cubicBezTo>
                      <a:pt x="470148" y="258472"/>
                      <a:pt x="478855" y="255740"/>
                      <a:pt x="487561" y="252997"/>
                    </a:cubicBezTo>
                    <a:cubicBezTo>
                      <a:pt x="496267" y="250253"/>
                      <a:pt x="506425" y="246138"/>
                      <a:pt x="518034" y="240651"/>
                    </a:cubicBezTo>
                    <a:cubicBezTo>
                      <a:pt x="541251" y="235164"/>
                      <a:pt x="561566" y="228317"/>
                      <a:pt x="578979" y="220110"/>
                    </a:cubicBezTo>
                    <a:lnTo>
                      <a:pt x="609451" y="207730"/>
                    </a:lnTo>
                    <a:cubicBezTo>
                      <a:pt x="615256" y="207730"/>
                      <a:pt x="619609" y="206370"/>
                      <a:pt x="622511" y="203649"/>
                    </a:cubicBezTo>
                    <a:cubicBezTo>
                      <a:pt x="625413" y="203649"/>
                      <a:pt x="626864" y="202266"/>
                      <a:pt x="626864" y="199500"/>
                    </a:cubicBezTo>
                    <a:lnTo>
                      <a:pt x="626864" y="195419"/>
                    </a:lnTo>
                    <a:cubicBezTo>
                      <a:pt x="629767" y="187030"/>
                      <a:pt x="635571" y="182835"/>
                      <a:pt x="644277" y="182835"/>
                    </a:cubicBezTo>
                    <a:close/>
                    <a:moveTo>
                      <a:pt x="150952" y="149642"/>
                    </a:moveTo>
                    <a:cubicBezTo>
                      <a:pt x="152913" y="149279"/>
                      <a:pt x="155855" y="149460"/>
                      <a:pt x="159777" y="150186"/>
                    </a:cubicBezTo>
                    <a:cubicBezTo>
                      <a:pt x="167622" y="151637"/>
                      <a:pt x="172837" y="152363"/>
                      <a:pt x="175421" y="152363"/>
                    </a:cubicBezTo>
                    <a:cubicBezTo>
                      <a:pt x="191973" y="158167"/>
                      <a:pt x="201699" y="159618"/>
                      <a:pt x="204602" y="156716"/>
                    </a:cubicBezTo>
                    <a:lnTo>
                      <a:pt x="235074" y="156716"/>
                    </a:lnTo>
                    <a:cubicBezTo>
                      <a:pt x="237977" y="156716"/>
                      <a:pt x="240153" y="157441"/>
                      <a:pt x="241604" y="158892"/>
                    </a:cubicBezTo>
                    <a:cubicBezTo>
                      <a:pt x="243055" y="160343"/>
                      <a:pt x="245232" y="161069"/>
                      <a:pt x="248134" y="161069"/>
                    </a:cubicBezTo>
                    <a:cubicBezTo>
                      <a:pt x="256840" y="161069"/>
                      <a:pt x="261193" y="158167"/>
                      <a:pt x="261193" y="152363"/>
                    </a:cubicBezTo>
                    <a:cubicBezTo>
                      <a:pt x="266998" y="158167"/>
                      <a:pt x="268449" y="161069"/>
                      <a:pt x="265547" y="161069"/>
                    </a:cubicBezTo>
                    <a:cubicBezTo>
                      <a:pt x="265547" y="163971"/>
                      <a:pt x="266998" y="165422"/>
                      <a:pt x="269900" y="165422"/>
                    </a:cubicBezTo>
                    <a:lnTo>
                      <a:pt x="278606" y="165422"/>
                    </a:lnTo>
                    <a:cubicBezTo>
                      <a:pt x="281509" y="168324"/>
                      <a:pt x="285862" y="169775"/>
                      <a:pt x="291666" y="169775"/>
                    </a:cubicBezTo>
                    <a:lnTo>
                      <a:pt x="291666" y="174129"/>
                    </a:lnTo>
                    <a:lnTo>
                      <a:pt x="300372" y="174129"/>
                    </a:lnTo>
                    <a:lnTo>
                      <a:pt x="309079" y="182835"/>
                    </a:lnTo>
                    <a:cubicBezTo>
                      <a:pt x="311981" y="185737"/>
                      <a:pt x="313432" y="188639"/>
                      <a:pt x="313432" y="191542"/>
                    </a:cubicBezTo>
                    <a:lnTo>
                      <a:pt x="313432" y="187188"/>
                    </a:lnTo>
                    <a:lnTo>
                      <a:pt x="322139" y="195895"/>
                    </a:lnTo>
                    <a:lnTo>
                      <a:pt x="322139" y="200248"/>
                    </a:lnTo>
                    <a:lnTo>
                      <a:pt x="326492" y="200248"/>
                    </a:lnTo>
                    <a:cubicBezTo>
                      <a:pt x="332296" y="206052"/>
                      <a:pt x="335198" y="213308"/>
                      <a:pt x="335198" y="222014"/>
                    </a:cubicBezTo>
                    <a:cubicBezTo>
                      <a:pt x="338101" y="222014"/>
                      <a:pt x="339551" y="224916"/>
                      <a:pt x="339551" y="230721"/>
                    </a:cubicBezTo>
                    <a:cubicBezTo>
                      <a:pt x="336649" y="233623"/>
                      <a:pt x="335198" y="236525"/>
                      <a:pt x="335198" y="239427"/>
                    </a:cubicBezTo>
                    <a:cubicBezTo>
                      <a:pt x="335198" y="242329"/>
                      <a:pt x="336649" y="243780"/>
                      <a:pt x="339551" y="243780"/>
                    </a:cubicBezTo>
                    <a:cubicBezTo>
                      <a:pt x="342454" y="243780"/>
                      <a:pt x="341003" y="245231"/>
                      <a:pt x="335198" y="248133"/>
                    </a:cubicBezTo>
                    <a:lnTo>
                      <a:pt x="339551" y="248133"/>
                    </a:lnTo>
                    <a:cubicBezTo>
                      <a:pt x="342454" y="251036"/>
                      <a:pt x="343905" y="253938"/>
                      <a:pt x="343905" y="256840"/>
                    </a:cubicBezTo>
                    <a:cubicBezTo>
                      <a:pt x="338101" y="256840"/>
                      <a:pt x="333747" y="258291"/>
                      <a:pt x="330845" y="261193"/>
                    </a:cubicBezTo>
                    <a:cubicBezTo>
                      <a:pt x="327943" y="261193"/>
                      <a:pt x="326492" y="261919"/>
                      <a:pt x="326492" y="263370"/>
                    </a:cubicBezTo>
                    <a:cubicBezTo>
                      <a:pt x="326492" y="264821"/>
                      <a:pt x="325041" y="265546"/>
                      <a:pt x="322139" y="265546"/>
                    </a:cubicBezTo>
                    <a:cubicBezTo>
                      <a:pt x="322139" y="262644"/>
                      <a:pt x="320687" y="261193"/>
                      <a:pt x="317785" y="261193"/>
                    </a:cubicBezTo>
                    <a:cubicBezTo>
                      <a:pt x="314883" y="261193"/>
                      <a:pt x="313432" y="262644"/>
                      <a:pt x="313432" y="265546"/>
                    </a:cubicBezTo>
                    <a:cubicBezTo>
                      <a:pt x="313432" y="268449"/>
                      <a:pt x="311981" y="269900"/>
                      <a:pt x="309079" y="269900"/>
                    </a:cubicBezTo>
                    <a:lnTo>
                      <a:pt x="300372" y="269900"/>
                    </a:lnTo>
                    <a:lnTo>
                      <a:pt x="291666" y="278606"/>
                    </a:lnTo>
                    <a:cubicBezTo>
                      <a:pt x="291666" y="275704"/>
                      <a:pt x="290215" y="274253"/>
                      <a:pt x="287313" y="274253"/>
                    </a:cubicBezTo>
                    <a:lnTo>
                      <a:pt x="287313" y="269900"/>
                    </a:lnTo>
                    <a:lnTo>
                      <a:pt x="282960" y="274253"/>
                    </a:lnTo>
                    <a:lnTo>
                      <a:pt x="274253" y="274253"/>
                    </a:lnTo>
                    <a:cubicBezTo>
                      <a:pt x="268449" y="280057"/>
                      <a:pt x="265547" y="281508"/>
                      <a:pt x="265547" y="278606"/>
                    </a:cubicBezTo>
                    <a:cubicBezTo>
                      <a:pt x="259743" y="272802"/>
                      <a:pt x="253938" y="278606"/>
                      <a:pt x="248134" y="296019"/>
                    </a:cubicBezTo>
                    <a:lnTo>
                      <a:pt x="243781" y="291666"/>
                    </a:lnTo>
                    <a:cubicBezTo>
                      <a:pt x="240878" y="294568"/>
                      <a:pt x="237976" y="296019"/>
                      <a:pt x="235074" y="296019"/>
                    </a:cubicBezTo>
                    <a:cubicBezTo>
                      <a:pt x="237977" y="293117"/>
                      <a:pt x="239427" y="288764"/>
                      <a:pt x="239427" y="282959"/>
                    </a:cubicBezTo>
                    <a:lnTo>
                      <a:pt x="226368" y="296019"/>
                    </a:lnTo>
                    <a:lnTo>
                      <a:pt x="217661" y="304725"/>
                    </a:lnTo>
                    <a:cubicBezTo>
                      <a:pt x="211857" y="307628"/>
                      <a:pt x="208955" y="309804"/>
                      <a:pt x="208955" y="311255"/>
                    </a:cubicBezTo>
                    <a:cubicBezTo>
                      <a:pt x="208955" y="312706"/>
                      <a:pt x="207504" y="314883"/>
                      <a:pt x="204602" y="317785"/>
                    </a:cubicBezTo>
                    <a:cubicBezTo>
                      <a:pt x="201699" y="320687"/>
                      <a:pt x="200248" y="323589"/>
                      <a:pt x="200248" y="326492"/>
                    </a:cubicBezTo>
                    <a:lnTo>
                      <a:pt x="191542" y="335198"/>
                    </a:lnTo>
                    <a:cubicBezTo>
                      <a:pt x="191542" y="332296"/>
                      <a:pt x="190091" y="332296"/>
                      <a:pt x="187189" y="335198"/>
                    </a:cubicBezTo>
                    <a:lnTo>
                      <a:pt x="183244" y="339551"/>
                    </a:lnTo>
                    <a:cubicBezTo>
                      <a:pt x="183244" y="342453"/>
                      <a:pt x="181951" y="345355"/>
                      <a:pt x="179366" y="348258"/>
                    </a:cubicBezTo>
                    <a:lnTo>
                      <a:pt x="171544" y="361317"/>
                    </a:lnTo>
                    <a:cubicBezTo>
                      <a:pt x="166284" y="358415"/>
                      <a:pt x="166284" y="354062"/>
                      <a:pt x="171544" y="348258"/>
                    </a:cubicBezTo>
                    <a:cubicBezTo>
                      <a:pt x="174129" y="345355"/>
                      <a:pt x="175421" y="342453"/>
                      <a:pt x="175421" y="339551"/>
                    </a:cubicBezTo>
                    <a:cubicBezTo>
                      <a:pt x="178052" y="339551"/>
                      <a:pt x="181974" y="332296"/>
                      <a:pt x="187189" y="317785"/>
                    </a:cubicBezTo>
                    <a:cubicBezTo>
                      <a:pt x="198798" y="297470"/>
                      <a:pt x="204602" y="280057"/>
                      <a:pt x="204602" y="265546"/>
                    </a:cubicBezTo>
                    <a:cubicBezTo>
                      <a:pt x="207504" y="268449"/>
                      <a:pt x="208955" y="267723"/>
                      <a:pt x="208955" y="263370"/>
                    </a:cubicBezTo>
                    <a:cubicBezTo>
                      <a:pt x="208955" y="259017"/>
                      <a:pt x="210406" y="255389"/>
                      <a:pt x="213308" y="252487"/>
                    </a:cubicBezTo>
                    <a:lnTo>
                      <a:pt x="213308" y="230721"/>
                    </a:lnTo>
                    <a:cubicBezTo>
                      <a:pt x="213308" y="219112"/>
                      <a:pt x="207504" y="213308"/>
                      <a:pt x="195895" y="213308"/>
                    </a:cubicBezTo>
                    <a:lnTo>
                      <a:pt x="179366" y="200248"/>
                    </a:lnTo>
                    <a:lnTo>
                      <a:pt x="139303" y="187188"/>
                    </a:lnTo>
                    <a:lnTo>
                      <a:pt x="95771" y="178482"/>
                    </a:lnTo>
                    <a:cubicBezTo>
                      <a:pt x="95771" y="175580"/>
                      <a:pt x="97948" y="174129"/>
                      <a:pt x="102301" y="174129"/>
                    </a:cubicBezTo>
                    <a:cubicBezTo>
                      <a:pt x="106654" y="174129"/>
                      <a:pt x="110282" y="172678"/>
                      <a:pt x="113184" y="169775"/>
                    </a:cubicBezTo>
                    <a:cubicBezTo>
                      <a:pt x="116086" y="166873"/>
                      <a:pt x="116812" y="165422"/>
                      <a:pt x="115360" y="165422"/>
                    </a:cubicBezTo>
                    <a:cubicBezTo>
                      <a:pt x="113910" y="165422"/>
                      <a:pt x="116086" y="163971"/>
                      <a:pt x="121890" y="161069"/>
                    </a:cubicBezTo>
                    <a:lnTo>
                      <a:pt x="134950" y="152363"/>
                    </a:lnTo>
                    <a:lnTo>
                      <a:pt x="143656" y="152363"/>
                    </a:lnTo>
                    <a:lnTo>
                      <a:pt x="148010" y="152363"/>
                    </a:lnTo>
                    <a:cubicBezTo>
                      <a:pt x="148010" y="150911"/>
                      <a:pt x="148990" y="150005"/>
                      <a:pt x="150952" y="149642"/>
                    </a:cubicBezTo>
                    <a:close/>
                    <a:moveTo>
                      <a:pt x="635571" y="52238"/>
                    </a:moveTo>
                    <a:cubicBezTo>
                      <a:pt x="632669" y="52238"/>
                      <a:pt x="631943" y="52964"/>
                      <a:pt x="633394" y="54415"/>
                    </a:cubicBezTo>
                    <a:cubicBezTo>
                      <a:pt x="634845" y="55866"/>
                      <a:pt x="637022" y="56592"/>
                      <a:pt x="639924" y="56592"/>
                    </a:cubicBezTo>
                    <a:close/>
                    <a:moveTo>
                      <a:pt x="483208" y="0"/>
                    </a:moveTo>
                    <a:cubicBezTo>
                      <a:pt x="483208" y="8706"/>
                      <a:pt x="493365" y="13059"/>
                      <a:pt x="513680" y="13059"/>
                    </a:cubicBezTo>
                    <a:cubicBezTo>
                      <a:pt x="522387" y="13059"/>
                      <a:pt x="531093" y="14510"/>
                      <a:pt x="539800" y="17413"/>
                    </a:cubicBezTo>
                    <a:cubicBezTo>
                      <a:pt x="548506" y="20315"/>
                      <a:pt x="557213" y="23217"/>
                      <a:pt x="565919" y="26119"/>
                    </a:cubicBezTo>
                    <a:cubicBezTo>
                      <a:pt x="568822" y="29021"/>
                      <a:pt x="576077" y="30472"/>
                      <a:pt x="587685" y="30472"/>
                    </a:cubicBezTo>
                    <a:cubicBezTo>
                      <a:pt x="590588" y="33374"/>
                      <a:pt x="593490" y="34826"/>
                      <a:pt x="596392" y="34826"/>
                    </a:cubicBezTo>
                    <a:lnTo>
                      <a:pt x="605098" y="34826"/>
                    </a:lnTo>
                    <a:lnTo>
                      <a:pt x="631217" y="47885"/>
                    </a:lnTo>
                    <a:cubicBezTo>
                      <a:pt x="634120" y="50787"/>
                      <a:pt x="637022" y="52238"/>
                      <a:pt x="639924" y="52238"/>
                    </a:cubicBezTo>
                    <a:cubicBezTo>
                      <a:pt x="642826" y="52238"/>
                      <a:pt x="644277" y="55141"/>
                      <a:pt x="644277" y="60945"/>
                    </a:cubicBezTo>
                    <a:lnTo>
                      <a:pt x="639924" y="60945"/>
                    </a:lnTo>
                    <a:lnTo>
                      <a:pt x="657337" y="71420"/>
                    </a:lnTo>
                    <a:lnTo>
                      <a:pt x="648630" y="71420"/>
                    </a:lnTo>
                    <a:cubicBezTo>
                      <a:pt x="651533" y="73732"/>
                      <a:pt x="652984" y="76045"/>
                      <a:pt x="652984" y="78358"/>
                    </a:cubicBezTo>
                    <a:cubicBezTo>
                      <a:pt x="650081" y="78358"/>
                      <a:pt x="647179" y="77632"/>
                      <a:pt x="644277" y="76181"/>
                    </a:cubicBezTo>
                    <a:cubicBezTo>
                      <a:pt x="641375" y="74730"/>
                      <a:pt x="638473" y="74005"/>
                      <a:pt x="635571" y="74005"/>
                    </a:cubicBezTo>
                    <a:cubicBezTo>
                      <a:pt x="629767" y="74005"/>
                      <a:pt x="626864" y="73279"/>
                      <a:pt x="626864" y="71828"/>
                    </a:cubicBezTo>
                    <a:cubicBezTo>
                      <a:pt x="626864" y="70377"/>
                      <a:pt x="625413" y="69651"/>
                      <a:pt x="622511" y="69651"/>
                    </a:cubicBezTo>
                    <a:cubicBezTo>
                      <a:pt x="619609" y="69651"/>
                      <a:pt x="618158" y="68200"/>
                      <a:pt x="618158" y="65298"/>
                    </a:cubicBezTo>
                    <a:cubicBezTo>
                      <a:pt x="609451" y="59494"/>
                      <a:pt x="608000" y="59494"/>
                      <a:pt x="613805" y="65298"/>
                    </a:cubicBezTo>
                    <a:cubicBezTo>
                      <a:pt x="619609" y="71102"/>
                      <a:pt x="622511" y="75456"/>
                      <a:pt x="622511" y="78358"/>
                    </a:cubicBezTo>
                    <a:cubicBezTo>
                      <a:pt x="619609" y="75456"/>
                      <a:pt x="615256" y="74005"/>
                      <a:pt x="609451" y="74005"/>
                    </a:cubicBezTo>
                    <a:cubicBezTo>
                      <a:pt x="606549" y="74005"/>
                      <a:pt x="604373" y="73279"/>
                      <a:pt x="602922" y="71828"/>
                    </a:cubicBezTo>
                    <a:cubicBezTo>
                      <a:pt x="601471" y="70377"/>
                      <a:pt x="599294" y="69651"/>
                      <a:pt x="596392" y="69651"/>
                    </a:cubicBezTo>
                    <a:cubicBezTo>
                      <a:pt x="590588" y="75456"/>
                      <a:pt x="590587" y="79809"/>
                      <a:pt x="596392" y="82711"/>
                    </a:cubicBezTo>
                    <a:cubicBezTo>
                      <a:pt x="602196" y="85613"/>
                      <a:pt x="605098" y="88515"/>
                      <a:pt x="605098" y="91417"/>
                    </a:cubicBezTo>
                    <a:lnTo>
                      <a:pt x="592038" y="91417"/>
                    </a:lnTo>
                    <a:lnTo>
                      <a:pt x="596392" y="95771"/>
                    </a:lnTo>
                    <a:cubicBezTo>
                      <a:pt x="590588" y="101575"/>
                      <a:pt x="584783" y="100124"/>
                      <a:pt x="578979" y="91417"/>
                    </a:cubicBezTo>
                    <a:cubicBezTo>
                      <a:pt x="576077" y="91417"/>
                      <a:pt x="573175" y="89966"/>
                      <a:pt x="570272" y="87064"/>
                    </a:cubicBezTo>
                    <a:cubicBezTo>
                      <a:pt x="567370" y="84162"/>
                      <a:pt x="564468" y="82711"/>
                      <a:pt x="561566" y="82711"/>
                    </a:cubicBezTo>
                    <a:cubicBezTo>
                      <a:pt x="558664" y="82711"/>
                      <a:pt x="552859" y="87064"/>
                      <a:pt x="544153" y="95771"/>
                    </a:cubicBezTo>
                    <a:lnTo>
                      <a:pt x="539800" y="95771"/>
                    </a:lnTo>
                    <a:lnTo>
                      <a:pt x="539800" y="100124"/>
                    </a:lnTo>
                    <a:cubicBezTo>
                      <a:pt x="536898" y="100124"/>
                      <a:pt x="534721" y="100849"/>
                      <a:pt x="533270" y="102300"/>
                    </a:cubicBezTo>
                    <a:cubicBezTo>
                      <a:pt x="531819" y="103752"/>
                      <a:pt x="529642" y="104477"/>
                      <a:pt x="526740" y="104477"/>
                    </a:cubicBezTo>
                    <a:lnTo>
                      <a:pt x="539800" y="87064"/>
                    </a:lnTo>
                    <a:cubicBezTo>
                      <a:pt x="539800" y="81260"/>
                      <a:pt x="541251" y="78358"/>
                      <a:pt x="544153" y="78358"/>
                    </a:cubicBezTo>
                    <a:lnTo>
                      <a:pt x="544153" y="71420"/>
                    </a:lnTo>
                    <a:cubicBezTo>
                      <a:pt x="544153" y="66749"/>
                      <a:pt x="540525" y="63110"/>
                      <a:pt x="533270" y="60503"/>
                    </a:cubicBezTo>
                    <a:cubicBezTo>
                      <a:pt x="526014" y="57895"/>
                      <a:pt x="520936" y="53690"/>
                      <a:pt x="518034" y="47885"/>
                    </a:cubicBezTo>
                    <a:lnTo>
                      <a:pt x="509327" y="39179"/>
                    </a:lnTo>
                    <a:cubicBezTo>
                      <a:pt x="503523" y="36277"/>
                      <a:pt x="499895" y="33374"/>
                      <a:pt x="498444" y="30472"/>
                    </a:cubicBezTo>
                    <a:cubicBezTo>
                      <a:pt x="496993" y="27570"/>
                      <a:pt x="493365" y="24668"/>
                      <a:pt x="487561" y="21766"/>
                    </a:cubicBezTo>
                    <a:cubicBezTo>
                      <a:pt x="478855" y="21766"/>
                      <a:pt x="474501" y="18864"/>
                      <a:pt x="474501" y="13059"/>
                    </a:cubicBezTo>
                    <a:cubicBezTo>
                      <a:pt x="474501" y="10157"/>
                      <a:pt x="477403" y="5804"/>
                      <a:pt x="4832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文本框-32_矢量">
              <a:extLst>
                <a:ext uri="{FF2B5EF4-FFF2-40B4-BE49-F238E27FC236}">
                  <a16:creationId xmlns:a16="http://schemas.microsoft.com/office/drawing/2014/main" id="{708EAE89-53CA-CD76-C945-91A3DF8F245C}"/>
                </a:ext>
              </a:extLst>
            </p:cNvPr>
            <p:cNvGrpSpPr/>
            <p:nvPr/>
          </p:nvGrpSpPr>
          <p:grpSpPr>
            <a:xfrm>
              <a:off x="2934955" y="2975164"/>
              <a:ext cx="2053069" cy="448590"/>
              <a:chOff x="2934955" y="2975164"/>
              <a:chExt cx="2053069" cy="448590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D68A308-EF83-B455-5668-5422830E87E4}"/>
                  </a:ext>
                </a:extLst>
              </p:cNvPr>
              <p:cNvSpPr txBox="1"/>
              <p:nvPr/>
            </p:nvSpPr>
            <p:spPr>
              <a:xfrm>
                <a:off x="2934955" y="2975164"/>
                <a:ext cx="365303" cy="446761"/>
              </a:xfrm>
              <a:custGeom>
                <a:avLst/>
                <a:gdLst/>
                <a:ahLst/>
                <a:cxnLst/>
                <a:rect l="l" t="t" r="r" b="b"/>
                <a:pathLst>
                  <a:path w="365303" h="446761">
                    <a:moveTo>
                      <a:pt x="195225" y="303200"/>
                    </a:moveTo>
                    <a:lnTo>
                      <a:pt x="195225" y="334747"/>
                    </a:lnTo>
                    <a:lnTo>
                      <a:pt x="286208" y="334747"/>
                    </a:lnTo>
                    <a:lnTo>
                      <a:pt x="286208" y="303200"/>
                    </a:lnTo>
                    <a:close/>
                    <a:moveTo>
                      <a:pt x="117501" y="105690"/>
                    </a:moveTo>
                    <a:lnTo>
                      <a:pt x="117501" y="143637"/>
                    </a:lnTo>
                    <a:lnTo>
                      <a:pt x="290780" y="143637"/>
                    </a:lnTo>
                    <a:lnTo>
                      <a:pt x="290780" y="105690"/>
                    </a:lnTo>
                    <a:close/>
                    <a:moveTo>
                      <a:pt x="163809" y="0"/>
                    </a:moveTo>
                    <a:lnTo>
                      <a:pt x="236080" y="0"/>
                    </a:lnTo>
                    <a:lnTo>
                      <a:pt x="240488" y="34824"/>
                    </a:lnTo>
                    <a:lnTo>
                      <a:pt x="364846" y="34824"/>
                    </a:lnTo>
                    <a:lnTo>
                      <a:pt x="364846" y="212674"/>
                    </a:lnTo>
                    <a:lnTo>
                      <a:pt x="117501" y="212674"/>
                    </a:lnTo>
                    <a:cubicBezTo>
                      <a:pt x="117501" y="223342"/>
                      <a:pt x="117348" y="231420"/>
                      <a:pt x="117044" y="236906"/>
                    </a:cubicBezTo>
                    <a:lnTo>
                      <a:pt x="365303" y="236906"/>
                    </a:lnTo>
                    <a:lnTo>
                      <a:pt x="365303" y="446761"/>
                    </a:lnTo>
                    <a:lnTo>
                      <a:pt x="115215" y="446761"/>
                    </a:lnTo>
                    <a:lnTo>
                      <a:pt x="115215" y="275768"/>
                    </a:lnTo>
                    <a:cubicBezTo>
                      <a:pt x="111862" y="330022"/>
                      <a:pt x="101651" y="372009"/>
                      <a:pt x="84582" y="401727"/>
                    </a:cubicBezTo>
                    <a:cubicBezTo>
                      <a:pt x="67514" y="431445"/>
                      <a:pt x="39320" y="446304"/>
                      <a:pt x="0" y="446304"/>
                    </a:cubicBezTo>
                    <a:lnTo>
                      <a:pt x="0" y="334290"/>
                    </a:lnTo>
                    <a:cubicBezTo>
                      <a:pt x="12192" y="334290"/>
                      <a:pt x="21565" y="329641"/>
                      <a:pt x="28118" y="320345"/>
                    </a:cubicBezTo>
                    <a:cubicBezTo>
                      <a:pt x="34671" y="311049"/>
                      <a:pt x="38939" y="297714"/>
                      <a:pt x="40920" y="280340"/>
                    </a:cubicBezTo>
                    <a:cubicBezTo>
                      <a:pt x="42901" y="262966"/>
                      <a:pt x="43892" y="238735"/>
                      <a:pt x="43892" y="207645"/>
                    </a:cubicBezTo>
                    <a:lnTo>
                      <a:pt x="43892" y="34824"/>
                    </a:lnTo>
                    <a:lnTo>
                      <a:pt x="167336" y="348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F0C5895-AF42-0293-EA7D-A462F3A00132}"/>
                  </a:ext>
                </a:extLst>
              </p:cNvPr>
              <p:cNvSpPr txBox="1"/>
              <p:nvPr/>
            </p:nvSpPr>
            <p:spPr>
              <a:xfrm>
                <a:off x="3378439" y="2981641"/>
                <a:ext cx="403251" cy="442113"/>
              </a:xfrm>
              <a:custGeom>
                <a:avLst/>
                <a:gdLst/>
                <a:ahLst/>
                <a:cxnLst/>
                <a:rect l="l" t="t" r="r" b="b"/>
                <a:pathLst>
                  <a:path w="403251" h="442113">
                    <a:moveTo>
                      <a:pt x="82296" y="257861"/>
                    </a:moveTo>
                    <a:lnTo>
                      <a:pt x="117958" y="257861"/>
                    </a:lnTo>
                    <a:lnTo>
                      <a:pt x="119787" y="310896"/>
                    </a:lnTo>
                    <a:lnTo>
                      <a:pt x="85040" y="310896"/>
                    </a:lnTo>
                    <a:close/>
                    <a:moveTo>
                      <a:pt x="210770" y="144475"/>
                    </a:moveTo>
                    <a:lnTo>
                      <a:pt x="368046" y="144475"/>
                    </a:lnTo>
                    <a:lnTo>
                      <a:pt x="368046" y="216713"/>
                    </a:lnTo>
                    <a:cubicBezTo>
                      <a:pt x="364998" y="221285"/>
                      <a:pt x="361646" y="229286"/>
                      <a:pt x="357988" y="240716"/>
                    </a:cubicBezTo>
                    <a:cubicBezTo>
                      <a:pt x="354330" y="252146"/>
                      <a:pt x="352349" y="262585"/>
                      <a:pt x="352044" y="272034"/>
                    </a:cubicBezTo>
                    <a:cubicBezTo>
                      <a:pt x="351130" y="290932"/>
                      <a:pt x="353264" y="305029"/>
                      <a:pt x="358445" y="314325"/>
                    </a:cubicBezTo>
                    <a:cubicBezTo>
                      <a:pt x="363627" y="323622"/>
                      <a:pt x="371094" y="328879"/>
                      <a:pt x="380848" y="330099"/>
                    </a:cubicBezTo>
                    <a:lnTo>
                      <a:pt x="403251" y="330099"/>
                    </a:lnTo>
                    <a:lnTo>
                      <a:pt x="403251" y="440741"/>
                    </a:lnTo>
                    <a:lnTo>
                      <a:pt x="350216" y="440741"/>
                    </a:lnTo>
                    <a:cubicBezTo>
                      <a:pt x="327356" y="440436"/>
                      <a:pt x="310896" y="429006"/>
                      <a:pt x="300838" y="406451"/>
                    </a:cubicBezTo>
                    <a:cubicBezTo>
                      <a:pt x="290780" y="383896"/>
                      <a:pt x="286512" y="357835"/>
                      <a:pt x="288036" y="328270"/>
                    </a:cubicBezTo>
                    <a:cubicBezTo>
                      <a:pt x="289560" y="302971"/>
                      <a:pt x="291846" y="282855"/>
                      <a:pt x="294894" y="267919"/>
                    </a:cubicBezTo>
                    <a:cubicBezTo>
                      <a:pt x="297942" y="252984"/>
                      <a:pt x="303581" y="236373"/>
                      <a:pt x="311811" y="218085"/>
                    </a:cubicBezTo>
                    <a:lnTo>
                      <a:pt x="274778" y="218085"/>
                    </a:lnTo>
                    <a:cubicBezTo>
                      <a:pt x="274778" y="262281"/>
                      <a:pt x="274625" y="291541"/>
                      <a:pt x="274320" y="305867"/>
                    </a:cubicBezTo>
                    <a:cubicBezTo>
                      <a:pt x="272796" y="350673"/>
                      <a:pt x="265481" y="384429"/>
                      <a:pt x="252375" y="407137"/>
                    </a:cubicBezTo>
                    <a:cubicBezTo>
                      <a:pt x="239268" y="429844"/>
                      <a:pt x="216866" y="441503"/>
                      <a:pt x="185166" y="442113"/>
                    </a:cubicBezTo>
                    <a:lnTo>
                      <a:pt x="185166" y="330099"/>
                    </a:lnTo>
                    <a:cubicBezTo>
                      <a:pt x="196139" y="329489"/>
                      <a:pt x="203150" y="314249"/>
                      <a:pt x="206198" y="284379"/>
                    </a:cubicBezTo>
                    <a:cubicBezTo>
                      <a:pt x="209246" y="254508"/>
                      <a:pt x="210770" y="207874"/>
                      <a:pt x="210770" y="144475"/>
                    </a:cubicBezTo>
                    <a:close/>
                    <a:moveTo>
                      <a:pt x="82296" y="122073"/>
                    </a:moveTo>
                    <a:lnTo>
                      <a:pt x="117958" y="122073"/>
                    </a:lnTo>
                    <a:lnTo>
                      <a:pt x="119787" y="176479"/>
                    </a:lnTo>
                    <a:lnTo>
                      <a:pt x="85040" y="176479"/>
                    </a:lnTo>
                    <a:close/>
                    <a:moveTo>
                      <a:pt x="75438" y="109728"/>
                    </a:moveTo>
                    <a:lnTo>
                      <a:pt x="75438" y="184252"/>
                    </a:lnTo>
                    <a:lnTo>
                      <a:pt x="128931" y="184252"/>
                    </a:lnTo>
                    <a:lnTo>
                      <a:pt x="128931" y="109728"/>
                    </a:lnTo>
                    <a:close/>
                    <a:moveTo>
                      <a:pt x="252832" y="2286"/>
                    </a:moveTo>
                    <a:lnTo>
                      <a:pt x="328270" y="2286"/>
                    </a:lnTo>
                    <a:lnTo>
                      <a:pt x="331470" y="37033"/>
                    </a:lnTo>
                    <a:lnTo>
                      <a:pt x="394107" y="37033"/>
                    </a:lnTo>
                    <a:lnTo>
                      <a:pt x="394107" y="114300"/>
                    </a:lnTo>
                    <a:lnTo>
                      <a:pt x="192482" y="114300"/>
                    </a:lnTo>
                    <a:lnTo>
                      <a:pt x="192482" y="37033"/>
                    </a:lnTo>
                    <a:lnTo>
                      <a:pt x="255118" y="37033"/>
                    </a:lnTo>
                    <a:close/>
                    <a:moveTo>
                      <a:pt x="74067" y="0"/>
                    </a:moveTo>
                    <a:lnTo>
                      <a:pt x="137160" y="0"/>
                    </a:lnTo>
                    <a:lnTo>
                      <a:pt x="133503" y="37033"/>
                    </a:lnTo>
                    <a:lnTo>
                      <a:pt x="179680" y="37033"/>
                    </a:lnTo>
                    <a:lnTo>
                      <a:pt x="179680" y="298552"/>
                    </a:lnTo>
                    <a:cubicBezTo>
                      <a:pt x="179680" y="341224"/>
                      <a:pt x="178537" y="371780"/>
                      <a:pt x="176251" y="390220"/>
                    </a:cubicBezTo>
                    <a:cubicBezTo>
                      <a:pt x="173965" y="408661"/>
                      <a:pt x="169164" y="421615"/>
                      <a:pt x="161849" y="429082"/>
                    </a:cubicBezTo>
                    <a:cubicBezTo>
                      <a:pt x="154534" y="436550"/>
                      <a:pt x="142494" y="440284"/>
                      <a:pt x="125730" y="440284"/>
                    </a:cubicBezTo>
                    <a:lnTo>
                      <a:pt x="85040" y="440284"/>
                    </a:lnTo>
                    <a:lnTo>
                      <a:pt x="85040" y="328270"/>
                    </a:lnTo>
                    <a:lnTo>
                      <a:pt x="117958" y="328270"/>
                    </a:lnTo>
                    <a:cubicBezTo>
                      <a:pt x="121616" y="328270"/>
                      <a:pt x="124130" y="326136"/>
                      <a:pt x="125502" y="321869"/>
                    </a:cubicBezTo>
                    <a:cubicBezTo>
                      <a:pt x="126873" y="317602"/>
                      <a:pt x="127788" y="309982"/>
                      <a:pt x="128245" y="299009"/>
                    </a:cubicBezTo>
                    <a:cubicBezTo>
                      <a:pt x="128702" y="288036"/>
                      <a:pt x="128931" y="271272"/>
                      <a:pt x="128931" y="248717"/>
                    </a:cubicBezTo>
                    <a:lnTo>
                      <a:pt x="74981" y="248717"/>
                    </a:lnTo>
                    <a:cubicBezTo>
                      <a:pt x="73762" y="310287"/>
                      <a:pt x="67971" y="357607"/>
                      <a:pt x="57608" y="390678"/>
                    </a:cubicBezTo>
                    <a:cubicBezTo>
                      <a:pt x="47244" y="423748"/>
                      <a:pt x="28042" y="440284"/>
                      <a:pt x="0" y="440284"/>
                    </a:cubicBezTo>
                    <a:lnTo>
                      <a:pt x="0" y="328270"/>
                    </a:lnTo>
                    <a:cubicBezTo>
                      <a:pt x="8535" y="328270"/>
                      <a:pt x="14707" y="321945"/>
                      <a:pt x="18517" y="309296"/>
                    </a:cubicBezTo>
                    <a:cubicBezTo>
                      <a:pt x="22327" y="296647"/>
                      <a:pt x="24537" y="276454"/>
                      <a:pt x="25146" y="248717"/>
                    </a:cubicBezTo>
                    <a:lnTo>
                      <a:pt x="5487" y="248717"/>
                    </a:lnTo>
                    <a:lnTo>
                      <a:pt x="5487" y="184252"/>
                    </a:lnTo>
                    <a:lnTo>
                      <a:pt x="25604" y="184252"/>
                    </a:lnTo>
                    <a:lnTo>
                      <a:pt x="25604" y="56236"/>
                    </a:lnTo>
                    <a:lnTo>
                      <a:pt x="26061" y="56236"/>
                    </a:lnTo>
                    <a:lnTo>
                      <a:pt x="26061" y="37033"/>
                    </a:lnTo>
                    <a:lnTo>
                      <a:pt x="70409" y="370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FCC9A7-B644-6A23-98BD-A5F4D0C1B2A6}"/>
                  </a:ext>
                </a:extLst>
              </p:cNvPr>
              <p:cNvSpPr txBox="1"/>
              <p:nvPr/>
            </p:nvSpPr>
            <p:spPr>
              <a:xfrm>
                <a:off x="38301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AA2CF44-01AB-877B-5068-CB5032EE8577}"/>
                  </a:ext>
                </a:extLst>
              </p:cNvPr>
              <p:cNvSpPr txBox="1"/>
              <p:nvPr/>
            </p:nvSpPr>
            <p:spPr>
              <a:xfrm>
                <a:off x="4106835" y="3018674"/>
                <a:ext cx="254203" cy="382677"/>
              </a:xfrm>
              <a:custGeom>
                <a:avLst/>
                <a:gdLst/>
                <a:ahLst/>
                <a:cxnLst/>
                <a:rect l="l" t="t" r="r" b="b"/>
                <a:pathLst>
                  <a:path w="254203" h="382677">
                    <a:moveTo>
                      <a:pt x="126645" y="97384"/>
                    </a:moveTo>
                    <a:cubicBezTo>
                      <a:pt x="114453" y="97384"/>
                      <a:pt x="105537" y="105004"/>
                      <a:pt x="99898" y="120244"/>
                    </a:cubicBezTo>
                    <a:cubicBezTo>
                      <a:pt x="94260" y="135484"/>
                      <a:pt x="91135" y="158344"/>
                      <a:pt x="90526" y="188824"/>
                    </a:cubicBezTo>
                    <a:cubicBezTo>
                      <a:pt x="90221" y="221133"/>
                      <a:pt x="93345" y="244526"/>
                      <a:pt x="99898" y="259004"/>
                    </a:cubicBezTo>
                    <a:cubicBezTo>
                      <a:pt x="106452" y="273482"/>
                      <a:pt x="115519" y="280721"/>
                      <a:pt x="127102" y="280721"/>
                    </a:cubicBezTo>
                    <a:cubicBezTo>
                      <a:pt x="138989" y="280721"/>
                      <a:pt x="147904" y="273330"/>
                      <a:pt x="153848" y="258547"/>
                    </a:cubicBezTo>
                    <a:cubicBezTo>
                      <a:pt x="159792" y="243764"/>
                      <a:pt x="162916" y="220523"/>
                      <a:pt x="163221" y="188824"/>
                    </a:cubicBezTo>
                    <a:cubicBezTo>
                      <a:pt x="163525" y="157734"/>
                      <a:pt x="160477" y="134722"/>
                      <a:pt x="154077" y="119787"/>
                    </a:cubicBezTo>
                    <a:cubicBezTo>
                      <a:pt x="147676" y="104852"/>
                      <a:pt x="138532" y="97384"/>
                      <a:pt x="126645" y="97384"/>
                    </a:cubicBezTo>
                    <a:close/>
                    <a:moveTo>
                      <a:pt x="127102" y="0"/>
                    </a:moveTo>
                    <a:cubicBezTo>
                      <a:pt x="146609" y="0"/>
                      <a:pt x="164211" y="4191"/>
                      <a:pt x="179908" y="12573"/>
                    </a:cubicBezTo>
                    <a:cubicBezTo>
                      <a:pt x="195606" y="20955"/>
                      <a:pt x="209093" y="33224"/>
                      <a:pt x="220371" y="49378"/>
                    </a:cubicBezTo>
                    <a:cubicBezTo>
                      <a:pt x="231648" y="65532"/>
                      <a:pt x="240106" y="85573"/>
                      <a:pt x="245745" y="109500"/>
                    </a:cubicBezTo>
                    <a:cubicBezTo>
                      <a:pt x="251384" y="133427"/>
                      <a:pt x="254203" y="160782"/>
                      <a:pt x="254203" y="191567"/>
                    </a:cubicBezTo>
                    <a:cubicBezTo>
                      <a:pt x="254203" y="224181"/>
                      <a:pt x="251155" y="252451"/>
                      <a:pt x="245059" y="276378"/>
                    </a:cubicBezTo>
                    <a:cubicBezTo>
                      <a:pt x="238963" y="300305"/>
                      <a:pt x="230353" y="320193"/>
                      <a:pt x="219228" y="336042"/>
                    </a:cubicBezTo>
                    <a:cubicBezTo>
                      <a:pt x="208102" y="351892"/>
                      <a:pt x="194691" y="363627"/>
                      <a:pt x="178994" y="371247"/>
                    </a:cubicBezTo>
                    <a:cubicBezTo>
                      <a:pt x="163297" y="378867"/>
                      <a:pt x="145999" y="382677"/>
                      <a:pt x="127102" y="382677"/>
                    </a:cubicBezTo>
                    <a:cubicBezTo>
                      <a:pt x="108814" y="382677"/>
                      <a:pt x="91897" y="378867"/>
                      <a:pt x="76353" y="371247"/>
                    </a:cubicBezTo>
                    <a:cubicBezTo>
                      <a:pt x="60808" y="363627"/>
                      <a:pt x="47321" y="352121"/>
                      <a:pt x="35890" y="336728"/>
                    </a:cubicBezTo>
                    <a:cubicBezTo>
                      <a:pt x="24460" y="321336"/>
                      <a:pt x="15621" y="301600"/>
                      <a:pt x="9373" y="277521"/>
                    </a:cubicBezTo>
                    <a:cubicBezTo>
                      <a:pt x="3124" y="253442"/>
                      <a:pt x="0" y="224790"/>
                      <a:pt x="0" y="191567"/>
                    </a:cubicBezTo>
                    <a:cubicBezTo>
                      <a:pt x="0" y="162002"/>
                      <a:pt x="2972" y="135408"/>
                      <a:pt x="8916" y="111786"/>
                    </a:cubicBezTo>
                    <a:cubicBezTo>
                      <a:pt x="14859" y="88164"/>
                      <a:pt x="23394" y="68123"/>
                      <a:pt x="34519" y="51664"/>
                    </a:cubicBezTo>
                    <a:cubicBezTo>
                      <a:pt x="45644" y="35205"/>
                      <a:pt x="59131" y="22479"/>
                      <a:pt x="74981" y="13488"/>
                    </a:cubicBezTo>
                    <a:cubicBezTo>
                      <a:pt x="90831" y="4496"/>
                      <a:pt x="108204" y="0"/>
                      <a:pt x="12710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83EA831-6932-F928-2909-A763C96DC987}"/>
                  </a:ext>
                </a:extLst>
              </p:cNvPr>
              <p:cNvSpPr txBox="1"/>
              <p:nvPr/>
            </p:nvSpPr>
            <p:spPr>
              <a:xfrm>
                <a:off x="44016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D326B4-5E32-7518-BE1A-84D3DF510F25}"/>
                  </a:ext>
                </a:extLst>
              </p:cNvPr>
              <p:cNvSpPr txBox="1"/>
              <p:nvPr/>
            </p:nvSpPr>
            <p:spPr>
              <a:xfrm>
                <a:off x="4672848" y="3027818"/>
                <a:ext cx="315176" cy="372618"/>
              </a:xfrm>
              <a:custGeom>
                <a:avLst/>
                <a:gdLst/>
                <a:ahLst/>
                <a:cxnLst/>
                <a:rect l="l" t="t" r="r" b="b"/>
                <a:pathLst>
                  <a:path w="315176" h="372618">
                    <a:moveTo>
                      <a:pt x="10973" y="0"/>
                    </a:moveTo>
                    <a:lnTo>
                      <a:pt x="107899" y="0"/>
                    </a:lnTo>
                    <a:lnTo>
                      <a:pt x="161849" y="82296"/>
                    </a:lnTo>
                    <a:lnTo>
                      <a:pt x="206654" y="0"/>
                    </a:lnTo>
                    <a:lnTo>
                      <a:pt x="307238" y="0"/>
                    </a:lnTo>
                    <a:lnTo>
                      <a:pt x="215341" y="174194"/>
                    </a:lnTo>
                    <a:lnTo>
                      <a:pt x="315176" y="358570"/>
                    </a:lnTo>
                    <a:lnTo>
                      <a:pt x="315176" y="372618"/>
                    </a:lnTo>
                    <a:lnTo>
                      <a:pt x="218541" y="372618"/>
                    </a:lnTo>
                    <a:lnTo>
                      <a:pt x="160934" y="264719"/>
                    </a:lnTo>
                    <a:lnTo>
                      <a:pt x="104699" y="372618"/>
                    </a:lnTo>
                    <a:lnTo>
                      <a:pt x="0" y="372618"/>
                    </a:lnTo>
                    <a:lnTo>
                      <a:pt x="107899" y="171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9CD8A8D-2908-A7D7-2895-429633304005}"/>
              </a:ext>
            </a:extLst>
          </p:cNvPr>
          <p:cNvGrpSpPr/>
          <p:nvPr/>
        </p:nvGrpSpPr>
        <p:grpSpPr>
          <a:xfrm>
            <a:off x="1088829" y="930161"/>
            <a:ext cx="7237002" cy="690804"/>
            <a:chOff x="1088829" y="1333739"/>
            <a:chExt cx="7237002" cy="690804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E81B08C-836C-5B39-3D3E-B379D47BD0BF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FFF8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D60BF6A-BF87-5EDB-8828-DA339F440887}"/>
                </a:ext>
              </a:extLst>
            </p:cNvPr>
            <p:cNvSpPr txBox="1"/>
            <p:nvPr/>
          </p:nvSpPr>
          <p:spPr>
            <a:xfrm>
              <a:off x="1139985" y="1446142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3B59A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rgbClr val="F3B59A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64808A8-8713-9666-72AC-1964BFB7993A}"/>
                </a:ext>
              </a:extLst>
            </p:cNvPr>
            <p:cNvGrpSpPr/>
            <p:nvPr/>
          </p:nvGrpSpPr>
          <p:grpSpPr>
            <a:xfrm>
              <a:off x="1836076" y="1333739"/>
              <a:ext cx="6489755" cy="690804"/>
              <a:chOff x="1872031" y="1422910"/>
              <a:chExt cx="6489755" cy="690804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80213BE-5770-94DE-B676-8F3D4486FF64}"/>
                  </a:ext>
                </a:extLst>
              </p:cNvPr>
              <p:cNvSpPr txBox="1"/>
              <p:nvPr/>
            </p:nvSpPr>
            <p:spPr>
              <a:xfrm>
                <a:off x="1872031" y="1422910"/>
                <a:ext cx="33222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8ED"/>
                    </a:solidFill>
                  </a:rPr>
                  <a:t>单击此处添加标题文本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D607D346-5292-1A74-90E1-66451BEAA1FB}"/>
                  </a:ext>
                </a:extLst>
              </p:cNvPr>
              <p:cNvSpPr txBox="1"/>
              <p:nvPr/>
            </p:nvSpPr>
            <p:spPr>
              <a:xfrm>
                <a:off x="1897429" y="1836715"/>
                <a:ext cx="646435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FFF8ED">
                        <a:alpha val="43000"/>
                      </a:srgb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1" dirty="0">
                    <a:solidFill>
                      <a:srgbClr val="FFF8ED">
                        <a:alpha val="43000"/>
                      </a:srgbClr>
                    </a:solidFill>
                  </a:rPr>
                  <a:t>... ...</a:t>
                </a:r>
                <a:endParaRPr lang="zh-CN" altLang="en-US" sz="1200" b="1" dirty="0">
                  <a:solidFill>
                    <a:srgbClr val="FFF8ED">
                      <a:alpha val="43000"/>
                    </a:srgbClr>
                  </a:solidFill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03566A5-0048-6E72-EC22-8D56F6D19D32}"/>
              </a:ext>
            </a:extLst>
          </p:cNvPr>
          <p:cNvGrpSpPr/>
          <p:nvPr/>
        </p:nvGrpSpPr>
        <p:grpSpPr>
          <a:xfrm>
            <a:off x="1088829" y="1984123"/>
            <a:ext cx="5813734" cy="875470"/>
            <a:chOff x="1088829" y="1333739"/>
            <a:chExt cx="5813734" cy="875470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FF38722-0BAB-A868-77E9-11FCFCEE4832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noFill/>
            <a:ln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C1F2A29-0101-37C1-8D76-3BC23887DD6B}"/>
                </a:ext>
              </a:extLst>
            </p:cNvPr>
            <p:cNvSpPr txBox="1"/>
            <p:nvPr/>
          </p:nvSpPr>
          <p:spPr>
            <a:xfrm>
              <a:off x="1105987" y="1439843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F3B59A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rgbClr val="FFF8ED"/>
                  </a:solidFill>
                </a:rPr>
                <a:t>02</a:t>
              </a:r>
              <a:endParaRPr lang="zh-CN" altLang="en-US" dirty="0">
                <a:solidFill>
                  <a:srgbClr val="FFF8ED"/>
                </a:solidFill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A5E7658-A377-5B0E-63F1-B5B6AE7A1321}"/>
                </a:ext>
              </a:extLst>
            </p:cNvPr>
            <p:cNvGrpSpPr/>
            <p:nvPr/>
          </p:nvGrpSpPr>
          <p:grpSpPr>
            <a:xfrm>
              <a:off x="1836076" y="1333739"/>
              <a:ext cx="5066487" cy="875470"/>
              <a:chOff x="1872031" y="1422910"/>
              <a:chExt cx="5066487" cy="875470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9B80879D-CAAC-BA1D-A332-621C1E565156}"/>
                  </a:ext>
                </a:extLst>
              </p:cNvPr>
              <p:cNvSpPr txBox="1"/>
              <p:nvPr/>
            </p:nvSpPr>
            <p:spPr>
              <a:xfrm>
                <a:off x="1872031" y="1422910"/>
                <a:ext cx="33222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8ED"/>
                    </a:solidFill>
                  </a:rPr>
                  <a:t>单击此处添加标题文本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68F94BB1-5B85-0D08-C824-452376B8906B}"/>
                  </a:ext>
                </a:extLst>
              </p:cNvPr>
              <p:cNvSpPr txBox="1"/>
              <p:nvPr/>
            </p:nvSpPr>
            <p:spPr>
              <a:xfrm>
                <a:off x="1897430" y="1836715"/>
                <a:ext cx="504108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FFF8ED">
                        <a:alpha val="43000"/>
                      </a:srgb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1" dirty="0">
                    <a:solidFill>
                      <a:srgbClr val="FFF8ED">
                        <a:alpha val="43000"/>
                      </a:srgbClr>
                    </a:solidFill>
                  </a:rPr>
                  <a:t>... ...</a:t>
                </a:r>
                <a:endParaRPr lang="zh-CN" altLang="en-US" sz="1200" b="1" dirty="0">
                  <a:solidFill>
                    <a:srgbClr val="FFF8ED">
                      <a:alpha val="43000"/>
                    </a:srgbClr>
                  </a:solidFill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D2E8381-57D5-0005-0415-4C9CCF4E7E71}"/>
              </a:ext>
            </a:extLst>
          </p:cNvPr>
          <p:cNvGrpSpPr/>
          <p:nvPr/>
        </p:nvGrpSpPr>
        <p:grpSpPr>
          <a:xfrm>
            <a:off x="1088829" y="3038085"/>
            <a:ext cx="4069517" cy="1060136"/>
            <a:chOff x="1088829" y="1333739"/>
            <a:chExt cx="4069517" cy="1060136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15905E5-726B-C6EF-D37C-84F39EF49AA9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FFF8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DA72D01-DC4B-C207-BBCE-C80AC0203949}"/>
                </a:ext>
              </a:extLst>
            </p:cNvPr>
            <p:cNvSpPr txBox="1"/>
            <p:nvPr/>
          </p:nvSpPr>
          <p:spPr>
            <a:xfrm>
              <a:off x="1105987" y="1444097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F3B59A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C83AACE-6A8F-B30E-612D-5D7348A7872C}"/>
                </a:ext>
              </a:extLst>
            </p:cNvPr>
            <p:cNvGrpSpPr/>
            <p:nvPr/>
          </p:nvGrpSpPr>
          <p:grpSpPr>
            <a:xfrm>
              <a:off x="1836076" y="1333739"/>
              <a:ext cx="3322270" cy="1060136"/>
              <a:chOff x="1872031" y="1422910"/>
              <a:chExt cx="3322270" cy="1060136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1155195B-771C-C81A-5C33-E357D0BB3CE2}"/>
                  </a:ext>
                </a:extLst>
              </p:cNvPr>
              <p:cNvSpPr txBox="1"/>
              <p:nvPr/>
            </p:nvSpPr>
            <p:spPr>
              <a:xfrm>
                <a:off x="1872031" y="1422910"/>
                <a:ext cx="33222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8ED"/>
                    </a:solidFill>
                  </a:rPr>
                  <a:t>单击此处添加标题文本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0E5C43CA-4984-7E32-60A8-806EA6ED594F}"/>
                  </a:ext>
                </a:extLst>
              </p:cNvPr>
              <p:cNvSpPr txBox="1"/>
              <p:nvPr/>
            </p:nvSpPr>
            <p:spPr>
              <a:xfrm>
                <a:off x="1897429" y="1836715"/>
                <a:ext cx="2541473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FFF8ED">
                        <a:alpha val="43000"/>
                      </a:srgb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1" dirty="0">
                    <a:solidFill>
                      <a:srgbClr val="FFF8ED">
                        <a:alpha val="43000"/>
                      </a:srgbClr>
                    </a:solidFill>
                  </a:rPr>
                  <a:t>... ...</a:t>
                </a:r>
                <a:endParaRPr lang="zh-CN" altLang="en-US" sz="1200" b="1" dirty="0">
                  <a:solidFill>
                    <a:srgbClr val="FFF8ED">
                      <a:alpha val="43000"/>
                    </a:srgbClr>
                  </a:solidFill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9B41D82-DD38-7B69-0EBD-9D1DE7861D78}"/>
              </a:ext>
            </a:extLst>
          </p:cNvPr>
          <p:cNvGrpSpPr/>
          <p:nvPr/>
        </p:nvGrpSpPr>
        <p:grpSpPr>
          <a:xfrm>
            <a:off x="1088829" y="5141460"/>
            <a:ext cx="7237002" cy="690804"/>
            <a:chOff x="1088829" y="1333739"/>
            <a:chExt cx="7237002" cy="690804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27641989-CDA0-F837-DCDC-BE6372FD5DD4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noFill/>
            <a:ln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E4F2983-E5A9-FAC2-AA7B-21F47D0A3551}"/>
                </a:ext>
              </a:extLst>
            </p:cNvPr>
            <p:cNvSpPr txBox="1"/>
            <p:nvPr/>
          </p:nvSpPr>
          <p:spPr>
            <a:xfrm>
              <a:off x="1104184" y="1443877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F3B59A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rgbClr val="FFF8ED"/>
                  </a:solidFill>
                </a:rPr>
                <a:t>04</a:t>
              </a:r>
              <a:endParaRPr lang="zh-CN" altLang="en-US" dirty="0">
                <a:solidFill>
                  <a:srgbClr val="FFF8ED"/>
                </a:solidFill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BBCE2AF7-DDFF-B21A-0CAC-652B50BD259D}"/>
                </a:ext>
              </a:extLst>
            </p:cNvPr>
            <p:cNvGrpSpPr/>
            <p:nvPr/>
          </p:nvGrpSpPr>
          <p:grpSpPr>
            <a:xfrm>
              <a:off x="1836076" y="1333739"/>
              <a:ext cx="6489755" cy="690804"/>
              <a:chOff x="1872031" y="1422910"/>
              <a:chExt cx="6489755" cy="690804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73ACE9C1-A752-20FD-61E2-97EE92E41EEB}"/>
                  </a:ext>
                </a:extLst>
              </p:cNvPr>
              <p:cNvSpPr txBox="1"/>
              <p:nvPr/>
            </p:nvSpPr>
            <p:spPr>
              <a:xfrm>
                <a:off x="1872031" y="1422910"/>
                <a:ext cx="33222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8ED"/>
                    </a:solidFill>
                  </a:rPr>
                  <a:t>单击此处添加标题文本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43449C13-9F7C-D04B-9698-F9BCE8359408}"/>
                  </a:ext>
                </a:extLst>
              </p:cNvPr>
              <p:cNvSpPr txBox="1"/>
              <p:nvPr/>
            </p:nvSpPr>
            <p:spPr>
              <a:xfrm>
                <a:off x="1897430" y="1836715"/>
                <a:ext cx="646435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FFF8ED">
                        <a:alpha val="43000"/>
                      </a:srgbClr>
                    </a:solidFill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1" dirty="0">
                    <a:solidFill>
                      <a:srgbClr val="FFF8ED">
                        <a:alpha val="43000"/>
                      </a:srgbClr>
                    </a:solidFill>
                  </a:rPr>
                  <a:t>... ...</a:t>
                </a:r>
                <a:endParaRPr lang="zh-CN" altLang="en-US" sz="1200" b="1" dirty="0">
                  <a:solidFill>
                    <a:srgbClr val="FFF8ED">
                      <a:alpha val="43000"/>
                    </a:srgb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674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 198">
            <a:extLst>
              <a:ext uri="{FF2B5EF4-FFF2-40B4-BE49-F238E27FC236}">
                <a16:creationId xmlns:a16="http://schemas.microsoft.com/office/drawing/2014/main" id="{996AA4D7-A0BE-D986-0F8F-AE3A25A40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8196" y="1956103"/>
            <a:ext cx="1879439" cy="1472897"/>
          </a:xfrm>
          <a:custGeom>
            <a:avLst/>
            <a:gdLst>
              <a:gd name="T0" fmla="*/ 6747 w 6765"/>
              <a:gd name="T1" fmla="*/ 647 h 5285"/>
              <a:gd name="T2" fmla="*/ 6747 w 6765"/>
              <a:gd name="T3" fmla="*/ 647 h 5285"/>
              <a:gd name="T4" fmla="*/ 6744 w 6765"/>
              <a:gd name="T5" fmla="*/ 561 h 5285"/>
              <a:gd name="T6" fmla="*/ 5557 w 6765"/>
              <a:gd name="T7" fmla="*/ 561 h 5285"/>
              <a:gd name="T8" fmla="*/ 5578 w 6765"/>
              <a:gd name="T9" fmla="*/ 144 h 5285"/>
              <a:gd name="T10" fmla="*/ 5639 w 6765"/>
              <a:gd name="T11" fmla="*/ 144 h 5285"/>
              <a:gd name="T12" fmla="*/ 5711 w 6765"/>
              <a:gd name="T13" fmla="*/ 72 h 5285"/>
              <a:gd name="T14" fmla="*/ 5639 w 6765"/>
              <a:gd name="T15" fmla="*/ 0 h 5285"/>
              <a:gd name="T16" fmla="*/ 5578 w 6765"/>
              <a:gd name="T17" fmla="*/ 0 h 5285"/>
              <a:gd name="T18" fmla="*/ 3382 w 6765"/>
              <a:gd name="T19" fmla="*/ 0 h 5285"/>
              <a:gd name="T20" fmla="*/ 1187 w 6765"/>
              <a:gd name="T21" fmla="*/ 0 h 5285"/>
              <a:gd name="T22" fmla="*/ 1125 w 6765"/>
              <a:gd name="T23" fmla="*/ 0 h 5285"/>
              <a:gd name="T24" fmla="*/ 1053 w 6765"/>
              <a:gd name="T25" fmla="*/ 72 h 5285"/>
              <a:gd name="T26" fmla="*/ 1125 w 6765"/>
              <a:gd name="T27" fmla="*/ 144 h 5285"/>
              <a:gd name="T28" fmla="*/ 1187 w 6765"/>
              <a:gd name="T29" fmla="*/ 144 h 5285"/>
              <a:gd name="T30" fmla="*/ 1207 w 6765"/>
              <a:gd name="T31" fmla="*/ 561 h 5285"/>
              <a:gd name="T32" fmla="*/ 21 w 6765"/>
              <a:gd name="T33" fmla="*/ 561 h 5285"/>
              <a:gd name="T34" fmla="*/ 17 w 6765"/>
              <a:gd name="T35" fmla="*/ 647 h 5285"/>
              <a:gd name="T36" fmla="*/ 537 w 6765"/>
              <a:gd name="T37" fmla="*/ 1580 h 5285"/>
              <a:gd name="T38" fmla="*/ 906 w 6765"/>
              <a:gd name="T39" fmla="*/ 2264 h 5285"/>
              <a:gd name="T40" fmla="*/ 1655 w 6765"/>
              <a:gd name="T41" fmla="*/ 2264 h 5285"/>
              <a:gd name="T42" fmla="*/ 3037 w 6765"/>
              <a:gd name="T43" fmla="*/ 3345 h 5285"/>
              <a:gd name="T44" fmla="*/ 3037 w 6765"/>
              <a:gd name="T45" fmla="*/ 3837 h 5285"/>
              <a:gd name="T46" fmla="*/ 2979 w 6765"/>
              <a:gd name="T47" fmla="*/ 3837 h 5285"/>
              <a:gd name="T48" fmla="*/ 2979 w 6765"/>
              <a:gd name="T49" fmla="*/ 4313 h 5285"/>
              <a:gd name="T50" fmla="*/ 3037 w 6765"/>
              <a:gd name="T51" fmla="*/ 4313 h 5285"/>
              <a:gd name="T52" fmla="*/ 3037 w 6765"/>
              <a:gd name="T53" fmla="*/ 4613 h 5285"/>
              <a:gd name="T54" fmla="*/ 3016 w 6765"/>
              <a:gd name="T55" fmla="*/ 4613 h 5285"/>
              <a:gd name="T56" fmla="*/ 2845 w 6765"/>
              <a:gd name="T57" fmla="*/ 4784 h 5285"/>
              <a:gd name="T58" fmla="*/ 2845 w 6765"/>
              <a:gd name="T59" fmla="*/ 5113 h 5285"/>
              <a:gd name="T60" fmla="*/ 3016 w 6765"/>
              <a:gd name="T61" fmla="*/ 5284 h 5285"/>
              <a:gd name="T62" fmla="*/ 3037 w 6765"/>
              <a:gd name="T63" fmla="*/ 5284 h 5285"/>
              <a:gd name="T64" fmla="*/ 3727 w 6765"/>
              <a:gd name="T65" fmla="*/ 5284 h 5285"/>
              <a:gd name="T66" fmla="*/ 3748 w 6765"/>
              <a:gd name="T67" fmla="*/ 5284 h 5285"/>
              <a:gd name="T68" fmla="*/ 3919 w 6765"/>
              <a:gd name="T69" fmla="*/ 5113 h 5285"/>
              <a:gd name="T70" fmla="*/ 3919 w 6765"/>
              <a:gd name="T71" fmla="*/ 4784 h 5285"/>
              <a:gd name="T72" fmla="*/ 3748 w 6765"/>
              <a:gd name="T73" fmla="*/ 4613 h 5285"/>
              <a:gd name="T74" fmla="*/ 3727 w 6765"/>
              <a:gd name="T75" fmla="*/ 4613 h 5285"/>
              <a:gd name="T76" fmla="*/ 3727 w 6765"/>
              <a:gd name="T77" fmla="*/ 4313 h 5285"/>
              <a:gd name="T78" fmla="*/ 3786 w 6765"/>
              <a:gd name="T79" fmla="*/ 4313 h 5285"/>
              <a:gd name="T80" fmla="*/ 3786 w 6765"/>
              <a:gd name="T81" fmla="*/ 3837 h 5285"/>
              <a:gd name="T82" fmla="*/ 3727 w 6765"/>
              <a:gd name="T83" fmla="*/ 3837 h 5285"/>
              <a:gd name="T84" fmla="*/ 3727 w 6765"/>
              <a:gd name="T85" fmla="*/ 3345 h 5285"/>
              <a:gd name="T86" fmla="*/ 5109 w 6765"/>
              <a:gd name="T87" fmla="*/ 2264 h 5285"/>
              <a:gd name="T88" fmla="*/ 5858 w 6765"/>
              <a:gd name="T89" fmla="*/ 2264 h 5285"/>
              <a:gd name="T90" fmla="*/ 6227 w 6765"/>
              <a:gd name="T91" fmla="*/ 1580 h 5285"/>
              <a:gd name="T92" fmla="*/ 6747 w 6765"/>
              <a:gd name="T93" fmla="*/ 647 h 5285"/>
              <a:gd name="T94" fmla="*/ 1016 w 6765"/>
              <a:gd name="T95" fmla="*/ 2083 h 5285"/>
              <a:gd name="T96" fmla="*/ 1016 w 6765"/>
              <a:gd name="T97" fmla="*/ 2083 h 5285"/>
              <a:gd name="T98" fmla="*/ 663 w 6765"/>
              <a:gd name="T99" fmla="*/ 1433 h 5285"/>
              <a:gd name="T100" fmla="*/ 629 w 6765"/>
              <a:gd name="T101" fmla="*/ 1423 h 5285"/>
              <a:gd name="T102" fmla="*/ 198 w 6765"/>
              <a:gd name="T103" fmla="*/ 742 h 5285"/>
              <a:gd name="T104" fmla="*/ 1228 w 6765"/>
              <a:gd name="T105" fmla="*/ 742 h 5285"/>
              <a:gd name="T106" fmla="*/ 1566 w 6765"/>
              <a:gd name="T107" fmla="*/ 2083 h 5285"/>
              <a:gd name="T108" fmla="*/ 1016 w 6765"/>
              <a:gd name="T109" fmla="*/ 2083 h 5285"/>
              <a:gd name="T110" fmla="*/ 6135 w 6765"/>
              <a:gd name="T111" fmla="*/ 1423 h 5285"/>
              <a:gd name="T112" fmla="*/ 6135 w 6765"/>
              <a:gd name="T113" fmla="*/ 1423 h 5285"/>
              <a:gd name="T114" fmla="*/ 6101 w 6765"/>
              <a:gd name="T115" fmla="*/ 1433 h 5285"/>
              <a:gd name="T116" fmla="*/ 5749 w 6765"/>
              <a:gd name="T117" fmla="*/ 2083 h 5285"/>
              <a:gd name="T118" fmla="*/ 5198 w 6765"/>
              <a:gd name="T119" fmla="*/ 2083 h 5285"/>
              <a:gd name="T120" fmla="*/ 5537 w 6765"/>
              <a:gd name="T121" fmla="*/ 742 h 5285"/>
              <a:gd name="T122" fmla="*/ 6566 w 6765"/>
              <a:gd name="T123" fmla="*/ 742 h 5285"/>
              <a:gd name="T124" fmla="*/ 6135 w 6765"/>
              <a:gd name="T125" fmla="*/ 1423 h 5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65" h="5285">
                <a:moveTo>
                  <a:pt x="6747" y="647"/>
                </a:moveTo>
                <a:lnTo>
                  <a:pt x="6747" y="647"/>
                </a:lnTo>
                <a:cubicBezTo>
                  <a:pt x="6744" y="561"/>
                  <a:pt x="6744" y="561"/>
                  <a:pt x="6744" y="561"/>
                </a:cubicBezTo>
                <a:cubicBezTo>
                  <a:pt x="5557" y="561"/>
                  <a:pt x="5557" y="561"/>
                  <a:pt x="5557" y="561"/>
                </a:cubicBezTo>
                <a:cubicBezTo>
                  <a:pt x="5571" y="387"/>
                  <a:pt x="5578" y="243"/>
                  <a:pt x="5578" y="144"/>
                </a:cubicBezTo>
                <a:cubicBezTo>
                  <a:pt x="5639" y="144"/>
                  <a:pt x="5639" y="144"/>
                  <a:pt x="5639" y="144"/>
                </a:cubicBezTo>
                <a:cubicBezTo>
                  <a:pt x="5680" y="144"/>
                  <a:pt x="5711" y="113"/>
                  <a:pt x="5711" y="72"/>
                </a:cubicBezTo>
                <a:cubicBezTo>
                  <a:pt x="5711" y="31"/>
                  <a:pt x="5680" y="0"/>
                  <a:pt x="5639" y="0"/>
                </a:cubicBezTo>
                <a:cubicBezTo>
                  <a:pt x="5578" y="0"/>
                  <a:pt x="5578" y="0"/>
                  <a:pt x="5578" y="0"/>
                </a:cubicBezTo>
                <a:cubicBezTo>
                  <a:pt x="3382" y="0"/>
                  <a:pt x="3382" y="0"/>
                  <a:pt x="3382" y="0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125" y="0"/>
                  <a:pt x="1125" y="0"/>
                  <a:pt x="1125" y="0"/>
                </a:cubicBezTo>
                <a:cubicBezTo>
                  <a:pt x="1084" y="0"/>
                  <a:pt x="1053" y="31"/>
                  <a:pt x="1053" y="72"/>
                </a:cubicBezTo>
                <a:cubicBezTo>
                  <a:pt x="1053" y="113"/>
                  <a:pt x="1084" y="144"/>
                  <a:pt x="1125" y="144"/>
                </a:cubicBezTo>
                <a:cubicBezTo>
                  <a:pt x="1187" y="144"/>
                  <a:pt x="1187" y="144"/>
                  <a:pt x="1187" y="144"/>
                </a:cubicBezTo>
                <a:cubicBezTo>
                  <a:pt x="1187" y="243"/>
                  <a:pt x="1194" y="387"/>
                  <a:pt x="1207" y="561"/>
                </a:cubicBezTo>
                <a:cubicBezTo>
                  <a:pt x="21" y="561"/>
                  <a:pt x="21" y="561"/>
                  <a:pt x="21" y="561"/>
                </a:cubicBezTo>
                <a:cubicBezTo>
                  <a:pt x="17" y="647"/>
                  <a:pt x="17" y="647"/>
                  <a:pt x="17" y="647"/>
                </a:cubicBezTo>
                <a:cubicBezTo>
                  <a:pt x="0" y="896"/>
                  <a:pt x="92" y="1402"/>
                  <a:pt x="537" y="1580"/>
                </a:cubicBezTo>
                <a:cubicBezTo>
                  <a:pt x="906" y="2264"/>
                  <a:pt x="906" y="2264"/>
                  <a:pt x="906" y="2264"/>
                </a:cubicBezTo>
                <a:cubicBezTo>
                  <a:pt x="1655" y="2264"/>
                  <a:pt x="1655" y="2264"/>
                  <a:pt x="1655" y="2264"/>
                </a:cubicBezTo>
                <a:cubicBezTo>
                  <a:pt x="1925" y="2791"/>
                  <a:pt x="2356" y="3232"/>
                  <a:pt x="3037" y="3345"/>
                </a:cubicBezTo>
                <a:cubicBezTo>
                  <a:pt x="3037" y="3837"/>
                  <a:pt x="3037" y="3837"/>
                  <a:pt x="3037" y="3837"/>
                </a:cubicBezTo>
                <a:cubicBezTo>
                  <a:pt x="2979" y="3837"/>
                  <a:pt x="2979" y="3837"/>
                  <a:pt x="2979" y="3837"/>
                </a:cubicBezTo>
                <a:cubicBezTo>
                  <a:pt x="2979" y="3837"/>
                  <a:pt x="2814" y="4097"/>
                  <a:pt x="2979" y="4313"/>
                </a:cubicBezTo>
                <a:cubicBezTo>
                  <a:pt x="3037" y="4313"/>
                  <a:pt x="3037" y="4313"/>
                  <a:pt x="3037" y="4313"/>
                </a:cubicBezTo>
                <a:cubicBezTo>
                  <a:pt x="3037" y="4613"/>
                  <a:pt x="3037" y="4613"/>
                  <a:pt x="3037" y="4613"/>
                </a:cubicBezTo>
                <a:cubicBezTo>
                  <a:pt x="3016" y="4613"/>
                  <a:pt x="3016" y="4613"/>
                  <a:pt x="3016" y="4613"/>
                </a:cubicBezTo>
                <a:cubicBezTo>
                  <a:pt x="2924" y="4613"/>
                  <a:pt x="2845" y="4689"/>
                  <a:pt x="2845" y="4784"/>
                </a:cubicBezTo>
                <a:cubicBezTo>
                  <a:pt x="2845" y="5113"/>
                  <a:pt x="2845" y="5113"/>
                  <a:pt x="2845" y="5113"/>
                </a:cubicBezTo>
                <a:cubicBezTo>
                  <a:pt x="2845" y="5208"/>
                  <a:pt x="2924" y="5284"/>
                  <a:pt x="3016" y="5284"/>
                </a:cubicBezTo>
                <a:cubicBezTo>
                  <a:pt x="3037" y="5284"/>
                  <a:pt x="3037" y="5284"/>
                  <a:pt x="3037" y="5284"/>
                </a:cubicBezTo>
                <a:cubicBezTo>
                  <a:pt x="3727" y="5284"/>
                  <a:pt x="3727" y="5284"/>
                  <a:pt x="3727" y="5284"/>
                </a:cubicBezTo>
                <a:cubicBezTo>
                  <a:pt x="3748" y="5284"/>
                  <a:pt x="3748" y="5284"/>
                  <a:pt x="3748" y="5284"/>
                </a:cubicBezTo>
                <a:cubicBezTo>
                  <a:pt x="3841" y="5284"/>
                  <a:pt x="3919" y="5208"/>
                  <a:pt x="3919" y="5113"/>
                </a:cubicBezTo>
                <a:cubicBezTo>
                  <a:pt x="3919" y="4784"/>
                  <a:pt x="3919" y="4784"/>
                  <a:pt x="3919" y="4784"/>
                </a:cubicBezTo>
                <a:cubicBezTo>
                  <a:pt x="3919" y="4689"/>
                  <a:pt x="3841" y="4613"/>
                  <a:pt x="3748" y="4613"/>
                </a:cubicBezTo>
                <a:cubicBezTo>
                  <a:pt x="3727" y="4613"/>
                  <a:pt x="3727" y="4613"/>
                  <a:pt x="3727" y="4613"/>
                </a:cubicBezTo>
                <a:cubicBezTo>
                  <a:pt x="3727" y="4313"/>
                  <a:pt x="3727" y="4313"/>
                  <a:pt x="3727" y="4313"/>
                </a:cubicBezTo>
                <a:cubicBezTo>
                  <a:pt x="3786" y="4313"/>
                  <a:pt x="3786" y="4313"/>
                  <a:pt x="3786" y="4313"/>
                </a:cubicBezTo>
                <a:cubicBezTo>
                  <a:pt x="3950" y="4097"/>
                  <a:pt x="3786" y="3837"/>
                  <a:pt x="3786" y="3837"/>
                </a:cubicBezTo>
                <a:cubicBezTo>
                  <a:pt x="3727" y="3837"/>
                  <a:pt x="3727" y="3837"/>
                  <a:pt x="3727" y="3837"/>
                </a:cubicBezTo>
                <a:cubicBezTo>
                  <a:pt x="3727" y="3345"/>
                  <a:pt x="3727" y="3345"/>
                  <a:pt x="3727" y="3345"/>
                </a:cubicBezTo>
                <a:cubicBezTo>
                  <a:pt x="4408" y="3232"/>
                  <a:pt x="4839" y="2791"/>
                  <a:pt x="5109" y="2264"/>
                </a:cubicBezTo>
                <a:cubicBezTo>
                  <a:pt x="5858" y="2264"/>
                  <a:pt x="5858" y="2264"/>
                  <a:pt x="5858" y="2264"/>
                </a:cubicBezTo>
                <a:cubicBezTo>
                  <a:pt x="6227" y="1580"/>
                  <a:pt x="6227" y="1580"/>
                  <a:pt x="6227" y="1580"/>
                </a:cubicBezTo>
                <a:cubicBezTo>
                  <a:pt x="6672" y="1402"/>
                  <a:pt x="6764" y="896"/>
                  <a:pt x="6747" y="647"/>
                </a:cubicBezTo>
                <a:close/>
                <a:moveTo>
                  <a:pt x="1016" y="2083"/>
                </a:moveTo>
                <a:lnTo>
                  <a:pt x="1016" y="2083"/>
                </a:lnTo>
                <a:cubicBezTo>
                  <a:pt x="663" y="1433"/>
                  <a:pt x="663" y="1433"/>
                  <a:pt x="663" y="1433"/>
                </a:cubicBezTo>
                <a:cubicBezTo>
                  <a:pt x="629" y="1423"/>
                  <a:pt x="629" y="1423"/>
                  <a:pt x="629" y="1423"/>
                </a:cubicBezTo>
                <a:cubicBezTo>
                  <a:pt x="270" y="1297"/>
                  <a:pt x="205" y="913"/>
                  <a:pt x="198" y="742"/>
                </a:cubicBezTo>
                <a:cubicBezTo>
                  <a:pt x="1228" y="742"/>
                  <a:pt x="1228" y="742"/>
                  <a:pt x="1228" y="742"/>
                </a:cubicBezTo>
                <a:cubicBezTo>
                  <a:pt x="1272" y="1136"/>
                  <a:pt x="1368" y="1631"/>
                  <a:pt x="1566" y="2083"/>
                </a:cubicBezTo>
                <a:lnTo>
                  <a:pt x="1016" y="2083"/>
                </a:lnTo>
                <a:close/>
                <a:moveTo>
                  <a:pt x="6135" y="1423"/>
                </a:moveTo>
                <a:lnTo>
                  <a:pt x="6135" y="1423"/>
                </a:lnTo>
                <a:cubicBezTo>
                  <a:pt x="6101" y="1433"/>
                  <a:pt x="6101" y="1433"/>
                  <a:pt x="6101" y="1433"/>
                </a:cubicBezTo>
                <a:cubicBezTo>
                  <a:pt x="5749" y="2083"/>
                  <a:pt x="5749" y="2083"/>
                  <a:pt x="5749" y="2083"/>
                </a:cubicBezTo>
                <a:cubicBezTo>
                  <a:pt x="5198" y="2083"/>
                  <a:pt x="5198" y="2083"/>
                  <a:pt x="5198" y="2083"/>
                </a:cubicBezTo>
                <a:cubicBezTo>
                  <a:pt x="5396" y="1631"/>
                  <a:pt x="5492" y="1136"/>
                  <a:pt x="5537" y="742"/>
                </a:cubicBezTo>
                <a:cubicBezTo>
                  <a:pt x="6566" y="742"/>
                  <a:pt x="6566" y="742"/>
                  <a:pt x="6566" y="742"/>
                </a:cubicBezTo>
                <a:cubicBezTo>
                  <a:pt x="6559" y="913"/>
                  <a:pt x="6498" y="1297"/>
                  <a:pt x="6135" y="1423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sp>
        <p:nvSpPr>
          <p:cNvPr id="3" name="Freeform 204">
            <a:extLst>
              <a:ext uri="{FF2B5EF4-FFF2-40B4-BE49-F238E27FC236}">
                <a16:creationId xmlns:a16="http://schemas.microsoft.com/office/drawing/2014/main" id="{FB4ED9C2-F5DB-15EF-A5D6-FF57BC302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806" y="3432707"/>
            <a:ext cx="849457" cy="292850"/>
          </a:xfrm>
          <a:custGeom>
            <a:avLst/>
            <a:gdLst>
              <a:gd name="T0" fmla="*/ 3036 w 3072"/>
              <a:gd name="T1" fmla="*/ 143 h 1078"/>
              <a:gd name="T2" fmla="*/ 3036 w 3072"/>
              <a:gd name="T3" fmla="*/ 143 h 1078"/>
              <a:gd name="T4" fmla="*/ 3071 w 3072"/>
              <a:gd name="T5" fmla="*/ 92 h 1078"/>
              <a:gd name="T6" fmla="*/ 3071 w 3072"/>
              <a:gd name="T7" fmla="*/ 51 h 1078"/>
              <a:gd name="T8" fmla="*/ 3036 w 3072"/>
              <a:gd name="T9" fmla="*/ 0 h 1078"/>
              <a:gd name="T10" fmla="*/ 34 w 3072"/>
              <a:gd name="T11" fmla="*/ 0 h 1078"/>
              <a:gd name="T12" fmla="*/ 0 w 3072"/>
              <a:gd name="T13" fmla="*/ 51 h 1078"/>
              <a:gd name="T14" fmla="*/ 0 w 3072"/>
              <a:gd name="T15" fmla="*/ 92 h 1078"/>
              <a:gd name="T16" fmla="*/ 34 w 3072"/>
              <a:gd name="T17" fmla="*/ 143 h 1078"/>
              <a:gd name="T18" fmla="*/ 82 w 3072"/>
              <a:gd name="T19" fmla="*/ 143 h 1078"/>
              <a:gd name="T20" fmla="*/ 82 w 3072"/>
              <a:gd name="T21" fmla="*/ 933 h 1078"/>
              <a:gd name="T22" fmla="*/ 34 w 3072"/>
              <a:gd name="T23" fmla="*/ 933 h 1078"/>
              <a:gd name="T24" fmla="*/ 0 w 3072"/>
              <a:gd name="T25" fmla="*/ 984 h 1078"/>
              <a:gd name="T26" fmla="*/ 0 w 3072"/>
              <a:gd name="T27" fmla="*/ 1025 h 1078"/>
              <a:gd name="T28" fmla="*/ 34 w 3072"/>
              <a:gd name="T29" fmla="*/ 1077 h 1078"/>
              <a:gd name="T30" fmla="*/ 3036 w 3072"/>
              <a:gd name="T31" fmla="*/ 1077 h 1078"/>
              <a:gd name="T32" fmla="*/ 3071 w 3072"/>
              <a:gd name="T33" fmla="*/ 1025 h 1078"/>
              <a:gd name="T34" fmla="*/ 3071 w 3072"/>
              <a:gd name="T35" fmla="*/ 984 h 1078"/>
              <a:gd name="T36" fmla="*/ 3036 w 3072"/>
              <a:gd name="T37" fmla="*/ 933 h 1078"/>
              <a:gd name="T38" fmla="*/ 2989 w 3072"/>
              <a:gd name="T39" fmla="*/ 933 h 1078"/>
              <a:gd name="T40" fmla="*/ 2989 w 3072"/>
              <a:gd name="T41" fmla="*/ 143 h 1078"/>
              <a:gd name="T42" fmla="*/ 3036 w 3072"/>
              <a:gd name="T43" fmla="*/ 14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72" h="1078">
                <a:moveTo>
                  <a:pt x="3036" y="143"/>
                </a:moveTo>
                <a:lnTo>
                  <a:pt x="3036" y="143"/>
                </a:lnTo>
                <a:cubicBezTo>
                  <a:pt x="3057" y="143"/>
                  <a:pt x="3071" y="119"/>
                  <a:pt x="3071" y="92"/>
                </a:cubicBezTo>
                <a:cubicBezTo>
                  <a:pt x="3071" y="51"/>
                  <a:pt x="3071" y="51"/>
                  <a:pt x="3071" y="51"/>
                </a:cubicBezTo>
                <a:cubicBezTo>
                  <a:pt x="3071" y="24"/>
                  <a:pt x="3057" y="0"/>
                  <a:pt x="303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0" y="24"/>
                  <a:pt x="0" y="5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9"/>
                  <a:pt x="13" y="143"/>
                  <a:pt x="34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2" y="933"/>
                  <a:pt x="82" y="933"/>
                  <a:pt x="82" y="933"/>
                </a:cubicBezTo>
                <a:cubicBezTo>
                  <a:pt x="34" y="933"/>
                  <a:pt x="34" y="933"/>
                  <a:pt x="34" y="933"/>
                </a:cubicBezTo>
                <a:cubicBezTo>
                  <a:pt x="13" y="933"/>
                  <a:pt x="0" y="957"/>
                  <a:pt x="0" y="984"/>
                </a:cubicBezTo>
                <a:cubicBezTo>
                  <a:pt x="0" y="1025"/>
                  <a:pt x="0" y="1025"/>
                  <a:pt x="0" y="1025"/>
                </a:cubicBezTo>
                <a:cubicBezTo>
                  <a:pt x="0" y="1053"/>
                  <a:pt x="13" y="1077"/>
                  <a:pt x="34" y="1077"/>
                </a:cubicBezTo>
                <a:cubicBezTo>
                  <a:pt x="3036" y="1077"/>
                  <a:pt x="3036" y="1077"/>
                  <a:pt x="3036" y="1077"/>
                </a:cubicBezTo>
                <a:cubicBezTo>
                  <a:pt x="3057" y="1077"/>
                  <a:pt x="3071" y="1053"/>
                  <a:pt x="3071" y="1025"/>
                </a:cubicBezTo>
                <a:cubicBezTo>
                  <a:pt x="3071" y="984"/>
                  <a:pt x="3071" y="984"/>
                  <a:pt x="3071" y="984"/>
                </a:cubicBezTo>
                <a:cubicBezTo>
                  <a:pt x="3071" y="957"/>
                  <a:pt x="3057" y="933"/>
                  <a:pt x="3036" y="933"/>
                </a:cubicBezTo>
                <a:cubicBezTo>
                  <a:pt x="2989" y="933"/>
                  <a:pt x="2989" y="933"/>
                  <a:pt x="2989" y="933"/>
                </a:cubicBezTo>
                <a:cubicBezTo>
                  <a:pt x="2989" y="143"/>
                  <a:pt x="2989" y="143"/>
                  <a:pt x="2989" y="143"/>
                </a:cubicBezTo>
                <a:lnTo>
                  <a:pt x="3036" y="143"/>
                </a:lnTo>
              </a:path>
            </a:pathLst>
          </a:cu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206">
            <a:extLst>
              <a:ext uri="{FF2B5EF4-FFF2-40B4-BE49-F238E27FC236}">
                <a16:creationId xmlns:a16="http://schemas.microsoft.com/office/drawing/2014/main" id="{5E43E7FA-60BF-8C92-6C24-135289D79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062" y="3473483"/>
            <a:ext cx="802471" cy="0"/>
          </a:xfrm>
          <a:custGeom>
            <a:avLst/>
            <a:gdLst>
              <a:gd name="T0" fmla="*/ 2907 w 2908"/>
              <a:gd name="T1" fmla="*/ 28 h 29"/>
              <a:gd name="T2" fmla="*/ 0 w 2908"/>
              <a:gd name="T3" fmla="*/ 28 h 29"/>
              <a:gd name="T4" fmla="*/ 0 w 2908"/>
              <a:gd name="T5" fmla="*/ 0 h 29"/>
              <a:gd name="T6" fmla="*/ 2907 w 2908"/>
              <a:gd name="T7" fmla="*/ 0 h 29"/>
              <a:gd name="T8" fmla="*/ 2907 w 2908"/>
              <a:gd name="T9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29">
                <a:moveTo>
                  <a:pt x="2907" y="28"/>
                </a:moveTo>
                <a:lnTo>
                  <a:pt x="0" y="28"/>
                </a:lnTo>
                <a:lnTo>
                  <a:pt x="0" y="0"/>
                </a:lnTo>
                <a:lnTo>
                  <a:pt x="2907" y="0"/>
                </a:lnTo>
                <a:lnTo>
                  <a:pt x="2907" y="28"/>
                </a:lnTo>
              </a:path>
            </a:pathLst>
          </a:custGeom>
          <a:solidFill>
            <a:srgbClr val="1E364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5" name="Freeform 207">
            <a:extLst>
              <a:ext uri="{FF2B5EF4-FFF2-40B4-BE49-F238E27FC236}">
                <a16:creationId xmlns:a16="http://schemas.microsoft.com/office/drawing/2014/main" id="{E5BDE6F3-B372-E52E-B505-3936FDA9C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062" y="3692194"/>
            <a:ext cx="802471" cy="0"/>
          </a:xfrm>
          <a:custGeom>
            <a:avLst/>
            <a:gdLst>
              <a:gd name="T0" fmla="*/ 2907 w 2908"/>
              <a:gd name="T1" fmla="*/ 7 h 8"/>
              <a:gd name="T2" fmla="*/ 0 w 2908"/>
              <a:gd name="T3" fmla="*/ 7 h 8"/>
              <a:gd name="T4" fmla="*/ 0 w 2908"/>
              <a:gd name="T5" fmla="*/ 0 h 8"/>
              <a:gd name="T6" fmla="*/ 2907 w 2908"/>
              <a:gd name="T7" fmla="*/ 0 h 8"/>
              <a:gd name="T8" fmla="*/ 2907 w 2908"/>
              <a:gd name="T9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8">
                <a:moveTo>
                  <a:pt x="2907" y="7"/>
                </a:moveTo>
                <a:lnTo>
                  <a:pt x="0" y="7"/>
                </a:lnTo>
                <a:lnTo>
                  <a:pt x="0" y="0"/>
                </a:lnTo>
                <a:lnTo>
                  <a:pt x="2907" y="0"/>
                </a:lnTo>
                <a:lnTo>
                  <a:pt x="2907" y="7"/>
                </a:lnTo>
              </a:path>
            </a:pathLst>
          </a:custGeom>
          <a:solidFill>
            <a:srgbClr val="38557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6" name="Freeform 198" descr="D:\51PPT模板网\51pptmoban.com\图片.jpg">
            <a:extLst>
              <a:ext uri="{FF2B5EF4-FFF2-40B4-BE49-F238E27FC236}">
                <a16:creationId xmlns:a16="http://schemas.microsoft.com/office/drawing/2014/main" id="{39C5298F-DF6E-5930-2566-046FB0D9E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808" y="1956103"/>
            <a:ext cx="1879439" cy="1472897"/>
          </a:xfrm>
          <a:custGeom>
            <a:avLst/>
            <a:gdLst>
              <a:gd name="T0" fmla="*/ 6747 w 6765"/>
              <a:gd name="T1" fmla="*/ 647 h 5285"/>
              <a:gd name="T2" fmla="*/ 6747 w 6765"/>
              <a:gd name="T3" fmla="*/ 647 h 5285"/>
              <a:gd name="T4" fmla="*/ 6744 w 6765"/>
              <a:gd name="T5" fmla="*/ 561 h 5285"/>
              <a:gd name="T6" fmla="*/ 5557 w 6765"/>
              <a:gd name="T7" fmla="*/ 561 h 5285"/>
              <a:gd name="T8" fmla="*/ 5578 w 6765"/>
              <a:gd name="T9" fmla="*/ 144 h 5285"/>
              <a:gd name="T10" fmla="*/ 5639 w 6765"/>
              <a:gd name="T11" fmla="*/ 144 h 5285"/>
              <a:gd name="T12" fmla="*/ 5711 w 6765"/>
              <a:gd name="T13" fmla="*/ 72 h 5285"/>
              <a:gd name="T14" fmla="*/ 5639 w 6765"/>
              <a:gd name="T15" fmla="*/ 0 h 5285"/>
              <a:gd name="T16" fmla="*/ 5578 w 6765"/>
              <a:gd name="T17" fmla="*/ 0 h 5285"/>
              <a:gd name="T18" fmla="*/ 3382 w 6765"/>
              <a:gd name="T19" fmla="*/ 0 h 5285"/>
              <a:gd name="T20" fmla="*/ 1187 w 6765"/>
              <a:gd name="T21" fmla="*/ 0 h 5285"/>
              <a:gd name="T22" fmla="*/ 1125 w 6765"/>
              <a:gd name="T23" fmla="*/ 0 h 5285"/>
              <a:gd name="T24" fmla="*/ 1053 w 6765"/>
              <a:gd name="T25" fmla="*/ 72 h 5285"/>
              <a:gd name="T26" fmla="*/ 1125 w 6765"/>
              <a:gd name="T27" fmla="*/ 144 h 5285"/>
              <a:gd name="T28" fmla="*/ 1187 w 6765"/>
              <a:gd name="T29" fmla="*/ 144 h 5285"/>
              <a:gd name="T30" fmla="*/ 1207 w 6765"/>
              <a:gd name="T31" fmla="*/ 561 h 5285"/>
              <a:gd name="T32" fmla="*/ 21 w 6765"/>
              <a:gd name="T33" fmla="*/ 561 h 5285"/>
              <a:gd name="T34" fmla="*/ 17 w 6765"/>
              <a:gd name="T35" fmla="*/ 647 h 5285"/>
              <a:gd name="T36" fmla="*/ 537 w 6765"/>
              <a:gd name="T37" fmla="*/ 1580 h 5285"/>
              <a:gd name="T38" fmla="*/ 906 w 6765"/>
              <a:gd name="T39" fmla="*/ 2264 h 5285"/>
              <a:gd name="T40" fmla="*/ 1655 w 6765"/>
              <a:gd name="T41" fmla="*/ 2264 h 5285"/>
              <a:gd name="T42" fmla="*/ 3037 w 6765"/>
              <a:gd name="T43" fmla="*/ 3345 h 5285"/>
              <a:gd name="T44" fmla="*/ 3037 w 6765"/>
              <a:gd name="T45" fmla="*/ 3837 h 5285"/>
              <a:gd name="T46" fmla="*/ 2979 w 6765"/>
              <a:gd name="T47" fmla="*/ 3837 h 5285"/>
              <a:gd name="T48" fmla="*/ 2979 w 6765"/>
              <a:gd name="T49" fmla="*/ 4313 h 5285"/>
              <a:gd name="T50" fmla="*/ 3037 w 6765"/>
              <a:gd name="T51" fmla="*/ 4313 h 5285"/>
              <a:gd name="T52" fmla="*/ 3037 w 6765"/>
              <a:gd name="T53" fmla="*/ 4613 h 5285"/>
              <a:gd name="T54" fmla="*/ 3016 w 6765"/>
              <a:gd name="T55" fmla="*/ 4613 h 5285"/>
              <a:gd name="T56" fmla="*/ 2845 w 6765"/>
              <a:gd name="T57" fmla="*/ 4784 h 5285"/>
              <a:gd name="T58" fmla="*/ 2845 w 6765"/>
              <a:gd name="T59" fmla="*/ 5113 h 5285"/>
              <a:gd name="T60" fmla="*/ 3016 w 6765"/>
              <a:gd name="T61" fmla="*/ 5284 h 5285"/>
              <a:gd name="T62" fmla="*/ 3037 w 6765"/>
              <a:gd name="T63" fmla="*/ 5284 h 5285"/>
              <a:gd name="T64" fmla="*/ 3727 w 6765"/>
              <a:gd name="T65" fmla="*/ 5284 h 5285"/>
              <a:gd name="T66" fmla="*/ 3748 w 6765"/>
              <a:gd name="T67" fmla="*/ 5284 h 5285"/>
              <a:gd name="T68" fmla="*/ 3919 w 6765"/>
              <a:gd name="T69" fmla="*/ 5113 h 5285"/>
              <a:gd name="T70" fmla="*/ 3919 w 6765"/>
              <a:gd name="T71" fmla="*/ 4784 h 5285"/>
              <a:gd name="T72" fmla="*/ 3748 w 6765"/>
              <a:gd name="T73" fmla="*/ 4613 h 5285"/>
              <a:gd name="T74" fmla="*/ 3727 w 6765"/>
              <a:gd name="T75" fmla="*/ 4613 h 5285"/>
              <a:gd name="T76" fmla="*/ 3727 w 6765"/>
              <a:gd name="T77" fmla="*/ 4313 h 5285"/>
              <a:gd name="T78" fmla="*/ 3786 w 6765"/>
              <a:gd name="T79" fmla="*/ 4313 h 5285"/>
              <a:gd name="T80" fmla="*/ 3786 w 6765"/>
              <a:gd name="T81" fmla="*/ 3837 h 5285"/>
              <a:gd name="T82" fmla="*/ 3727 w 6765"/>
              <a:gd name="T83" fmla="*/ 3837 h 5285"/>
              <a:gd name="T84" fmla="*/ 3727 w 6765"/>
              <a:gd name="T85" fmla="*/ 3345 h 5285"/>
              <a:gd name="T86" fmla="*/ 5109 w 6765"/>
              <a:gd name="T87" fmla="*/ 2264 h 5285"/>
              <a:gd name="T88" fmla="*/ 5858 w 6765"/>
              <a:gd name="T89" fmla="*/ 2264 h 5285"/>
              <a:gd name="T90" fmla="*/ 6227 w 6765"/>
              <a:gd name="T91" fmla="*/ 1580 h 5285"/>
              <a:gd name="T92" fmla="*/ 6747 w 6765"/>
              <a:gd name="T93" fmla="*/ 647 h 5285"/>
              <a:gd name="T94" fmla="*/ 1016 w 6765"/>
              <a:gd name="T95" fmla="*/ 2083 h 5285"/>
              <a:gd name="T96" fmla="*/ 1016 w 6765"/>
              <a:gd name="T97" fmla="*/ 2083 h 5285"/>
              <a:gd name="T98" fmla="*/ 663 w 6765"/>
              <a:gd name="T99" fmla="*/ 1433 h 5285"/>
              <a:gd name="T100" fmla="*/ 629 w 6765"/>
              <a:gd name="T101" fmla="*/ 1423 h 5285"/>
              <a:gd name="T102" fmla="*/ 198 w 6765"/>
              <a:gd name="T103" fmla="*/ 742 h 5285"/>
              <a:gd name="T104" fmla="*/ 1228 w 6765"/>
              <a:gd name="T105" fmla="*/ 742 h 5285"/>
              <a:gd name="T106" fmla="*/ 1566 w 6765"/>
              <a:gd name="T107" fmla="*/ 2083 h 5285"/>
              <a:gd name="T108" fmla="*/ 1016 w 6765"/>
              <a:gd name="T109" fmla="*/ 2083 h 5285"/>
              <a:gd name="T110" fmla="*/ 6135 w 6765"/>
              <a:gd name="T111" fmla="*/ 1423 h 5285"/>
              <a:gd name="T112" fmla="*/ 6135 w 6765"/>
              <a:gd name="T113" fmla="*/ 1423 h 5285"/>
              <a:gd name="T114" fmla="*/ 6101 w 6765"/>
              <a:gd name="T115" fmla="*/ 1433 h 5285"/>
              <a:gd name="T116" fmla="*/ 5749 w 6765"/>
              <a:gd name="T117" fmla="*/ 2083 h 5285"/>
              <a:gd name="T118" fmla="*/ 5198 w 6765"/>
              <a:gd name="T119" fmla="*/ 2083 h 5285"/>
              <a:gd name="T120" fmla="*/ 5537 w 6765"/>
              <a:gd name="T121" fmla="*/ 742 h 5285"/>
              <a:gd name="T122" fmla="*/ 6566 w 6765"/>
              <a:gd name="T123" fmla="*/ 742 h 5285"/>
              <a:gd name="T124" fmla="*/ 6135 w 6765"/>
              <a:gd name="T125" fmla="*/ 1423 h 5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65" h="5285">
                <a:moveTo>
                  <a:pt x="6747" y="647"/>
                </a:moveTo>
                <a:lnTo>
                  <a:pt x="6747" y="647"/>
                </a:lnTo>
                <a:cubicBezTo>
                  <a:pt x="6744" y="561"/>
                  <a:pt x="6744" y="561"/>
                  <a:pt x="6744" y="561"/>
                </a:cubicBezTo>
                <a:cubicBezTo>
                  <a:pt x="5557" y="561"/>
                  <a:pt x="5557" y="561"/>
                  <a:pt x="5557" y="561"/>
                </a:cubicBezTo>
                <a:cubicBezTo>
                  <a:pt x="5571" y="387"/>
                  <a:pt x="5578" y="243"/>
                  <a:pt x="5578" y="144"/>
                </a:cubicBezTo>
                <a:cubicBezTo>
                  <a:pt x="5639" y="144"/>
                  <a:pt x="5639" y="144"/>
                  <a:pt x="5639" y="144"/>
                </a:cubicBezTo>
                <a:cubicBezTo>
                  <a:pt x="5680" y="144"/>
                  <a:pt x="5711" y="113"/>
                  <a:pt x="5711" y="72"/>
                </a:cubicBezTo>
                <a:cubicBezTo>
                  <a:pt x="5711" y="31"/>
                  <a:pt x="5680" y="0"/>
                  <a:pt x="5639" y="0"/>
                </a:cubicBezTo>
                <a:cubicBezTo>
                  <a:pt x="5578" y="0"/>
                  <a:pt x="5578" y="0"/>
                  <a:pt x="5578" y="0"/>
                </a:cubicBezTo>
                <a:cubicBezTo>
                  <a:pt x="3382" y="0"/>
                  <a:pt x="3382" y="0"/>
                  <a:pt x="3382" y="0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125" y="0"/>
                  <a:pt x="1125" y="0"/>
                  <a:pt x="1125" y="0"/>
                </a:cubicBezTo>
                <a:cubicBezTo>
                  <a:pt x="1084" y="0"/>
                  <a:pt x="1053" y="31"/>
                  <a:pt x="1053" y="72"/>
                </a:cubicBezTo>
                <a:cubicBezTo>
                  <a:pt x="1053" y="113"/>
                  <a:pt x="1084" y="144"/>
                  <a:pt x="1125" y="144"/>
                </a:cubicBezTo>
                <a:cubicBezTo>
                  <a:pt x="1187" y="144"/>
                  <a:pt x="1187" y="144"/>
                  <a:pt x="1187" y="144"/>
                </a:cubicBezTo>
                <a:cubicBezTo>
                  <a:pt x="1187" y="243"/>
                  <a:pt x="1194" y="387"/>
                  <a:pt x="1207" y="561"/>
                </a:cubicBezTo>
                <a:cubicBezTo>
                  <a:pt x="21" y="561"/>
                  <a:pt x="21" y="561"/>
                  <a:pt x="21" y="561"/>
                </a:cubicBezTo>
                <a:cubicBezTo>
                  <a:pt x="17" y="647"/>
                  <a:pt x="17" y="647"/>
                  <a:pt x="17" y="647"/>
                </a:cubicBezTo>
                <a:cubicBezTo>
                  <a:pt x="0" y="896"/>
                  <a:pt x="92" y="1402"/>
                  <a:pt x="537" y="1580"/>
                </a:cubicBezTo>
                <a:cubicBezTo>
                  <a:pt x="906" y="2264"/>
                  <a:pt x="906" y="2264"/>
                  <a:pt x="906" y="2264"/>
                </a:cubicBezTo>
                <a:cubicBezTo>
                  <a:pt x="1655" y="2264"/>
                  <a:pt x="1655" y="2264"/>
                  <a:pt x="1655" y="2264"/>
                </a:cubicBezTo>
                <a:cubicBezTo>
                  <a:pt x="1925" y="2791"/>
                  <a:pt x="2356" y="3232"/>
                  <a:pt x="3037" y="3345"/>
                </a:cubicBezTo>
                <a:cubicBezTo>
                  <a:pt x="3037" y="3837"/>
                  <a:pt x="3037" y="3837"/>
                  <a:pt x="3037" y="3837"/>
                </a:cubicBezTo>
                <a:cubicBezTo>
                  <a:pt x="2979" y="3837"/>
                  <a:pt x="2979" y="3837"/>
                  <a:pt x="2979" y="3837"/>
                </a:cubicBezTo>
                <a:cubicBezTo>
                  <a:pt x="2979" y="3837"/>
                  <a:pt x="2814" y="4097"/>
                  <a:pt x="2979" y="4313"/>
                </a:cubicBezTo>
                <a:cubicBezTo>
                  <a:pt x="3037" y="4313"/>
                  <a:pt x="3037" y="4313"/>
                  <a:pt x="3037" y="4313"/>
                </a:cubicBezTo>
                <a:cubicBezTo>
                  <a:pt x="3037" y="4613"/>
                  <a:pt x="3037" y="4613"/>
                  <a:pt x="3037" y="4613"/>
                </a:cubicBezTo>
                <a:cubicBezTo>
                  <a:pt x="3016" y="4613"/>
                  <a:pt x="3016" y="4613"/>
                  <a:pt x="3016" y="4613"/>
                </a:cubicBezTo>
                <a:cubicBezTo>
                  <a:pt x="2924" y="4613"/>
                  <a:pt x="2845" y="4689"/>
                  <a:pt x="2845" y="4784"/>
                </a:cubicBezTo>
                <a:cubicBezTo>
                  <a:pt x="2845" y="5113"/>
                  <a:pt x="2845" y="5113"/>
                  <a:pt x="2845" y="5113"/>
                </a:cubicBezTo>
                <a:cubicBezTo>
                  <a:pt x="2845" y="5208"/>
                  <a:pt x="2924" y="5284"/>
                  <a:pt x="3016" y="5284"/>
                </a:cubicBezTo>
                <a:cubicBezTo>
                  <a:pt x="3037" y="5284"/>
                  <a:pt x="3037" y="5284"/>
                  <a:pt x="3037" y="5284"/>
                </a:cubicBezTo>
                <a:cubicBezTo>
                  <a:pt x="3727" y="5284"/>
                  <a:pt x="3727" y="5284"/>
                  <a:pt x="3727" y="5284"/>
                </a:cubicBezTo>
                <a:cubicBezTo>
                  <a:pt x="3748" y="5284"/>
                  <a:pt x="3748" y="5284"/>
                  <a:pt x="3748" y="5284"/>
                </a:cubicBezTo>
                <a:cubicBezTo>
                  <a:pt x="3841" y="5284"/>
                  <a:pt x="3919" y="5208"/>
                  <a:pt x="3919" y="5113"/>
                </a:cubicBezTo>
                <a:cubicBezTo>
                  <a:pt x="3919" y="4784"/>
                  <a:pt x="3919" y="4784"/>
                  <a:pt x="3919" y="4784"/>
                </a:cubicBezTo>
                <a:cubicBezTo>
                  <a:pt x="3919" y="4689"/>
                  <a:pt x="3841" y="4613"/>
                  <a:pt x="3748" y="4613"/>
                </a:cubicBezTo>
                <a:cubicBezTo>
                  <a:pt x="3727" y="4613"/>
                  <a:pt x="3727" y="4613"/>
                  <a:pt x="3727" y="4613"/>
                </a:cubicBezTo>
                <a:cubicBezTo>
                  <a:pt x="3727" y="4313"/>
                  <a:pt x="3727" y="4313"/>
                  <a:pt x="3727" y="4313"/>
                </a:cubicBezTo>
                <a:cubicBezTo>
                  <a:pt x="3786" y="4313"/>
                  <a:pt x="3786" y="4313"/>
                  <a:pt x="3786" y="4313"/>
                </a:cubicBezTo>
                <a:cubicBezTo>
                  <a:pt x="3950" y="4097"/>
                  <a:pt x="3786" y="3837"/>
                  <a:pt x="3786" y="3837"/>
                </a:cubicBezTo>
                <a:cubicBezTo>
                  <a:pt x="3727" y="3837"/>
                  <a:pt x="3727" y="3837"/>
                  <a:pt x="3727" y="3837"/>
                </a:cubicBezTo>
                <a:cubicBezTo>
                  <a:pt x="3727" y="3345"/>
                  <a:pt x="3727" y="3345"/>
                  <a:pt x="3727" y="3345"/>
                </a:cubicBezTo>
                <a:cubicBezTo>
                  <a:pt x="4408" y="3232"/>
                  <a:pt x="4839" y="2791"/>
                  <a:pt x="5109" y="2264"/>
                </a:cubicBezTo>
                <a:cubicBezTo>
                  <a:pt x="5858" y="2264"/>
                  <a:pt x="5858" y="2264"/>
                  <a:pt x="5858" y="2264"/>
                </a:cubicBezTo>
                <a:cubicBezTo>
                  <a:pt x="6227" y="1580"/>
                  <a:pt x="6227" y="1580"/>
                  <a:pt x="6227" y="1580"/>
                </a:cubicBezTo>
                <a:cubicBezTo>
                  <a:pt x="6672" y="1402"/>
                  <a:pt x="6764" y="896"/>
                  <a:pt x="6747" y="647"/>
                </a:cubicBezTo>
                <a:close/>
                <a:moveTo>
                  <a:pt x="1016" y="2083"/>
                </a:moveTo>
                <a:lnTo>
                  <a:pt x="1016" y="2083"/>
                </a:lnTo>
                <a:cubicBezTo>
                  <a:pt x="663" y="1433"/>
                  <a:pt x="663" y="1433"/>
                  <a:pt x="663" y="1433"/>
                </a:cubicBezTo>
                <a:cubicBezTo>
                  <a:pt x="629" y="1423"/>
                  <a:pt x="629" y="1423"/>
                  <a:pt x="629" y="1423"/>
                </a:cubicBezTo>
                <a:cubicBezTo>
                  <a:pt x="270" y="1297"/>
                  <a:pt x="205" y="913"/>
                  <a:pt x="198" y="742"/>
                </a:cubicBezTo>
                <a:cubicBezTo>
                  <a:pt x="1228" y="742"/>
                  <a:pt x="1228" y="742"/>
                  <a:pt x="1228" y="742"/>
                </a:cubicBezTo>
                <a:cubicBezTo>
                  <a:pt x="1272" y="1136"/>
                  <a:pt x="1368" y="1631"/>
                  <a:pt x="1566" y="2083"/>
                </a:cubicBezTo>
                <a:lnTo>
                  <a:pt x="1016" y="2083"/>
                </a:lnTo>
                <a:close/>
                <a:moveTo>
                  <a:pt x="6135" y="1423"/>
                </a:moveTo>
                <a:lnTo>
                  <a:pt x="6135" y="1423"/>
                </a:lnTo>
                <a:cubicBezTo>
                  <a:pt x="6101" y="1433"/>
                  <a:pt x="6101" y="1433"/>
                  <a:pt x="6101" y="1433"/>
                </a:cubicBezTo>
                <a:cubicBezTo>
                  <a:pt x="5749" y="2083"/>
                  <a:pt x="5749" y="2083"/>
                  <a:pt x="5749" y="2083"/>
                </a:cubicBezTo>
                <a:cubicBezTo>
                  <a:pt x="5198" y="2083"/>
                  <a:pt x="5198" y="2083"/>
                  <a:pt x="5198" y="2083"/>
                </a:cubicBezTo>
                <a:cubicBezTo>
                  <a:pt x="5396" y="1631"/>
                  <a:pt x="5492" y="1136"/>
                  <a:pt x="5537" y="742"/>
                </a:cubicBezTo>
                <a:cubicBezTo>
                  <a:pt x="6566" y="742"/>
                  <a:pt x="6566" y="742"/>
                  <a:pt x="6566" y="742"/>
                </a:cubicBezTo>
                <a:cubicBezTo>
                  <a:pt x="6559" y="913"/>
                  <a:pt x="6498" y="1297"/>
                  <a:pt x="6135" y="1423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Freeform 204">
            <a:extLst>
              <a:ext uri="{FF2B5EF4-FFF2-40B4-BE49-F238E27FC236}">
                <a16:creationId xmlns:a16="http://schemas.microsoft.com/office/drawing/2014/main" id="{62E63635-8E0C-AC5D-FC8C-B9ED3C0ED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6418" y="3432707"/>
            <a:ext cx="849457" cy="292850"/>
          </a:xfrm>
          <a:custGeom>
            <a:avLst/>
            <a:gdLst>
              <a:gd name="T0" fmla="*/ 3036 w 3072"/>
              <a:gd name="T1" fmla="*/ 143 h 1078"/>
              <a:gd name="T2" fmla="*/ 3036 w 3072"/>
              <a:gd name="T3" fmla="*/ 143 h 1078"/>
              <a:gd name="T4" fmla="*/ 3071 w 3072"/>
              <a:gd name="T5" fmla="*/ 92 h 1078"/>
              <a:gd name="T6" fmla="*/ 3071 w 3072"/>
              <a:gd name="T7" fmla="*/ 51 h 1078"/>
              <a:gd name="T8" fmla="*/ 3036 w 3072"/>
              <a:gd name="T9" fmla="*/ 0 h 1078"/>
              <a:gd name="T10" fmla="*/ 34 w 3072"/>
              <a:gd name="T11" fmla="*/ 0 h 1078"/>
              <a:gd name="T12" fmla="*/ 0 w 3072"/>
              <a:gd name="T13" fmla="*/ 51 h 1078"/>
              <a:gd name="T14" fmla="*/ 0 w 3072"/>
              <a:gd name="T15" fmla="*/ 92 h 1078"/>
              <a:gd name="T16" fmla="*/ 34 w 3072"/>
              <a:gd name="T17" fmla="*/ 143 h 1078"/>
              <a:gd name="T18" fmla="*/ 82 w 3072"/>
              <a:gd name="T19" fmla="*/ 143 h 1078"/>
              <a:gd name="T20" fmla="*/ 82 w 3072"/>
              <a:gd name="T21" fmla="*/ 933 h 1078"/>
              <a:gd name="T22" fmla="*/ 34 w 3072"/>
              <a:gd name="T23" fmla="*/ 933 h 1078"/>
              <a:gd name="T24" fmla="*/ 0 w 3072"/>
              <a:gd name="T25" fmla="*/ 984 h 1078"/>
              <a:gd name="T26" fmla="*/ 0 w 3072"/>
              <a:gd name="T27" fmla="*/ 1025 h 1078"/>
              <a:gd name="T28" fmla="*/ 34 w 3072"/>
              <a:gd name="T29" fmla="*/ 1077 h 1078"/>
              <a:gd name="T30" fmla="*/ 3036 w 3072"/>
              <a:gd name="T31" fmla="*/ 1077 h 1078"/>
              <a:gd name="T32" fmla="*/ 3071 w 3072"/>
              <a:gd name="T33" fmla="*/ 1025 h 1078"/>
              <a:gd name="T34" fmla="*/ 3071 w 3072"/>
              <a:gd name="T35" fmla="*/ 984 h 1078"/>
              <a:gd name="T36" fmla="*/ 3036 w 3072"/>
              <a:gd name="T37" fmla="*/ 933 h 1078"/>
              <a:gd name="T38" fmla="*/ 2989 w 3072"/>
              <a:gd name="T39" fmla="*/ 933 h 1078"/>
              <a:gd name="T40" fmla="*/ 2989 w 3072"/>
              <a:gd name="T41" fmla="*/ 143 h 1078"/>
              <a:gd name="T42" fmla="*/ 3036 w 3072"/>
              <a:gd name="T43" fmla="*/ 14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72" h="1078">
                <a:moveTo>
                  <a:pt x="3036" y="143"/>
                </a:moveTo>
                <a:lnTo>
                  <a:pt x="3036" y="143"/>
                </a:lnTo>
                <a:cubicBezTo>
                  <a:pt x="3057" y="143"/>
                  <a:pt x="3071" y="119"/>
                  <a:pt x="3071" y="92"/>
                </a:cubicBezTo>
                <a:cubicBezTo>
                  <a:pt x="3071" y="51"/>
                  <a:pt x="3071" y="51"/>
                  <a:pt x="3071" y="51"/>
                </a:cubicBezTo>
                <a:cubicBezTo>
                  <a:pt x="3071" y="24"/>
                  <a:pt x="3057" y="0"/>
                  <a:pt x="303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0" y="24"/>
                  <a:pt x="0" y="5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9"/>
                  <a:pt x="13" y="143"/>
                  <a:pt x="34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2" y="933"/>
                  <a:pt x="82" y="933"/>
                  <a:pt x="82" y="933"/>
                </a:cubicBezTo>
                <a:cubicBezTo>
                  <a:pt x="34" y="933"/>
                  <a:pt x="34" y="933"/>
                  <a:pt x="34" y="933"/>
                </a:cubicBezTo>
                <a:cubicBezTo>
                  <a:pt x="13" y="933"/>
                  <a:pt x="0" y="957"/>
                  <a:pt x="0" y="984"/>
                </a:cubicBezTo>
                <a:cubicBezTo>
                  <a:pt x="0" y="1025"/>
                  <a:pt x="0" y="1025"/>
                  <a:pt x="0" y="1025"/>
                </a:cubicBezTo>
                <a:cubicBezTo>
                  <a:pt x="0" y="1053"/>
                  <a:pt x="13" y="1077"/>
                  <a:pt x="34" y="1077"/>
                </a:cubicBezTo>
                <a:cubicBezTo>
                  <a:pt x="3036" y="1077"/>
                  <a:pt x="3036" y="1077"/>
                  <a:pt x="3036" y="1077"/>
                </a:cubicBezTo>
                <a:cubicBezTo>
                  <a:pt x="3057" y="1077"/>
                  <a:pt x="3071" y="1053"/>
                  <a:pt x="3071" y="1025"/>
                </a:cubicBezTo>
                <a:cubicBezTo>
                  <a:pt x="3071" y="984"/>
                  <a:pt x="3071" y="984"/>
                  <a:pt x="3071" y="984"/>
                </a:cubicBezTo>
                <a:cubicBezTo>
                  <a:pt x="3071" y="957"/>
                  <a:pt x="3057" y="933"/>
                  <a:pt x="3036" y="933"/>
                </a:cubicBezTo>
                <a:cubicBezTo>
                  <a:pt x="2989" y="933"/>
                  <a:pt x="2989" y="933"/>
                  <a:pt x="2989" y="933"/>
                </a:cubicBezTo>
                <a:cubicBezTo>
                  <a:pt x="2989" y="143"/>
                  <a:pt x="2989" y="143"/>
                  <a:pt x="2989" y="143"/>
                </a:cubicBezTo>
                <a:lnTo>
                  <a:pt x="3036" y="143"/>
                </a:lnTo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206">
            <a:extLst>
              <a:ext uri="{FF2B5EF4-FFF2-40B4-BE49-F238E27FC236}">
                <a16:creationId xmlns:a16="http://schemas.microsoft.com/office/drawing/2014/main" id="{5B27BFA9-CD18-BC32-75A1-E2C027C35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674" y="3473483"/>
            <a:ext cx="802471" cy="0"/>
          </a:xfrm>
          <a:custGeom>
            <a:avLst/>
            <a:gdLst>
              <a:gd name="T0" fmla="*/ 2907 w 2908"/>
              <a:gd name="T1" fmla="*/ 28 h 29"/>
              <a:gd name="T2" fmla="*/ 0 w 2908"/>
              <a:gd name="T3" fmla="*/ 28 h 29"/>
              <a:gd name="T4" fmla="*/ 0 w 2908"/>
              <a:gd name="T5" fmla="*/ 0 h 29"/>
              <a:gd name="T6" fmla="*/ 2907 w 2908"/>
              <a:gd name="T7" fmla="*/ 0 h 29"/>
              <a:gd name="T8" fmla="*/ 2907 w 2908"/>
              <a:gd name="T9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29">
                <a:moveTo>
                  <a:pt x="2907" y="28"/>
                </a:moveTo>
                <a:lnTo>
                  <a:pt x="0" y="28"/>
                </a:lnTo>
                <a:lnTo>
                  <a:pt x="0" y="0"/>
                </a:lnTo>
                <a:lnTo>
                  <a:pt x="2907" y="0"/>
                </a:lnTo>
                <a:lnTo>
                  <a:pt x="2907" y="28"/>
                </a:lnTo>
              </a:path>
            </a:pathLst>
          </a:custGeom>
          <a:solidFill>
            <a:srgbClr val="1E364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9" name="Freeform 207">
            <a:extLst>
              <a:ext uri="{FF2B5EF4-FFF2-40B4-BE49-F238E27FC236}">
                <a16:creationId xmlns:a16="http://schemas.microsoft.com/office/drawing/2014/main" id="{388F5BE2-8896-ABCD-20EF-274927FAB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674" y="3692194"/>
            <a:ext cx="802471" cy="0"/>
          </a:xfrm>
          <a:custGeom>
            <a:avLst/>
            <a:gdLst>
              <a:gd name="T0" fmla="*/ 2907 w 2908"/>
              <a:gd name="T1" fmla="*/ 7 h 8"/>
              <a:gd name="T2" fmla="*/ 0 w 2908"/>
              <a:gd name="T3" fmla="*/ 7 h 8"/>
              <a:gd name="T4" fmla="*/ 0 w 2908"/>
              <a:gd name="T5" fmla="*/ 0 h 8"/>
              <a:gd name="T6" fmla="*/ 2907 w 2908"/>
              <a:gd name="T7" fmla="*/ 0 h 8"/>
              <a:gd name="T8" fmla="*/ 2907 w 2908"/>
              <a:gd name="T9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8">
                <a:moveTo>
                  <a:pt x="2907" y="7"/>
                </a:moveTo>
                <a:lnTo>
                  <a:pt x="0" y="7"/>
                </a:lnTo>
                <a:lnTo>
                  <a:pt x="0" y="0"/>
                </a:lnTo>
                <a:lnTo>
                  <a:pt x="2907" y="0"/>
                </a:lnTo>
                <a:lnTo>
                  <a:pt x="2907" y="7"/>
                </a:lnTo>
              </a:path>
            </a:pathLst>
          </a:custGeom>
          <a:solidFill>
            <a:srgbClr val="38557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0" name="Freeform 198">
            <a:extLst>
              <a:ext uri="{FF2B5EF4-FFF2-40B4-BE49-F238E27FC236}">
                <a16:creationId xmlns:a16="http://schemas.microsoft.com/office/drawing/2014/main" id="{B7BD472C-68B2-3477-5F11-BB1930703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1138" y="1956103"/>
            <a:ext cx="1879439" cy="1472897"/>
          </a:xfrm>
          <a:custGeom>
            <a:avLst/>
            <a:gdLst>
              <a:gd name="T0" fmla="*/ 6747 w 6765"/>
              <a:gd name="T1" fmla="*/ 647 h 5285"/>
              <a:gd name="T2" fmla="*/ 6747 w 6765"/>
              <a:gd name="T3" fmla="*/ 647 h 5285"/>
              <a:gd name="T4" fmla="*/ 6744 w 6765"/>
              <a:gd name="T5" fmla="*/ 561 h 5285"/>
              <a:gd name="T6" fmla="*/ 5557 w 6765"/>
              <a:gd name="T7" fmla="*/ 561 h 5285"/>
              <a:gd name="T8" fmla="*/ 5578 w 6765"/>
              <a:gd name="T9" fmla="*/ 144 h 5285"/>
              <a:gd name="T10" fmla="*/ 5639 w 6765"/>
              <a:gd name="T11" fmla="*/ 144 h 5285"/>
              <a:gd name="T12" fmla="*/ 5711 w 6765"/>
              <a:gd name="T13" fmla="*/ 72 h 5285"/>
              <a:gd name="T14" fmla="*/ 5639 w 6765"/>
              <a:gd name="T15" fmla="*/ 0 h 5285"/>
              <a:gd name="T16" fmla="*/ 5578 w 6765"/>
              <a:gd name="T17" fmla="*/ 0 h 5285"/>
              <a:gd name="T18" fmla="*/ 3382 w 6765"/>
              <a:gd name="T19" fmla="*/ 0 h 5285"/>
              <a:gd name="T20" fmla="*/ 1187 w 6765"/>
              <a:gd name="T21" fmla="*/ 0 h 5285"/>
              <a:gd name="T22" fmla="*/ 1125 w 6765"/>
              <a:gd name="T23" fmla="*/ 0 h 5285"/>
              <a:gd name="T24" fmla="*/ 1053 w 6765"/>
              <a:gd name="T25" fmla="*/ 72 h 5285"/>
              <a:gd name="T26" fmla="*/ 1125 w 6765"/>
              <a:gd name="T27" fmla="*/ 144 h 5285"/>
              <a:gd name="T28" fmla="*/ 1187 w 6765"/>
              <a:gd name="T29" fmla="*/ 144 h 5285"/>
              <a:gd name="T30" fmla="*/ 1207 w 6765"/>
              <a:gd name="T31" fmla="*/ 561 h 5285"/>
              <a:gd name="T32" fmla="*/ 21 w 6765"/>
              <a:gd name="T33" fmla="*/ 561 h 5285"/>
              <a:gd name="T34" fmla="*/ 17 w 6765"/>
              <a:gd name="T35" fmla="*/ 647 h 5285"/>
              <a:gd name="T36" fmla="*/ 537 w 6765"/>
              <a:gd name="T37" fmla="*/ 1580 h 5285"/>
              <a:gd name="T38" fmla="*/ 906 w 6765"/>
              <a:gd name="T39" fmla="*/ 2264 h 5285"/>
              <a:gd name="T40" fmla="*/ 1655 w 6765"/>
              <a:gd name="T41" fmla="*/ 2264 h 5285"/>
              <a:gd name="T42" fmla="*/ 3037 w 6765"/>
              <a:gd name="T43" fmla="*/ 3345 h 5285"/>
              <a:gd name="T44" fmla="*/ 3037 w 6765"/>
              <a:gd name="T45" fmla="*/ 3837 h 5285"/>
              <a:gd name="T46" fmla="*/ 2979 w 6765"/>
              <a:gd name="T47" fmla="*/ 3837 h 5285"/>
              <a:gd name="T48" fmla="*/ 2979 w 6765"/>
              <a:gd name="T49" fmla="*/ 4313 h 5285"/>
              <a:gd name="T50" fmla="*/ 3037 w 6765"/>
              <a:gd name="T51" fmla="*/ 4313 h 5285"/>
              <a:gd name="T52" fmla="*/ 3037 w 6765"/>
              <a:gd name="T53" fmla="*/ 4613 h 5285"/>
              <a:gd name="T54" fmla="*/ 3016 w 6765"/>
              <a:gd name="T55" fmla="*/ 4613 h 5285"/>
              <a:gd name="T56" fmla="*/ 2845 w 6765"/>
              <a:gd name="T57" fmla="*/ 4784 h 5285"/>
              <a:gd name="T58" fmla="*/ 2845 w 6765"/>
              <a:gd name="T59" fmla="*/ 5113 h 5285"/>
              <a:gd name="T60" fmla="*/ 3016 w 6765"/>
              <a:gd name="T61" fmla="*/ 5284 h 5285"/>
              <a:gd name="T62" fmla="*/ 3037 w 6765"/>
              <a:gd name="T63" fmla="*/ 5284 h 5285"/>
              <a:gd name="T64" fmla="*/ 3727 w 6765"/>
              <a:gd name="T65" fmla="*/ 5284 h 5285"/>
              <a:gd name="T66" fmla="*/ 3748 w 6765"/>
              <a:gd name="T67" fmla="*/ 5284 h 5285"/>
              <a:gd name="T68" fmla="*/ 3919 w 6765"/>
              <a:gd name="T69" fmla="*/ 5113 h 5285"/>
              <a:gd name="T70" fmla="*/ 3919 w 6765"/>
              <a:gd name="T71" fmla="*/ 4784 h 5285"/>
              <a:gd name="T72" fmla="*/ 3748 w 6765"/>
              <a:gd name="T73" fmla="*/ 4613 h 5285"/>
              <a:gd name="T74" fmla="*/ 3727 w 6765"/>
              <a:gd name="T75" fmla="*/ 4613 h 5285"/>
              <a:gd name="T76" fmla="*/ 3727 w 6765"/>
              <a:gd name="T77" fmla="*/ 4313 h 5285"/>
              <a:gd name="T78" fmla="*/ 3786 w 6765"/>
              <a:gd name="T79" fmla="*/ 4313 h 5285"/>
              <a:gd name="T80" fmla="*/ 3786 w 6765"/>
              <a:gd name="T81" fmla="*/ 3837 h 5285"/>
              <a:gd name="T82" fmla="*/ 3727 w 6765"/>
              <a:gd name="T83" fmla="*/ 3837 h 5285"/>
              <a:gd name="T84" fmla="*/ 3727 w 6765"/>
              <a:gd name="T85" fmla="*/ 3345 h 5285"/>
              <a:gd name="T86" fmla="*/ 5109 w 6765"/>
              <a:gd name="T87" fmla="*/ 2264 h 5285"/>
              <a:gd name="T88" fmla="*/ 5858 w 6765"/>
              <a:gd name="T89" fmla="*/ 2264 h 5285"/>
              <a:gd name="T90" fmla="*/ 6227 w 6765"/>
              <a:gd name="T91" fmla="*/ 1580 h 5285"/>
              <a:gd name="T92" fmla="*/ 6747 w 6765"/>
              <a:gd name="T93" fmla="*/ 647 h 5285"/>
              <a:gd name="T94" fmla="*/ 1016 w 6765"/>
              <a:gd name="T95" fmla="*/ 2083 h 5285"/>
              <a:gd name="T96" fmla="*/ 1016 w 6765"/>
              <a:gd name="T97" fmla="*/ 2083 h 5285"/>
              <a:gd name="T98" fmla="*/ 663 w 6765"/>
              <a:gd name="T99" fmla="*/ 1433 h 5285"/>
              <a:gd name="T100" fmla="*/ 629 w 6765"/>
              <a:gd name="T101" fmla="*/ 1423 h 5285"/>
              <a:gd name="T102" fmla="*/ 198 w 6765"/>
              <a:gd name="T103" fmla="*/ 742 h 5285"/>
              <a:gd name="T104" fmla="*/ 1228 w 6765"/>
              <a:gd name="T105" fmla="*/ 742 h 5285"/>
              <a:gd name="T106" fmla="*/ 1566 w 6765"/>
              <a:gd name="T107" fmla="*/ 2083 h 5285"/>
              <a:gd name="T108" fmla="*/ 1016 w 6765"/>
              <a:gd name="T109" fmla="*/ 2083 h 5285"/>
              <a:gd name="T110" fmla="*/ 6135 w 6765"/>
              <a:gd name="T111" fmla="*/ 1423 h 5285"/>
              <a:gd name="T112" fmla="*/ 6135 w 6765"/>
              <a:gd name="T113" fmla="*/ 1423 h 5285"/>
              <a:gd name="T114" fmla="*/ 6101 w 6765"/>
              <a:gd name="T115" fmla="*/ 1433 h 5285"/>
              <a:gd name="T116" fmla="*/ 5749 w 6765"/>
              <a:gd name="T117" fmla="*/ 2083 h 5285"/>
              <a:gd name="T118" fmla="*/ 5198 w 6765"/>
              <a:gd name="T119" fmla="*/ 2083 h 5285"/>
              <a:gd name="T120" fmla="*/ 5537 w 6765"/>
              <a:gd name="T121" fmla="*/ 742 h 5285"/>
              <a:gd name="T122" fmla="*/ 6566 w 6765"/>
              <a:gd name="T123" fmla="*/ 742 h 5285"/>
              <a:gd name="T124" fmla="*/ 6135 w 6765"/>
              <a:gd name="T125" fmla="*/ 1423 h 5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65" h="5285">
                <a:moveTo>
                  <a:pt x="6747" y="647"/>
                </a:moveTo>
                <a:lnTo>
                  <a:pt x="6747" y="647"/>
                </a:lnTo>
                <a:cubicBezTo>
                  <a:pt x="6744" y="561"/>
                  <a:pt x="6744" y="561"/>
                  <a:pt x="6744" y="561"/>
                </a:cubicBezTo>
                <a:cubicBezTo>
                  <a:pt x="5557" y="561"/>
                  <a:pt x="5557" y="561"/>
                  <a:pt x="5557" y="561"/>
                </a:cubicBezTo>
                <a:cubicBezTo>
                  <a:pt x="5571" y="387"/>
                  <a:pt x="5578" y="243"/>
                  <a:pt x="5578" y="144"/>
                </a:cubicBezTo>
                <a:cubicBezTo>
                  <a:pt x="5639" y="144"/>
                  <a:pt x="5639" y="144"/>
                  <a:pt x="5639" y="144"/>
                </a:cubicBezTo>
                <a:cubicBezTo>
                  <a:pt x="5680" y="144"/>
                  <a:pt x="5711" y="113"/>
                  <a:pt x="5711" y="72"/>
                </a:cubicBezTo>
                <a:cubicBezTo>
                  <a:pt x="5711" y="31"/>
                  <a:pt x="5680" y="0"/>
                  <a:pt x="5639" y="0"/>
                </a:cubicBezTo>
                <a:cubicBezTo>
                  <a:pt x="5578" y="0"/>
                  <a:pt x="5578" y="0"/>
                  <a:pt x="5578" y="0"/>
                </a:cubicBezTo>
                <a:cubicBezTo>
                  <a:pt x="3382" y="0"/>
                  <a:pt x="3382" y="0"/>
                  <a:pt x="3382" y="0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125" y="0"/>
                  <a:pt x="1125" y="0"/>
                  <a:pt x="1125" y="0"/>
                </a:cubicBezTo>
                <a:cubicBezTo>
                  <a:pt x="1084" y="0"/>
                  <a:pt x="1053" y="31"/>
                  <a:pt x="1053" y="72"/>
                </a:cubicBezTo>
                <a:cubicBezTo>
                  <a:pt x="1053" y="113"/>
                  <a:pt x="1084" y="144"/>
                  <a:pt x="1125" y="144"/>
                </a:cubicBezTo>
                <a:cubicBezTo>
                  <a:pt x="1187" y="144"/>
                  <a:pt x="1187" y="144"/>
                  <a:pt x="1187" y="144"/>
                </a:cubicBezTo>
                <a:cubicBezTo>
                  <a:pt x="1187" y="243"/>
                  <a:pt x="1194" y="387"/>
                  <a:pt x="1207" y="561"/>
                </a:cubicBezTo>
                <a:cubicBezTo>
                  <a:pt x="21" y="561"/>
                  <a:pt x="21" y="561"/>
                  <a:pt x="21" y="561"/>
                </a:cubicBezTo>
                <a:cubicBezTo>
                  <a:pt x="17" y="647"/>
                  <a:pt x="17" y="647"/>
                  <a:pt x="17" y="647"/>
                </a:cubicBezTo>
                <a:cubicBezTo>
                  <a:pt x="0" y="896"/>
                  <a:pt x="92" y="1402"/>
                  <a:pt x="537" y="1580"/>
                </a:cubicBezTo>
                <a:cubicBezTo>
                  <a:pt x="906" y="2264"/>
                  <a:pt x="906" y="2264"/>
                  <a:pt x="906" y="2264"/>
                </a:cubicBezTo>
                <a:cubicBezTo>
                  <a:pt x="1655" y="2264"/>
                  <a:pt x="1655" y="2264"/>
                  <a:pt x="1655" y="2264"/>
                </a:cubicBezTo>
                <a:cubicBezTo>
                  <a:pt x="1925" y="2791"/>
                  <a:pt x="2356" y="3232"/>
                  <a:pt x="3037" y="3345"/>
                </a:cubicBezTo>
                <a:cubicBezTo>
                  <a:pt x="3037" y="3837"/>
                  <a:pt x="3037" y="3837"/>
                  <a:pt x="3037" y="3837"/>
                </a:cubicBezTo>
                <a:cubicBezTo>
                  <a:pt x="2979" y="3837"/>
                  <a:pt x="2979" y="3837"/>
                  <a:pt x="2979" y="3837"/>
                </a:cubicBezTo>
                <a:cubicBezTo>
                  <a:pt x="2979" y="3837"/>
                  <a:pt x="2814" y="4097"/>
                  <a:pt x="2979" y="4313"/>
                </a:cubicBezTo>
                <a:cubicBezTo>
                  <a:pt x="3037" y="4313"/>
                  <a:pt x="3037" y="4313"/>
                  <a:pt x="3037" y="4313"/>
                </a:cubicBezTo>
                <a:cubicBezTo>
                  <a:pt x="3037" y="4613"/>
                  <a:pt x="3037" y="4613"/>
                  <a:pt x="3037" y="4613"/>
                </a:cubicBezTo>
                <a:cubicBezTo>
                  <a:pt x="3016" y="4613"/>
                  <a:pt x="3016" y="4613"/>
                  <a:pt x="3016" y="4613"/>
                </a:cubicBezTo>
                <a:cubicBezTo>
                  <a:pt x="2924" y="4613"/>
                  <a:pt x="2845" y="4689"/>
                  <a:pt x="2845" y="4784"/>
                </a:cubicBezTo>
                <a:cubicBezTo>
                  <a:pt x="2845" y="5113"/>
                  <a:pt x="2845" y="5113"/>
                  <a:pt x="2845" y="5113"/>
                </a:cubicBezTo>
                <a:cubicBezTo>
                  <a:pt x="2845" y="5208"/>
                  <a:pt x="2924" y="5284"/>
                  <a:pt x="3016" y="5284"/>
                </a:cubicBezTo>
                <a:cubicBezTo>
                  <a:pt x="3037" y="5284"/>
                  <a:pt x="3037" y="5284"/>
                  <a:pt x="3037" y="5284"/>
                </a:cubicBezTo>
                <a:cubicBezTo>
                  <a:pt x="3727" y="5284"/>
                  <a:pt x="3727" y="5284"/>
                  <a:pt x="3727" y="5284"/>
                </a:cubicBezTo>
                <a:cubicBezTo>
                  <a:pt x="3748" y="5284"/>
                  <a:pt x="3748" y="5284"/>
                  <a:pt x="3748" y="5284"/>
                </a:cubicBezTo>
                <a:cubicBezTo>
                  <a:pt x="3841" y="5284"/>
                  <a:pt x="3919" y="5208"/>
                  <a:pt x="3919" y="5113"/>
                </a:cubicBezTo>
                <a:cubicBezTo>
                  <a:pt x="3919" y="4784"/>
                  <a:pt x="3919" y="4784"/>
                  <a:pt x="3919" y="4784"/>
                </a:cubicBezTo>
                <a:cubicBezTo>
                  <a:pt x="3919" y="4689"/>
                  <a:pt x="3841" y="4613"/>
                  <a:pt x="3748" y="4613"/>
                </a:cubicBezTo>
                <a:cubicBezTo>
                  <a:pt x="3727" y="4613"/>
                  <a:pt x="3727" y="4613"/>
                  <a:pt x="3727" y="4613"/>
                </a:cubicBezTo>
                <a:cubicBezTo>
                  <a:pt x="3727" y="4313"/>
                  <a:pt x="3727" y="4313"/>
                  <a:pt x="3727" y="4313"/>
                </a:cubicBezTo>
                <a:cubicBezTo>
                  <a:pt x="3786" y="4313"/>
                  <a:pt x="3786" y="4313"/>
                  <a:pt x="3786" y="4313"/>
                </a:cubicBezTo>
                <a:cubicBezTo>
                  <a:pt x="3950" y="4097"/>
                  <a:pt x="3786" y="3837"/>
                  <a:pt x="3786" y="3837"/>
                </a:cubicBezTo>
                <a:cubicBezTo>
                  <a:pt x="3727" y="3837"/>
                  <a:pt x="3727" y="3837"/>
                  <a:pt x="3727" y="3837"/>
                </a:cubicBezTo>
                <a:cubicBezTo>
                  <a:pt x="3727" y="3345"/>
                  <a:pt x="3727" y="3345"/>
                  <a:pt x="3727" y="3345"/>
                </a:cubicBezTo>
                <a:cubicBezTo>
                  <a:pt x="4408" y="3232"/>
                  <a:pt x="4839" y="2791"/>
                  <a:pt x="5109" y="2264"/>
                </a:cubicBezTo>
                <a:cubicBezTo>
                  <a:pt x="5858" y="2264"/>
                  <a:pt x="5858" y="2264"/>
                  <a:pt x="5858" y="2264"/>
                </a:cubicBezTo>
                <a:cubicBezTo>
                  <a:pt x="6227" y="1580"/>
                  <a:pt x="6227" y="1580"/>
                  <a:pt x="6227" y="1580"/>
                </a:cubicBezTo>
                <a:cubicBezTo>
                  <a:pt x="6672" y="1402"/>
                  <a:pt x="6764" y="896"/>
                  <a:pt x="6747" y="647"/>
                </a:cubicBezTo>
                <a:close/>
                <a:moveTo>
                  <a:pt x="1016" y="2083"/>
                </a:moveTo>
                <a:lnTo>
                  <a:pt x="1016" y="2083"/>
                </a:lnTo>
                <a:cubicBezTo>
                  <a:pt x="663" y="1433"/>
                  <a:pt x="663" y="1433"/>
                  <a:pt x="663" y="1433"/>
                </a:cubicBezTo>
                <a:cubicBezTo>
                  <a:pt x="629" y="1423"/>
                  <a:pt x="629" y="1423"/>
                  <a:pt x="629" y="1423"/>
                </a:cubicBezTo>
                <a:cubicBezTo>
                  <a:pt x="270" y="1297"/>
                  <a:pt x="205" y="913"/>
                  <a:pt x="198" y="742"/>
                </a:cubicBezTo>
                <a:cubicBezTo>
                  <a:pt x="1228" y="742"/>
                  <a:pt x="1228" y="742"/>
                  <a:pt x="1228" y="742"/>
                </a:cubicBezTo>
                <a:cubicBezTo>
                  <a:pt x="1272" y="1136"/>
                  <a:pt x="1368" y="1631"/>
                  <a:pt x="1566" y="2083"/>
                </a:cubicBezTo>
                <a:lnTo>
                  <a:pt x="1016" y="2083"/>
                </a:lnTo>
                <a:close/>
                <a:moveTo>
                  <a:pt x="6135" y="1423"/>
                </a:moveTo>
                <a:lnTo>
                  <a:pt x="6135" y="1423"/>
                </a:lnTo>
                <a:cubicBezTo>
                  <a:pt x="6101" y="1433"/>
                  <a:pt x="6101" y="1433"/>
                  <a:pt x="6101" y="1433"/>
                </a:cubicBezTo>
                <a:cubicBezTo>
                  <a:pt x="5749" y="2083"/>
                  <a:pt x="5749" y="2083"/>
                  <a:pt x="5749" y="2083"/>
                </a:cubicBezTo>
                <a:cubicBezTo>
                  <a:pt x="5198" y="2083"/>
                  <a:pt x="5198" y="2083"/>
                  <a:pt x="5198" y="2083"/>
                </a:cubicBezTo>
                <a:cubicBezTo>
                  <a:pt x="5396" y="1631"/>
                  <a:pt x="5492" y="1136"/>
                  <a:pt x="5537" y="742"/>
                </a:cubicBezTo>
                <a:cubicBezTo>
                  <a:pt x="6566" y="742"/>
                  <a:pt x="6566" y="742"/>
                  <a:pt x="6566" y="742"/>
                </a:cubicBezTo>
                <a:cubicBezTo>
                  <a:pt x="6559" y="913"/>
                  <a:pt x="6498" y="1297"/>
                  <a:pt x="6135" y="1423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sp>
        <p:nvSpPr>
          <p:cNvPr id="11" name="Freeform 204">
            <a:extLst>
              <a:ext uri="{FF2B5EF4-FFF2-40B4-BE49-F238E27FC236}">
                <a16:creationId xmlns:a16="http://schemas.microsoft.com/office/drawing/2014/main" id="{F10F7A98-8E47-FEC1-7CD8-AFA7AAA38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6749" y="3432707"/>
            <a:ext cx="849457" cy="292850"/>
          </a:xfrm>
          <a:custGeom>
            <a:avLst/>
            <a:gdLst>
              <a:gd name="T0" fmla="*/ 3036 w 3072"/>
              <a:gd name="T1" fmla="*/ 143 h 1078"/>
              <a:gd name="T2" fmla="*/ 3036 w 3072"/>
              <a:gd name="T3" fmla="*/ 143 h 1078"/>
              <a:gd name="T4" fmla="*/ 3071 w 3072"/>
              <a:gd name="T5" fmla="*/ 92 h 1078"/>
              <a:gd name="T6" fmla="*/ 3071 w 3072"/>
              <a:gd name="T7" fmla="*/ 51 h 1078"/>
              <a:gd name="T8" fmla="*/ 3036 w 3072"/>
              <a:gd name="T9" fmla="*/ 0 h 1078"/>
              <a:gd name="T10" fmla="*/ 34 w 3072"/>
              <a:gd name="T11" fmla="*/ 0 h 1078"/>
              <a:gd name="T12" fmla="*/ 0 w 3072"/>
              <a:gd name="T13" fmla="*/ 51 h 1078"/>
              <a:gd name="T14" fmla="*/ 0 w 3072"/>
              <a:gd name="T15" fmla="*/ 92 h 1078"/>
              <a:gd name="T16" fmla="*/ 34 w 3072"/>
              <a:gd name="T17" fmla="*/ 143 h 1078"/>
              <a:gd name="T18" fmla="*/ 82 w 3072"/>
              <a:gd name="T19" fmla="*/ 143 h 1078"/>
              <a:gd name="T20" fmla="*/ 82 w 3072"/>
              <a:gd name="T21" fmla="*/ 933 h 1078"/>
              <a:gd name="T22" fmla="*/ 34 w 3072"/>
              <a:gd name="T23" fmla="*/ 933 h 1078"/>
              <a:gd name="T24" fmla="*/ 0 w 3072"/>
              <a:gd name="T25" fmla="*/ 984 h 1078"/>
              <a:gd name="T26" fmla="*/ 0 w 3072"/>
              <a:gd name="T27" fmla="*/ 1025 h 1078"/>
              <a:gd name="T28" fmla="*/ 34 w 3072"/>
              <a:gd name="T29" fmla="*/ 1077 h 1078"/>
              <a:gd name="T30" fmla="*/ 3036 w 3072"/>
              <a:gd name="T31" fmla="*/ 1077 h 1078"/>
              <a:gd name="T32" fmla="*/ 3071 w 3072"/>
              <a:gd name="T33" fmla="*/ 1025 h 1078"/>
              <a:gd name="T34" fmla="*/ 3071 w 3072"/>
              <a:gd name="T35" fmla="*/ 984 h 1078"/>
              <a:gd name="T36" fmla="*/ 3036 w 3072"/>
              <a:gd name="T37" fmla="*/ 933 h 1078"/>
              <a:gd name="T38" fmla="*/ 2989 w 3072"/>
              <a:gd name="T39" fmla="*/ 933 h 1078"/>
              <a:gd name="T40" fmla="*/ 2989 w 3072"/>
              <a:gd name="T41" fmla="*/ 143 h 1078"/>
              <a:gd name="T42" fmla="*/ 3036 w 3072"/>
              <a:gd name="T43" fmla="*/ 14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72" h="1078">
                <a:moveTo>
                  <a:pt x="3036" y="143"/>
                </a:moveTo>
                <a:lnTo>
                  <a:pt x="3036" y="143"/>
                </a:lnTo>
                <a:cubicBezTo>
                  <a:pt x="3057" y="143"/>
                  <a:pt x="3071" y="119"/>
                  <a:pt x="3071" y="92"/>
                </a:cubicBezTo>
                <a:cubicBezTo>
                  <a:pt x="3071" y="51"/>
                  <a:pt x="3071" y="51"/>
                  <a:pt x="3071" y="51"/>
                </a:cubicBezTo>
                <a:cubicBezTo>
                  <a:pt x="3071" y="24"/>
                  <a:pt x="3057" y="0"/>
                  <a:pt x="303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0" y="24"/>
                  <a:pt x="0" y="5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9"/>
                  <a:pt x="13" y="143"/>
                  <a:pt x="34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2" y="933"/>
                  <a:pt x="82" y="933"/>
                  <a:pt x="82" y="933"/>
                </a:cubicBezTo>
                <a:cubicBezTo>
                  <a:pt x="34" y="933"/>
                  <a:pt x="34" y="933"/>
                  <a:pt x="34" y="933"/>
                </a:cubicBezTo>
                <a:cubicBezTo>
                  <a:pt x="13" y="933"/>
                  <a:pt x="0" y="957"/>
                  <a:pt x="0" y="984"/>
                </a:cubicBezTo>
                <a:cubicBezTo>
                  <a:pt x="0" y="1025"/>
                  <a:pt x="0" y="1025"/>
                  <a:pt x="0" y="1025"/>
                </a:cubicBezTo>
                <a:cubicBezTo>
                  <a:pt x="0" y="1053"/>
                  <a:pt x="13" y="1077"/>
                  <a:pt x="34" y="1077"/>
                </a:cubicBezTo>
                <a:cubicBezTo>
                  <a:pt x="3036" y="1077"/>
                  <a:pt x="3036" y="1077"/>
                  <a:pt x="3036" y="1077"/>
                </a:cubicBezTo>
                <a:cubicBezTo>
                  <a:pt x="3057" y="1077"/>
                  <a:pt x="3071" y="1053"/>
                  <a:pt x="3071" y="1025"/>
                </a:cubicBezTo>
                <a:cubicBezTo>
                  <a:pt x="3071" y="984"/>
                  <a:pt x="3071" y="984"/>
                  <a:pt x="3071" y="984"/>
                </a:cubicBezTo>
                <a:cubicBezTo>
                  <a:pt x="3071" y="957"/>
                  <a:pt x="3057" y="933"/>
                  <a:pt x="3036" y="933"/>
                </a:cubicBezTo>
                <a:cubicBezTo>
                  <a:pt x="2989" y="933"/>
                  <a:pt x="2989" y="933"/>
                  <a:pt x="2989" y="933"/>
                </a:cubicBezTo>
                <a:cubicBezTo>
                  <a:pt x="2989" y="143"/>
                  <a:pt x="2989" y="143"/>
                  <a:pt x="2989" y="143"/>
                </a:cubicBezTo>
                <a:lnTo>
                  <a:pt x="3036" y="143"/>
                </a:lnTo>
              </a:path>
            </a:pathLst>
          </a:cu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206">
            <a:extLst>
              <a:ext uri="{FF2B5EF4-FFF2-40B4-BE49-F238E27FC236}">
                <a16:creationId xmlns:a16="http://schemas.microsoft.com/office/drawing/2014/main" id="{17CB25CE-6E29-D0E5-A3EC-B8DBD5BE8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9004" y="3473483"/>
            <a:ext cx="802471" cy="0"/>
          </a:xfrm>
          <a:custGeom>
            <a:avLst/>
            <a:gdLst>
              <a:gd name="T0" fmla="*/ 2907 w 2908"/>
              <a:gd name="T1" fmla="*/ 28 h 29"/>
              <a:gd name="T2" fmla="*/ 0 w 2908"/>
              <a:gd name="T3" fmla="*/ 28 h 29"/>
              <a:gd name="T4" fmla="*/ 0 w 2908"/>
              <a:gd name="T5" fmla="*/ 0 h 29"/>
              <a:gd name="T6" fmla="*/ 2907 w 2908"/>
              <a:gd name="T7" fmla="*/ 0 h 29"/>
              <a:gd name="T8" fmla="*/ 2907 w 2908"/>
              <a:gd name="T9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29">
                <a:moveTo>
                  <a:pt x="2907" y="28"/>
                </a:moveTo>
                <a:lnTo>
                  <a:pt x="0" y="28"/>
                </a:lnTo>
                <a:lnTo>
                  <a:pt x="0" y="0"/>
                </a:lnTo>
                <a:lnTo>
                  <a:pt x="2907" y="0"/>
                </a:lnTo>
                <a:lnTo>
                  <a:pt x="2907" y="28"/>
                </a:lnTo>
              </a:path>
            </a:pathLst>
          </a:custGeom>
          <a:solidFill>
            <a:srgbClr val="1E364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3" name="Freeform 207">
            <a:extLst>
              <a:ext uri="{FF2B5EF4-FFF2-40B4-BE49-F238E27FC236}">
                <a16:creationId xmlns:a16="http://schemas.microsoft.com/office/drawing/2014/main" id="{68BBA2AF-DDB4-DAB5-4CFA-0737DFE52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9004" y="3692194"/>
            <a:ext cx="802471" cy="0"/>
          </a:xfrm>
          <a:custGeom>
            <a:avLst/>
            <a:gdLst>
              <a:gd name="T0" fmla="*/ 2907 w 2908"/>
              <a:gd name="T1" fmla="*/ 7 h 8"/>
              <a:gd name="T2" fmla="*/ 0 w 2908"/>
              <a:gd name="T3" fmla="*/ 7 h 8"/>
              <a:gd name="T4" fmla="*/ 0 w 2908"/>
              <a:gd name="T5" fmla="*/ 0 h 8"/>
              <a:gd name="T6" fmla="*/ 2907 w 2908"/>
              <a:gd name="T7" fmla="*/ 0 h 8"/>
              <a:gd name="T8" fmla="*/ 2907 w 2908"/>
              <a:gd name="T9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8">
                <a:moveTo>
                  <a:pt x="2907" y="7"/>
                </a:moveTo>
                <a:lnTo>
                  <a:pt x="0" y="7"/>
                </a:lnTo>
                <a:lnTo>
                  <a:pt x="0" y="0"/>
                </a:lnTo>
                <a:lnTo>
                  <a:pt x="2907" y="0"/>
                </a:lnTo>
                <a:lnTo>
                  <a:pt x="2907" y="7"/>
                </a:lnTo>
              </a:path>
            </a:pathLst>
          </a:custGeom>
          <a:solidFill>
            <a:srgbClr val="38557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4" name="Freeform 198">
            <a:extLst>
              <a:ext uri="{FF2B5EF4-FFF2-40B4-BE49-F238E27FC236}">
                <a16:creationId xmlns:a16="http://schemas.microsoft.com/office/drawing/2014/main" id="{16938EA7-36F8-62DD-EC7A-0B6E2C030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287" y="1956103"/>
            <a:ext cx="1879439" cy="1472897"/>
          </a:xfrm>
          <a:custGeom>
            <a:avLst/>
            <a:gdLst>
              <a:gd name="T0" fmla="*/ 6747 w 6765"/>
              <a:gd name="T1" fmla="*/ 647 h 5285"/>
              <a:gd name="T2" fmla="*/ 6747 w 6765"/>
              <a:gd name="T3" fmla="*/ 647 h 5285"/>
              <a:gd name="T4" fmla="*/ 6744 w 6765"/>
              <a:gd name="T5" fmla="*/ 561 h 5285"/>
              <a:gd name="T6" fmla="*/ 5557 w 6765"/>
              <a:gd name="T7" fmla="*/ 561 h 5285"/>
              <a:gd name="T8" fmla="*/ 5578 w 6765"/>
              <a:gd name="T9" fmla="*/ 144 h 5285"/>
              <a:gd name="T10" fmla="*/ 5639 w 6765"/>
              <a:gd name="T11" fmla="*/ 144 h 5285"/>
              <a:gd name="T12" fmla="*/ 5711 w 6765"/>
              <a:gd name="T13" fmla="*/ 72 h 5285"/>
              <a:gd name="T14" fmla="*/ 5639 w 6765"/>
              <a:gd name="T15" fmla="*/ 0 h 5285"/>
              <a:gd name="T16" fmla="*/ 5578 w 6765"/>
              <a:gd name="T17" fmla="*/ 0 h 5285"/>
              <a:gd name="T18" fmla="*/ 3382 w 6765"/>
              <a:gd name="T19" fmla="*/ 0 h 5285"/>
              <a:gd name="T20" fmla="*/ 1187 w 6765"/>
              <a:gd name="T21" fmla="*/ 0 h 5285"/>
              <a:gd name="T22" fmla="*/ 1125 w 6765"/>
              <a:gd name="T23" fmla="*/ 0 h 5285"/>
              <a:gd name="T24" fmla="*/ 1053 w 6765"/>
              <a:gd name="T25" fmla="*/ 72 h 5285"/>
              <a:gd name="T26" fmla="*/ 1125 w 6765"/>
              <a:gd name="T27" fmla="*/ 144 h 5285"/>
              <a:gd name="T28" fmla="*/ 1187 w 6765"/>
              <a:gd name="T29" fmla="*/ 144 h 5285"/>
              <a:gd name="T30" fmla="*/ 1207 w 6765"/>
              <a:gd name="T31" fmla="*/ 561 h 5285"/>
              <a:gd name="T32" fmla="*/ 21 w 6765"/>
              <a:gd name="T33" fmla="*/ 561 h 5285"/>
              <a:gd name="T34" fmla="*/ 17 w 6765"/>
              <a:gd name="T35" fmla="*/ 647 h 5285"/>
              <a:gd name="T36" fmla="*/ 537 w 6765"/>
              <a:gd name="T37" fmla="*/ 1580 h 5285"/>
              <a:gd name="T38" fmla="*/ 906 w 6765"/>
              <a:gd name="T39" fmla="*/ 2264 h 5285"/>
              <a:gd name="T40" fmla="*/ 1655 w 6765"/>
              <a:gd name="T41" fmla="*/ 2264 h 5285"/>
              <a:gd name="T42" fmla="*/ 3037 w 6765"/>
              <a:gd name="T43" fmla="*/ 3345 h 5285"/>
              <a:gd name="T44" fmla="*/ 3037 w 6765"/>
              <a:gd name="T45" fmla="*/ 3837 h 5285"/>
              <a:gd name="T46" fmla="*/ 2979 w 6765"/>
              <a:gd name="T47" fmla="*/ 3837 h 5285"/>
              <a:gd name="T48" fmla="*/ 2979 w 6765"/>
              <a:gd name="T49" fmla="*/ 4313 h 5285"/>
              <a:gd name="T50" fmla="*/ 3037 w 6765"/>
              <a:gd name="T51" fmla="*/ 4313 h 5285"/>
              <a:gd name="T52" fmla="*/ 3037 w 6765"/>
              <a:gd name="T53" fmla="*/ 4613 h 5285"/>
              <a:gd name="T54" fmla="*/ 3016 w 6765"/>
              <a:gd name="T55" fmla="*/ 4613 h 5285"/>
              <a:gd name="T56" fmla="*/ 2845 w 6765"/>
              <a:gd name="T57" fmla="*/ 4784 h 5285"/>
              <a:gd name="T58" fmla="*/ 2845 w 6765"/>
              <a:gd name="T59" fmla="*/ 5113 h 5285"/>
              <a:gd name="T60" fmla="*/ 3016 w 6765"/>
              <a:gd name="T61" fmla="*/ 5284 h 5285"/>
              <a:gd name="T62" fmla="*/ 3037 w 6765"/>
              <a:gd name="T63" fmla="*/ 5284 h 5285"/>
              <a:gd name="T64" fmla="*/ 3727 w 6765"/>
              <a:gd name="T65" fmla="*/ 5284 h 5285"/>
              <a:gd name="T66" fmla="*/ 3748 w 6765"/>
              <a:gd name="T67" fmla="*/ 5284 h 5285"/>
              <a:gd name="T68" fmla="*/ 3919 w 6765"/>
              <a:gd name="T69" fmla="*/ 5113 h 5285"/>
              <a:gd name="T70" fmla="*/ 3919 w 6765"/>
              <a:gd name="T71" fmla="*/ 4784 h 5285"/>
              <a:gd name="T72" fmla="*/ 3748 w 6765"/>
              <a:gd name="T73" fmla="*/ 4613 h 5285"/>
              <a:gd name="T74" fmla="*/ 3727 w 6765"/>
              <a:gd name="T75" fmla="*/ 4613 h 5285"/>
              <a:gd name="T76" fmla="*/ 3727 w 6765"/>
              <a:gd name="T77" fmla="*/ 4313 h 5285"/>
              <a:gd name="T78" fmla="*/ 3786 w 6765"/>
              <a:gd name="T79" fmla="*/ 4313 h 5285"/>
              <a:gd name="T80" fmla="*/ 3786 w 6765"/>
              <a:gd name="T81" fmla="*/ 3837 h 5285"/>
              <a:gd name="T82" fmla="*/ 3727 w 6765"/>
              <a:gd name="T83" fmla="*/ 3837 h 5285"/>
              <a:gd name="T84" fmla="*/ 3727 w 6765"/>
              <a:gd name="T85" fmla="*/ 3345 h 5285"/>
              <a:gd name="T86" fmla="*/ 5109 w 6765"/>
              <a:gd name="T87" fmla="*/ 2264 h 5285"/>
              <a:gd name="T88" fmla="*/ 5858 w 6765"/>
              <a:gd name="T89" fmla="*/ 2264 h 5285"/>
              <a:gd name="T90" fmla="*/ 6227 w 6765"/>
              <a:gd name="T91" fmla="*/ 1580 h 5285"/>
              <a:gd name="T92" fmla="*/ 6747 w 6765"/>
              <a:gd name="T93" fmla="*/ 647 h 5285"/>
              <a:gd name="T94" fmla="*/ 1016 w 6765"/>
              <a:gd name="T95" fmla="*/ 2083 h 5285"/>
              <a:gd name="T96" fmla="*/ 1016 w 6765"/>
              <a:gd name="T97" fmla="*/ 2083 h 5285"/>
              <a:gd name="T98" fmla="*/ 663 w 6765"/>
              <a:gd name="T99" fmla="*/ 1433 h 5285"/>
              <a:gd name="T100" fmla="*/ 629 w 6765"/>
              <a:gd name="T101" fmla="*/ 1423 h 5285"/>
              <a:gd name="T102" fmla="*/ 198 w 6765"/>
              <a:gd name="T103" fmla="*/ 742 h 5285"/>
              <a:gd name="T104" fmla="*/ 1228 w 6765"/>
              <a:gd name="T105" fmla="*/ 742 h 5285"/>
              <a:gd name="T106" fmla="*/ 1566 w 6765"/>
              <a:gd name="T107" fmla="*/ 2083 h 5285"/>
              <a:gd name="T108" fmla="*/ 1016 w 6765"/>
              <a:gd name="T109" fmla="*/ 2083 h 5285"/>
              <a:gd name="T110" fmla="*/ 6135 w 6765"/>
              <a:gd name="T111" fmla="*/ 1423 h 5285"/>
              <a:gd name="T112" fmla="*/ 6135 w 6765"/>
              <a:gd name="T113" fmla="*/ 1423 h 5285"/>
              <a:gd name="T114" fmla="*/ 6101 w 6765"/>
              <a:gd name="T115" fmla="*/ 1433 h 5285"/>
              <a:gd name="T116" fmla="*/ 5749 w 6765"/>
              <a:gd name="T117" fmla="*/ 2083 h 5285"/>
              <a:gd name="T118" fmla="*/ 5198 w 6765"/>
              <a:gd name="T119" fmla="*/ 2083 h 5285"/>
              <a:gd name="T120" fmla="*/ 5537 w 6765"/>
              <a:gd name="T121" fmla="*/ 742 h 5285"/>
              <a:gd name="T122" fmla="*/ 6566 w 6765"/>
              <a:gd name="T123" fmla="*/ 742 h 5285"/>
              <a:gd name="T124" fmla="*/ 6135 w 6765"/>
              <a:gd name="T125" fmla="*/ 1423 h 5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65" h="5285">
                <a:moveTo>
                  <a:pt x="6747" y="647"/>
                </a:moveTo>
                <a:lnTo>
                  <a:pt x="6747" y="647"/>
                </a:lnTo>
                <a:cubicBezTo>
                  <a:pt x="6744" y="561"/>
                  <a:pt x="6744" y="561"/>
                  <a:pt x="6744" y="561"/>
                </a:cubicBezTo>
                <a:cubicBezTo>
                  <a:pt x="5557" y="561"/>
                  <a:pt x="5557" y="561"/>
                  <a:pt x="5557" y="561"/>
                </a:cubicBezTo>
                <a:cubicBezTo>
                  <a:pt x="5571" y="387"/>
                  <a:pt x="5578" y="243"/>
                  <a:pt x="5578" y="144"/>
                </a:cubicBezTo>
                <a:cubicBezTo>
                  <a:pt x="5639" y="144"/>
                  <a:pt x="5639" y="144"/>
                  <a:pt x="5639" y="144"/>
                </a:cubicBezTo>
                <a:cubicBezTo>
                  <a:pt x="5680" y="144"/>
                  <a:pt x="5711" y="113"/>
                  <a:pt x="5711" y="72"/>
                </a:cubicBezTo>
                <a:cubicBezTo>
                  <a:pt x="5711" y="31"/>
                  <a:pt x="5680" y="0"/>
                  <a:pt x="5639" y="0"/>
                </a:cubicBezTo>
                <a:cubicBezTo>
                  <a:pt x="5578" y="0"/>
                  <a:pt x="5578" y="0"/>
                  <a:pt x="5578" y="0"/>
                </a:cubicBezTo>
                <a:cubicBezTo>
                  <a:pt x="3382" y="0"/>
                  <a:pt x="3382" y="0"/>
                  <a:pt x="3382" y="0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125" y="0"/>
                  <a:pt x="1125" y="0"/>
                  <a:pt x="1125" y="0"/>
                </a:cubicBezTo>
                <a:cubicBezTo>
                  <a:pt x="1084" y="0"/>
                  <a:pt x="1053" y="31"/>
                  <a:pt x="1053" y="72"/>
                </a:cubicBezTo>
                <a:cubicBezTo>
                  <a:pt x="1053" y="113"/>
                  <a:pt x="1084" y="144"/>
                  <a:pt x="1125" y="144"/>
                </a:cubicBezTo>
                <a:cubicBezTo>
                  <a:pt x="1187" y="144"/>
                  <a:pt x="1187" y="144"/>
                  <a:pt x="1187" y="144"/>
                </a:cubicBezTo>
                <a:cubicBezTo>
                  <a:pt x="1187" y="243"/>
                  <a:pt x="1194" y="387"/>
                  <a:pt x="1207" y="561"/>
                </a:cubicBezTo>
                <a:cubicBezTo>
                  <a:pt x="21" y="561"/>
                  <a:pt x="21" y="561"/>
                  <a:pt x="21" y="561"/>
                </a:cubicBezTo>
                <a:cubicBezTo>
                  <a:pt x="17" y="647"/>
                  <a:pt x="17" y="647"/>
                  <a:pt x="17" y="647"/>
                </a:cubicBezTo>
                <a:cubicBezTo>
                  <a:pt x="0" y="896"/>
                  <a:pt x="92" y="1402"/>
                  <a:pt x="537" y="1580"/>
                </a:cubicBezTo>
                <a:cubicBezTo>
                  <a:pt x="906" y="2264"/>
                  <a:pt x="906" y="2264"/>
                  <a:pt x="906" y="2264"/>
                </a:cubicBezTo>
                <a:cubicBezTo>
                  <a:pt x="1655" y="2264"/>
                  <a:pt x="1655" y="2264"/>
                  <a:pt x="1655" y="2264"/>
                </a:cubicBezTo>
                <a:cubicBezTo>
                  <a:pt x="1925" y="2791"/>
                  <a:pt x="2356" y="3232"/>
                  <a:pt x="3037" y="3345"/>
                </a:cubicBezTo>
                <a:cubicBezTo>
                  <a:pt x="3037" y="3837"/>
                  <a:pt x="3037" y="3837"/>
                  <a:pt x="3037" y="3837"/>
                </a:cubicBezTo>
                <a:cubicBezTo>
                  <a:pt x="2979" y="3837"/>
                  <a:pt x="2979" y="3837"/>
                  <a:pt x="2979" y="3837"/>
                </a:cubicBezTo>
                <a:cubicBezTo>
                  <a:pt x="2979" y="3837"/>
                  <a:pt x="2814" y="4097"/>
                  <a:pt x="2979" y="4313"/>
                </a:cubicBezTo>
                <a:cubicBezTo>
                  <a:pt x="3037" y="4313"/>
                  <a:pt x="3037" y="4313"/>
                  <a:pt x="3037" y="4313"/>
                </a:cubicBezTo>
                <a:cubicBezTo>
                  <a:pt x="3037" y="4613"/>
                  <a:pt x="3037" y="4613"/>
                  <a:pt x="3037" y="4613"/>
                </a:cubicBezTo>
                <a:cubicBezTo>
                  <a:pt x="3016" y="4613"/>
                  <a:pt x="3016" y="4613"/>
                  <a:pt x="3016" y="4613"/>
                </a:cubicBezTo>
                <a:cubicBezTo>
                  <a:pt x="2924" y="4613"/>
                  <a:pt x="2845" y="4689"/>
                  <a:pt x="2845" y="4784"/>
                </a:cubicBezTo>
                <a:cubicBezTo>
                  <a:pt x="2845" y="5113"/>
                  <a:pt x="2845" y="5113"/>
                  <a:pt x="2845" y="5113"/>
                </a:cubicBezTo>
                <a:cubicBezTo>
                  <a:pt x="2845" y="5208"/>
                  <a:pt x="2924" y="5284"/>
                  <a:pt x="3016" y="5284"/>
                </a:cubicBezTo>
                <a:cubicBezTo>
                  <a:pt x="3037" y="5284"/>
                  <a:pt x="3037" y="5284"/>
                  <a:pt x="3037" y="5284"/>
                </a:cubicBezTo>
                <a:cubicBezTo>
                  <a:pt x="3727" y="5284"/>
                  <a:pt x="3727" y="5284"/>
                  <a:pt x="3727" y="5284"/>
                </a:cubicBezTo>
                <a:cubicBezTo>
                  <a:pt x="3748" y="5284"/>
                  <a:pt x="3748" y="5284"/>
                  <a:pt x="3748" y="5284"/>
                </a:cubicBezTo>
                <a:cubicBezTo>
                  <a:pt x="3841" y="5284"/>
                  <a:pt x="3919" y="5208"/>
                  <a:pt x="3919" y="5113"/>
                </a:cubicBezTo>
                <a:cubicBezTo>
                  <a:pt x="3919" y="4784"/>
                  <a:pt x="3919" y="4784"/>
                  <a:pt x="3919" y="4784"/>
                </a:cubicBezTo>
                <a:cubicBezTo>
                  <a:pt x="3919" y="4689"/>
                  <a:pt x="3841" y="4613"/>
                  <a:pt x="3748" y="4613"/>
                </a:cubicBezTo>
                <a:cubicBezTo>
                  <a:pt x="3727" y="4613"/>
                  <a:pt x="3727" y="4613"/>
                  <a:pt x="3727" y="4613"/>
                </a:cubicBezTo>
                <a:cubicBezTo>
                  <a:pt x="3727" y="4313"/>
                  <a:pt x="3727" y="4313"/>
                  <a:pt x="3727" y="4313"/>
                </a:cubicBezTo>
                <a:cubicBezTo>
                  <a:pt x="3786" y="4313"/>
                  <a:pt x="3786" y="4313"/>
                  <a:pt x="3786" y="4313"/>
                </a:cubicBezTo>
                <a:cubicBezTo>
                  <a:pt x="3950" y="4097"/>
                  <a:pt x="3786" y="3837"/>
                  <a:pt x="3786" y="3837"/>
                </a:cubicBezTo>
                <a:cubicBezTo>
                  <a:pt x="3727" y="3837"/>
                  <a:pt x="3727" y="3837"/>
                  <a:pt x="3727" y="3837"/>
                </a:cubicBezTo>
                <a:cubicBezTo>
                  <a:pt x="3727" y="3345"/>
                  <a:pt x="3727" y="3345"/>
                  <a:pt x="3727" y="3345"/>
                </a:cubicBezTo>
                <a:cubicBezTo>
                  <a:pt x="4408" y="3232"/>
                  <a:pt x="4839" y="2791"/>
                  <a:pt x="5109" y="2264"/>
                </a:cubicBezTo>
                <a:cubicBezTo>
                  <a:pt x="5858" y="2264"/>
                  <a:pt x="5858" y="2264"/>
                  <a:pt x="5858" y="2264"/>
                </a:cubicBezTo>
                <a:cubicBezTo>
                  <a:pt x="6227" y="1580"/>
                  <a:pt x="6227" y="1580"/>
                  <a:pt x="6227" y="1580"/>
                </a:cubicBezTo>
                <a:cubicBezTo>
                  <a:pt x="6672" y="1402"/>
                  <a:pt x="6764" y="896"/>
                  <a:pt x="6747" y="647"/>
                </a:cubicBezTo>
                <a:close/>
                <a:moveTo>
                  <a:pt x="1016" y="2083"/>
                </a:moveTo>
                <a:lnTo>
                  <a:pt x="1016" y="2083"/>
                </a:lnTo>
                <a:cubicBezTo>
                  <a:pt x="663" y="1433"/>
                  <a:pt x="663" y="1433"/>
                  <a:pt x="663" y="1433"/>
                </a:cubicBezTo>
                <a:cubicBezTo>
                  <a:pt x="629" y="1423"/>
                  <a:pt x="629" y="1423"/>
                  <a:pt x="629" y="1423"/>
                </a:cubicBezTo>
                <a:cubicBezTo>
                  <a:pt x="270" y="1297"/>
                  <a:pt x="205" y="913"/>
                  <a:pt x="198" y="742"/>
                </a:cubicBezTo>
                <a:cubicBezTo>
                  <a:pt x="1228" y="742"/>
                  <a:pt x="1228" y="742"/>
                  <a:pt x="1228" y="742"/>
                </a:cubicBezTo>
                <a:cubicBezTo>
                  <a:pt x="1272" y="1136"/>
                  <a:pt x="1368" y="1631"/>
                  <a:pt x="1566" y="2083"/>
                </a:cubicBezTo>
                <a:lnTo>
                  <a:pt x="1016" y="2083"/>
                </a:lnTo>
                <a:close/>
                <a:moveTo>
                  <a:pt x="6135" y="1423"/>
                </a:moveTo>
                <a:lnTo>
                  <a:pt x="6135" y="1423"/>
                </a:lnTo>
                <a:cubicBezTo>
                  <a:pt x="6101" y="1433"/>
                  <a:pt x="6101" y="1433"/>
                  <a:pt x="6101" y="1433"/>
                </a:cubicBezTo>
                <a:cubicBezTo>
                  <a:pt x="5749" y="2083"/>
                  <a:pt x="5749" y="2083"/>
                  <a:pt x="5749" y="2083"/>
                </a:cubicBezTo>
                <a:cubicBezTo>
                  <a:pt x="5198" y="2083"/>
                  <a:pt x="5198" y="2083"/>
                  <a:pt x="5198" y="2083"/>
                </a:cubicBezTo>
                <a:cubicBezTo>
                  <a:pt x="5396" y="1631"/>
                  <a:pt x="5492" y="1136"/>
                  <a:pt x="5537" y="742"/>
                </a:cubicBezTo>
                <a:cubicBezTo>
                  <a:pt x="6566" y="742"/>
                  <a:pt x="6566" y="742"/>
                  <a:pt x="6566" y="742"/>
                </a:cubicBezTo>
                <a:cubicBezTo>
                  <a:pt x="6559" y="913"/>
                  <a:pt x="6498" y="1297"/>
                  <a:pt x="6135" y="1423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204">
            <a:extLst>
              <a:ext uri="{FF2B5EF4-FFF2-40B4-BE49-F238E27FC236}">
                <a16:creationId xmlns:a16="http://schemas.microsoft.com/office/drawing/2014/main" id="{88A3DAA0-4A25-7171-649D-D0DEE5D5A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897" y="3432707"/>
            <a:ext cx="849457" cy="292850"/>
          </a:xfrm>
          <a:custGeom>
            <a:avLst/>
            <a:gdLst>
              <a:gd name="T0" fmla="*/ 3036 w 3072"/>
              <a:gd name="T1" fmla="*/ 143 h 1078"/>
              <a:gd name="T2" fmla="*/ 3036 w 3072"/>
              <a:gd name="T3" fmla="*/ 143 h 1078"/>
              <a:gd name="T4" fmla="*/ 3071 w 3072"/>
              <a:gd name="T5" fmla="*/ 92 h 1078"/>
              <a:gd name="T6" fmla="*/ 3071 w 3072"/>
              <a:gd name="T7" fmla="*/ 51 h 1078"/>
              <a:gd name="T8" fmla="*/ 3036 w 3072"/>
              <a:gd name="T9" fmla="*/ 0 h 1078"/>
              <a:gd name="T10" fmla="*/ 34 w 3072"/>
              <a:gd name="T11" fmla="*/ 0 h 1078"/>
              <a:gd name="T12" fmla="*/ 0 w 3072"/>
              <a:gd name="T13" fmla="*/ 51 h 1078"/>
              <a:gd name="T14" fmla="*/ 0 w 3072"/>
              <a:gd name="T15" fmla="*/ 92 h 1078"/>
              <a:gd name="T16" fmla="*/ 34 w 3072"/>
              <a:gd name="T17" fmla="*/ 143 h 1078"/>
              <a:gd name="T18" fmla="*/ 82 w 3072"/>
              <a:gd name="T19" fmla="*/ 143 h 1078"/>
              <a:gd name="T20" fmla="*/ 82 w 3072"/>
              <a:gd name="T21" fmla="*/ 933 h 1078"/>
              <a:gd name="T22" fmla="*/ 34 w 3072"/>
              <a:gd name="T23" fmla="*/ 933 h 1078"/>
              <a:gd name="T24" fmla="*/ 0 w 3072"/>
              <a:gd name="T25" fmla="*/ 984 h 1078"/>
              <a:gd name="T26" fmla="*/ 0 w 3072"/>
              <a:gd name="T27" fmla="*/ 1025 h 1078"/>
              <a:gd name="T28" fmla="*/ 34 w 3072"/>
              <a:gd name="T29" fmla="*/ 1077 h 1078"/>
              <a:gd name="T30" fmla="*/ 3036 w 3072"/>
              <a:gd name="T31" fmla="*/ 1077 h 1078"/>
              <a:gd name="T32" fmla="*/ 3071 w 3072"/>
              <a:gd name="T33" fmla="*/ 1025 h 1078"/>
              <a:gd name="T34" fmla="*/ 3071 w 3072"/>
              <a:gd name="T35" fmla="*/ 984 h 1078"/>
              <a:gd name="T36" fmla="*/ 3036 w 3072"/>
              <a:gd name="T37" fmla="*/ 933 h 1078"/>
              <a:gd name="T38" fmla="*/ 2989 w 3072"/>
              <a:gd name="T39" fmla="*/ 933 h 1078"/>
              <a:gd name="T40" fmla="*/ 2989 w 3072"/>
              <a:gd name="T41" fmla="*/ 143 h 1078"/>
              <a:gd name="T42" fmla="*/ 3036 w 3072"/>
              <a:gd name="T43" fmla="*/ 14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72" h="1078">
                <a:moveTo>
                  <a:pt x="3036" y="143"/>
                </a:moveTo>
                <a:lnTo>
                  <a:pt x="3036" y="143"/>
                </a:lnTo>
                <a:cubicBezTo>
                  <a:pt x="3057" y="143"/>
                  <a:pt x="3071" y="119"/>
                  <a:pt x="3071" y="92"/>
                </a:cubicBezTo>
                <a:cubicBezTo>
                  <a:pt x="3071" y="51"/>
                  <a:pt x="3071" y="51"/>
                  <a:pt x="3071" y="51"/>
                </a:cubicBezTo>
                <a:cubicBezTo>
                  <a:pt x="3071" y="24"/>
                  <a:pt x="3057" y="0"/>
                  <a:pt x="303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0" y="24"/>
                  <a:pt x="0" y="5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9"/>
                  <a:pt x="13" y="143"/>
                  <a:pt x="34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2" y="933"/>
                  <a:pt x="82" y="933"/>
                  <a:pt x="82" y="933"/>
                </a:cubicBezTo>
                <a:cubicBezTo>
                  <a:pt x="34" y="933"/>
                  <a:pt x="34" y="933"/>
                  <a:pt x="34" y="933"/>
                </a:cubicBezTo>
                <a:cubicBezTo>
                  <a:pt x="13" y="933"/>
                  <a:pt x="0" y="957"/>
                  <a:pt x="0" y="984"/>
                </a:cubicBezTo>
                <a:cubicBezTo>
                  <a:pt x="0" y="1025"/>
                  <a:pt x="0" y="1025"/>
                  <a:pt x="0" y="1025"/>
                </a:cubicBezTo>
                <a:cubicBezTo>
                  <a:pt x="0" y="1053"/>
                  <a:pt x="13" y="1077"/>
                  <a:pt x="34" y="1077"/>
                </a:cubicBezTo>
                <a:cubicBezTo>
                  <a:pt x="3036" y="1077"/>
                  <a:pt x="3036" y="1077"/>
                  <a:pt x="3036" y="1077"/>
                </a:cubicBezTo>
                <a:cubicBezTo>
                  <a:pt x="3057" y="1077"/>
                  <a:pt x="3071" y="1053"/>
                  <a:pt x="3071" y="1025"/>
                </a:cubicBezTo>
                <a:cubicBezTo>
                  <a:pt x="3071" y="984"/>
                  <a:pt x="3071" y="984"/>
                  <a:pt x="3071" y="984"/>
                </a:cubicBezTo>
                <a:cubicBezTo>
                  <a:pt x="3071" y="957"/>
                  <a:pt x="3057" y="933"/>
                  <a:pt x="3036" y="933"/>
                </a:cubicBezTo>
                <a:cubicBezTo>
                  <a:pt x="2989" y="933"/>
                  <a:pt x="2989" y="933"/>
                  <a:pt x="2989" y="933"/>
                </a:cubicBezTo>
                <a:cubicBezTo>
                  <a:pt x="2989" y="143"/>
                  <a:pt x="2989" y="143"/>
                  <a:pt x="2989" y="143"/>
                </a:cubicBezTo>
                <a:lnTo>
                  <a:pt x="3036" y="143"/>
                </a:lnTo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206">
            <a:extLst>
              <a:ext uri="{FF2B5EF4-FFF2-40B4-BE49-F238E27FC236}">
                <a16:creationId xmlns:a16="http://schemas.microsoft.com/office/drawing/2014/main" id="{482DC4F6-BCA9-B687-A511-405E08B5A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9153" y="3473483"/>
            <a:ext cx="802471" cy="0"/>
          </a:xfrm>
          <a:custGeom>
            <a:avLst/>
            <a:gdLst>
              <a:gd name="T0" fmla="*/ 2907 w 2908"/>
              <a:gd name="T1" fmla="*/ 28 h 29"/>
              <a:gd name="T2" fmla="*/ 0 w 2908"/>
              <a:gd name="T3" fmla="*/ 28 h 29"/>
              <a:gd name="T4" fmla="*/ 0 w 2908"/>
              <a:gd name="T5" fmla="*/ 0 h 29"/>
              <a:gd name="T6" fmla="*/ 2907 w 2908"/>
              <a:gd name="T7" fmla="*/ 0 h 29"/>
              <a:gd name="T8" fmla="*/ 2907 w 2908"/>
              <a:gd name="T9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29">
                <a:moveTo>
                  <a:pt x="2907" y="28"/>
                </a:moveTo>
                <a:lnTo>
                  <a:pt x="0" y="28"/>
                </a:lnTo>
                <a:lnTo>
                  <a:pt x="0" y="0"/>
                </a:lnTo>
                <a:lnTo>
                  <a:pt x="2907" y="0"/>
                </a:lnTo>
                <a:lnTo>
                  <a:pt x="2907" y="28"/>
                </a:lnTo>
              </a:path>
            </a:pathLst>
          </a:custGeom>
          <a:solidFill>
            <a:srgbClr val="1E3647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8" name="Freeform 207">
            <a:extLst>
              <a:ext uri="{FF2B5EF4-FFF2-40B4-BE49-F238E27FC236}">
                <a16:creationId xmlns:a16="http://schemas.microsoft.com/office/drawing/2014/main" id="{B07CF843-0D31-5A95-47F5-122352E21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9153" y="3692194"/>
            <a:ext cx="802471" cy="0"/>
          </a:xfrm>
          <a:custGeom>
            <a:avLst/>
            <a:gdLst>
              <a:gd name="T0" fmla="*/ 2907 w 2908"/>
              <a:gd name="T1" fmla="*/ 7 h 8"/>
              <a:gd name="T2" fmla="*/ 0 w 2908"/>
              <a:gd name="T3" fmla="*/ 7 h 8"/>
              <a:gd name="T4" fmla="*/ 0 w 2908"/>
              <a:gd name="T5" fmla="*/ 0 h 8"/>
              <a:gd name="T6" fmla="*/ 2907 w 2908"/>
              <a:gd name="T7" fmla="*/ 0 h 8"/>
              <a:gd name="T8" fmla="*/ 2907 w 2908"/>
              <a:gd name="T9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8" h="8">
                <a:moveTo>
                  <a:pt x="2907" y="7"/>
                </a:moveTo>
                <a:lnTo>
                  <a:pt x="0" y="7"/>
                </a:lnTo>
                <a:lnTo>
                  <a:pt x="0" y="0"/>
                </a:lnTo>
                <a:lnTo>
                  <a:pt x="2907" y="0"/>
                </a:lnTo>
                <a:lnTo>
                  <a:pt x="2907" y="7"/>
                </a:lnTo>
              </a:path>
            </a:pathLst>
          </a:custGeom>
          <a:solidFill>
            <a:srgbClr val="38557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20" name="iconfont-1096-617929">
            <a:extLst>
              <a:ext uri="{FF2B5EF4-FFF2-40B4-BE49-F238E27FC236}">
                <a16:creationId xmlns:a16="http://schemas.microsoft.com/office/drawing/2014/main" id="{5EEA703E-8F31-9B5B-EF2A-C5FA7A560CE6}"/>
              </a:ext>
            </a:extLst>
          </p:cNvPr>
          <p:cNvSpPr/>
          <p:nvPr/>
        </p:nvSpPr>
        <p:spPr>
          <a:xfrm>
            <a:off x="2588835" y="2216204"/>
            <a:ext cx="323857" cy="32259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cs typeface="+mn-ea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DEBC9DAC-312D-F7BC-D3AA-B18065B15613}"/>
              </a:ext>
            </a:extLst>
          </p:cNvPr>
          <p:cNvSpPr/>
          <p:nvPr/>
        </p:nvSpPr>
        <p:spPr>
          <a:xfrm>
            <a:off x="4805368" y="2216204"/>
            <a:ext cx="323857" cy="32259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22" name="iconfont-1096-617929">
            <a:extLst>
              <a:ext uri="{FF2B5EF4-FFF2-40B4-BE49-F238E27FC236}">
                <a16:creationId xmlns:a16="http://schemas.microsoft.com/office/drawing/2014/main" id="{3EC1C38A-8912-3AD9-E635-D84C6921D784}"/>
              </a:ext>
            </a:extLst>
          </p:cNvPr>
          <p:cNvSpPr/>
          <p:nvPr/>
        </p:nvSpPr>
        <p:spPr>
          <a:xfrm>
            <a:off x="7077980" y="2216204"/>
            <a:ext cx="323857" cy="32259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lang="en-US" sz="2000">
              <a:cs typeface="+mn-ea"/>
            </a:endParaRPr>
          </a:p>
        </p:txBody>
      </p:sp>
      <p:sp>
        <p:nvSpPr>
          <p:cNvPr id="26" name="iconfont-1096-617929">
            <a:extLst>
              <a:ext uri="{FF2B5EF4-FFF2-40B4-BE49-F238E27FC236}">
                <a16:creationId xmlns:a16="http://schemas.microsoft.com/office/drawing/2014/main" id="{D048A964-4260-8822-871E-541FF1386DBA}"/>
              </a:ext>
            </a:extLst>
          </p:cNvPr>
          <p:cNvSpPr/>
          <p:nvPr/>
        </p:nvSpPr>
        <p:spPr>
          <a:xfrm>
            <a:off x="9328310" y="2216204"/>
            <a:ext cx="323857" cy="32259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37C8EC7-CE5D-FDEE-FC46-A1173F5B20D5}"/>
              </a:ext>
            </a:extLst>
          </p:cNvPr>
          <p:cNvGrpSpPr/>
          <p:nvPr/>
        </p:nvGrpSpPr>
        <p:grpSpPr>
          <a:xfrm>
            <a:off x="1811287" y="3910905"/>
            <a:ext cx="1878202" cy="1047355"/>
            <a:chOff x="827710" y="1906534"/>
            <a:chExt cx="1878202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4F9C8DD-2586-2E2C-5734-6FC40996FD27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15A244-8E7D-9A9F-0A3B-5885A08ABEF1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61EDA2E-B0FD-95A4-0798-2560B48B104D}"/>
              </a:ext>
            </a:extLst>
          </p:cNvPr>
          <p:cNvGrpSpPr/>
          <p:nvPr/>
        </p:nvGrpSpPr>
        <p:grpSpPr>
          <a:xfrm>
            <a:off x="4028195" y="3910905"/>
            <a:ext cx="1878202" cy="1047355"/>
            <a:chOff x="827710" y="1906534"/>
            <a:chExt cx="1878202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C09E87-4E86-BDB9-5385-117C38422926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40230EC-4C55-6AD1-9946-EE9A874C4A6F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4FEEBF2-EBC2-E724-8692-EEF034BED84E}"/>
              </a:ext>
            </a:extLst>
          </p:cNvPr>
          <p:cNvGrpSpPr/>
          <p:nvPr/>
        </p:nvGrpSpPr>
        <p:grpSpPr>
          <a:xfrm>
            <a:off x="6289928" y="3910905"/>
            <a:ext cx="1878202" cy="1047355"/>
            <a:chOff x="827710" y="1906534"/>
            <a:chExt cx="1878202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94B7A8-9A0F-0E65-CD16-0BA7F5CD6016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7202338-995F-B4AA-AE1A-AFB5D0883402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0AA9F0E-447C-14FC-62C1-01CB002EC304}"/>
              </a:ext>
            </a:extLst>
          </p:cNvPr>
          <p:cNvGrpSpPr/>
          <p:nvPr/>
        </p:nvGrpSpPr>
        <p:grpSpPr>
          <a:xfrm>
            <a:off x="8560626" y="3910905"/>
            <a:ext cx="1878202" cy="1047355"/>
            <a:chOff x="827710" y="1906534"/>
            <a:chExt cx="1878202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0BF723A-B311-39A7-6157-618EAC77277C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8519AF7-F08F-D1F6-BD20-5663B27591A8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4737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6" name="ïšḻïďê-Straight Connector 121">
            <a:extLst>
              <a:ext uri="{FF2B5EF4-FFF2-40B4-BE49-F238E27FC236}">
                <a16:creationId xmlns:a16="http://schemas.microsoft.com/office/drawing/2014/main" id="{7F6A42E6-AEDC-594F-BB53-410C59253943}"/>
              </a:ext>
            </a:extLst>
          </p:cNvPr>
          <p:cNvSpPr/>
          <p:nvPr/>
        </p:nvSpPr>
        <p:spPr>
          <a:xfrm flipH="1" flipV="1">
            <a:off x="5048387" y="2402993"/>
            <a:ext cx="511674" cy="51167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šḻïďê-Straight Connector 122">
            <a:extLst>
              <a:ext uri="{FF2B5EF4-FFF2-40B4-BE49-F238E27FC236}">
                <a16:creationId xmlns:a16="http://schemas.microsoft.com/office/drawing/2014/main" id="{D67709E5-3915-DB71-F1B5-AD8AAF5AD6B8}"/>
              </a:ext>
            </a:extLst>
          </p:cNvPr>
          <p:cNvSpPr/>
          <p:nvPr/>
        </p:nvSpPr>
        <p:spPr>
          <a:xfrm flipV="1">
            <a:off x="6590873" y="2401918"/>
            <a:ext cx="511674" cy="51167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šḻïďê-Straight Connector 123">
            <a:extLst>
              <a:ext uri="{FF2B5EF4-FFF2-40B4-BE49-F238E27FC236}">
                <a16:creationId xmlns:a16="http://schemas.microsoft.com/office/drawing/2014/main" id="{E3FB4633-61BC-B4F4-514D-1BA783DCCA16}"/>
              </a:ext>
            </a:extLst>
          </p:cNvPr>
          <p:cNvSpPr/>
          <p:nvPr/>
        </p:nvSpPr>
        <p:spPr>
          <a:xfrm>
            <a:off x="6591947" y="3944405"/>
            <a:ext cx="511674" cy="51167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ïšḻïďê-Straight Connector 124">
            <a:extLst>
              <a:ext uri="{FF2B5EF4-FFF2-40B4-BE49-F238E27FC236}">
                <a16:creationId xmlns:a16="http://schemas.microsoft.com/office/drawing/2014/main" id="{F6988B4C-BFD8-CB64-5995-06E991495804}"/>
              </a:ext>
            </a:extLst>
          </p:cNvPr>
          <p:cNvSpPr/>
          <p:nvPr/>
        </p:nvSpPr>
        <p:spPr>
          <a:xfrm flipH="1">
            <a:off x="5049462" y="3945479"/>
            <a:ext cx="511674" cy="51167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Group 125">
            <a:extLst>
              <a:ext uri="{FF2B5EF4-FFF2-40B4-BE49-F238E27FC236}">
                <a16:creationId xmlns:a16="http://schemas.microsoft.com/office/drawing/2014/main" id="{12E97F42-FD0A-F19A-7B49-AE8D530414FD}"/>
              </a:ext>
            </a:extLst>
          </p:cNvPr>
          <p:cNvGrpSpPr/>
          <p:nvPr/>
        </p:nvGrpSpPr>
        <p:grpSpPr>
          <a:xfrm>
            <a:off x="4980788" y="2334321"/>
            <a:ext cx="2189359" cy="2189360"/>
            <a:chOff x="701214" y="701214"/>
            <a:chExt cx="3385762" cy="3385762"/>
          </a:xfrm>
        </p:grpSpPr>
        <p:sp>
          <p:nvSpPr>
            <p:cNvPr id="11" name="íślíḋè-Freeform: Shape 126">
              <a:extLst>
                <a:ext uri="{FF2B5EF4-FFF2-40B4-BE49-F238E27FC236}">
                  <a16:creationId xmlns:a16="http://schemas.microsoft.com/office/drawing/2014/main" id="{1CBE48FF-2D16-9426-5EB4-079944EA6C44}"/>
                </a:ext>
              </a:extLst>
            </p:cNvPr>
            <p:cNvSpPr/>
            <p:nvPr/>
          </p:nvSpPr>
          <p:spPr>
            <a:xfrm rot="18900000">
              <a:off x="701214" y="701214"/>
              <a:ext cx="3385762" cy="3385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/>
              <a:endParaRPr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íślíḋè-Rectangle 127">
              <a:extLst>
                <a:ext uri="{FF2B5EF4-FFF2-40B4-BE49-F238E27FC236}">
                  <a16:creationId xmlns:a16="http://schemas.microsoft.com/office/drawing/2014/main" id="{2C101406-3524-547F-A884-87B1D10494CC}"/>
                </a:ext>
              </a:extLst>
            </p:cNvPr>
            <p:cNvSpPr/>
            <p:nvPr/>
          </p:nvSpPr>
          <p:spPr>
            <a:xfrm>
              <a:off x="817200" y="1756119"/>
              <a:ext cx="3214951" cy="12676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3863" tIns="33863" rIns="33863" bIns="33863" anchor="ctr">
              <a:normAutofit/>
            </a:bodyPr>
            <a:lstStyle/>
            <a:p>
              <a:pPr algn="ctr"/>
              <a:r>
                <a:rPr lang="en-US" sz="45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SWOT</a:t>
              </a:r>
            </a:p>
          </p:txBody>
        </p:sp>
      </p:grpSp>
      <p:grpSp>
        <p:nvGrpSpPr>
          <p:cNvPr id="13" name="Group 128">
            <a:extLst>
              <a:ext uri="{FF2B5EF4-FFF2-40B4-BE49-F238E27FC236}">
                <a16:creationId xmlns:a16="http://schemas.microsoft.com/office/drawing/2014/main" id="{E9F6EAED-B33A-A9D8-BDDC-02638741F5BF}"/>
              </a:ext>
            </a:extLst>
          </p:cNvPr>
          <p:cNvGrpSpPr/>
          <p:nvPr/>
        </p:nvGrpSpPr>
        <p:grpSpPr>
          <a:xfrm>
            <a:off x="4214708" y="1568240"/>
            <a:ext cx="976718" cy="976719"/>
            <a:chOff x="312825" y="312825"/>
            <a:chExt cx="1510458" cy="1510458"/>
          </a:xfrm>
        </p:grpSpPr>
        <p:sp>
          <p:nvSpPr>
            <p:cNvPr id="14" name="íślíḋè-Freeform: Shape 129">
              <a:extLst>
                <a:ext uri="{FF2B5EF4-FFF2-40B4-BE49-F238E27FC236}">
                  <a16:creationId xmlns:a16="http://schemas.microsoft.com/office/drawing/2014/main" id="{CC628725-827B-7415-F31F-E85E952B0580}"/>
                </a:ext>
              </a:extLst>
            </p:cNvPr>
            <p:cNvSpPr/>
            <p:nvPr/>
          </p:nvSpPr>
          <p:spPr>
            <a:xfrm rot="18900000">
              <a:off x="312825" y="312825"/>
              <a:ext cx="1510458" cy="1510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ślíḋè-Rectangle 130">
              <a:extLst>
                <a:ext uri="{FF2B5EF4-FFF2-40B4-BE49-F238E27FC236}">
                  <a16:creationId xmlns:a16="http://schemas.microsoft.com/office/drawing/2014/main" id="{051789C9-231E-91D4-3E71-1C31940600BE}"/>
                </a:ext>
              </a:extLst>
            </p:cNvPr>
            <p:cNvSpPr/>
            <p:nvPr/>
          </p:nvSpPr>
          <p:spPr>
            <a:xfrm>
              <a:off x="449978" y="650203"/>
              <a:ext cx="1236154" cy="981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3863" tIns="33863" rIns="33863" bIns="33863" anchor="ctr">
              <a:normAutofit fontScale="92500" lnSpcReduction="10000"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16" name="Group 131">
            <a:extLst>
              <a:ext uri="{FF2B5EF4-FFF2-40B4-BE49-F238E27FC236}">
                <a16:creationId xmlns:a16="http://schemas.microsoft.com/office/drawing/2014/main" id="{BA01DE04-8415-15FE-5324-9BC68812EE29}"/>
              </a:ext>
            </a:extLst>
          </p:cNvPr>
          <p:cNvGrpSpPr/>
          <p:nvPr/>
        </p:nvGrpSpPr>
        <p:grpSpPr>
          <a:xfrm>
            <a:off x="6959508" y="1568240"/>
            <a:ext cx="976718" cy="976719"/>
            <a:chOff x="312825" y="312825"/>
            <a:chExt cx="1510458" cy="1510458"/>
          </a:xfrm>
        </p:grpSpPr>
        <p:sp>
          <p:nvSpPr>
            <p:cNvPr id="18" name="íślíḋè-Freeform: Shape 132">
              <a:extLst>
                <a:ext uri="{FF2B5EF4-FFF2-40B4-BE49-F238E27FC236}">
                  <a16:creationId xmlns:a16="http://schemas.microsoft.com/office/drawing/2014/main" id="{2E07AD1B-570A-E472-678F-778EBB6280A1}"/>
                </a:ext>
              </a:extLst>
            </p:cNvPr>
            <p:cNvSpPr/>
            <p:nvPr/>
          </p:nvSpPr>
          <p:spPr>
            <a:xfrm rot="18900000">
              <a:off x="312825" y="312825"/>
              <a:ext cx="1510458" cy="1510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íślíḋè-Rectangle 133">
              <a:extLst>
                <a:ext uri="{FF2B5EF4-FFF2-40B4-BE49-F238E27FC236}">
                  <a16:creationId xmlns:a16="http://schemas.microsoft.com/office/drawing/2014/main" id="{7510B512-BD36-19DD-13B2-4B1570D6E943}"/>
                </a:ext>
              </a:extLst>
            </p:cNvPr>
            <p:cNvSpPr/>
            <p:nvPr/>
          </p:nvSpPr>
          <p:spPr>
            <a:xfrm>
              <a:off x="448150" y="681996"/>
              <a:ext cx="1236153" cy="981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3863" tIns="33863" rIns="33863" bIns="33863" anchor="ctr">
              <a:normAutofit fontScale="92500" lnSpcReduction="10000"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</a:p>
          </p:txBody>
        </p:sp>
      </p:grpSp>
      <p:grpSp>
        <p:nvGrpSpPr>
          <p:cNvPr id="20" name="Group 134">
            <a:extLst>
              <a:ext uri="{FF2B5EF4-FFF2-40B4-BE49-F238E27FC236}">
                <a16:creationId xmlns:a16="http://schemas.microsoft.com/office/drawing/2014/main" id="{85944266-A186-D587-7E17-807DEDCD9510}"/>
              </a:ext>
            </a:extLst>
          </p:cNvPr>
          <p:cNvGrpSpPr/>
          <p:nvPr/>
        </p:nvGrpSpPr>
        <p:grpSpPr>
          <a:xfrm>
            <a:off x="6959508" y="4313040"/>
            <a:ext cx="976718" cy="976719"/>
            <a:chOff x="312825" y="312825"/>
            <a:chExt cx="1510458" cy="1510458"/>
          </a:xfrm>
        </p:grpSpPr>
        <p:sp>
          <p:nvSpPr>
            <p:cNvPr id="21" name="íślíḋè-Freeform: Shape 135">
              <a:extLst>
                <a:ext uri="{FF2B5EF4-FFF2-40B4-BE49-F238E27FC236}">
                  <a16:creationId xmlns:a16="http://schemas.microsoft.com/office/drawing/2014/main" id="{7DFF73F2-AAB4-A84F-C047-1E3757259BFD}"/>
                </a:ext>
              </a:extLst>
            </p:cNvPr>
            <p:cNvSpPr/>
            <p:nvPr/>
          </p:nvSpPr>
          <p:spPr>
            <a:xfrm rot="18900000">
              <a:off x="312825" y="312825"/>
              <a:ext cx="1510458" cy="1510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ślíḋè-Rectangle 136">
              <a:extLst>
                <a:ext uri="{FF2B5EF4-FFF2-40B4-BE49-F238E27FC236}">
                  <a16:creationId xmlns:a16="http://schemas.microsoft.com/office/drawing/2014/main" id="{706F7526-112D-9F4F-4D22-3114AAF6EEA1}"/>
                </a:ext>
              </a:extLst>
            </p:cNvPr>
            <p:cNvSpPr/>
            <p:nvPr/>
          </p:nvSpPr>
          <p:spPr>
            <a:xfrm>
              <a:off x="448148" y="648973"/>
              <a:ext cx="1236153" cy="9815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3863" tIns="33863" rIns="33863" bIns="33863" anchor="ctr">
              <a:normAutofit fontScale="92500" lnSpcReduction="10000"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</a:p>
          </p:txBody>
        </p:sp>
      </p:grpSp>
      <p:grpSp>
        <p:nvGrpSpPr>
          <p:cNvPr id="26" name="Group 137">
            <a:extLst>
              <a:ext uri="{FF2B5EF4-FFF2-40B4-BE49-F238E27FC236}">
                <a16:creationId xmlns:a16="http://schemas.microsoft.com/office/drawing/2014/main" id="{372A4B0A-AF3C-3690-4595-A494E5D6C408}"/>
              </a:ext>
            </a:extLst>
          </p:cNvPr>
          <p:cNvGrpSpPr/>
          <p:nvPr/>
        </p:nvGrpSpPr>
        <p:grpSpPr>
          <a:xfrm>
            <a:off x="4214710" y="4313041"/>
            <a:ext cx="976718" cy="976719"/>
            <a:chOff x="312825" y="312825"/>
            <a:chExt cx="1510458" cy="1510458"/>
          </a:xfrm>
        </p:grpSpPr>
        <p:sp>
          <p:nvSpPr>
            <p:cNvPr id="27" name="íślíḋè-Freeform: Shape 138">
              <a:extLst>
                <a:ext uri="{FF2B5EF4-FFF2-40B4-BE49-F238E27FC236}">
                  <a16:creationId xmlns:a16="http://schemas.microsoft.com/office/drawing/2014/main" id="{9982DECF-C798-1BCC-CF6D-7884FA409E01}"/>
                </a:ext>
              </a:extLst>
            </p:cNvPr>
            <p:cNvSpPr/>
            <p:nvPr/>
          </p:nvSpPr>
          <p:spPr>
            <a:xfrm rot="18900000">
              <a:off x="312825" y="312825"/>
              <a:ext cx="1510458" cy="1510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1612" y="0"/>
                    <a:pt x="3600" y="0"/>
                  </a:cubicBezTo>
                  <a:lnTo>
                    <a:pt x="18000" y="0"/>
                  </a:lnTo>
                  <a:cubicBezTo>
                    <a:pt x="19988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9988" y="21600"/>
                    <a:pt x="18000" y="21600"/>
                  </a:cubicBezTo>
                  <a:lnTo>
                    <a:pt x="3600" y="21600"/>
                  </a:lnTo>
                  <a:cubicBezTo>
                    <a:pt x="1612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íślíḋè-Rectangle 139">
              <a:extLst>
                <a:ext uri="{FF2B5EF4-FFF2-40B4-BE49-F238E27FC236}">
                  <a16:creationId xmlns:a16="http://schemas.microsoft.com/office/drawing/2014/main" id="{3325C446-D74C-444E-372C-8866F6442A6F}"/>
                </a:ext>
              </a:extLst>
            </p:cNvPr>
            <p:cNvSpPr/>
            <p:nvPr/>
          </p:nvSpPr>
          <p:spPr>
            <a:xfrm>
              <a:off x="449976" y="704765"/>
              <a:ext cx="1236153" cy="981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3863" tIns="33863" rIns="33863" bIns="33863" anchor="ctr">
              <a:normAutofit fontScale="92500" lnSpcReduction="10000"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A588673-CCC7-F448-068C-D367CE72A468}"/>
              </a:ext>
            </a:extLst>
          </p:cNvPr>
          <p:cNvGrpSpPr/>
          <p:nvPr/>
        </p:nvGrpSpPr>
        <p:grpSpPr>
          <a:xfrm>
            <a:off x="8144610" y="1604569"/>
            <a:ext cx="2900636" cy="816522"/>
            <a:chOff x="283599" y="1906534"/>
            <a:chExt cx="2900636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AB04EB3-647E-55AD-8475-5F6233A804C7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15A41E9-5B84-B037-7526-BDF7C8AFC6A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B348CFA-6247-6776-B8AA-DD10F29BE3B3}"/>
              </a:ext>
            </a:extLst>
          </p:cNvPr>
          <p:cNvGrpSpPr/>
          <p:nvPr/>
        </p:nvGrpSpPr>
        <p:grpSpPr>
          <a:xfrm>
            <a:off x="1116939" y="1604569"/>
            <a:ext cx="2900636" cy="816522"/>
            <a:chOff x="283599" y="1906534"/>
            <a:chExt cx="2900636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B4B4594-E411-7CDF-71F3-FDF9C08A093B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6A5AAAF-81A1-D51B-065A-80675B709F66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6E6B956-A122-ABEE-DC7C-3AD70E319D32}"/>
              </a:ext>
            </a:extLst>
          </p:cNvPr>
          <p:cNvGrpSpPr/>
          <p:nvPr/>
        </p:nvGrpSpPr>
        <p:grpSpPr>
          <a:xfrm>
            <a:off x="8144610" y="4435749"/>
            <a:ext cx="2900636" cy="816522"/>
            <a:chOff x="283599" y="1906534"/>
            <a:chExt cx="2900636" cy="8165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CD46ECF-491B-B6B7-F8A3-9AB319111F5C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D1A3328-9123-7BCE-42DE-58D1D255C3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EEA54D8-C423-F5A8-C4C4-83F8D6E39375}"/>
              </a:ext>
            </a:extLst>
          </p:cNvPr>
          <p:cNvGrpSpPr/>
          <p:nvPr/>
        </p:nvGrpSpPr>
        <p:grpSpPr>
          <a:xfrm>
            <a:off x="1116939" y="4435749"/>
            <a:ext cx="2900636" cy="816522"/>
            <a:chOff x="283599" y="1906534"/>
            <a:chExt cx="2900636" cy="81652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6B2D4AD-441C-1ADA-FDF8-984F5E546DC3}"/>
                </a:ext>
              </a:extLst>
            </p:cNvPr>
            <p:cNvSpPr txBox="1"/>
            <p:nvPr/>
          </p:nvSpPr>
          <p:spPr>
            <a:xfrm>
              <a:off x="283599" y="2190603"/>
              <a:ext cx="29006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B7BC838-B4E5-4F3A-6A9D-907ECCB6B909}"/>
                </a:ext>
              </a:extLst>
            </p:cNvPr>
            <p:cNvSpPr txBox="1"/>
            <p:nvPr/>
          </p:nvSpPr>
          <p:spPr>
            <a:xfrm>
              <a:off x="94866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19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cxnSp>
        <p:nvCxnSpPr>
          <p:cNvPr id="2" name="íṡľíḍè-Straight Connector 2">
            <a:extLst>
              <a:ext uri="{FF2B5EF4-FFF2-40B4-BE49-F238E27FC236}">
                <a16:creationId xmlns:a16="http://schemas.microsoft.com/office/drawing/2014/main" id="{96C8BDA5-4253-5661-F862-B5C80907253F}"/>
              </a:ext>
            </a:extLst>
          </p:cNvPr>
          <p:cNvCxnSpPr/>
          <p:nvPr/>
        </p:nvCxnSpPr>
        <p:spPr>
          <a:xfrm>
            <a:off x="2370345" y="3431114"/>
            <a:ext cx="767499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ṡľíḍè-Freeform 44">
            <a:extLst>
              <a:ext uri="{FF2B5EF4-FFF2-40B4-BE49-F238E27FC236}">
                <a16:creationId xmlns:a16="http://schemas.microsoft.com/office/drawing/2014/main" id="{6A9D1AEC-959E-9440-8B1C-A9010BE7A53F}"/>
              </a:ext>
            </a:extLst>
          </p:cNvPr>
          <p:cNvSpPr>
            <a:spLocks/>
          </p:cNvSpPr>
          <p:nvPr/>
        </p:nvSpPr>
        <p:spPr bwMode="auto">
          <a:xfrm>
            <a:off x="913569" y="3232372"/>
            <a:ext cx="1724215" cy="397485"/>
          </a:xfrm>
          <a:custGeom>
            <a:avLst/>
            <a:gdLst>
              <a:gd name="T0" fmla="*/ 622 w 622"/>
              <a:gd name="T1" fmla="*/ 0 h 136"/>
              <a:gd name="T2" fmla="*/ 96 w 622"/>
              <a:gd name="T3" fmla="*/ 0 h 136"/>
              <a:gd name="T4" fmla="*/ 0 w 622"/>
              <a:gd name="T5" fmla="*/ 136 h 136"/>
              <a:gd name="T6" fmla="*/ 526 w 622"/>
              <a:gd name="T7" fmla="*/ 136 h 136"/>
              <a:gd name="T8" fmla="*/ 622 w 622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36">
                <a:moveTo>
                  <a:pt x="622" y="0"/>
                </a:moveTo>
                <a:lnTo>
                  <a:pt x="96" y="0"/>
                </a:lnTo>
                <a:lnTo>
                  <a:pt x="0" y="136"/>
                </a:lnTo>
                <a:lnTo>
                  <a:pt x="526" y="136"/>
                </a:lnTo>
                <a:lnTo>
                  <a:pt x="622" y="0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ṡľíḍè-文本框 4">
            <a:extLst>
              <a:ext uri="{FF2B5EF4-FFF2-40B4-BE49-F238E27FC236}">
                <a16:creationId xmlns:a16="http://schemas.microsoft.com/office/drawing/2014/main" id="{ADDFF1A7-8131-1388-F77F-5795AC67C76C}"/>
              </a:ext>
            </a:extLst>
          </p:cNvPr>
          <p:cNvSpPr txBox="1"/>
          <p:nvPr/>
        </p:nvSpPr>
        <p:spPr>
          <a:xfrm>
            <a:off x="1382872" y="3287882"/>
            <a:ext cx="877049" cy="3893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7" name="íṡľíḍè-Freeform 42">
            <a:extLst>
              <a:ext uri="{FF2B5EF4-FFF2-40B4-BE49-F238E27FC236}">
                <a16:creationId xmlns:a16="http://schemas.microsoft.com/office/drawing/2014/main" id="{AAE99E62-413C-3016-720E-ECFF07C644DB}"/>
              </a:ext>
            </a:extLst>
          </p:cNvPr>
          <p:cNvSpPr>
            <a:spLocks/>
          </p:cNvSpPr>
          <p:nvPr/>
        </p:nvSpPr>
        <p:spPr bwMode="auto">
          <a:xfrm>
            <a:off x="2679325" y="3232372"/>
            <a:ext cx="1724215" cy="397485"/>
          </a:xfrm>
          <a:custGeom>
            <a:avLst/>
            <a:gdLst>
              <a:gd name="T0" fmla="*/ 622 w 622"/>
              <a:gd name="T1" fmla="*/ 0 h 136"/>
              <a:gd name="T2" fmla="*/ 96 w 622"/>
              <a:gd name="T3" fmla="*/ 0 h 136"/>
              <a:gd name="T4" fmla="*/ 0 w 622"/>
              <a:gd name="T5" fmla="*/ 136 h 136"/>
              <a:gd name="T6" fmla="*/ 526 w 622"/>
              <a:gd name="T7" fmla="*/ 136 h 136"/>
              <a:gd name="T8" fmla="*/ 622 w 622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36">
                <a:moveTo>
                  <a:pt x="622" y="0"/>
                </a:moveTo>
                <a:lnTo>
                  <a:pt x="96" y="0"/>
                </a:lnTo>
                <a:lnTo>
                  <a:pt x="0" y="136"/>
                </a:lnTo>
                <a:lnTo>
                  <a:pt x="526" y="136"/>
                </a:lnTo>
                <a:lnTo>
                  <a:pt x="622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íṡľíḍè-文本框 7">
            <a:extLst>
              <a:ext uri="{FF2B5EF4-FFF2-40B4-BE49-F238E27FC236}">
                <a16:creationId xmlns:a16="http://schemas.microsoft.com/office/drawing/2014/main" id="{58466777-28E0-FC72-B3F8-FC6EA16E899F}"/>
              </a:ext>
            </a:extLst>
          </p:cNvPr>
          <p:cNvSpPr txBox="1"/>
          <p:nvPr/>
        </p:nvSpPr>
        <p:spPr>
          <a:xfrm>
            <a:off x="3123230" y="3287882"/>
            <a:ext cx="877049" cy="3893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10" name="íṡľíḍè-Freeform 40">
            <a:extLst>
              <a:ext uri="{FF2B5EF4-FFF2-40B4-BE49-F238E27FC236}">
                <a16:creationId xmlns:a16="http://schemas.microsoft.com/office/drawing/2014/main" id="{40D2B109-55B0-5AAB-435F-93653841DE31}"/>
              </a:ext>
            </a:extLst>
          </p:cNvPr>
          <p:cNvSpPr>
            <a:spLocks/>
          </p:cNvSpPr>
          <p:nvPr/>
        </p:nvSpPr>
        <p:spPr bwMode="auto">
          <a:xfrm>
            <a:off x="4389296" y="3232372"/>
            <a:ext cx="1724215" cy="397485"/>
          </a:xfrm>
          <a:custGeom>
            <a:avLst/>
            <a:gdLst>
              <a:gd name="T0" fmla="*/ 622 w 622"/>
              <a:gd name="T1" fmla="*/ 0 h 136"/>
              <a:gd name="T2" fmla="*/ 96 w 622"/>
              <a:gd name="T3" fmla="*/ 0 h 136"/>
              <a:gd name="T4" fmla="*/ 0 w 622"/>
              <a:gd name="T5" fmla="*/ 136 h 136"/>
              <a:gd name="T6" fmla="*/ 526 w 622"/>
              <a:gd name="T7" fmla="*/ 136 h 136"/>
              <a:gd name="T8" fmla="*/ 622 w 622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36">
                <a:moveTo>
                  <a:pt x="622" y="0"/>
                </a:moveTo>
                <a:lnTo>
                  <a:pt x="96" y="0"/>
                </a:lnTo>
                <a:lnTo>
                  <a:pt x="0" y="136"/>
                </a:lnTo>
                <a:lnTo>
                  <a:pt x="526" y="136"/>
                </a:lnTo>
                <a:lnTo>
                  <a:pt x="622" y="0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íṡľíḍè-文本框 10">
            <a:extLst>
              <a:ext uri="{FF2B5EF4-FFF2-40B4-BE49-F238E27FC236}">
                <a16:creationId xmlns:a16="http://schemas.microsoft.com/office/drawing/2014/main" id="{018546C0-274E-53AE-0017-2E84E287C39F}"/>
              </a:ext>
            </a:extLst>
          </p:cNvPr>
          <p:cNvSpPr txBox="1"/>
          <p:nvPr/>
        </p:nvSpPr>
        <p:spPr>
          <a:xfrm>
            <a:off x="4858599" y="3287882"/>
            <a:ext cx="877049" cy="3893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>
                <a:solidFill>
                  <a:schemeClr val="bg1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13" name="íṡľíḍè-Freeform 38">
            <a:extLst>
              <a:ext uri="{FF2B5EF4-FFF2-40B4-BE49-F238E27FC236}">
                <a16:creationId xmlns:a16="http://schemas.microsoft.com/office/drawing/2014/main" id="{38DC760F-49B3-278D-3103-F9AD5917C1C4}"/>
              </a:ext>
            </a:extLst>
          </p:cNvPr>
          <p:cNvSpPr>
            <a:spLocks/>
          </p:cNvSpPr>
          <p:nvPr/>
        </p:nvSpPr>
        <p:spPr bwMode="auto">
          <a:xfrm>
            <a:off x="6120560" y="3232372"/>
            <a:ext cx="1724215" cy="397485"/>
          </a:xfrm>
          <a:custGeom>
            <a:avLst/>
            <a:gdLst>
              <a:gd name="T0" fmla="*/ 622 w 622"/>
              <a:gd name="T1" fmla="*/ 0 h 136"/>
              <a:gd name="T2" fmla="*/ 96 w 622"/>
              <a:gd name="T3" fmla="*/ 0 h 136"/>
              <a:gd name="T4" fmla="*/ 0 w 622"/>
              <a:gd name="T5" fmla="*/ 136 h 136"/>
              <a:gd name="T6" fmla="*/ 526 w 622"/>
              <a:gd name="T7" fmla="*/ 136 h 136"/>
              <a:gd name="T8" fmla="*/ 622 w 622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36">
                <a:moveTo>
                  <a:pt x="622" y="0"/>
                </a:moveTo>
                <a:lnTo>
                  <a:pt x="96" y="0"/>
                </a:lnTo>
                <a:lnTo>
                  <a:pt x="0" y="136"/>
                </a:lnTo>
                <a:lnTo>
                  <a:pt x="526" y="136"/>
                </a:lnTo>
                <a:lnTo>
                  <a:pt x="622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ṡľíḍè-文本框 13">
            <a:extLst>
              <a:ext uri="{FF2B5EF4-FFF2-40B4-BE49-F238E27FC236}">
                <a16:creationId xmlns:a16="http://schemas.microsoft.com/office/drawing/2014/main" id="{2B48F1D6-FD7F-6862-B699-DFAE1BEC9259}"/>
              </a:ext>
            </a:extLst>
          </p:cNvPr>
          <p:cNvSpPr txBox="1"/>
          <p:nvPr/>
        </p:nvSpPr>
        <p:spPr>
          <a:xfrm>
            <a:off x="6589863" y="3287882"/>
            <a:ext cx="877049" cy="3893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4</a:t>
            </a:r>
          </a:p>
        </p:txBody>
      </p:sp>
      <p:sp>
        <p:nvSpPr>
          <p:cNvPr id="16" name="íṡľíḍè-Freeform 36">
            <a:extLst>
              <a:ext uri="{FF2B5EF4-FFF2-40B4-BE49-F238E27FC236}">
                <a16:creationId xmlns:a16="http://schemas.microsoft.com/office/drawing/2014/main" id="{F57AAC6F-6741-103D-2740-40818B8A808C}"/>
              </a:ext>
            </a:extLst>
          </p:cNvPr>
          <p:cNvSpPr>
            <a:spLocks/>
          </p:cNvSpPr>
          <p:nvPr/>
        </p:nvSpPr>
        <p:spPr bwMode="auto">
          <a:xfrm>
            <a:off x="7844776" y="3232372"/>
            <a:ext cx="1724215" cy="397485"/>
          </a:xfrm>
          <a:custGeom>
            <a:avLst/>
            <a:gdLst>
              <a:gd name="T0" fmla="*/ 622 w 622"/>
              <a:gd name="T1" fmla="*/ 0 h 136"/>
              <a:gd name="T2" fmla="*/ 96 w 622"/>
              <a:gd name="T3" fmla="*/ 0 h 136"/>
              <a:gd name="T4" fmla="*/ 0 w 622"/>
              <a:gd name="T5" fmla="*/ 136 h 136"/>
              <a:gd name="T6" fmla="*/ 526 w 622"/>
              <a:gd name="T7" fmla="*/ 136 h 136"/>
              <a:gd name="T8" fmla="*/ 622 w 622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36">
                <a:moveTo>
                  <a:pt x="622" y="0"/>
                </a:moveTo>
                <a:lnTo>
                  <a:pt x="96" y="0"/>
                </a:lnTo>
                <a:lnTo>
                  <a:pt x="0" y="136"/>
                </a:lnTo>
                <a:lnTo>
                  <a:pt x="526" y="136"/>
                </a:lnTo>
                <a:lnTo>
                  <a:pt x="622" y="0"/>
                </a:ln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íṡľíḍè-文本框 16">
            <a:extLst>
              <a:ext uri="{FF2B5EF4-FFF2-40B4-BE49-F238E27FC236}">
                <a16:creationId xmlns:a16="http://schemas.microsoft.com/office/drawing/2014/main" id="{6AF1227E-38F0-7DE0-8DC3-9890EFDCA788}"/>
              </a:ext>
            </a:extLst>
          </p:cNvPr>
          <p:cNvSpPr txBox="1"/>
          <p:nvPr/>
        </p:nvSpPr>
        <p:spPr>
          <a:xfrm>
            <a:off x="8314079" y="3287882"/>
            <a:ext cx="877049" cy="3893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>
                <a:solidFill>
                  <a:schemeClr val="bg1"/>
                </a:solidFill>
                <a:cs typeface="+mn-ea"/>
                <a:sym typeface="+mn-lt"/>
              </a:rPr>
              <a:t>Step 5</a:t>
            </a:r>
          </a:p>
        </p:txBody>
      </p:sp>
      <p:sp>
        <p:nvSpPr>
          <p:cNvPr id="20" name="íṡľíḍè-Freeform 34">
            <a:extLst>
              <a:ext uri="{FF2B5EF4-FFF2-40B4-BE49-F238E27FC236}">
                <a16:creationId xmlns:a16="http://schemas.microsoft.com/office/drawing/2014/main" id="{2E0AFE1D-9FCF-C3CE-F7B6-BC3A3196811C}"/>
              </a:ext>
            </a:extLst>
          </p:cNvPr>
          <p:cNvSpPr>
            <a:spLocks/>
          </p:cNvSpPr>
          <p:nvPr/>
        </p:nvSpPr>
        <p:spPr bwMode="auto">
          <a:xfrm>
            <a:off x="9576039" y="3232372"/>
            <a:ext cx="1724215" cy="397485"/>
          </a:xfrm>
          <a:custGeom>
            <a:avLst/>
            <a:gdLst>
              <a:gd name="T0" fmla="*/ 622 w 622"/>
              <a:gd name="T1" fmla="*/ 0 h 136"/>
              <a:gd name="T2" fmla="*/ 96 w 622"/>
              <a:gd name="T3" fmla="*/ 0 h 136"/>
              <a:gd name="T4" fmla="*/ 0 w 622"/>
              <a:gd name="T5" fmla="*/ 136 h 136"/>
              <a:gd name="T6" fmla="*/ 526 w 622"/>
              <a:gd name="T7" fmla="*/ 136 h 136"/>
              <a:gd name="T8" fmla="*/ 622 w 622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136">
                <a:moveTo>
                  <a:pt x="622" y="0"/>
                </a:moveTo>
                <a:lnTo>
                  <a:pt x="96" y="0"/>
                </a:lnTo>
                <a:lnTo>
                  <a:pt x="0" y="136"/>
                </a:lnTo>
                <a:lnTo>
                  <a:pt x="526" y="136"/>
                </a:lnTo>
                <a:lnTo>
                  <a:pt x="622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ṡľíḍè-文本框 19">
            <a:extLst>
              <a:ext uri="{FF2B5EF4-FFF2-40B4-BE49-F238E27FC236}">
                <a16:creationId xmlns:a16="http://schemas.microsoft.com/office/drawing/2014/main" id="{A16BDA87-3102-6E56-6FBE-B9C701817F46}"/>
              </a:ext>
            </a:extLst>
          </p:cNvPr>
          <p:cNvSpPr txBox="1"/>
          <p:nvPr/>
        </p:nvSpPr>
        <p:spPr>
          <a:xfrm>
            <a:off x="10045342" y="3287882"/>
            <a:ext cx="877049" cy="3893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6</a:t>
            </a:r>
          </a:p>
        </p:txBody>
      </p:sp>
      <p:sp>
        <p:nvSpPr>
          <p:cNvPr id="22" name="íṡľíḍè-Freeform 9">
            <a:extLst>
              <a:ext uri="{FF2B5EF4-FFF2-40B4-BE49-F238E27FC236}">
                <a16:creationId xmlns:a16="http://schemas.microsoft.com/office/drawing/2014/main" id="{8CB65A19-8504-03F5-9D7A-21B73A1C3109}"/>
              </a:ext>
            </a:extLst>
          </p:cNvPr>
          <p:cNvSpPr>
            <a:spLocks/>
          </p:cNvSpPr>
          <p:nvPr/>
        </p:nvSpPr>
        <p:spPr bwMode="auto">
          <a:xfrm>
            <a:off x="1466333" y="2679990"/>
            <a:ext cx="622522" cy="359284"/>
          </a:xfrm>
          <a:custGeom>
            <a:avLst/>
            <a:gdLst>
              <a:gd name="T0" fmla="*/ 456 w 911"/>
              <a:gd name="T1" fmla="*/ 498 h 498"/>
              <a:gd name="T2" fmla="*/ 14 w 911"/>
              <a:gd name="T3" fmla="*/ 266 h 498"/>
              <a:gd name="T4" fmla="*/ 0 w 911"/>
              <a:gd name="T5" fmla="*/ 249 h 498"/>
              <a:gd name="T6" fmla="*/ 14 w 911"/>
              <a:gd name="T7" fmla="*/ 233 h 498"/>
              <a:gd name="T8" fmla="*/ 456 w 911"/>
              <a:gd name="T9" fmla="*/ 0 h 498"/>
              <a:gd name="T10" fmla="*/ 897 w 911"/>
              <a:gd name="T11" fmla="*/ 233 h 498"/>
              <a:gd name="T12" fmla="*/ 911 w 911"/>
              <a:gd name="T13" fmla="*/ 249 h 498"/>
              <a:gd name="T14" fmla="*/ 897 w 911"/>
              <a:gd name="T15" fmla="*/ 266 h 498"/>
              <a:gd name="T16" fmla="*/ 456 w 911"/>
              <a:gd name="T17" fmla="*/ 498 h 498"/>
              <a:gd name="T18" fmla="*/ 578 w 911"/>
              <a:gd name="T19" fmla="*/ 85 h 498"/>
              <a:gd name="T20" fmla="*/ 661 w 911"/>
              <a:gd name="T21" fmla="*/ 249 h 498"/>
              <a:gd name="T22" fmla="*/ 578 w 911"/>
              <a:gd name="T23" fmla="*/ 414 h 498"/>
              <a:gd name="T24" fmla="*/ 584 w 911"/>
              <a:gd name="T25" fmla="*/ 424 h 498"/>
              <a:gd name="T26" fmla="*/ 839 w 911"/>
              <a:gd name="T27" fmla="*/ 253 h 498"/>
              <a:gd name="T28" fmla="*/ 844 w 911"/>
              <a:gd name="T29" fmla="*/ 249 h 498"/>
              <a:gd name="T30" fmla="*/ 839 w 911"/>
              <a:gd name="T31" fmla="*/ 245 h 498"/>
              <a:gd name="T32" fmla="*/ 584 w 911"/>
              <a:gd name="T33" fmla="*/ 74 h 498"/>
              <a:gd name="T34" fmla="*/ 578 w 911"/>
              <a:gd name="T35" fmla="*/ 85 h 498"/>
              <a:gd name="T36" fmla="*/ 327 w 911"/>
              <a:gd name="T37" fmla="*/ 74 h 498"/>
              <a:gd name="T38" fmla="*/ 72 w 911"/>
              <a:gd name="T39" fmla="*/ 245 h 498"/>
              <a:gd name="T40" fmla="*/ 68 w 911"/>
              <a:gd name="T41" fmla="*/ 249 h 498"/>
              <a:gd name="T42" fmla="*/ 72 w 911"/>
              <a:gd name="T43" fmla="*/ 253 h 498"/>
              <a:gd name="T44" fmla="*/ 327 w 911"/>
              <a:gd name="T45" fmla="*/ 424 h 498"/>
              <a:gd name="T46" fmla="*/ 333 w 911"/>
              <a:gd name="T47" fmla="*/ 414 h 498"/>
              <a:gd name="T48" fmla="*/ 250 w 911"/>
              <a:gd name="T49" fmla="*/ 249 h 498"/>
              <a:gd name="T50" fmla="*/ 333 w 911"/>
              <a:gd name="T51" fmla="*/ 85 h 498"/>
              <a:gd name="T52" fmla="*/ 327 w 911"/>
              <a:gd name="T53" fmla="*/ 74 h 498"/>
              <a:gd name="T54" fmla="*/ 456 w 911"/>
              <a:gd name="T55" fmla="*/ 119 h 498"/>
              <a:gd name="T56" fmla="*/ 325 w 911"/>
              <a:gd name="T57" fmla="*/ 249 h 498"/>
              <a:gd name="T58" fmla="*/ 456 w 911"/>
              <a:gd name="T59" fmla="*/ 380 h 498"/>
              <a:gd name="T60" fmla="*/ 586 w 911"/>
              <a:gd name="T61" fmla="*/ 249 h 498"/>
              <a:gd name="T62" fmla="*/ 456 w 911"/>
              <a:gd name="T63" fmla="*/ 11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1" h="498">
                <a:moveTo>
                  <a:pt x="456" y="498"/>
                </a:moveTo>
                <a:cubicBezTo>
                  <a:pt x="213" y="498"/>
                  <a:pt x="22" y="275"/>
                  <a:pt x="14" y="266"/>
                </a:cubicBezTo>
                <a:cubicBezTo>
                  <a:pt x="0" y="249"/>
                  <a:pt x="0" y="249"/>
                  <a:pt x="0" y="249"/>
                </a:cubicBezTo>
                <a:cubicBezTo>
                  <a:pt x="14" y="233"/>
                  <a:pt x="14" y="233"/>
                  <a:pt x="14" y="233"/>
                </a:cubicBezTo>
                <a:cubicBezTo>
                  <a:pt x="22" y="223"/>
                  <a:pt x="214" y="0"/>
                  <a:pt x="456" y="0"/>
                </a:cubicBezTo>
                <a:cubicBezTo>
                  <a:pt x="698" y="0"/>
                  <a:pt x="889" y="223"/>
                  <a:pt x="897" y="233"/>
                </a:cubicBezTo>
                <a:cubicBezTo>
                  <a:pt x="911" y="249"/>
                  <a:pt x="911" y="249"/>
                  <a:pt x="911" y="249"/>
                </a:cubicBezTo>
                <a:cubicBezTo>
                  <a:pt x="897" y="266"/>
                  <a:pt x="897" y="266"/>
                  <a:pt x="897" y="266"/>
                </a:cubicBezTo>
                <a:cubicBezTo>
                  <a:pt x="889" y="275"/>
                  <a:pt x="698" y="498"/>
                  <a:pt x="456" y="498"/>
                </a:cubicBezTo>
                <a:close/>
                <a:moveTo>
                  <a:pt x="578" y="85"/>
                </a:moveTo>
                <a:cubicBezTo>
                  <a:pt x="631" y="124"/>
                  <a:pt x="661" y="184"/>
                  <a:pt x="661" y="249"/>
                </a:cubicBezTo>
                <a:cubicBezTo>
                  <a:pt x="661" y="314"/>
                  <a:pt x="631" y="374"/>
                  <a:pt x="578" y="414"/>
                </a:cubicBezTo>
                <a:cubicBezTo>
                  <a:pt x="584" y="424"/>
                  <a:pt x="584" y="424"/>
                  <a:pt x="584" y="424"/>
                </a:cubicBezTo>
                <a:cubicBezTo>
                  <a:pt x="706" y="382"/>
                  <a:pt x="803" y="291"/>
                  <a:pt x="839" y="253"/>
                </a:cubicBezTo>
                <a:cubicBezTo>
                  <a:pt x="844" y="249"/>
                  <a:pt x="844" y="249"/>
                  <a:pt x="844" y="249"/>
                </a:cubicBezTo>
                <a:cubicBezTo>
                  <a:pt x="839" y="245"/>
                  <a:pt x="839" y="245"/>
                  <a:pt x="839" y="245"/>
                </a:cubicBezTo>
                <a:cubicBezTo>
                  <a:pt x="803" y="208"/>
                  <a:pt x="706" y="117"/>
                  <a:pt x="584" y="74"/>
                </a:cubicBezTo>
                <a:lnTo>
                  <a:pt x="578" y="85"/>
                </a:lnTo>
                <a:close/>
                <a:moveTo>
                  <a:pt x="327" y="74"/>
                </a:moveTo>
                <a:cubicBezTo>
                  <a:pt x="206" y="117"/>
                  <a:pt x="108" y="208"/>
                  <a:pt x="72" y="245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72" y="253"/>
                  <a:pt x="72" y="253"/>
                  <a:pt x="72" y="253"/>
                </a:cubicBezTo>
                <a:cubicBezTo>
                  <a:pt x="108" y="291"/>
                  <a:pt x="206" y="382"/>
                  <a:pt x="327" y="424"/>
                </a:cubicBezTo>
                <a:cubicBezTo>
                  <a:pt x="333" y="414"/>
                  <a:pt x="333" y="414"/>
                  <a:pt x="333" y="414"/>
                </a:cubicBezTo>
                <a:cubicBezTo>
                  <a:pt x="280" y="374"/>
                  <a:pt x="250" y="314"/>
                  <a:pt x="250" y="249"/>
                </a:cubicBezTo>
                <a:cubicBezTo>
                  <a:pt x="250" y="184"/>
                  <a:pt x="280" y="124"/>
                  <a:pt x="333" y="85"/>
                </a:cubicBezTo>
                <a:lnTo>
                  <a:pt x="327" y="74"/>
                </a:lnTo>
                <a:close/>
                <a:moveTo>
                  <a:pt x="456" y="119"/>
                </a:moveTo>
                <a:cubicBezTo>
                  <a:pt x="384" y="119"/>
                  <a:pt x="325" y="177"/>
                  <a:pt x="325" y="249"/>
                </a:cubicBezTo>
                <a:cubicBezTo>
                  <a:pt x="325" y="321"/>
                  <a:pt x="384" y="380"/>
                  <a:pt x="456" y="380"/>
                </a:cubicBezTo>
                <a:cubicBezTo>
                  <a:pt x="528" y="380"/>
                  <a:pt x="586" y="321"/>
                  <a:pt x="586" y="249"/>
                </a:cubicBezTo>
                <a:cubicBezTo>
                  <a:pt x="586" y="177"/>
                  <a:pt x="528" y="119"/>
                  <a:pt x="456" y="119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íṡľíḍè-Freeform 10">
            <a:extLst>
              <a:ext uri="{FF2B5EF4-FFF2-40B4-BE49-F238E27FC236}">
                <a16:creationId xmlns:a16="http://schemas.microsoft.com/office/drawing/2014/main" id="{60DD1117-8B1C-172C-FA7F-3592D49A9990}"/>
              </a:ext>
            </a:extLst>
          </p:cNvPr>
          <p:cNvSpPr>
            <a:spLocks/>
          </p:cNvSpPr>
          <p:nvPr/>
        </p:nvSpPr>
        <p:spPr bwMode="auto">
          <a:xfrm>
            <a:off x="3275941" y="3885720"/>
            <a:ext cx="530983" cy="391622"/>
          </a:xfrm>
          <a:custGeom>
            <a:avLst/>
            <a:gdLst>
              <a:gd name="connsiteX0" fmla="*/ 303212 w 338138"/>
              <a:gd name="connsiteY0" fmla="*/ 103188 h 236538"/>
              <a:gd name="connsiteX1" fmla="*/ 303212 w 338138"/>
              <a:gd name="connsiteY1" fmla="*/ 122238 h 236538"/>
              <a:gd name="connsiteX2" fmla="*/ 306034 w 338138"/>
              <a:gd name="connsiteY2" fmla="*/ 122238 h 236538"/>
              <a:gd name="connsiteX3" fmla="*/ 315912 w 338138"/>
              <a:gd name="connsiteY3" fmla="*/ 112713 h 236538"/>
              <a:gd name="connsiteX4" fmla="*/ 306034 w 338138"/>
              <a:gd name="connsiteY4" fmla="*/ 103188 h 236538"/>
              <a:gd name="connsiteX5" fmla="*/ 303212 w 338138"/>
              <a:gd name="connsiteY5" fmla="*/ 103188 h 236538"/>
              <a:gd name="connsiteX6" fmla="*/ 65087 w 338138"/>
              <a:gd name="connsiteY6" fmla="*/ 90488 h 236538"/>
              <a:gd name="connsiteX7" fmla="*/ 61912 w 338138"/>
              <a:gd name="connsiteY7" fmla="*/ 96838 h 236538"/>
              <a:gd name="connsiteX8" fmla="*/ 68262 w 338138"/>
              <a:gd name="connsiteY8" fmla="*/ 96838 h 236538"/>
              <a:gd name="connsiteX9" fmla="*/ 90487 w 338138"/>
              <a:gd name="connsiteY9" fmla="*/ 87313 h 236538"/>
              <a:gd name="connsiteX10" fmla="*/ 90487 w 338138"/>
              <a:gd name="connsiteY10" fmla="*/ 107951 h 236538"/>
              <a:gd name="connsiteX11" fmla="*/ 98107 w 338138"/>
              <a:gd name="connsiteY11" fmla="*/ 107951 h 236538"/>
              <a:gd name="connsiteX12" fmla="*/ 109537 w 338138"/>
              <a:gd name="connsiteY12" fmla="*/ 97632 h 236538"/>
              <a:gd name="connsiteX13" fmla="*/ 98107 w 338138"/>
              <a:gd name="connsiteY13" fmla="*/ 87313 h 236538"/>
              <a:gd name="connsiteX14" fmla="*/ 90487 w 338138"/>
              <a:gd name="connsiteY14" fmla="*/ 87313 h 236538"/>
              <a:gd name="connsiteX15" fmla="*/ 86677 w 338138"/>
              <a:gd name="connsiteY15" fmla="*/ 79375 h 236538"/>
              <a:gd name="connsiteX16" fmla="*/ 98107 w 338138"/>
              <a:gd name="connsiteY16" fmla="*/ 79375 h 236538"/>
              <a:gd name="connsiteX17" fmla="*/ 115887 w 338138"/>
              <a:gd name="connsiteY17" fmla="*/ 97632 h 236538"/>
              <a:gd name="connsiteX18" fmla="*/ 98107 w 338138"/>
              <a:gd name="connsiteY18" fmla="*/ 115888 h 236538"/>
              <a:gd name="connsiteX19" fmla="*/ 86677 w 338138"/>
              <a:gd name="connsiteY19" fmla="*/ 115888 h 236538"/>
              <a:gd name="connsiteX20" fmla="*/ 84137 w 338138"/>
              <a:gd name="connsiteY20" fmla="*/ 113280 h 236538"/>
              <a:gd name="connsiteX21" fmla="*/ 84137 w 338138"/>
              <a:gd name="connsiteY21" fmla="*/ 81983 h 236538"/>
              <a:gd name="connsiteX22" fmla="*/ 86677 w 338138"/>
              <a:gd name="connsiteY22" fmla="*/ 79375 h 236538"/>
              <a:gd name="connsiteX23" fmla="*/ 63764 w 338138"/>
              <a:gd name="connsiteY23" fmla="*/ 79375 h 236538"/>
              <a:gd name="connsiteX24" fmla="*/ 66410 w 338138"/>
              <a:gd name="connsiteY24" fmla="*/ 79375 h 236538"/>
              <a:gd name="connsiteX25" fmla="*/ 69056 w 338138"/>
              <a:gd name="connsiteY25" fmla="*/ 80727 h 236538"/>
              <a:gd name="connsiteX26" fmla="*/ 80962 w 338138"/>
              <a:gd name="connsiteY26" fmla="*/ 113183 h 236538"/>
              <a:gd name="connsiteX27" fmla="*/ 78316 w 338138"/>
              <a:gd name="connsiteY27" fmla="*/ 115888 h 236538"/>
              <a:gd name="connsiteX28" fmla="*/ 75670 w 338138"/>
              <a:gd name="connsiteY28" fmla="*/ 115888 h 236538"/>
              <a:gd name="connsiteX29" fmla="*/ 74347 w 338138"/>
              <a:gd name="connsiteY29" fmla="*/ 114536 h 236538"/>
              <a:gd name="connsiteX30" fmla="*/ 70378 w 338138"/>
              <a:gd name="connsiteY30" fmla="*/ 105069 h 236538"/>
              <a:gd name="connsiteX31" fmla="*/ 59795 w 338138"/>
              <a:gd name="connsiteY31" fmla="*/ 105069 h 236538"/>
              <a:gd name="connsiteX32" fmla="*/ 55826 w 338138"/>
              <a:gd name="connsiteY32" fmla="*/ 114536 h 236538"/>
              <a:gd name="connsiteX33" fmla="*/ 54503 w 338138"/>
              <a:gd name="connsiteY33" fmla="*/ 115888 h 236538"/>
              <a:gd name="connsiteX34" fmla="*/ 51858 w 338138"/>
              <a:gd name="connsiteY34" fmla="*/ 115888 h 236538"/>
              <a:gd name="connsiteX35" fmla="*/ 49212 w 338138"/>
              <a:gd name="connsiteY35" fmla="*/ 114536 h 236538"/>
              <a:gd name="connsiteX36" fmla="*/ 49212 w 338138"/>
              <a:gd name="connsiteY36" fmla="*/ 113183 h 236538"/>
              <a:gd name="connsiteX37" fmla="*/ 61118 w 338138"/>
              <a:gd name="connsiteY37" fmla="*/ 80727 h 236538"/>
              <a:gd name="connsiteX38" fmla="*/ 63764 w 338138"/>
              <a:gd name="connsiteY38" fmla="*/ 79375 h 236538"/>
              <a:gd name="connsiteX39" fmla="*/ 19050 w 338138"/>
              <a:gd name="connsiteY39" fmla="*/ 63500 h 236538"/>
              <a:gd name="connsiteX40" fmla="*/ 19050 w 338138"/>
              <a:gd name="connsiteY40" fmla="*/ 132790 h 236538"/>
              <a:gd name="connsiteX41" fmla="*/ 120915 w 338138"/>
              <a:gd name="connsiteY41" fmla="*/ 132790 h 236538"/>
              <a:gd name="connsiteX42" fmla="*/ 124884 w 338138"/>
              <a:gd name="connsiteY42" fmla="*/ 134097 h 236538"/>
              <a:gd name="connsiteX43" fmla="*/ 161925 w 338138"/>
              <a:gd name="connsiteY43" fmla="*/ 152400 h 236538"/>
              <a:gd name="connsiteX44" fmla="*/ 152665 w 338138"/>
              <a:gd name="connsiteY44" fmla="*/ 123638 h 236538"/>
              <a:gd name="connsiteX45" fmla="*/ 152665 w 338138"/>
              <a:gd name="connsiteY45" fmla="*/ 121024 h 236538"/>
              <a:gd name="connsiteX46" fmla="*/ 152665 w 338138"/>
              <a:gd name="connsiteY46" fmla="*/ 63500 h 236538"/>
              <a:gd name="connsiteX47" fmla="*/ 19050 w 338138"/>
              <a:gd name="connsiteY47" fmla="*/ 63500 h 236538"/>
              <a:gd name="connsiteX48" fmla="*/ 52387 w 338138"/>
              <a:gd name="connsiteY48" fmla="*/ 17463 h 236538"/>
              <a:gd name="connsiteX49" fmla="*/ 52387 w 338138"/>
              <a:gd name="connsiteY49" fmla="*/ 43782 h 236538"/>
              <a:gd name="connsiteX50" fmla="*/ 161817 w 338138"/>
              <a:gd name="connsiteY50" fmla="*/ 43782 h 236538"/>
              <a:gd name="connsiteX51" fmla="*/ 169728 w 338138"/>
              <a:gd name="connsiteY51" fmla="*/ 52994 h 236538"/>
              <a:gd name="connsiteX52" fmla="*/ 169728 w 338138"/>
              <a:gd name="connsiteY52" fmla="*/ 118791 h 236538"/>
              <a:gd name="connsiteX53" fmla="*/ 186868 w 338138"/>
              <a:gd name="connsiteY53" fmla="*/ 167482 h 236538"/>
              <a:gd name="connsiteX54" fmla="*/ 184231 w 338138"/>
              <a:gd name="connsiteY54" fmla="*/ 176693 h 236538"/>
              <a:gd name="connsiteX55" fmla="*/ 177639 w 338138"/>
              <a:gd name="connsiteY55" fmla="*/ 179325 h 236538"/>
              <a:gd name="connsiteX56" fmla="*/ 173683 w 338138"/>
              <a:gd name="connsiteY56" fmla="*/ 178009 h 236538"/>
              <a:gd name="connsiteX57" fmla="*/ 119627 w 338138"/>
              <a:gd name="connsiteY57" fmla="*/ 150374 h 236538"/>
              <a:gd name="connsiteX58" fmla="*/ 52387 w 338138"/>
              <a:gd name="connsiteY58" fmla="*/ 150374 h 236538"/>
              <a:gd name="connsiteX59" fmla="*/ 52387 w 338138"/>
              <a:gd name="connsiteY59" fmla="*/ 217488 h 236538"/>
              <a:gd name="connsiteX60" fmla="*/ 285750 w 338138"/>
              <a:gd name="connsiteY60" fmla="*/ 217488 h 236538"/>
              <a:gd name="connsiteX61" fmla="*/ 285750 w 338138"/>
              <a:gd name="connsiteY61" fmla="*/ 17463 h 236538"/>
              <a:gd name="connsiteX62" fmla="*/ 52387 w 338138"/>
              <a:gd name="connsiteY62" fmla="*/ 17463 h 236538"/>
              <a:gd name="connsiteX63" fmla="*/ 42267 w 338138"/>
              <a:gd name="connsiteY63" fmla="*/ 0 h 236538"/>
              <a:gd name="connsiteX64" fmla="*/ 328892 w 338138"/>
              <a:gd name="connsiteY64" fmla="*/ 0 h 236538"/>
              <a:gd name="connsiteX65" fmla="*/ 338138 w 338138"/>
              <a:gd name="connsiteY65" fmla="*/ 9199 h 236538"/>
              <a:gd name="connsiteX66" fmla="*/ 338138 w 338138"/>
              <a:gd name="connsiteY66" fmla="*/ 227339 h 236538"/>
              <a:gd name="connsiteX67" fmla="*/ 328892 w 338138"/>
              <a:gd name="connsiteY67" fmla="*/ 236538 h 236538"/>
              <a:gd name="connsiteX68" fmla="*/ 42267 w 338138"/>
              <a:gd name="connsiteY68" fmla="*/ 236538 h 236538"/>
              <a:gd name="connsiteX69" fmla="*/ 33021 w 338138"/>
              <a:gd name="connsiteY69" fmla="*/ 227339 h 236538"/>
              <a:gd name="connsiteX70" fmla="*/ 33021 w 338138"/>
              <a:gd name="connsiteY70" fmla="*/ 151122 h 236538"/>
              <a:gd name="connsiteX71" fmla="*/ 9246 w 338138"/>
              <a:gd name="connsiteY71" fmla="*/ 151122 h 236538"/>
              <a:gd name="connsiteX72" fmla="*/ 0 w 338138"/>
              <a:gd name="connsiteY72" fmla="*/ 141923 h 236538"/>
              <a:gd name="connsiteX73" fmla="*/ 0 w 338138"/>
              <a:gd name="connsiteY73" fmla="*/ 53878 h 236538"/>
              <a:gd name="connsiteX74" fmla="*/ 9246 w 338138"/>
              <a:gd name="connsiteY74" fmla="*/ 44679 h 236538"/>
              <a:gd name="connsiteX75" fmla="*/ 33021 w 338138"/>
              <a:gd name="connsiteY75" fmla="*/ 44679 h 236538"/>
              <a:gd name="connsiteX76" fmla="*/ 33021 w 338138"/>
              <a:gd name="connsiteY76" fmla="*/ 9199 h 236538"/>
              <a:gd name="connsiteX77" fmla="*/ 42267 w 338138"/>
              <a:gd name="connsiteY77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8138" h="236538">
                <a:moveTo>
                  <a:pt x="303212" y="103188"/>
                </a:moveTo>
                <a:cubicBezTo>
                  <a:pt x="303212" y="103188"/>
                  <a:pt x="303212" y="103188"/>
                  <a:pt x="303212" y="122238"/>
                </a:cubicBezTo>
                <a:cubicBezTo>
                  <a:pt x="303212" y="122238"/>
                  <a:pt x="303212" y="122238"/>
                  <a:pt x="306034" y="122238"/>
                </a:cubicBezTo>
                <a:cubicBezTo>
                  <a:pt x="311679" y="122238"/>
                  <a:pt x="315912" y="116795"/>
                  <a:pt x="315912" y="112713"/>
                </a:cubicBezTo>
                <a:cubicBezTo>
                  <a:pt x="315912" y="107270"/>
                  <a:pt x="311679" y="103188"/>
                  <a:pt x="306034" y="103188"/>
                </a:cubicBezTo>
                <a:cubicBezTo>
                  <a:pt x="306034" y="103188"/>
                  <a:pt x="306034" y="103188"/>
                  <a:pt x="303212" y="103188"/>
                </a:cubicBezTo>
                <a:close/>
                <a:moveTo>
                  <a:pt x="65087" y="90488"/>
                </a:moveTo>
                <a:lnTo>
                  <a:pt x="61912" y="96838"/>
                </a:lnTo>
                <a:lnTo>
                  <a:pt x="68262" y="96838"/>
                </a:lnTo>
                <a:close/>
                <a:moveTo>
                  <a:pt x="90487" y="87313"/>
                </a:moveTo>
                <a:cubicBezTo>
                  <a:pt x="90487" y="87313"/>
                  <a:pt x="90487" y="87313"/>
                  <a:pt x="90487" y="107951"/>
                </a:cubicBezTo>
                <a:cubicBezTo>
                  <a:pt x="90487" y="107951"/>
                  <a:pt x="90487" y="107951"/>
                  <a:pt x="98107" y="107951"/>
                </a:cubicBezTo>
                <a:cubicBezTo>
                  <a:pt x="104457" y="107951"/>
                  <a:pt x="109537" y="104081"/>
                  <a:pt x="109537" y="97632"/>
                </a:cubicBezTo>
                <a:cubicBezTo>
                  <a:pt x="109537" y="92473"/>
                  <a:pt x="104457" y="87313"/>
                  <a:pt x="98107" y="87313"/>
                </a:cubicBezTo>
                <a:cubicBezTo>
                  <a:pt x="98107" y="87313"/>
                  <a:pt x="98107" y="87313"/>
                  <a:pt x="90487" y="87313"/>
                </a:cubicBezTo>
                <a:close/>
                <a:moveTo>
                  <a:pt x="86677" y="79375"/>
                </a:moveTo>
                <a:cubicBezTo>
                  <a:pt x="86677" y="79375"/>
                  <a:pt x="86677" y="79375"/>
                  <a:pt x="98107" y="79375"/>
                </a:cubicBezTo>
                <a:cubicBezTo>
                  <a:pt x="108267" y="79375"/>
                  <a:pt x="115887" y="88503"/>
                  <a:pt x="115887" y="97632"/>
                </a:cubicBezTo>
                <a:cubicBezTo>
                  <a:pt x="115887" y="108064"/>
                  <a:pt x="108267" y="115888"/>
                  <a:pt x="98107" y="115888"/>
                </a:cubicBezTo>
                <a:cubicBezTo>
                  <a:pt x="98107" y="115888"/>
                  <a:pt x="98107" y="115888"/>
                  <a:pt x="86677" y="115888"/>
                </a:cubicBezTo>
                <a:cubicBezTo>
                  <a:pt x="85407" y="115888"/>
                  <a:pt x="84137" y="114584"/>
                  <a:pt x="84137" y="113280"/>
                </a:cubicBezTo>
                <a:cubicBezTo>
                  <a:pt x="84137" y="113280"/>
                  <a:pt x="84137" y="113280"/>
                  <a:pt x="84137" y="81983"/>
                </a:cubicBezTo>
                <a:cubicBezTo>
                  <a:pt x="84137" y="80679"/>
                  <a:pt x="85407" y="79375"/>
                  <a:pt x="86677" y="79375"/>
                </a:cubicBezTo>
                <a:close/>
                <a:moveTo>
                  <a:pt x="63764" y="79375"/>
                </a:moveTo>
                <a:cubicBezTo>
                  <a:pt x="63764" y="79375"/>
                  <a:pt x="63764" y="79375"/>
                  <a:pt x="66410" y="79375"/>
                </a:cubicBezTo>
                <a:cubicBezTo>
                  <a:pt x="67733" y="79375"/>
                  <a:pt x="67733" y="79375"/>
                  <a:pt x="69056" y="80727"/>
                </a:cubicBezTo>
                <a:lnTo>
                  <a:pt x="80962" y="113183"/>
                </a:lnTo>
                <a:cubicBezTo>
                  <a:pt x="80962" y="114536"/>
                  <a:pt x="79639" y="115888"/>
                  <a:pt x="78316" y="115888"/>
                </a:cubicBezTo>
                <a:cubicBezTo>
                  <a:pt x="78316" y="115888"/>
                  <a:pt x="78316" y="115888"/>
                  <a:pt x="75670" y="115888"/>
                </a:cubicBezTo>
                <a:cubicBezTo>
                  <a:pt x="74347" y="115888"/>
                  <a:pt x="74347" y="114536"/>
                  <a:pt x="74347" y="114536"/>
                </a:cubicBezTo>
                <a:cubicBezTo>
                  <a:pt x="74347" y="114536"/>
                  <a:pt x="74347" y="114536"/>
                  <a:pt x="70378" y="105069"/>
                </a:cubicBezTo>
                <a:cubicBezTo>
                  <a:pt x="70378" y="105069"/>
                  <a:pt x="70378" y="105069"/>
                  <a:pt x="59795" y="105069"/>
                </a:cubicBezTo>
                <a:cubicBezTo>
                  <a:pt x="59795" y="105069"/>
                  <a:pt x="59795" y="105069"/>
                  <a:pt x="55826" y="114536"/>
                </a:cubicBezTo>
                <a:cubicBezTo>
                  <a:pt x="55826" y="114536"/>
                  <a:pt x="55826" y="115888"/>
                  <a:pt x="54503" y="115888"/>
                </a:cubicBezTo>
                <a:cubicBezTo>
                  <a:pt x="54503" y="115888"/>
                  <a:pt x="54503" y="115888"/>
                  <a:pt x="51858" y="115888"/>
                </a:cubicBezTo>
                <a:cubicBezTo>
                  <a:pt x="50535" y="115888"/>
                  <a:pt x="50535" y="115888"/>
                  <a:pt x="49212" y="114536"/>
                </a:cubicBezTo>
                <a:cubicBezTo>
                  <a:pt x="49212" y="114536"/>
                  <a:pt x="49212" y="113183"/>
                  <a:pt x="49212" y="113183"/>
                </a:cubicBezTo>
                <a:cubicBezTo>
                  <a:pt x="49212" y="113183"/>
                  <a:pt x="49212" y="113183"/>
                  <a:pt x="61118" y="80727"/>
                </a:cubicBezTo>
                <a:cubicBezTo>
                  <a:pt x="61118" y="79375"/>
                  <a:pt x="62441" y="79375"/>
                  <a:pt x="63764" y="79375"/>
                </a:cubicBezTo>
                <a:close/>
                <a:moveTo>
                  <a:pt x="19050" y="63500"/>
                </a:moveTo>
                <a:lnTo>
                  <a:pt x="19050" y="132790"/>
                </a:lnTo>
                <a:cubicBezTo>
                  <a:pt x="19050" y="132790"/>
                  <a:pt x="19050" y="132790"/>
                  <a:pt x="120915" y="132790"/>
                </a:cubicBezTo>
                <a:cubicBezTo>
                  <a:pt x="122238" y="132790"/>
                  <a:pt x="124884" y="132790"/>
                  <a:pt x="124884" y="134097"/>
                </a:cubicBezTo>
                <a:cubicBezTo>
                  <a:pt x="124884" y="134097"/>
                  <a:pt x="124884" y="134097"/>
                  <a:pt x="161925" y="152400"/>
                </a:cubicBezTo>
                <a:cubicBezTo>
                  <a:pt x="161925" y="152400"/>
                  <a:pt x="161925" y="152400"/>
                  <a:pt x="152665" y="123638"/>
                </a:cubicBezTo>
                <a:cubicBezTo>
                  <a:pt x="152665" y="123638"/>
                  <a:pt x="152665" y="122331"/>
                  <a:pt x="152665" y="121024"/>
                </a:cubicBezTo>
                <a:cubicBezTo>
                  <a:pt x="152665" y="121024"/>
                  <a:pt x="152665" y="121024"/>
                  <a:pt x="152665" y="63500"/>
                </a:cubicBezTo>
                <a:cubicBezTo>
                  <a:pt x="152665" y="63500"/>
                  <a:pt x="152665" y="63500"/>
                  <a:pt x="19050" y="63500"/>
                </a:cubicBezTo>
                <a:close/>
                <a:moveTo>
                  <a:pt x="52387" y="17463"/>
                </a:moveTo>
                <a:cubicBezTo>
                  <a:pt x="52387" y="17463"/>
                  <a:pt x="52387" y="17463"/>
                  <a:pt x="52387" y="43782"/>
                </a:cubicBezTo>
                <a:cubicBezTo>
                  <a:pt x="52387" y="43782"/>
                  <a:pt x="52387" y="43782"/>
                  <a:pt x="161817" y="43782"/>
                </a:cubicBezTo>
                <a:cubicBezTo>
                  <a:pt x="165773" y="43782"/>
                  <a:pt x="169728" y="49046"/>
                  <a:pt x="169728" y="52994"/>
                </a:cubicBezTo>
                <a:cubicBezTo>
                  <a:pt x="169728" y="52994"/>
                  <a:pt x="169728" y="52994"/>
                  <a:pt x="169728" y="118791"/>
                </a:cubicBezTo>
                <a:cubicBezTo>
                  <a:pt x="169728" y="118791"/>
                  <a:pt x="169728" y="118791"/>
                  <a:pt x="186868" y="167482"/>
                </a:cubicBezTo>
                <a:cubicBezTo>
                  <a:pt x="188186" y="171430"/>
                  <a:pt x="186868" y="174062"/>
                  <a:pt x="184231" y="176693"/>
                </a:cubicBezTo>
                <a:cubicBezTo>
                  <a:pt x="181594" y="178009"/>
                  <a:pt x="180275" y="179325"/>
                  <a:pt x="177639" y="179325"/>
                </a:cubicBezTo>
                <a:cubicBezTo>
                  <a:pt x="176320" y="179325"/>
                  <a:pt x="175002" y="179325"/>
                  <a:pt x="173683" y="178009"/>
                </a:cubicBezTo>
                <a:cubicBezTo>
                  <a:pt x="173683" y="178009"/>
                  <a:pt x="173683" y="178009"/>
                  <a:pt x="119627" y="150374"/>
                </a:cubicBezTo>
                <a:cubicBezTo>
                  <a:pt x="119627" y="150374"/>
                  <a:pt x="119627" y="150374"/>
                  <a:pt x="52387" y="150374"/>
                </a:cubicBezTo>
                <a:cubicBezTo>
                  <a:pt x="52387" y="150374"/>
                  <a:pt x="52387" y="150374"/>
                  <a:pt x="52387" y="217488"/>
                </a:cubicBezTo>
                <a:cubicBezTo>
                  <a:pt x="52387" y="217488"/>
                  <a:pt x="52387" y="217488"/>
                  <a:pt x="285750" y="217488"/>
                </a:cubicBezTo>
                <a:lnTo>
                  <a:pt x="285750" y="17463"/>
                </a:lnTo>
                <a:cubicBezTo>
                  <a:pt x="285750" y="17463"/>
                  <a:pt x="285750" y="17463"/>
                  <a:pt x="52387" y="174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328892" y="0"/>
                </a:cubicBezTo>
                <a:cubicBezTo>
                  <a:pt x="334176" y="0"/>
                  <a:pt x="338138" y="3942"/>
                  <a:pt x="338138" y="9199"/>
                </a:cubicBezTo>
                <a:cubicBezTo>
                  <a:pt x="338138" y="9199"/>
                  <a:pt x="338138" y="9199"/>
                  <a:pt x="338138" y="227339"/>
                </a:cubicBezTo>
                <a:cubicBezTo>
                  <a:pt x="338138" y="232596"/>
                  <a:pt x="334176" y="236538"/>
                  <a:pt x="328892" y="236538"/>
                </a:cubicBezTo>
                <a:cubicBezTo>
                  <a:pt x="328892" y="236538"/>
                  <a:pt x="328892" y="236538"/>
                  <a:pt x="42267" y="236538"/>
                </a:cubicBezTo>
                <a:cubicBezTo>
                  <a:pt x="36984" y="236538"/>
                  <a:pt x="33021" y="232596"/>
                  <a:pt x="33021" y="227339"/>
                </a:cubicBezTo>
                <a:cubicBezTo>
                  <a:pt x="33021" y="227339"/>
                  <a:pt x="33021" y="227339"/>
                  <a:pt x="33021" y="151122"/>
                </a:cubicBezTo>
                <a:cubicBezTo>
                  <a:pt x="33021" y="151122"/>
                  <a:pt x="33021" y="151122"/>
                  <a:pt x="9246" y="151122"/>
                </a:cubicBezTo>
                <a:cubicBezTo>
                  <a:pt x="3962" y="151122"/>
                  <a:pt x="0" y="147179"/>
                  <a:pt x="0" y="141923"/>
                </a:cubicBezTo>
                <a:cubicBezTo>
                  <a:pt x="0" y="141923"/>
                  <a:pt x="0" y="141923"/>
                  <a:pt x="0" y="53878"/>
                </a:cubicBezTo>
                <a:cubicBezTo>
                  <a:pt x="0" y="49936"/>
                  <a:pt x="3962" y="44679"/>
                  <a:pt x="9246" y="44679"/>
                </a:cubicBezTo>
                <a:cubicBezTo>
                  <a:pt x="9246" y="44679"/>
                  <a:pt x="9246" y="44679"/>
                  <a:pt x="33021" y="44679"/>
                </a:cubicBezTo>
                <a:cubicBezTo>
                  <a:pt x="33021" y="44679"/>
                  <a:pt x="33021" y="44679"/>
                  <a:pt x="33021" y="9199"/>
                </a:cubicBezTo>
                <a:cubicBezTo>
                  <a:pt x="33021" y="3942"/>
                  <a:pt x="36984" y="0"/>
                  <a:pt x="42267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íṡľíḍè-Freeform 11" descr="D:\51PPT模板网\51pptmoban.com\图片.jpg">
            <a:extLst>
              <a:ext uri="{FF2B5EF4-FFF2-40B4-BE49-F238E27FC236}">
                <a16:creationId xmlns:a16="http://schemas.microsoft.com/office/drawing/2014/main" id="{E41E10CD-AE9C-3866-B09D-9B75C57C44C1}"/>
              </a:ext>
            </a:extLst>
          </p:cNvPr>
          <p:cNvSpPr>
            <a:spLocks/>
          </p:cNvSpPr>
          <p:nvPr/>
        </p:nvSpPr>
        <p:spPr bwMode="auto">
          <a:xfrm>
            <a:off x="5100886" y="2650106"/>
            <a:ext cx="348787" cy="45806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íṡľíḍè-Freeform 12">
            <a:extLst>
              <a:ext uri="{FF2B5EF4-FFF2-40B4-BE49-F238E27FC236}">
                <a16:creationId xmlns:a16="http://schemas.microsoft.com/office/drawing/2014/main" id="{E721CDE5-8B71-0A52-D17C-6A35C32A9A21}"/>
              </a:ext>
            </a:extLst>
          </p:cNvPr>
          <p:cNvSpPr>
            <a:spLocks/>
          </p:cNvSpPr>
          <p:nvPr/>
        </p:nvSpPr>
        <p:spPr bwMode="auto">
          <a:xfrm>
            <a:off x="6790077" y="3868870"/>
            <a:ext cx="434455" cy="447311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íṡľíḍè-Freeform 13">
            <a:extLst>
              <a:ext uri="{FF2B5EF4-FFF2-40B4-BE49-F238E27FC236}">
                <a16:creationId xmlns:a16="http://schemas.microsoft.com/office/drawing/2014/main" id="{B491C17C-14D9-E6F3-EA3A-957AB62E976E}"/>
              </a:ext>
            </a:extLst>
          </p:cNvPr>
          <p:cNvSpPr>
            <a:spLocks/>
          </p:cNvSpPr>
          <p:nvPr/>
        </p:nvSpPr>
        <p:spPr bwMode="auto">
          <a:xfrm>
            <a:off x="8513533" y="2692067"/>
            <a:ext cx="434455" cy="369893"/>
          </a:xfrm>
          <a:custGeom>
            <a:avLst/>
            <a:gdLst>
              <a:gd name="connsiteX0" fmla="*/ 17107 w 338138"/>
              <a:gd name="connsiteY0" fmla="*/ 212725 h 273051"/>
              <a:gd name="connsiteX1" fmla="*/ 200025 w 338138"/>
              <a:gd name="connsiteY1" fmla="*/ 212725 h 273051"/>
              <a:gd name="connsiteX2" fmla="*/ 200025 w 338138"/>
              <a:gd name="connsiteY2" fmla="*/ 247650 h 273051"/>
              <a:gd name="connsiteX3" fmla="*/ 17107 w 338138"/>
              <a:gd name="connsiteY3" fmla="*/ 247650 h 273051"/>
              <a:gd name="connsiteX4" fmla="*/ 0 w 338138"/>
              <a:gd name="connsiteY4" fmla="*/ 230188 h 273051"/>
              <a:gd name="connsiteX5" fmla="*/ 17107 w 338138"/>
              <a:gd name="connsiteY5" fmla="*/ 212725 h 273051"/>
              <a:gd name="connsiteX6" fmla="*/ 248124 w 338138"/>
              <a:gd name="connsiteY6" fmla="*/ 127000 h 273051"/>
              <a:gd name="connsiteX7" fmla="*/ 242888 w 338138"/>
              <a:gd name="connsiteY7" fmla="*/ 132292 h 273051"/>
              <a:gd name="connsiteX8" fmla="*/ 242888 w 338138"/>
              <a:gd name="connsiteY8" fmla="*/ 232833 h 273051"/>
              <a:gd name="connsiteX9" fmla="*/ 248124 w 338138"/>
              <a:gd name="connsiteY9" fmla="*/ 238125 h 273051"/>
              <a:gd name="connsiteX10" fmla="*/ 312265 w 338138"/>
              <a:gd name="connsiteY10" fmla="*/ 238125 h 273051"/>
              <a:gd name="connsiteX11" fmla="*/ 317501 w 338138"/>
              <a:gd name="connsiteY11" fmla="*/ 232833 h 273051"/>
              <a:gd name="connsiteX12" fmla="*/ 317501 w 338138"/>
              <a:gd name="connsiteY12" fmla="*/ 132292 h 273051"/>
              <a:gd name="connsiteX13" fmla="*/ 312265 w 338138"/>
              <a:gd name="connsiteY13" fmla="*/ 127000 h 273051"/>
              <a:gd name="connsiteX14" fmla="*/ 248124 w 338138"/>
              <a:gd name="connsiteY14" fmla="*/ 127000 h 273051"/>
              <a:gd name="connsiteX15" fmla="*/ 63687 w 338138"/>
              <a:gd name="connsiteY15" fmla="*/ 111125 h 273051"/>
              <a:gd name="connsiteX16" fmla="*/ 95063 w 338138"/>
              <a:gd name="connsiteY16" fmla="*/ 111125 h 273051"/>
              <a:gd name="connsiteX17" fmla="*/ 101600 w 338138"/>
              <a:gd name="connsiteY17" fmla="*/ 116205 h 273051"/>
              <a:gd name="connsiteX18" fmla="*/ 101600 w 338138"/>
              <a:gd name="connsiteY18" fmla="*/ 142875 h 273051"/>
              <a:gd name="connsiteX19" fmla="*/ 95063 w 338138"/>
              <a:gd name="connsiteY19" fmla="*/ 149225 h 273051"/>
              <a:gd name="connsiteX20" fmla="*/ 63687 w 338138"/>
              <a:gd name="connsiteY20" fmla="*/ 149225 h 273051"/>
              <a:gd name="connsiteX21" fmla="*/ 57150 w 338138"/>
              <a:gd name="connsiteY21" fmla="*/ 142875 h 273051"/>
              <a:gd name="connsiteX22" fmla="*/ 57150 w 338138"/>
              <a:gd name="connsiteY22" fmla="*/ 116205 h 273051"/>
              <a:gd name="connsiteX23" fmla="*/ 63687 w 338138"/>
              <a:gd name="connsiteY23" fmla="*/ 111125 h 273051"/>
              <a:gd name="connsiteX24" fmla="*/ 240687 w 338138"/>
              <a:gd name="connsiteY24" fmla="*/ 103188 h 273051"/>
              <a:gd name="connsiteX25" fmla="*/ 319701 w 338138"/>
              <a:gd name="connsiteY25" fmla="*/ 103188 h 273051"/>
              <a:gd name="connsiteX26" fmla="*/ 338138 w 338138"/>
              <a:gd name="connsiteY26" fmla="*/ 120306 h 273051"/>
              <a:gd name="connsiteX27" fmla="*/ 338138 w 338138"/>
              <a:gd name="connsiteY27" fmla="*/ 254616 h 273051"/>
              <a:gd name="connsiteX28" fmla="*/ 319701 w 338138"/>
              <a:gd name="connsiteY28" fmla="*/ 273051 h 273051"/>
              <a:gd name="connsiteX29" fmla="*/ 240687 w 338138"/>
              <a:gd name="connsiteY29" fmla="*/ 273051 h 273051"/>
              <a:gd name="connsiteX30" fmla="*/ 222250 w 338138"/>
              <a:gd name="connsiteY30" fmla="*/ 254616 h 273051"/>
              <a:gd name="connsiteX31" fmla="*/ 222250 w 338138"/>
              <a:gd name="connsiteY31" fmla="*/ 120306 h 273051"/>
              <a:gd name="connsiteX32" fmla="*/ 240687 w 338138"/>
              <a:gd name="connsiteY32" fmla="*/ 103188 h 273051"/>
              <a:gd name="connsiteX33" fmla="*/ 130595 w 338138"/>
              <a:gd name="connsiteY33" fmla="*/ 76200 h 273051"/>
              <a:gd name="connsiteX34" fmla="*/ 163093 w 338138"/>
              <a:gd name="connsiteY34" fmla="*/ 76200 h 273051"/>
              <a:gd name="connsiteX35" fmla="*/ 169863 w 338138"/>
              <a:gd name="connsiteY35" fmla="*/ 82720 h 273051"/>
              <a:gd name="connsiteX36" fmla="*/ 169863 w 338138"/>
              <a:gd name="connsiteY36" fmla="*/ 142705 h 273051"/>
              <a:gd name="connsiteX37" fmla="*/ 163093 w 338138"/>
              <a:gd name="connsiteY37" fmla="*/ 149225 h 273051"/>
              <a:gd name="connsiteX38" fmla="*/ 130595 w 338138"/>
              <a:gd name="connsiteY38" fmla="*/ 149225 h 273051"/>
              <a:gd name="connsiteX39" fmla="*/ 123825 w 338138"/>
              <a:gd name="connsiteY39" fmla="*/ 142705 h 273051"/>
              <a:gd name="connsiteX40" fmla="*/ 123825 w 338138"/>
              <a:gd name="connsiteY40" fmla="*/ 82720 h 273051"/>
              <a:gd name="connsiteX41" fmla="*/ 130595 w 338138"/>
              <a:gd name="connsiteY41" fmla="*/ 76200 h 273051"/>
              <a:gd name="connsiteX42" fmla="*/ 198625 w 338138"/>
              <a:gd name="connsiteY42" fmla="*/ 42863 h 273051"/>
              <a:gd name="connsiteX43" fmla="*/ 230001 w 338138"/>
              <a:gd name="connsiteY43" fmla="*/ 42863 h 273051"/>
              <a:gd name="connsiteX44" fmla="*/ 236538 w 338138"/>
              <a:gd name="connsiteY44" fmla="*/ 49429 h 273051"/>
              <a:gd name="connsiteX45" fmla="*/ 236538 w 338138"/>
              <a:gd name="connsiteY45" fmla="*/ 80944 h 273051"/>
              <a:gd name="connsiteX46" fmla="*/ 201239 w 338138"/>
              <a:gd name="connsiteY46" fmla="*/ 120337 h 273051"/>
              <a:gd name="connsiteX47" fmla="*/ 201239 w 338138"/>
              <a:gd name="connsiteY47" fmla="*/ 149226 h 273051"/>
              <a:gd name="connsiteX48" fmla="*/ 198625 w 338138"/>
              <a:gd name="connsiteY48" fmla="*/ 149226 h 273051"/>
              <a:gd name="connsiteX49" fmla="*/ 192088 w 338138"/>
              <a:gd name="connsiteY49" fmla="*/ 142660 h 273051"/>
              <a:gd name="connsiteX50" fmla="*/ 192088 w 338138"/>
              <a:gd name="connsiteY50" fmla="*/ 49429 h 273051"/>
              <a:gd name="connsiteX51" fmla="*/ 198625 w 338138"/>
              <a:gd name="connsiteY51" fmla="*/ 42863 h 273051"/>
              <a:gd name="connsiteX52" fmla="*/ 25357 w 338138"/>
              <a:gd name="connsiteY52" fmla="*/ 0 h 273051"/>
              <a:gd name="connsiteX53" fmla="*/ 268332 w 338138"/>
              <a:gd name="connsiteY53" fmla="*/ 0 h 273051"/>
              <a:gd name="connsiteX54" fmla="*/ 292101 w 338138"/>
              <a:gd name="connsiteY54" fmla="*/ 23655 h 273051"/>
              <a:gd name="connsiteX55" fmla="*/ 292101 w 338138"/>
              <a:gd name="connsiteY55" fmla="*/ 81478 h 273051"/>
              <a:gd name="connsiteX56" fmla="*/ 269652 w 338138"/>
              <a:gd name="connsiteY56" fmla="*/ 81478 h 273051"/>
              <a:gd name="connsiteX57" fmla="*/ 269652 w 338138"/>
              <a:gd name="connsiteY57" fmla="*/ 23655 h 273051"/>
              <a:gd name="connsiteX58" fmla="*/ 268332 w 338138"/>
              <a:gd name="connsiteY58" fmla="*/ 22341 h 273051"/>
              <a:gd name="connsiteX59" fmla="*/ 25357 w 338138"/>
              <a:gd name="connsiteY59" fmla="*/ 22341 h 273051"/>
              <a:gd name="connsiteX60" fmla="*/ 24037 w 338138"/>
              <a:gd name="connsiteY60" fmla="*/ 23655 h 273051"/>
              <a:gd name="connsiteX61" fmla="*/ 24037 w 338138"/>
              <a:gd name="connsiteY61" fmla="*/ 176097 h 273051"/>
              <a:gd name="connsiteX62" fmla="*/ 25357 w 338138"/>
              <a:gd name="connsiteY62" fmla="*/ 176097 h 273051"/>
              <a:gd name="connsiteX63" fmla="*/ 200985 w 338138"/>
              <a:gd name="connsiteY63" fmla="*/ 176097 h 273051"/>
              <a:gd name="connsiteX64" fmla="*/ 200985 w 338138"/>
              <a:gd name="connsiteY64" fmla="*/ 198438 h 273051"/>
              <a:gd name="connsiteX65" fmla="*/ 25357 w 338138"/>
              <a:gd name="connsiteY65" fmla="*/ 198438 h 273051"/>
              <a:gd name="connsiteX66" fmla="*/ 1588 w 338138"/>
              <a:gd name="connsiteY66" fmla="*/ 176097 h 273051"/>
              <a:gd name="connsiteX67" fmla="*/ 1588 w 338138"/>
              <a:gd name="connsiteY67" fmla="*/ 23655 h 273051"/>
              <a:gd name="connsiteX68" fmla="*/ 25357 w 338138"/>
              <a:gd name="connsiteY68" fmla="*/ 0 h 27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38138" h="273051">
                <a:moveTo>
                  <a:pt x="17107" y="212725"/>
                </a:moveTo>
                <a:cubicBezTo>
                  <a:pt x="17107" y="212725"/>
                  <a:pt x="17107" y="212725"/>
                  <a:pt x="200025" y="212725"/>
                </a:cubicBezTo>
                <a:cubicBezTo>
                  <a:pt x="200025" y="212725"/>
                  <a:pt x="200025" y="212725"/>
                  <a:pt x="200025" y="247650"/>
                </a:cubicBezTo>
                <a:cubicBezTo>
                  <a:pt x="200025" y="247650"/>
                  <a:pt x="200025" y="247650"/>
                  <a:pt x="17107" y="247650"/>
                </a:cubicBezTo>
                <a:cubicBezTo>
                  <a:pt x="7896" y="247650"/>
                  <a:pt x="0" y="239590"/>
                  <a:pt x="0" y="230188"/>
                </a:cubicBezTo>
                <a:cubicBezTo>
                  <a:pt x="0" y="220785"/>
                  <a:pt x="7896" y="212725"/>
                  <a:pt x="17107" y="212725"/>
                </a:cubicBezTo>
                <a:close/>
                <a:moveTo>
                  <a:pt x="248124" y="127000"/>
                </a:moveTo>
                <a:cubicBezTo>
                  <a:pt x="245506" y="127000"/>
                  <a:pt x="242888" y="129646"/>
                  <a:pt x="242888" y="132292"/>
                </a:cubicBezTo>
                <a:cubicBezTo>
                  <a:pt x="242888" y="132292"/>
                  <a:pt x="242888" y="132292"/>
                  <a:pt x="242888" y="232833"/>
                </a:cubicBezTo>
                <a:cubicBezTo>
                  <a:pt x="242888" y="235479"/>
                  <a:pt x="245506" y="238125"/>
                  <a:pt x="248124" y="238125"/>
                </a:cubicBezTo>
                <a:cubicBezTo>
                  <a:pt x="248124" y="238125"/>
                  <a:pt x="248124" y="238125"/>
                  <a:pt x="312265" y="238125"/>
                </a:cubicBezTo>
                <a:cubicBezTo>
                  <a:pt x="314883" y="238125"/>
                  <a:pt x="317501" y="235479"/>
                  <a:pt x="317501" y="232833"/>
                </a:cubicBezTo>
                <a:lnTo>
                  <a:pt x="317501" y="132292"/>
                </a:lnTo>
                <a:cubicBezTo>
                  <a:pt x="317501" y="129646"/>
                  <a:pt x="314883" y="127000"/>
                  <a:pt x="312265" y="127000"/>
                </a:cubicBezTo>
                <a:cubicBezTo>
                  <a:pt x="312265" y="127000"/>
                  <a:pt x="312265" y="127000"/>
                  <a:pt x="248124" y="127000"/>
                </a:cubicBezTo>
                <a:close/>
                <a:moveTo>
                  <a:pt x="63687" y="111125"/>
                </a:moveTo>
                <a:lnTo>
                  <a:pt x="95063" y="111125"/>
                </a:lnTo>
                <a:cubicBezTo>
                  <a:pt x="98985" y="111125"/>
                  <a:pt x="101600" y="113665"/>
                  <a:pt x="101600" y="116205"/>
                </a:cubicBezTo>
                <a:cubicBezTo>
                  <a:pt x="101600" y="116205"/>
                  <a:pt x="101600" y="116205"/>
                  <a:pt x="101600" y="142875"/>
                </a:cubicBezTo>
                <a:cubicBezTo>
                  <a:pt x="101600" y="146685"/>
                  <a:pt x="98985" y="149225"/>
                  <a:pt x="95063" y="149225"/>
                </a:cubicBezTo>
                <a:cubicBezTo>
                  <a:pt x="95063" y="149225"/>
                  <a:pt x="95063" y="149225"/>
                  <a:pt x="63687" y="149225"/>
                </a:cubicBezTo>
                <a:cubicBezTo>
                  <a:pt x="59765" y="149225"/>
                  <a:pt x="57150" y="146685"/>
                  <a:pt x="57150" y="142875"/>
                </a:cubicBezTo>
                <a:cubicBezTo>
                  <a:pt x="57150" y="142875"/>
                  <a:pt x="57150" y="142875"/>
                  <a:pt x="57150" y="116205"/>
                </a:cubicBezTo>
                <a:cubicBezTo>
                  <a:pt x="57150" y="113665"/>
                  <a:pt x="59765" y="111125"/>
                  <a:pt x="63687" y="111125"/>
                </a:cubicBezTo>
                <a:close/>
                <a:moveTo>
                  <a:pt x="240687" y="103188"/>
                </a:moveTo>
                <a:cubicBezTo>
                  <a:pt x="240687" y="103188"/>
                  <a:pt x="240687" y="103188"/>
                  <a:pt x="319701" y="103188"/>
                </a:cubicBezTo>
                <a:cubicBezTo>
                  <a:pt x="330237" y="103188"/>
                  <a:pt x="338138" y="111089"/>
                  <a:pt x="338138" y="120306"/>
                </a:cubicBezTo>
                <a:cubicBezTo>
                  <a:pt x="338138" y="120306"/>
                  <a:pt x="338138" y="120306"/>
                  <a:pt x="338138" y="254616"/>
                </a:cubicBezTo>
                <a:cubicBezTo>
                  <a:pt x="338138" y="265150"/>
                  <a:pt x="330237" y="273051"/>
                  <a:pt x="319701" y="273051"/>
                </a:cubicBezTo>
                <a:cubicBezTo>
                  <a:pt x="319701" y="273051"/>
                  <a:pt x="319701" y="273051"/>
                  <a:pt x="240687" y="273051"/>
                </a:cubicBezTo>
                <a:cubicBezTo>
                  <a:pt x="231468" y="273051"/>
                  <a:pt x="222250" y="265150"/>
                  <a:pt x="222250" y="254616"/>
                </a:cubicBezTo>
                <a:cubicBezTo>
                  <a:pt x="222250" y="254616"/>
                  <a:pt x="222250" y="254616"/>
                  <a:pt x="222250" y="120306"/>
                </a:cubicBezTo>
                <a:cubicBezTo>
                  <a:pt x="222250" y="111089"/>
                  <a:pt x="231468" y="103188"/>
                  <a:pt x="240687" y="103188"/>
                </a:cubicBezTo>
                <a:close/>
                <a:moveTo>
                  <a:pt x="130595" y="76200"/>
                </a:moveTo>
                <a:lnTo>
                  <a:pt x="163093" y="76200"/>
                </a:lnTo>
                <a:cubicBezTo>
                  <a:pt x="167155" y="76200"/>
                  <a:pt x="169863" y="78808"/>
                  <a:pt x="169863" y="82720"/>
                </a:cubicBezTo>
                <a:cubicBezTo>
                  <a:pt x="169863" y="82720"/>
                  <a:pt x="169863" y="82720"/>
                  <a:pt x="169863" y="142705"/>
                </a:cubicBezTo>
                <a:cubicBezTo>
                  <a:pt x="169863" y="146617"/>
                  <a:pt x="167155" y="149225"/>
                  <a:pt x="163093" y="149225"/>
                </a:cubicBezTo>
                <a:cubicBezTo>
                  <a:pt x="163093" y="149225"/>
                  <a:pt x="163093" y="149225"/>
                  <a:pt x="130595" y="149225"/>
                </a:cubicBezTo>
                <a:cubicBezTo>
                  <a:pt x="126533" y="149225"/>
                  <a:pt x="123825" y="146617"/>
                  <a:pt x="123825" y="142705"/>
                </a:cubicBezTo>
                <a:cubicBezTo>
                  <a:pt x="123825" y="142705"/>
                  <a:pt x="123825" y="142705"/>
                  <a:pt x="123825" y="82720"/>
                </a:cubicBezTo>
                <a:cubicBezTo>
                  <a:pt x="123825" y="78808"/>
                  <a:pt x="126533" y="76200"/>
                  <a:pt x="130595" y="76200"/>
                </a:cubicBezTo>
                <a:close/>
                <a:moveTo>
                  <a:pt x="198625" y="42863"/>
                </a:moveTo>
                <a:cubicBezTo>
                  <a:pt x="198625" y="42863"/>
                  <a:pt x="198625" y="42863"/>
                  <a:pt x="230001" y="42863"/>
                </a:cubicBezTo>
                <a:cubicBezTo>
                  <a:pt x="233923" y="42863"/>
                  <a:pt x="236538" y="45489"/>
                  <a:pt x="236538" y="49429"/>
                </a:cubicBezTo>
                <a:lnTo>
                  <a:pt x="236538" y="80944"/>
                </a:lnTo>
                <a:cubicBezTo>
                  <a:pt x="216928" y="83570"/>
                  <a:pt x="201239" y="100640"/>
                  <a:pt x="201239" y="120337"/>
                </a:cubicBezTo>
                <a:cubicBezTo>
                  <a:pt x="201239" y="120337"/>
                  <a:pt x="201239" y="120337"/>
                  <a:pt x="201239" y="149226"/>
                </a:cubicBezTo>
                <a:cubicBezTo>
                  <a:pt x="201239" y="149226"/>
                  <a:pt x="201239" y="149226"/>
                  <a:pt x="198625" y="149226"/>
                </a:cubicBezTo>
                <a:cubicBezTo>
                  <a:pt x="194703" y="149226"/>
                  <a:pt x="192088" y="146600"/>
                  <a:pt x="192088" y="142660"/>
                </a:cubicBezTo>
                <a:cubicBezTo>
                  <a:pt x="192088" y="142660"/>
                  <a:pt x="192088" y="142660"/>
                  <a:pt x="192088" y="49429"/>
                </a:cubicBezTo>
                <a:cubicBezTo>
                  <a:pt x="192088" y="45489"/>
                  <a:pt x="194703" y="42863"/>
                  <a:pt x="198625" y="42863"/>
                </a:cubicBezTo>
                <a:close/>
                <a:moveTo>
                  <a:pt x="25357" y="0"/>
                </a:moveTo>
                <a:cubicBezTo>
                  <a:pt x="25357" y="0"/>
                  <a:pt x="25357" y="0"/>
                  <a:pt x="268332" y="0"/>
                </a:cubicBezTo>
                <a:cubicBezTo>
                  <a:pt x="281537" y="0"/>
                  <a:pt x="292101" y="10513"/>
                  <a:pt x="292101" y="23655"/>
                </a:cubicBezTo>
                <a:cubicBezTo>
                  <a:pt x="292101" y="23655"/>
                  <a:pt x="292101" y="23655"/>
                  <a:pt x="292101" y="81478"/>
                </a:cubicBezTo>
                <a:cubicBezTo>
                  <a:pt x="292101" y="81478"/>
                  <a:pt x="292101" y="81478"/>
                  <a:pt x="269652" y="81478"/>
                </a:cubicBezTo>
                <a:cubicBezTo>
                  <a:pt x="269652" y="81478"/>
                  <a:pt x="269652" y="81478"/>
                  <a:pt x="269652" y="23655"/>
                </a:cubicBezTo>
                <a:cubicBezTo>
                  <a:pt x="269652" y="23655"/>
                  <a:pt x="268332" y="22341"/>
                  <a:pt x="268332" y="22341"/>
                </a:cubicBezTo>
                <a:cubicBezTo>
                  <a:pt x="268332" y="22341"/>
                  <a:pt x="268332" y="22341"/>
                  <a:pt x="25357" y="22341"/>
                </a:cubicBezTo>
                <a:cubicBezTo>
                  <a:pt x="24037" y="22341"/>
                  <a:pt x="24037" y="23655"/>
                  <a:pt x="24037" y="23655"/>
                </a:cubicBezTo>
                <a:cubicBezTo>
                  <a:pt x="24037" y="23655"/>
                  <a:pt x="24037" y="23655"/>
                  <a:pt x="24037" y="176097"/>
                </a:cubicBezTo>
                <a:cubicBezTo>
                  <a:pt x="24037" y="176097"/>
                  <a:pt x="24037" y="176097"/>
                  <a:pt x="25357" y="176097"/>
                </a:cubicBezTo>
                <a:cubicBezTo>
                  <a:pt x="25357" y="176097"/>
                  <a:pt x="25357" y="176097"/>
                  <a:pt x="200985" y="176097"/>
                </a:cubicBezTo>
                <a:cubicBezTo>
                  <a:pt x="200985" y="176097"/>
                  <a:pt x="200985" y="176097"/>
                  <a:pt x="200985" y="198438"/>
                </a:cubicBezTo>
                <a:cubicBezTo>
                  <a:pt x="200985" y="198438"/>
                  <a:pt x="200985" y="198438"/>
                  <a:pt x="25357" y="198438"/>
                </a:cubicBezTo>
                <a:cubicBezTo>
                  <a:pt x="12152" y="198438"/>
                  <a:pt x="1588" y="187925"/>
                  <a:pt x="1588" y="176097"/>
                </a:cubicBezTo>
                <a:cubicBezTo>
                  <a:pt x="1588" y="176097"/>
                  <a:pt x="1588" y="176097"/>
                  <a:pt x="1588" y="23655"/>
                </a:cubicBezTo>
                <a:cubicBezTo>
                  <a:pt x="1588" y="10513"/>
                  <a:pt x="12152" y="0"/>
                  <a:pt x="25357" y="0"/>
                </a:cubicBezTo>
                <a:close/>
              </a:path>
            </a:pathLst>
          </a:custGeom>
          <a:gradFill flip="none" rotWithShape="1">
            <a:gsLst>
              <a:gs pos="0">
                <a:srgbClr val="F3B59A"/>
              </a:gs>
              <a:gs pos="100000">
                <a:srgbClr val="DF292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íṡľíḍè-Freeform 14" descr="D:\51PPT模板网\51pptmoban.com\图片.jpg">
            <a:extLst>
              <a:ext uri="{FF2B5EF4-FFF2-40B4-BE49-F238E27FC236}">
                <a16:creationId xmlns:a16="http://schemas.microsoft.com/office/drawing/2014/main" id="{947DADAF-1647-B82A-D7C1-29E331C5F777}"/>
              </a:ext>
            </a:extLst>
          </p:cNvPr>
          <p:cNvSpPr>
            <a:spLocks/>
          </p:cNvSpPr>
          <p:nvPr/>
        </p:nvSpPr>
        <p:spPr bwMode="auto">
          <a:xfrm>
            <a:off x="10255346" y="3863491"/>
            <a:ext cx="397740" cy="458064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/>
            <a:endParaRPr sz="20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BA50A24-9AAE-CE8A-81D1-FD0C3A2BD7D7}"/>
              </a:ext>
            </a:extLst>
          </p:cNvPr>
          <p:cNvGrpSpPr/>
          <p:nvPr/>
        </p:nvGrpSpPr>
        <p:grpSpPr>
          <a:xfrm>
            <a:off x="836575" y="3792503"/>
            <a:ext cx="1878202" cy="1047355"/>
            <a:chOff x="827710" y="1906534"/>
            <a:chExt cx="1878202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EA042EF-4EC0-7952-BACF-B76369D0E45A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4F4F2D8-62E8-F24A-9E18-85C1D0841A6B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ABC4F40-0E81-773F-E73B-5B63152A9070}"/>
              </a:ext>
            </a:extLst>
          </p:cNvPr>
          <p:cNvGrpSpPr/>
          <p:nvPr/>
        </p:nvGrpSpPr>
        <p:grpSpPr>
          <a:xfrm>
            <a:off x="4303563" y="3792503"/>
            <a:ext cx="1878202" cy="1047355"/>
            <a:chOff x="827710" y="1906534"/>
            <a:chExt cx="1878202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97FCAC4-D6C8-D92F-53FC-6B7C22D857FB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1D6E144-D249-B484-7459-710DF573D437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47630D6-2A56-AFBA-DE65-EA80F3352C97}"/>
              </a:ext>
            </a:extLst>
          </p:cNvPr>
          <p:cNvGrpSpPr/>
          <p:nvPr/>
        </p:nvGrpSpPr>
        <p:grpSpPr>
          <a:xfrm>
            <a:off x="7767782" y="3792503"/>
            <a:ext cx="1878202" cy="1047355"/>
            <a:chOff x="827710" y="1906534"/>
            <a:chExt cx="1878202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0E6C6F8-A796-DD4D-B4E6-7C7D0C8886D8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879E7EA-1640-B92E-6459-7DEC43865FE3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0184F2E-126A-8ABD-8A55-0F68247E20E0}"/>
              </a:ext>
            </a:extLst>
          </p:cNvPr>
          <p:cNvGrpSpPr/>
          <p:nvPr/>
        </p:nvGrpSpPr>
        <p:grpSpPr>
          <a:xfrm>
            <a:off x="2795732" y="1986275"/>
            <a:ext cx="1878202" cy="1047355"/>
            <a:chOff x="827710" y="1906534"/>
            <a:chExt cx="1878202" cy="104735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2AE4625-DF2D-A8CC-25F3-D82EA911484E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C96D8E8-160D-0F61-4921-EE18F42AC839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69DB918-05AC-D454-7606-20897963CEC8}"/>
              </a:ext>
            </a:extLst>
          </p:cNvPr>
          <p:cNvGrpSpPr/>
          <p:nvPr/>
        </p:nvGrpSpPr>
        <p:grpSpPr>
          <a:xfrm>
            <a:off x="6096000" y="1986275"/>
            <a:ext cx="1878202" cy="1047355"/>
            <a:chOff x="827710" y="1906534"/>
            <a:chExt cx="1878202" cy="104735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E3737D0-7322-9B15-9E6A-C502C96A0A32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BBE5F5F-8537-0F6A-4A62-0F0654BD5863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901EE3F-C778-634D-7394-2D1319D26701}"/>
              </a:ext>
            </a:extLst>
          </p:cNvPr>
          <p:cNvGrpSpPr/>
          <p:nvPr/>
        </p:nvGrpSpPr>
        <p:grpSpPr>
          <a:xfrm>
            <a:off x="9544765" y="1986275"/>
            <a:ext cx="1878202" cy="1047355"/>
            <a:chOff x="827710" y="1906534"/>
            <a:chExt cx="1878202" cy="1047355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58FE293-4C7C-5B4D-7CC9-21F083568D10}"/>
                </a:ext>
              </a:extLst>
            </p:cNvPr>
            <p:cNvSpPr txBox="1"/>
            <p:nvPr/>
          </p:nvSpPr>
          <p:spPr>
            <a:xfrm>
              <a:off x="827710" y="2190603"/>
              <a:ext cx="18782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397EA15-D6EC-701A-E0AA-895282F5AA05}"/>
                </a:ext>
              </a:extLst>
            </p:cNvPr>
            <p:cNvSpPr txBox="1"/>
            <p:nvPr/>
          </p:nvSpPr>
          <p:spPr>
            <a:xfrm>
              <a:off x="1129475" y="1906534"/>
              <a:ext cx="1274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5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D:\51PPT模板网\51pptmoban.com\图片.jpg">
            <a:extLst>
              <a:ext uri="{FF2B5EF4-FFF2-40B4-BE49-F238E27FC236}">
                <a16:creationId xmlns:a16="http://schemas.microsoft.com/office/drawing/2014/main" id="{DABC9F24-8F8E-D25B-6976-30D819ABF6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2626" y="0"/>
            <a:ext cx="10239374" cy="6858000"/>
          </a:xfrm>
          <a:custGeom>
            <a:avLst/>
            <a:gdLst>
              <a:gd name="connsiteX0" fmla="*/ 0 w 9839325"/>
              <a:gd name="connsiteY0" fmla="*/ 0 h 6858000"/>
              <a:gd name="connsiteX1" fmla="*/ 9839325 w 9839325"/>
              <a:gd name="connsiteY1" fmla="*/ 0 h 6858000"/>
              <a:gd name="connsiteX2" fmla="*/ 9839325 w 9839325"/>
              <a:gd name="connsiteY2" fmla="*/ 6858000 h 6858000"/>
              <a:gd name="connsiteX3" fmla="*/ 0 w 98393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39325" h="6858000">
                <a:moveTo>
                  <a:pt x="0" y="0"/>
                </a:moveTo>
                <a:lnTo>
                  <a:pt x="9839325" y="0"/>
                </a:lnTo>
                <a:lnTo>
                  <a:pt x="983932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152752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1CF3260-0E8A-EC35-DE6C-1E23569C5347}"/>
              </a:ext>
            </a:extLst>
          </p:cNvPr>
          <p:cNvSpPr/>
          <p:nvPr/>
        </p:nvSpPr>
        <p:spPr>
          <a:xfrm>
            <a:off x="0" y="0"/>
            <a:ext cx="7935726" cy="6858000"/>
          </a:xfrm>
          <a:custGeom>
            <a:avLst/>
            <a:gdLst>
              <a:gd name="connsiteX0" fmla="*/ 0 w 7935726"/>
              <a:gd name="connsiteY0" fmla="*/ 0 h 6858000"/>
              <a:gd name="connsiteX1" fmla="*/ 7935726 w 7935726"/>
              <a:gd name="connsiteY1" fmla="*/ 0 h 6858000"/>
              <a:gd name="connsiteX2" fmla="*/ 7924226 w 7935726"/>
              <a:gd name="connsiteY2" fmla="*/ 15426 h 6858000"/>
              <a:gd name="connsiteX3" fmla="*/ 5295259 w 7935726"/>
              <a:gd name="connsiteY3" fmla="*/ 4657092 h 6858000"/>
              <a:gd name="connsiteX4" fmla="*/ 7241878 w 7935726"/>
              <a:gd name="connsiteY4" fmla="*/ 6756053 h 6858000"/>
              <a:gd name="connsiteX5" fmla="*/ 7231585 w 7935726"/>
              <a:gd name="connsiteY5" fmla="*/ 6858000 h 6858000"/>
              <a:gd name="connsiteX6" fmla="*/ 0 w 793572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35726" h="6858000">
                <a:moveTo>
                  <a:pt x="0" y="0"/>
                </a:moveTo>
                <a:lnTo>
                  <a:pt x="7935726" y="0"/>
                </a:lnTo>
                <a:lnTo>
                  <a:pt x="7924226" y="15426"/>
                </a:lnTo>
                <a:cubicBezTo>
                  <a:pt x="6946629" y="1456030"/>
                  <a:pt x="8239105" y="3610532"/>
                  <a:pt x="5295259" y="4657092"/>
                </a:cubicBezTo>
                <a:cubicBezTo>
                  <a:pt x="6155782" y="4657092"/>
                  <a:pt x="7290060" y="5503215"/>
                  <a:pt x="7241878" y="6756053"/>
                </a:cubicBezTo>
                <a:lnTo>
                  <a:pt x="72315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图形 9">
            <a:extLst>
              <a:ext uri="{FF2B5EF4-FFF2-40B4-BE49-F238E27FC236}">
                <a16:creationId xmlns:a16="http://schemas.microsoft.com/office/drawing/2014/main" id="{21D57E01-7664-042A-8243-ECA5E8E48DA5}"/>
              </a:ext>
            </a:extLst>
          </p:cNvPr>
          <p:cNvSpPr/>
          <p:nvPr/>
        </p:nvSpPr>
        <p:spPr>
          <a:xfrm>
            <a:off x="1739305" y="2747540"/>
            <a:ext cx="4790866" cy="1228298"/>
          </a:xfrm>
          <a:custGeom>
            <a:avLst/>
            <a:gdLst>
              <a:gd name="connsiteX0" fmla="*/ 1534909 w 12188791"/>
              <a:gd name="connsiteY0" fmla="*/ 802747 h 3125002"/>
              <a:gd name="connsiteX1" fmla="*/ 1554801 w 12188791"/>
              <a:gd name="connsiteY1" fmla="*/ 812372 h 3125002"/>
              <a:gd name="connsiteX2" fmla="*/ 1708805 w 12188791"/>
              <a:gd name="connsiteY2" fmla="*/ 755904 h 3125002"/>
              <a:gd name="connsiteX3" fmla="*/ 1707522 w 12188791"/>
              <a:gd name="connsiteY3" fmla="*/ 756225 h 3125002"/>
              <a:gd name="connsiteX4" fmla="*/ 1887835 w 12188791"/>
              <a:gd name="connsiteY4" fmla="*/ 689490 h 3125002"/>
              <a:gd name="connsiteX5" fmla="*/ 2003338 w 12188791"/>
              <a:gd name="connsiteY5" fmla="*/ 667673 h 3125002"/>
              <a:gd name="connsiteX6" fmla="*/ 1978633 w 12188791"/>
              <a:gd name="connsiteY6" fmla="*/ 714195 h 3125002"/>
              <a:gd name="connsiteX7" fmla="*/ 1879493 w 12188791"/>
              <a:gd name="connsiteY7" fmla="*/ 754621 h 3125002"/>
              <a:gd name="connsiteX8" fmla="*/ 1835538 w 12188791"/>
              <a:gd name="connsiteY8" fmla="*/ 868199 h 3125002"/>
              <a:gd name="connsiteX9" fmla="*/ 1845805 w 12188791"/>
              <a:gd name="connsiteY9" fmla="*/ 904454 h 3125002"/>
              <a:gd name="connsiteX10" fmla="*/ 1898744 w 12188791"/>
              <a:gd name="connsiteY10" fmla="*/ 890337 h 3125002"/>
              <a:gd name="connsiteX11" fmla="*/ 1932753 w 12188791"/>
              <a:gd name="connsiteY11" fmla="*/ 852478 h 3125002"/>
              <a:gd name="connsiteX12" fmla="*/ 1953608 w 12188791"/>
              <a:gd name="connsiteY12" fmla="*/ 785101 h 3125002"/>
              <a:gd name="connsiteX13" fmla="*/ 2068148 w 12188791"/>
              <a:gd name="connsiteY13" fmla="*/ 801785 h 3125002"/>
              <a:gd name="connsiteX14" fmla="*/ 2114670 w 12188791"/>
              <a:gd name="connsiteY14" fmla="*/ 677619 h 3125002"/>
              <a:gd name="connsiteX15" fmla="*/ 2018097 w 12188791"/>
              <a:gd name="connsiteY15" fmla="*/ 712911 h 3125002"/>
              <a:gd name="connsiteX16" fmla="*/ 2153172 w 12188791"/>
              <a:gd name="connsiteY16" fmla="*/ 606392 h 3125002"/>
              <a:gd name="connsiteX17" fmla="*/ 2185897 w 12188791"/>
              <a:gd name="connsiteY17" fmla="*/ 632701 h 3125002"/>
              <a:gd name="connsiteX18" fmla="*/ 2185256 w 12188791"/>
              <a:gd name="connsiteY18" fmla="*/ 616017 h 3125002"/>
              <a:gd name="connsiteX19" fmla="*/ 2268675 w 12188791"/>
              <a:gd name="connsiteY19" fmla="*/ 592275 h 3125002"/>
              <a:gd name="connsiteX20" fmla="*/ 2502889 w 12188791"/>
              <a:gd name="connsiteY20" fmla="*/ 520085 h 3125002"/>
              <a:gd name="connsiteX21" fmla="*/ 2581496 w 12188791"/>
              <a:gd name="connsiteY21" fmla="*/ 522331 h 3125002"/>
              <a:gd name="connsiteX22" fmla="*/ 2571229 w 12188791"/>
              <a:gd name="connsiteY22" fmla="*/ 504364 h 3125002"/>
              <a:gd name="connsiteX23" fmla="*/ 2612617 w 12188791"/>
              <a:gd name="connsiteY23" fmla="*/ 474205 h 3125002"/>
              <a:gd name="connsiteX24" fmla="*/ 2671652 w 12188791"/>
              <a:gd name="connsiteY24" fmla="*/ 458804 h 3125002"/>
              <a:gd name="connsiteX25" fmla="*/ 2778493 w 12188791"/>
              <a:gd name="connsiteY25" fmla="*/ 479338 h 3125002"/>
              <a:gd name="connsiteX26" fmla="*/ 2792610 w 12188791"/>
              <a:gd name="connsiteY26" fmla="*/ 437308 h 3125002"/>
              <a:gd name="connsiteX27" fmla="*/ 2851324 w 12188791"/>
              <a:gd name="connsiteY27" fmla="*/ 429608 h 3125002"/>
              <a:gd name="connsiteX28" fmla="*/ 2996024 w 12188791"/>
              <a:gd name="connsiteY28" fmla="*/ 445650 h 3125002"/>
              <a:gd name="connsiteX29" fmla="*/ 2939235 w 12188791"/>
              <a:gd name="connsiteY29" fmla="*/ 561795 h 3125002"/>
              <a:gd name="connsiteX30" fmla="*/ 3044150 w 12188791"/>
              <a:gd name="connsiteY30" fmla="*/ 463617 h 3125002"/>
              <a:gd name="connsiteX31" fmla="*/ 3012387 w 12188791"/>
              <a:gd name="connsiteY31" fmla="*/ 496022 h 3125002"/>
              <a:gd name="connsiteX32" fmla="*/ 2966827 w 12188791"/>
              <a:gd name="connsiteY32" fmla="*/ 418057 h 3125002"/>
              <a:gd name="connsiteX33" fmla="*/ 2984473 w 12188791"/>
              <a:gd name="connsiteY33" fmla="*/ 397523 h 3125002"/>
              <a:gd name="connsiteX34" fmla="*/ 3093881 w 12188791"/>
              <a:gd name="connsiteY34" fmla="*/ 411641 h 3125002"/>
              <a:gd name="connsiteX35" fmla="*/ 3096126 w 12188791"/>
              <a:gd name="connsiteY35" fmla="*/ 389502 h 3125002"/>
              <a:gd name="connsiteX36" fmla="*/ 3048963 w 12188791"/>
              <a:gd name="connsiteY36" fmla="*/ 392069 h 3125002"/>
              <a:gd name="connsiteX37" fmla="*/ 3039337 w 12188791"/>
              <a:gd name="connsiteY37" fmla="*/ 375385 h 3125002"/>
              <a:gd name="connsiteX38" fmla="*/ 3162220 w 12188791"/>
              <a:gd name="connsiteY38" fmla="*/ 312500 h 3125002"/>
              <a:gd name="connsiteX39" fmla="*/ 3356008 w 12188791"/>
              <a:gd name="connsiteY39" fmla="*/ 306083 h 3125002"/>
              <a:gd name="connsiteX40" fmla="*/ 3410231 w 12188791"/>
              <a:gd name="connsiteY40" fmla="*/ 316992 h 3125002"/>
              <a:gd name="connsiteX41" fmla="*/ 3495896 w 12188791"/>
              <a:gd name="connsiteY41" fmla="*/ 317634 h 3125002"/>
              <a:gd name="connsiteX42" fmla="*/ 3480175 w 12188791"/>
              <a:gd name="connsiteY42" fmla="*/ 286191 h 3125002"/>
              <a:gd name="connsiteX43" fmla="*/ 3488516 w 12188791"/>
              <a:gd name="connsiteY43" fmla="*/ 277208 h 3125002"/>
              <a:gd name="connsiteX44" fmla="*/ 3574502 w 12188791"/>
              <a:gd name="connsiteY44" fmla="*/ 343943 h 3125002"/>
              <a:gd name="connsiteX45" fmla="*/ 3413439 w 12188791"/>
              <a:gd name="connsiteY45" fmla="*/ 358381 h 3125002"/>
              <a:gd name="connsiteX46" fmla="*/ 3346062 w 12188791"/>
              <a:gd name="connsiteY46" fmla="*/ 405865 h 3125002"/>
              <a:gd name="connsiteX47" fmla="*/ 3423065 w 12188791"/>
              <a:gd name="connsiteY47" fmla="*/ 455596 h 3125002"/>
              <a:gd name="connsiteX48" fmla="*/ 3488196 w 12188791"/>
              <a:gd name="connsiteY48" fmla="*/ 457200 h 3125002"/>
              <a:gd name="connsiteX49" fmla="*/ 3599848 w 12188791"/>
              <a:gd name="connsiteY49" fmla="*/ 410357 h 3125002"/>
              <a:gd name="connsiteX50" fmla="*/ 3566481 w 12188791"/>
              <a:gd name="connsiteY50" fmla="*/ 369289 h 3125002"/>
              <a:gd name="connsiteX51" fmla="*/ 3699310 w 12188791"/>
              <a:gd name="connsiteY51" fmla="*/ 360627 h 3125002"/>
              <a:gd name="connsiteX52" fmla="*/ 3779199 w 12188791"/>
              <a:gd name="connsiteY52" fmla="*/ 340734 h 3125002"/>
              <a:gd name="connsiteX53" fmla="*/ 3918766 w 12188791"/>
              <a:gd name="connsiteY53" fmla="*/ 306404 h 3125002"/>
              <a:gd name="connsiteX54" fmla="*/ 3955662 w 12188791"/>
              <a:gd name="connsiteY54" fmla="*/ 297742 h 3125002"/>
              <a:gd name="connsiteX55" fmla="*/ 4042290 w 12188791"/>
              <a:gd name="connsiteY55" fmla="*/ 281058 h 3125002"/>
              <a:gd name="connsiteX56" fmla="*/ 4027210 w 12188791"/>
              <a:gd name="connsiteY56" fmla="*/ 342659 h 3125002"/>
              <a:gd name="connsiteX57" fmla="*/ 3939300 w 12188791"/>
              <a:gd name="connsiteY57" fmla="*/ 378273 h 3125002"/>
              <a:gd name="connsiteX58" fmla="*/ 3978763 w 12188791"/>
              <a:gd name="connsiteY58" fmla="*/ 393032 h 3125002"/>
              <a:gd name="connsiteX59" fmla="*/ 4148168 w 12188791"/>
              <a:gd name="connsiteY59" fmla="*/ 399449 h 3125002"/>
              <a:gd name="connsiteX60" fmla="*/ 4345486 w 12188791"/>
              <a:gd name="connsiteY60" fmla="*/ 373781 h 3125002"/>
              <a:gd name="connsiteX61" fmla="*/ 4408691 w 12188791"/>
              <a:gd name="connsiteY61" fmla="*/ 401694 h 3125002"/>
              <a:gd name="connsiteX62" fmla="*/ 4453609 w 12188791"/>
              <a:gd name="connsiteY62" fmla="*/ 283624 h 3125002"/>
              <a:gd name="connsiteX63" fmla="*/ 4391366 w 12188791"/>
              <a:gd name="connsiteY63" fmla="*/ 320842 h 3125002"/>
              <a:gd name="connsiteX64" fmla="*/ 4388799 w 12188791"/>
              <a:gd name="connsiteY64" fmla="*/ 268866 h 3125002"/>
              <a:gd name="connsiteX65" fmla="*/ 4506228 w 12188791"/>
              <a:gd name="connsiteY65" fmla="*/ 247369 h 3125002"/>
              <a:gd name="connsiteX66" fmla="*/ 4450080 w 12188791"/>
              <a:gd name="connsiteY66" fmla="*/ 403940 h 3125002"/>
              <a:gd name="connsiteX67" fmla="*/ 4539595 w 12188791"/>
              <a:gd name="connsiteY67" fmla="*/ 373460 h 3125002"/>
              <a:gd name="connsiteX68" fmla="*/ 4582588 w 12188791"/>
              <a:gd name="connsiteY68" fmla="*/ 248974 h 3125002"/>
              <a:gd name="connsiteX69" fmla="*/ 4560771 w 12188791"/>
              <a:gd name="connsiteY69" fmla="*/ 242557 h 3125002"/>
              <a:gd name="connsiteX70" fmla="*/ 4536387 w 12188791"/>
              <a:gd name="connsiteY70" fmla="*/ 288437 h 3125002"/>
              <a:gd name="connsiteX71" fmla="*/ 4497565 w 12188791"/>
              <a:gd name="connsiteY71" fmla="*/ 128337 h 3125002"/>
              <a:gd name="connsiteX72" fmla="*/ 4588042 w 12188791"/>
              <a:gd name="connsiteY72" fmla="*/ 196035 h 3125002"/>
              <a:gd name="connsiteX73" fmla="*/ 4655098 w 12188791"/>
              <a:gd name="connsiteY73" fmla="*/ 121920 h 3125002"/>
              <a:gd name="connsiteX74" fmla="*/ 4738197 w 12188791"/>
              <a:gd name="connsiteY74" fmla="*/ 136679 h 3125002"/>
              <a:gd name="connsiteX75" fmla="*/ 4680445 w 12188791"/>
              <a:gd name="connsiteY75" fmla="*/ 144379 h 3125002"/>
              <a:gd name="connsiteX76" fmla="*/ 4681407 w 12188791"/>
              <a:gd name="connsiteY76" fmla="*/ 161704 h 3125002"/>
              <a:gd name="connsiteX77" fmla="*/ 4934873 w 12188791"/>
              <a:gd name="connsiteY77" fmla="*/ 161704 h 3125002"/>
              <a:gd name="connsiteX78" fmla="*/ 4883538 w 12188791"/>
              <a:gd name="connsiteY78" fmla="*/ 92403 h 3125002"/>
              <a:gd name="connsiteX79" fmla="*/ 5172938 w 12188791"/>
              <a:gd name="connsiteY79" fmla="*/ 73473 h 3125002"/>
              <a:gd name="connsiteX80" fmla="*/ 5050376 w 12188791"/>
              <a:gd name="connsiteY80" fmla="*/ 132508 h 3125002"/>
              <a:gd name="connsiteX81" fmla="*/ 5143741 w 12188791"/>
              <a:gd name="connsiteY81" fmla="*/ 174859 h 3125002"/>
              <a:gd name="connsiteX82" fmla="*/ 5246089 w 12188791"/>
              <a:gd name="connsiteY82" fmla="*/ 117749 h 3125002"/>
              <a:gd name="connsiteX83" fmla="*/ 5303520 w 12188791"/>
              <a:gd name="connsiteY83" fmla="*/ 151117 h 3125002"/>
              <a:gd name="connsiteX84" fmla="*/ 5212080 w 12188791"/>
              <a:gd name="connsiteY84" fmla="*/ 208547 h 3125002"/>
              <a:gd name="connsiteX85" fmla="*/ 5111336 w 12188791"/>
              <a:gd name="connsiteY85" fmla="*/ 215285 h 3125002"/>
              <a:gd name="connsiteX86" fmla="*/ 5111657 w 12188791"/>
              <a:gd name="connsiteY86" fmla="*/ 232611 h 3125002"/>
              <a:gd name="connsiteX87" fmla="*/ 5046205 w 12188791"/>
              <a:gd name="connsiteY87" fmla="*/ 203093 h 3125002"/>
              <a:gd name="connsiteX88" fmla="*/ 5143741 w 12188791"/>
              <a:gd name="connsiteY88" fmla="*/ 258599 h 3125002"/>
              <a:gd name="connsiteX89" fmla="*/ 5276891 w 12188791"/>
              <a:gd name="connsiteY89" fmla="*/ 212398 h 3125002"/>
              <a:gd name="connsiteX90" fmla="*/ 5261811 w 12188791"/>
              <a:gd name="connsiteY90" fmla="*/ 249936 h 3125002"/>
              <a:gd name="connsiteX91" fmla="*/ 5315392 w 12188791"/>
              <a:gd name="connsiteY91" fmla="*/ 335280 h 3125002"/>
              <a:gd name="connsiteX92" fmla="*/ 5328867 w 12188791"/>
              <a:gd name="connsiteY92" fmla="*/ 344905 h 3125002"/>
              <a:gd name="connsiteX93" fmla="*/ 5382768 w 12188791"/>
              <a:gd name="connsiteY93" fmla="*/ 268224 h 3125002"/>
              <a:gd name="connsiteX94" fmla="*/ 5315070 w 12188791"/>
              <a:gd name="connsiteY94" fmla="*/ 247690 h 3125002"/>
              <a:gd name="connsiteX95" fmla="*/ 5345872 w 12188791"/>
              <a:gd name="connsiteY95" fmla="*/ 216248 h 3125002"/>
              <a:gd name="connsiteX96" fmla="*/ 5306408 w 12188791"/>
              <a:gd name="connsiteY96" fmla="*/ 191864 h 3125002"/>
              <a:gd name="connsiteX97" fmla="*/ 5340738 w 12188791"/>
              <a:gd name="connsiteY97" fmla="*/ 141812 h 3125002"/>
              <a:gd name="connsiteX98" fmla="*/ 5456883 w 12188791"/>
              <a:gd name="connsiteY98" fmla="*/ 117428 h 3125002"/>
              <a:gd name="connsiteX99" fmla="*/ 5660297 w 12188791"/>
              <a:gd name="connsiteY99" fmla="*/ 134754 h 3125002"/>
              <a:gd name="connsiteX100" fmla="*/ 5679868 w 12188791"/>
              <a:gd name="connsiteY100" fmla="*/ 108765 h 3125002"/>
              <a:gd name="connsiteX101" fmla="*/ 5648105 w 12188791"/>
              <a:gd name="connsiteY101" fmla="*/ 98499 h 3125002"/>
              <a:gd name="connsiteX102" fmla="*/ 5574632 w 12188791"/>
              <a:gd name="connsiteY102" fmla="*/ 90477 h 3125002"/>
              <a:gd name="connsiteX103" fmla="*/ 5959642 w 12188791"/>
              <a:gd name="connsiteY103" fmla="*/ 0 h 3125002"/>
              <a:gd name="connsiteX104" fmla="*/ 5967343 w 12188791"/>
              <a:gd name="connsiteY104" fmla="*/ 15400 h 3125002"/>
              <a:gd name="connsiteX105" fmla="*/ 5941675 w 12188791"/>
              <a:gd name="connsiteY105" fmla="*/ 49731 h 3125002"/>
              <a:gd name="connsiteX106" fmla="*/ 6006164 w 12188791"/>
              <a:gd name="connsiteY106" fmla="*/ 79569 h 3125002"/>
              <a:gd name="connsiteX107" fmla="*/ 5712915 w 12188791"/>
              <a:gd name="connsiteY107" fmla="*/ 135716 h 3125002"/>
              <a:gd name="connsiteX108" fmla="*/ 5776121 w 12188791"/>
              <a:gd name="connsiteY108" fmla="*/ 174538 h 3125002"/>
              <a:gd name="connsiteX109" fmla="*/ 5703611 w 12188791"/>
              <a:gd name="connsiteY109" fmla="*/ 280416 h 3125002"/>
              <a:gd name="connsiteX110" fmla="*/ 5770345 w 12188791"/>
              <a:gd name="connsiteY110" fmla="*/ 344264 h 3125002"/>
              <a:gd name="connsiteX111" fmla="*/ 5818793 w 12188791"/>
              <a:gd name="connsiteY111" fmla="*/ 247048 h 3125002"/>
              <a:gd name="connsiteX112" fmla="*/ 5869486 w 12188791"/>
              <a:gd name="connsiteY112" fmla="*/ 216248 h 3125002"/>
              <a:gd name="connsiteX113" fmla="*/ 5940071 w 12188791"/>
              <a:gd name="connsiteY113" fmla="*/ 211114 h 3125002"/>
              <a:gd name="connsiteX114" fmla="*/ 5936863 w 12188791"/>
              <a:gd name="connsiteY114" fmla="*/ 185768 h 3125002"/>
              <a:gd name="connsiteX115" fmla="*/ 5803392 w 12188791"/>
              <a:gd name="connsiteY115" fmla="*/ 210793 h 3125002"/>
              <a:gd name="connsiteX116" fmla="*/ 5940392 w 12188791"/>
              <a:gd name="connsiteY116" fmla="*/ 113578 h 3125002"/>
              <a:gd name="connsiteX117" fmla="*/ 5929804 w 12188791"/>
              <a:gd name="connsiteY117" fmla="*/ 133791 h 3125002"/>
              <a:gd name="connsiteX118" fmla="*/ 5987235 w 12188791"/>
              <a:gd name="connsiteY118" fmla="*/ 193147 h 3125002"/>
              <a:gd name="connsiteX119" fmla="*/ 5940392 w 12188791"/>
              <a:gd name="connsiteY119" fmla="*/ 257957 h 3125002"/>
              <a:gd name="connsiteX120" fmla="*/ 5924029 w 12188791"/>
              <a:gd name="connsiteY120" fmla="*/ 319559 h 3125002"/>
              <a:gd name="connsiteX121" fmla="*/ 5986272 w 12188791"/>
              <a:gd name="connsiteY121" fmla="*/ 311859 h 3125002"/>
              <a:gd name="connsiteX122" fmla="*/ 5990122 w 12188791"/>
              <a:gd name="connsiteY122" fmla="*/ 321163 h 3125002"/>
              <a:gd name="connsiteX123" fmla="*/ 5956113 w 12188791"/>
              <a:gd name="connsiteY123" fmla="*/ 341697 h 3125002"/>
              <a:gd name="connsiteX124" fmla="*/ 5959963 w 12188791"/>
              <a:gd name="connsiteY124" fmla="*/ 353247 h 3125002"/>
              <a:gd name="connsiteX125" fmla="*/ 6079637 w 12188791"/>
              <a:gd name="connsiteY125" fmla="*/ 319238 h 3125002"/>
              <a:gd name="connsiteX126" fmla="*/ 6086054 w 12188791"/>
              <a:gd name="connsiteY126" fmla="*/ 318596 h 3125002"/>
              <a:gd name="connsiteX127" fmla="*/ 6164340 w 12188791"/>
              <a:gd name="connsiteY127" fmla="*/ 328542 h 3125002"/>
              <a:gd name="connsiteX128" fmla="*/ 6246475 w 12188791"/>
              <a:gd name="connsiteY128" fmla="*/ 279774 h 3125002"/>
              <a:gd name="connsiteX129" fmla="*/ 6260913 w 12188791"/>
              <a:gd name="connsiteY129" fmla="*/ 298383 h 3125002"/>
              <a:gd name="connsiteX130" fmla="*/ 6152789 w 12188791"/>
              <a:gd name="connsiteY130" fmla="*/ 394957 h 3125002"/>
              <a:gd name="connsiteX131" fmla="*/ 6280164 w 12188791"/>
              <a:gd name="connsiteY131" fmla="*/ 344264 h 3125002"/>
              <a:gd name="connsiteX132" fmla="*/ 6272463 w 12188791"/>
              <a:gd name="connsiteY132" fmla="*/ 280416 h 3125002"/>
              <a:gd name="connsiteX133" fmla="*/ 6306794 w 12188791"/>
              <a:gd name="connsiteY133" fmla="*/ 222023 h 3125002"/>
              <a:gd name="connsiteX134" fmla="*/ 6472990 w 12188791"/>
              <a:gd name="connsiteY134" fmla="*/ 174538 h 3125002"/>
              <a:gd name="connsiteX135" fmla="*/ 6406575 w 12188791"/>
              <a:gd name="connsiteY135" fmla="*/ 127054 h 3125002"/>
              <a:gd name="connsiteX136" fmla="*/ 6412672 w 12188791"/>
              <a:gd name="connsiteY136" fmla="*/ 108765 h 3125002"/>
              <a:gd name="connsiteX137" fmla="*/ 6514699 w 12188791"/>
              <a:gd name="connsiteY137" fmla="*/ 129299 h 3125002"/>
              <a:gd name="connsiteX138" fmla="*/ 6519833 w 12188791"/>
              <a:gd name="connsiteY138" fmla="*/ 89515 h 3125002"/>
              <a:gd name="connsiteX139" fmla="*/ 6659078 w 12188791"/>
              <a:gd name="connsiteY139" fmla="*/ 68981 h 3125002"/>
              <a:gd name="connsiteX140" fmla="*/ 6658757 w 12188791"/>
              <a:gd name="connsiteY140" fmla="*/ 82456 h 3125002"/>
              <a:gd name="connsiteX141" fmla="*/ 6605177 w 12188791"/>
              <a:gd name="connsiteY141" fmla="*/ 123845 h 3125002"/>
              <a:gd name="connsiteX142" fmla="*/ 6687633 w 12188791"/>
              <a:gd name="connsiteY142" fmla="*/ 133470 h 3125002"/>
              <a:gd name="connsiteX143" fmla="*/ 6786773 w 12188791"/>
              <a:gd name="connsiteY143" fmla="*/ 122562 h 3125002"/>
              <a:gd name="connsiteX144" fmla="*/ 6481331 w 12188791"/>
              <a:gd name="connsiteY144" fmla="*/ 198280 h 3125002"/>
              <a:gd name="connsiteX145" fmla="*/ 6349465 w 12188791"/>
              <a:gd name="connsiteY145" fmla="*/ 315067 h 3125002"/>
              <a:gd name="connsiteX146" fmla="*/ 6497053 w 12188791"/>
              <a:gd name="connsiteY146" fmla="*/ 326938 h 3125002"/>
              <a:gd name="connsiteX147" fmla="*/ 6669024 w 12188791"/>
              <a:gd name="connsiteY147" fmla="*/ 266299 h 3125002"/>
              <a:gd name="connsiteX148" fmla="*/ 6632127 w 12188791"/>
              <a:gd name="connsiteY148" fmla="*/ 320200 h 3125002"/>
              <a:gd name="connsiteX149" fmla="*/ 6792228 w 12188791"/>
              <a:gd name="connsiteY149" fmla="*/ 263411 h 3125002"/>
              <a:gd name="connsiteX150" fmla="*/ 6921206 w 12188791"/>
              <a:gd name="connsiteY150" fmla="*/ 339130 h 3125002"/>
              <a:gd name="connsiteX151" fmla="*/ 6960349 w 12188791"/>
              <a:gd name="connsiteY151" fmla="*/ 183522 h 3125002"/>
              <a:gd name="connsiteX152" fmla="*/ 6822708 w 12188791"/>
              <a:gd name="connsiteY152" fmla="*/ 175501 h 3125002"/>
              <a:gd name="connsiteX153" fmla="*/ 6838108 w 12188791"/>
              <a:gd name="connsiteY153" fmla="*/ 117749 h 3125002"/>
              <a:gd name="connsiteX154" fmla="*/ 6945269 w 12188791"/>
              <a:gd name="connsiteY154" fmla="*/ 123845 h 3125002"/>
              <a:gd name="connsiteX155" fmla="*/ 6905164 w 12188791"/>
              <a:gd name="connsiteY155" fmla="*/ 101707 h 3125002"/>
              <a:gd name="connsiteX156" fmla="*/ 6940457 w 12188791"/>
              <a:gd name="connsiteY156" fmla="*/ 72189 h 3125002"/>
              <a:gd name="connsiteX157" fmla="*/ 6877571 w 12188791"/>
              <a:gd name="connsiteY157" fmla="*/ 72189 h 3125002"/>
              <a:gd name="connsiteX158" fmla="*/ 6918318 w 12188791"/>
              <a:gd name="connsiteY158" fmla="*/ 29517 h 3125002"/>
              <a:gd name="connsiteX159" fmla="*/ 7076494 w 12188791"/>
              <a:gd name="connsiteY159" fmla="*/ 94007 h 3125002"/>
              <a:gd name="connsiteX160" fmla="*/ 7021309 w 12188791"/>
              <a:gd name="connsiteY160" fmla="*/ 116145 h 3125002"/>
              <a:gd name="connsiteX161" fmla="*/ 7222156 w 12188791"/>
              <a:gd name="connsiteY161" fmla="*/ 202772 h 3125002"/>
              <a:gd name="connsiteX162" fmla="*/ 6986979 w 12188791"/>
              <a:gd name="connsiteY162" fmla="*/ 187051 h 3125002"/>
              <a:gd name="connsiteX163" fmla="*/ 7051468 w 12188791"/>
              <a:gd name="connsiteY163" fmla="*/ 236782 h 3125002"/>
              <a:gd name="connsiteX164" fmla="*/ 7215740 w 12188791"/>
              <a:gd name="connsiteY164" fmla="*/ 232290 h 3125002"/>
              <a:gd name="connsiteX165" fmla="*/ 7257769 w 12188791"/>
              <a:gd name="connsiteY165" fmla="*/ 265657 h 3125002"/>
              <a:gd name="connsiteX166" fmla="*/ 7204830 w 12188791"/>
              <a:gd name="connsiteY166" fmla="*/ 265657 h 3125002"/>
              <a:gd name="connsiteX167" fmla="*/ 7210927 w 12188791"/>
              <a:gd name="connsiteY167" fmla="*/ 286512 h 3125002"/>
              <a:gd name="connsiteX168" fmla="*/ 7284078 w 12188791"/>
              <a:gd name="connsiteY168" fmla="*/ 258920 h 3125002"/>
              <a:gd name="connsiteX169" fmla="*/ 7297875 w 12188791"/>
              <a:gd name="connsiteY169" fmla="*/ 230365 h 3125002"/>
              <a:gd name="connsiteX170" fmla="*/ 7400544 w 12188791"/>
              <a:gd name="connsiteY170" fmla="*/ 265336 h 3125002"/>
              <a:gd name="connsiteX171" fmla="*/ 7383860 w 12188791"/>
              <a:gd name="connsiteY171" fmla="*/ 300629 h 3125002"/>
              <a:gd name="connsiteX172" fmla="*/ 7454125 w 12188791"/>
              <a:gd name="connsiteY172" fmla="*/ 329505 h 3125002"/>
              <a:gd name="connsiteX173" fmla="*/ 7487813 w 12188791"/>
              <a:gd name="connsiteY173" fmla="*/ 263732 h 3125002"/>
              <a:gd name="connsiteX174" fmla="*/ 7500326 w 12188791"/>
              <a:gd name="connsiteY174" fmla="*/ 220098 h 3125002"/>
              <a:gd name="connsiteX175" fmla="*/ 7691227 w 12188791"/>
              <a:gd name="connsiteY175" fmla="*/ 276566 h 3125002"/>
              <a:gd name="connsiteX176" fmla="*/ 7689623 w 12188791"/>
              <a:gd name="connsiteY176" fmla="*/ 216889 h 3125002"/>
              <a:gd name="connsiteX177" fmla="*/ 7624171 w 12188791"/>
              <a:gd name="connsiteY177" fmla="*/ 202451 h 3125002"/>
              <a:gd name="connsiteX178" fmla="*/ 7559682 w 12188791"/>
              <a:gd name="connsiteY178" fmla="*/ 195393 h 3125002"/>
              <a:gd name="connsiteX179" fmla="*/ 7566419 w 12188791"/>
              <a:gd name="connsiteY179" fmla="*/ 153683 h 3125002"/>
              <a:gd name="connsiteX180" fmla="*/ 7745771 w 12188791"/>
              <a:gd name="connsiteY180" fmla="*/ 171330 h 3125002"/>
              <a:gd name="connsiteX181" fmla="*/ 7753470 w 12188791"/>
              <a:gd name="connsiteY181" fmla="*/ 152721 h 3125002"/>
              <a:gd name="connsiteX182" fmla="*/ 7666843 w 12188791"/>
              <a:gd name="connsiteY182" fmla="*/ 113899 h 3125002"/>
              <a:gd name="connsiteX183" fmla="*/ 7899133 w 12188791"/>
              <a:gd name="connsiteY183" fmla="*/ 115182 h 3125002"/>
              <a:gd name="connsiteX184" fmla="*/ 7928009 w 12188791"/>
              <a:gd name="connsiteY184" fmla="*/ 153683 h 3125002"/>
              <a:gd name="connsiteX185" fmla="*/ 7755716 w 12188791"/>
              <a:gd name="connsiteY185" fmla="*/ 180955 h 3125002"/>
              <a:gd name="connsiteX186" fmla="*/ 7906512 w 12188791"/>
              <a:gd name="connsiteY186" fmla="*/ 191222 h 3125002"/>
              <a:gd name="connsiteX187" fmla="*/ 7910042 w 12188791"/>
              <a:gd name="connsiteY187" fmla="*/ 217531 h 3125002"/>
              <a:gd name="connsiteX188" fmla="*/ 7798388 w 12188791"/>
              <a:gd name="connsiteY188" fmla="*/ 239348 h 3125002"/>
              <a:gd name="connsiteX189" fmla="*/ 7715611 w 12188791"/>
              <a:gd name="connsiteY189" fmla="*/ 286512 h 3125002"/>
              <a:gd name="connsiteX190" fmla="*/ 7780100 w 12188791"/>
              <a:gd name="connsiteY190" fmla="*/ 255711 h 3125002"/>
              <a:gd name="connsiteX191" fmla="*/ 7850686 w 12188791"/>
              <a:gd name="connsiteY191" fmla="*/ 247690 h 3125002"/>
              <a:gd name="connsiteX192" fmla="*/ 7868653 w 12188791"/>
              <a:gd name="connsiteY192" fmla="*/ 321805 h 3125002"/>
              <a:gd name="connsiteX193" fmla="*/ 7987365 w 12188791"/>
              <a:gd name="connsiteY193" fmla="*/ 330147 h 3125002"/>
              <a:gd name="connsiteX194" fmla="*/ 7958168 w 12188791"/>
              <a:gd name="connsiteY194" fmla="*/ 260203 h 3125002"/>
              <a:gd name="connsiteX195" fmla="*/ 8042549 w 12188791"/>
              <a:gd name="connsiteY195" fmla="*/ 295816 h 3125002"/>
              <a:gd name="connsiteX196" fmla="*/ 7908758 w 12188791"/>
              <a:gd name="connsiteY196" fmla="*/ 218494 h 3125002"/>
              <a:gd name="connsiteX197" fmla="*/ 8105755 w 12188791"/>
              <a:gd name="connsiteY197" fmla="*/ 211435 h 3125002"/>
              <a:gd name="connsiteX198" fmla="*/ 8141048 w 12188791"/>
              <a:gd name="connsiteY198" fmla="*/ 301271 h 3125002"/>
              <a:gd name="connsiteX199" fmla="*/ 8030999 w 12188791"/>
              <a:gd name="connsiteY199" fmla="*/ 316671 h 3125002"/>
              <a:gd name="connsiteX200" fmla="*/ 8044474 w 12188791"/>
              <a:gd name="connsiteY200" fmla="*/ 395278 h 3125002"/>
              <a:gd name="connsiteX201" fmla="*/ 8097093 w 12188791"/>
              <a:gd name="connsiteY201" fmla="*/ 398165 h 3125002"/>
              <a:gd name="connsiteX202" fmla="*/ 8231205 w 12188791"/>
              <a:gd name="connsiteY202" fmla="*/ 370573 h 3125002"/>
              <a:gd name="connsiteX203" fmla="*/ 8269064 w 12188791"/>
              <a:gd name="connsiteY203" fmla="*/ 348114 h 3125002"/>
              <a:gd name="connsiteX204" fmla="*/ 8188211 w 12188791"/>
              <a:gd name="connsiteY204" fmla="*/ 348755 h 3125002"/>
              <a:gd name="connsiteX205" fmla="*/ 8139444 w 12188791"/>
              <a:gd name="connsiteY205" fmla="*/ 300950 h 3125002"/>
              <a:gd name="connsiteX206" fmla="*/ 8184362 w 12188791"/>
              <a:gd name="connsiteY206" fmla="*/ 285870 h 3125002"/>
              <a:gd name="connsiteX207" fmla="*/ 8113776 w 12188791"/>
              <a:gd name="connsiteY207" fmla="*/ 237102 h 3125002"/>
              <a:gd name="connsiteX208" fmla="*/ 8147786 w 12188791"/>
              <a:gd name="connsiteY208" fmla="*/ 222344 h 3125002"/>
              <a:gd name="connsiteX209" fmla="*/ 8227034 w 12188791"/>
              <a:gd name="connsiteY209" fmla="*/ 244803 h 3125002"/>
              <a:gd name="connsiteX210" fmla="*/ 8284144 w 12188791"/>
              <a:gd name="connsiteY210" fmla="*/ 241594 h 3125002"/>
              <a:gd name="connsiteX211" fmla="*/ 8355049 w 12188791"/>
              <a:gd name="connsiteY211" fmla="*/ 226835 h 3125002"/>
              <a:gd name="connsiteX212" fmla="*/ 8457719 w 12188791"/>
              <a:gd name="connsiteY212" fmla="*/ 227477 h 3125002"/>
              <a:gd name="connsiteX213" fmla="*/ 8498465 w 12188791"/>
              <a:gd name="connsiteY213" fmla="*/ 233894 h 3125002"/>
              <a:gd name="connsiteX214" fmla="*/ 8584451 w 12188791"/>
              <a:gd name="connsiteY214" fmla="*/ 306725 h 3125002"/>
              <a:gd name="connsiteX215" fmla="*/ 8515470 w 12188791"/>
              <a:gd name="connsiteY215" fmla="*/ 299346 h 3125002"/>
              <a:gd name="connsiteX216" fmla="*/ 8476969 w 12188791"/>
              <a:gd name="connsiteY216" fmla="*/ 322446 h 3125002"/>
              <a:gd name="connsiteX217" fmla="*/ 8484670 w 12188791"/>
              <a:gd name="connsiteY217" fmla="*/ 354531 h 3125002"/>
              <a:gd name="connsiteX218" fmla="*/ 8582205 w 12188791"/>
              <a:gd name="connsiteY218" fmla="*/ 304479 h 3125002"/>
              <a:gd name="connsiteX219" fmla="*/ 8589264 w 12188791"/>
              <a:gd name="connsiteY219" fmla="*/ 231969 h 3125002"/>
              <a:gd name="connsiteX220" fmla="*/ 8597926 w 12188791"/>
              <a:gd name="connsiteY220" fmla="*/ 139887 h 3125002"/>
              <a:gd name="connsiteX221" fmla="*/ 8620707 w 12188791"/>
              <a:gd name="connsiteY221" fmla="*/ 142775 h 3125002"/>
              <a:gd name="connsiteX222" fmla="*/ 8614931 w 12188791"/>
              <a:gd name="connsiteY222" fmla="*/ 177105 h 3125002"/>
              <a:gd name="connsiteX223" fmla="*/ 8718242 w 12188791"/>
              <a:gd name="connsiteY223" fmla="*/ 206622 h 3125002"/>
              <a:gd name="connsiteX224" fmla="*/ 8718242 w 12188791"/>
              <a:gd name="connsiteY224" fmla="*/ 221381 h 3125002"/>
              <a:gd name="connsiteX225" fmla="*/ 8636427 w 12188791"/>
              <a:gd name="connsiteY225" fmla="*/ 249936 h 3125002"/>
              <a:gd name="connsiteX226" fmla="*/ 8634503 w 12188791"/>
              <a:gd name="connsiteY226" fmla="*/ 268545 h 3125002"/>
              <a:gd name="connsiteX227" fmla="*/ 8698992 w 12188791"/>
              <a:gd name="connsiteY227" fmla="*/ 275283 h 3125002"/>
              <a:gd name="connsiteX228" fmla="*/ 8760273 w 12188791"/>
              <a:gd name="connsiteY228" fmla="*/ 259882 h 3125002"/>
              <a:gd name="connsiteX229" fmla="*/ 8758669 w 12188791"/>
              <a:gd name="connsiteY229" fmla="*/ 258278 h 3125002"/>
              <a:gd name="connsiteX230" fmla="*/ 8750326 w 12188791"/>
              <a:gd name="connsiteY230" fmla="*/ 291325 h 3125002"/>
              <a:gd name="connsiteX231" fmla="*/ 8810003 w 12188791"/>
              <a:gd name="connsiteY231" fmla="*/ 298062 h 3125002"/>
              <a:gd name="connsiteX232" fmla="*/ 8906898 w 12188791"/>
              <a:gd name="connsiteY232" fmla="*/ 288758 h 3125002"/>
              <a:gd name="connsiteX233" fmla="*/ 8913956 w 12188791"/>
              <a:gd name="connsiteY233" fmla="*/ 316350 h 3125002"/>
              <a:gd name="connsiteX234" fmla="*/ 8797491 w 12188791"/>
              <a:gd name="connsiteY234" fmla="*/ 362231 h 3125002"/>
              <a:gd name="connsiteX235" fmla="*/ 8913636 w 12188791"/>
              <a:gd name="connsiteY235" fmla="*/ 332713 h 3125002"/>
              <a:gd name="connsiteX236" fmla="*/ 8976520 w 12188791"/>
              <a:gd name="connsiteY236" fmla="*/ 305121 h 3125002"/>
              <a:gd name="connsiteX237" fmla="*/ 9021438 w 12188791"/>
              <a:gd name="connsiteY237" fmla="*/ 346189 h 3125002"/>
              <a:gd name="connsiteX238" fmla="*/ 9166459 w 12188791"/>
              <a:gd name="connsiteY238" fmla="*/ 316992 h 3125002"/>
              <a:gd name="connsiteX239" fmla="*/ 9169347 w 12188791"/>
              <a:gd name="connsiteY239" fmla="*/ 305442 h 3125002"/>
              <a:gd name="connsiteX240" fmla="*/ 9043577 w 12188791"/>
              <a:gd name="connsiteY240" fmla="*/ 278812 h 3125002"/>
              <a:gd name="connsiteX241" fmla="*/ 9043897 w 12188791"/>
              <a:gd name="connsiteY241" fmla="*/ 260524 h 3125002"/>
              <a:gd name="connsiteX242" fmla="*/ 9134375 w 12188791"/>
              <a:gd name="connsiteY242" fmla="*/ 260845 h 3125002"/>
              <a:gd name="connsiteX243" fmla="*/ 9172876 w 12188791"/>
              <a:gd name="connsiteY243" fmla="*/ 268224 h 3125002"/>
              <a:gd name="connsiteX244" fmla="*/ 9149775 w 12188791"/>
              <a:gd name="connsiteY244" fmla="*/ 229081 h 3125002"/>
              <a:gd name="connsiteX245" fmla="*/ 9248594 w 12188791"/>
              <a:gd name="connsiteY245" fmla="*/ 229081 h 3125002"/>
              <a:gd name="connsiteX246" fmla="*/ 9252124 w 12188791"/>
              <a:gd name="connsiteY246" fmla="*/ 240632 h 3125002"/>
              <a:gd name="connsiteX247" fmla="*/ 9213943 w 12188791"/>
              <a:gd name="connsiteY247" fmla="*/ 266299 h 3125002"/>
              <a:gd name="connsiteX248" fmla="*/ 9308592 w 12188791"/>
              <a:gd name="connsiteY248" fmla="*/ 272395 h 3125002"/>
              <a:gd name="connsiteX249" fmla="*/ 9307309 w 12188791"/>
              <a:gd name="connsiteY249" fmla="*/ 271432 h 3125002"/>
              <a:gd name="connsiteX250" fmla="*/ 9369873 w 12188791"/>
              <a:gd name="connsiteY250" fmla="*/ 299987 h 3125002"/>
              <a:gd name="connsiteX251" fmla="*/ 9301854 w 12188791"/>
              <a:gd name="connsiteY251" fmla="*/ 328222 h 3125002"/>
              <a:gd name="connsiteX252" fmla="*/ 9179934 w 12188791"/>
              <a:gd name="connsiteY252" fmla="*/ 350039 h 3125002"/>
              <a:gd name="connsiteX253" fmla="*/ 9122503 w 12188791"/>
              <a:gd name="connsiteY253" fmla="*/ 366723 h 3125002"/>
              <a:gd name="connsiteX254" fmla="*/ 9048710 w 12188791"/>
              <a:gd name="connsiteY254" fmla="*/ 373460 h 3125002"/>
              <a:gd name="connsiteX255" fmla="*/ 9016305 w 12188791"/>
              <a:gd name="connsiteY255" fmla="*/ 404903 h 3125002"/>
              <a:gd name="connsiteX256" fmla="*/ 9031706 w 12188791"/>
              <a:gd name="connsiteY256" fmla="*/ 426720 h 3125002"/>
              <a:gd name="connsiteX257" fmla="*/ 9078548 w 12188791"/>
              <a:gd name="connsiteY257" fmla="*/ 423512 h 3125002"/>
              <a:gd name="connsiteX258" fmla="*/ 9280037 w 12188791"/>
              <a:gd name="connsiteY258" fmla="*/ 413566 h 3125002"/>
              <a:gd name="connsiteX259" fmla="*/ 9187956 w 12188791"/>
              <a:gd name="connsiteY259" fmla="*/ 464259 h 3125002"/>
              <a:gd name="connsiteX260" fmla="*/ 9331372 w 12188791"/>
              <a:gd name="connsiteY260" fmla="*/ 488322 h 3125002"/>
              <a:gd name="connsiteX261" fmla="*/ 9451366 w 12188791"/>
              <a:gd name="connsiteY261" fmla="*/ 456238 h 3125002"/>
              <a:gd name="connsiteX262" fmla="*/ 9451366 w 12188791"/>
              <a:gd name="connsiteY262" fmla="*/ 500193 h 3125002"/>
              <a:gd name="connsiteX263" fmla="*/ 9557244 w 12188791"/>
              <a:gd name="connsiteY263" fmla="*/ 479659 h 3125002"/>
              <a:gd name="connsiteX264" fmla="*/ 9611467 w 12188791"/>
              <a:gd name="connsiteY264" fmla="*/ 518481 h 3125002"/>
              <a:gd name="connsiteX265" fmla="*/ 9702586 w 12188791"/>
              <a:gd name="connsiteY265" fmla="*/ 538694 h 3125002"/>
              <a:gd name="connsiteX266" fmla="*/ 9638739 w 12188791"/>
              <a:gd name="connsiteY266" fmla="*/ 525219 h 3125002"/>
              <a:gd name="connsiteX267" fmla="*/ 9643872 w 12188791"/>
              <a:gd name="connsiteY267" fmla="*/ 499872 h 3125002"/>
              <a:gd name="connsiteX268" fmla="*/ 9747183 w 12188791"/>
              <a:gd name="connsiteY268" fmla="*/ 522010 h 3125002"/>
              <a:gd name="connsiteX269" fmla="*/ 9696169 w 12188791"/>
              <a:gd name="connsiteY269" fmla="*/ 474526 h 3125002"/>
              <a:gd name="connsiteX270" fmla="*/ 9698736 w 12188791"/>
              <a:gd name="connsiteY270" fmla="*/ 468430 h 3125002"/>
              <a:gd name="connsiteX271" fmla="*/ 9858194 w 12188791"/>
              <a:gd name="connsiteY271" fmla="*/ 415170 h 3125002"/>
              <a:gd name="connsiteX272" fmla="*/ 9989740 w 12188791"/>
              <a:gd name="connsiteY272" fmla="*/ 438912 h 3125002"/>
              <a:gd name="connsiteX273" fmla="*/ 9853382 w 12188791"/>
              <a:gd name="connsiteY273" fmla="*/ 497626 h 3125002"/>
              <a:gd name="connsiteX274" fmla="*/ 9882579 w 12188791"/>
              <a:gd name="connsiteY274" fmla="*/ 449500 h 3125002"/>
              <a:gd name="connsiteX275" fmla="*/ 9875520 w 12188791"/>
              <a:gd name="connsiteY275" fmla="*/ 441158 h 3125002"/>
              <a:gd name="connsiteX276" fmla="*/ 9821619 w 12188791"/>
              <a:gd name="connsiteY276" fmla="*/ 489926 h 3125002"/>
              <a:gd name="connsiteX277" fmla="*/ 10017974 w 12188791"/>
              <a:gd name="connsiteY277" fmla="*/ 539977 h 3125002"/>
              <a:gd name="connsiteX278" fmla="*/ 10015407 w 12188791"/>
              <a:gd name="connsiteY278" fmla="*/ 559549 h 3125002"/>
              <a:gd name="connsiteX279" fmla="*/ 9914342 w 12188791"/>
              <a:gd name="connsiteY279" fmla="*/ 559549 h 3125002"/>
              <a:gd name="connsiteX280" fmla="*/ 10055512 w 12188791"/>
              <a:gd name="connsiteY280" fmla="*/ 632701 h 3125002"/>
              <a:gd name="connsiteX281" fmla="*/ 10188662 w 12188791"/>
              <a:gd name="connsiteY281" fmla="*/ 655801 h 3125002"/>
              <a:gd name="connsiteX282" fmla="*/ 10276893 w 12188791"/>
              <a:gd name="connsiteY282" fmla="*/ 649064 h 3125002"/>
              <a:gd name="connsiteX283" fmla="*/ 10408118 w 12188791"/>
              <a:gd name="connsiteY283" fmla="*/ 678581 h 3125002"/>
              <a:gd name="connsiteX284" fmla="*/ 10276252 w 12188791"/>
              <a:gd name="connsiteY284" fmla="*/ 678581 h 3125002"/>
              <a:gd name="connsiteX285" fmla="*/ 10370259 w 12188791"/>
              <a:gd name="connsiteY285" fmla="*/ 766492 h 3125002"/>
              <a:gd name="connsiteX286" fmla="*/ 10455282 w 12188791"/>
              <a:gd name="connsiteY286" fmla="*/ 730558 h 3125002"/>
              <a:gd name="connsiteX287" fmla="*/ 10455282 w 12188791"/>
              <a:gd name="connsiteY287" fmla="*/ 771946 h 3125002"/>
              <a:gd name="connsiteX288" fmla="*/ 10540947 w 12188791"/>
              <a:gd name="connsiteY288" fmla="*/ 752054 h 3125002"/>
              <a:gd name="connsiteX289" fmla="*/ 10535813 w 12188791"/>
              <a:gd name="connsiteY289" fmla="*/ 764567 h 3125002"/>
              <a:gd name="connsiteX290" fmla="*/ 10686288 w 12188791"/>
              <a:gd name="connsiteY290" fmla="*/ 825527 h 3125002"/>
              <a:gd name="connsiteX291" fmla="*/ 10742436 w 12188791"/>
              <a:gd name="connsiteY291" fmla="*/ 842852 h 3125002"/>
              <a:gd name="connsiteX292" fmla="*/ 10862751 w 12188791"/>
              <a:gd name="connsiteY292" fmla="*/ 834831 h 3125002"/>
              <a:gd name="connsiteX293" fmla="*/ 10874301 w 12188791"/>
              <a:gd name="connsiteY293" fmla="*/ 830019 h 3125002"/>
              <a:gd name="connsiteX294" fmla="*/ 10891947 w 12188791"/>
              <a:gd name="connsiteY294" fmla="*/ 834190 h 3125002"/>
              <a:gd name="connsiteX295" fmla="*/ 10867564 w 12188791"/>
              <a:gd name="connsiteY295" fmla="*/ 893545 h 3125002"/>
              <a:gd name="connsiteX296" fmla="*/ 10930770 w 12188791"/>
              <a:gd name="connsiteY296" fmla="*/ 896433 h 3125002"/>
              <a:gd name="connsiteX297" fmla="*/ 10919861 w 12188791"/>
              <a:gd name="connsiteY297" fmla="*/ 839965 h 3125002"/>
              <a:gd name="connsiteX298" fmla="*/ 11072582 w 12188791"/>
              <a:gd name="connsiteY298" fmla="*/ 879749 h 3125002"/>
              <a:gd name="connsiteX299" fmla="*/ 11071299 w 12188791"/>
              <a:gd name="connsiteY299" fmla="*/ 899641 h 3125002"/>
              <a:gd name="connsiteX300" fmla="*/ 10987880 w 12188791"/>
              <a:gd name="connsiteY300" fmla="*/ 909267 h 3125002"/>
              <a:gd name="connsiteX301" fmla="*/ 11071619 w 12188791"/>
              <a:gd name="connsiteY301" fmla="*/ 950014 h 3125002"/>
              <a:gd name="connsiteX302" fmla="*/ 11105307 w 12188791"/>
              <a:gd name="connsiteY302" fmla="*/ 825848 h 3125002"/>
              <a:gd name="connsiteX303" fmla="*/ 11235570 w 12188791"/>
              <a:gd name="connsiteY303" fmla="*/ 864670 h 3125002"/>
              <a:gd name="connsiteX304" fmla="*/ 11299097 w 12188791"/>
              <a:gd name="connsiteY304" fmla="*/ 852478 h 3125002"/>
              <a:gd name="connsiteX305" fmla="*/ 11301984 w 12188791"/>
              <a:gd name="connsiteY305" fmla="*/ 760396 h 3125002"/>
              <a:gd name="connsiteX306" fmla="*/ 11436417 w 12188791"/>
              <a:gd name="connsiteY306" fmla="*/ 806918 h 3125002"/>
              <a:gd name="connsiteX307" fmla="*/ 11508285 w 12188791"/>
              <a:gd name="connsiteY307" fmla="*/ 830340 h 3125002"/>
              <a:gd name="connsiteX308" fmla="*/ 11527857 w 12188791"/>
              <a:gd name="connsiteY308" fmla="*/ 852478 h 3125002"/>
              <a:gd name="connsiteX309" fmla="*/ 11500586 w 12188791"/>
              <a:gd name="connsiteY309" fmla="*/ 861461 h 3125002"/>
              <a:gd name="connsiteX310" fmla="*/ 11399841 w 12188791"/>
              <a:gd name="connsiteY310" fmla="*/ 829698 h 3125002"/>
              <a:gd name="connsiteX311" fmla="*/ 11409787 w 12188791"/>
              <a:gd name="connsiteY311" fmla="*/ 884562 h 3125002"/>
              <a:gd name="connsiteX312" fmla="*/ 11379307 w 12188791"/>
              <a:gd name="connsiteY312" fmla="*/ 886166 h 3125002"/>
              <a:gd name="connsiteX313" fmla="*/ 11378666 w 12188791"/>
              <a:gd name="connsiteY313" fmla="*/ 899000 h 3125002"/>
              <a:gd name="connsiteX314" fmla="*/ 11448609 w 12188791"/>
              <a:gd name="connsiteY314" fmla="*/ 909267 h 3125002"/>
              <a:gd name="connsiteX315" fmla="*/ 11501869 w 12188791"/>
              <a:gd name="connsiteY315" fmla="*/ 861461 h 3125002"/>
              <a:gd name="connsiteX316" fmla="*/ 11538124 w 12188791"/>
              <a:gd name="connsiteY316" fmla="*/ 958676 h 3125002"/>
              <a:gd name="connsiteX317" fmla="*/ 11601651 w 12188791"/>
              <a:gd name="connsiteY317" fmla="*/ 821356 h 3125002"/>
              <a:gd name="connsiteX318" fmla="*/ 11622826 w 12188791"/>
              <a:gd name="connsiteY318" fmla="*/ 830981 h 3125002"/>
              <a:gd name="connsiteX319" fmla="*/ 11608388 w 12188791"/>
              <a:gd name="connsiteY319" fmla="*/ 872691 h 3125002"/>
              <a:gd name="connsiteX320" fmla="*/ 11623147 w 12188791"/>
              <a:gd name="connsiteY320" fmla="*/ 877824 h 3125002"/>
              <a:gd name="connsiteX321" fmla="*/ 11840357 w 12188791"/>
              <a:gd name="connsiteY321" fmla="*/ 930442 h 3125002"/>
              <a:gd name="connsiteX322" fmla="*/ 11920889 w 12188791"/>
              <a:gd name="connsiteY322" fmla="*/ 972152 h 3125002"/>
              <a:gd name="connsiteX323" fmla="*/ 11987303 w 12188791"/>
              <a:gd name="connsiteY323" fmla="*/ 977927 h 3125002"/>
              <a:gd name="connsiteX324" fmla="*/ 12046017 w 12188791"/>
              <a:gd name="connsiteY324" fmla="*/ 1046908 h 3125002"/>
              <a:gd name="connsiteX325" fmla="*/ 12024841 w 12188791"/>
              <a:gd name="connsiteY325" fmla="*/ 1103055 h 3125002"/>
              <a:gd name="connsiteX326" fmla="*/ 11852228 w 12188791"/>
              <a:gd name="connsiteY326" fmla="*/ 1057817 h 3125002"/>
              <a:gd name="connsiteX327" fmla="*/ 11847737 w 12188791"/>
              <a:gd name="connsiteY327" fmla="*/ 1073538 h 3125002"/>
              <a:gd name="connsiteX328" fmla="*/ 12061738 w 12188791"/>
              <a:gd name="connsiteY328" fmla="*/ 1149578 h 3125002"/>
              <a:gd name="connsiteX329" fmla="*/ 12134569 w 12188791"/>
              <a:gd name="connsiteY329" fmla="*/ 1241018 h 3125002"/>
              <a:gd name="connsiteX330" fmla="*/ 12066551 w 12188791"/>
              <a:gd name="connsiteY330" fmla="*/ 1232355 h 3125002"/>
              <a:gd name="connsiteX331" fmla="*/ 11946556 w 12188791"/>
              <a:gd name="connsiteY331" fmla="*/ 1246472 h 3125002"/>
              <a:gd name="connsiteX332" fmla="*/ 11948802 w 12188791"/>
              <a:gd name="connsiteY332" fmla="*/ 1244868 h 3125002"/>
              <a:gd name="connsiteX333" fmla="*/ 11772659 w 12188791"/>
              <a:gd name="connsiteY333" fmla="*/ 1215350 h 3125002"/>
              <a:gd name="connsiteX334" fmla="*/ 11768809 w 12188791"/>
              <a:gd name="connsiteY334" fmla="*/ 1232676 h 3125002"/>
              <a:gd name="connsiteX335" fmla="*/ 11842924 w 12188791"/>
              <a:gd name="connsiteY335" fmla="*/ 1272460 h 3125002"/>
              <a:gd name="connsiteX336" fmla="*/ 11844849 w 12188791"/>
              <a:gd name="connsiteY336" fmla="*/ 1271498 h 3125002"/>
              <a:gd name="connsiteX337" fmla="*/ 11798326 w 12188791"/>
              <a:gd name="connsiteY337" fmla="*/ 1291390 h 3125002"/>
              <a:gd name="connsiteX338" fmla="*/ 11794798 w 12188791"/>
              <a:gd name="connsiteY338" fmla="*/ 1306790 h 3125002"/>
              <a:gd name="connsiteX339" fmla="*/ 12188792 w 12188791"/>
              <a:gd name="connsiteY339" fmla="*/ 1443148 h 3125002"/>
              <a:gd name="connsiteX340" fmla="*/ 12184300 w 12188791"/>
              <a:gd name="connsiteY340" fmla="*/ 1463682 h 3125002"/>
              <a:gd name="connsiteX341" fmla="*/ 12052754 w 12188791"/>
              <a:gd name="connsiteY341" fmla="*/ 1438335 h 3125002"/>
              <a:gd name="connsiteX342" fmla="*/ 12058530 w 12188791"/>
              <a:gd name="connsiteY342" fmla="*/ 1482291 h 3125002"/>
              <a:gd name="connsiteX343" fmla="*/ 11968373 w 12188791"/>
              <a:gd name="connsiteY343" fmla="*/ 1451811 h 3125002"/>
              <a:gd name="connsiteX344" fmla="*/ 11893296 w 12188791"/>
              <a:gd name="connsiteY344" fmla="*/ 1452132 h 3125002"/>
              <a:gd name="connsiteX345" fmla="*/ 11819823 w 12188791"/>
              <a:gd name="connsiteY345" fmla="*/ 1458228 h 3125002"/>
              <a:gd name="connsiteX346" fmla="*/ 11816294 w 12188791"/>
              <a:gd name="connsiteY346" fmla="*/ 1474591 h 3125002"/>
              <a:gd name="connsiteX347" fmla="*/ 11652664 w 12188791"/>
              <a:gd name="connsiteY347" fmla="*/ 1446677 h 3125002"/>
              <a:gd name="connsiteX348" fmla="*/ 11517590 w 12188791"/>
              <a:gd name="connsiteY348" fmla="*/ 1538117 h 3125002"/>
              <a:gd name="connsiteX349" fmla="*/ 11534274 w 12188791"/>
              <a:gd name="connsiteY349" fmla="*/ 1571806 h 3125002"/>
              <a:gd name="connsiteX350" fmla="*/ 11444117 w 12188791"/>
              <a:gd name="connsiteY350" fmla="*/ 1680250 h 3125002"/>
              <a:gd name="connsiteX351" fmla="*/ 11388611 w 12188791"/>
              <a:gd name="connsiteY351" fmla="*/ 1729660 h 3125002"/>
              <a:gd name="connsiteX352" fmla="*/ 11341448 w 12188791"/>
              <a:gd name="connsiteY352" fmla="*/ 1746986 h 3125002"/>
              <a:gd name="connsiteX353" fmla="*/ 11333427 w 12188791"/>
              <a:gd name="connsiteY353" fmla="*/ 1676721 h 3125002"/>
              <a:gd name="connsiteX354" fmla="*/ 11269900 w 12188791"/>
              <a:gd name="connsiteY354" fmla="*/ 1841634 h 3125002"/>
              <a:gd name="connsiteX355" fmla="*/ 11239741 w 12188791"/>
              <a:gd name="connsiteY355" fmla="*/ 1785808 h 3125002"/>
              <a:gd name="connsiteX356" fmla="*/ 11146055 w 12188791"/>
              <a:gd name="connsiteY356" fmla="*/ 1729018 h 3125002"/>
              <a:gd name="connsiteX357" fmla="*/ 11185839 w 12188791"/>
              <a:gd name="connsiteY357" fmla="*/ 1725810 h 3125002"/>
              <a:gd name="connsiteX358" fmla="*/ 11188726 w 12188791"/>
              <a:gd name="connsiteY358" fmla="*/ 1716185 h 3125002"/>
              <a:gd name="connsiteX359" fmla="*/ 11097608 w 12188791"/>
              <a:gd name="connsiteY359" fmla="*/ 1683780 h 3125002"/>
              <a:gd name="connsiteX360" fmla="*/ 11130975 w 12188791"/>
              <a:gd name="connsiteY360" fmla="*/ 1655866 h 3125002"/>
              <a:gd name="connsiteX361" fmla="*/ 11054294 w 12188791"/>
              <a:gd name="connsiteY361" fmla="*/ 1643033 h 3125002"/>
              <a:gd name="connsiteX362" fmla="*/ 10980821 w 12188791"/>
              <a:gd name="connsiteY362" fmla="*/ 1572768 h 3125002"/>
              <a:gd name="connsiteX363" fmla="*/ 10905744 w 12188791"/>
              <a:gd name="connsiteY363" fmla="*/ 1615440 h 3125002"/>
              <a:gd name="connsiteX364" fmla="*/ 10776444 w 12188791"/>
              <a:gd name="connsiteY364" fmla="*/ 1632445 h 3125002"/>
              <a:gd name="connsiteX365" fmla="*/ 10662867 w 12188791"/>
              <a:gd name="connsiteY365" fmla="*/ 1772332 h 3125002"/>
              <a:gd name="connsiteX366" fmla="*/ 10727035 w 12188791"/>
              <a:gd name="connsiteY366" fmla="*/ 1738964 h 3125002"/>
              <a:gd name="connsiteX367" fmla="*/ 10751740 w 12188791"/>
              <a:gd name="connsiteY367" fmla="*/ 1791903 h 3125002"/>
              <a:gd name="connsiteX368" fmla="*/ 10765215 w 12188791"/>
              <a:gd name="connsiteY368" fmla="*/ 1725168 h 3125002"/>
              <a:gd name="connsiteX369" fmla="*/ 10805641 w 12188791"/>
              <a:gd name="connsiteY369" fmla="*/ 1697576 h 3125002"/>
              <a:gd name="connsiteX370" fmla="*/ 10778370 w 12188791"/>
              <a:gd name="connsiteY370" fmla="*/ 1678325 h 3125002"/>
              <a:gd name="connsiteX371" fmla="*/ 10783824 w 12188791"/>
              <a:gd name="connsiteY371" fmla="*/ 1664208 h 3125002"/>
              <a:gd name="connsiteX372" fmla="*/ 10853768 w 12188791"/>
              <a:gd name="connsiteY372" fmla="*/ 1678325 h 3125002"/>
              <a:gd name="connsiteX373" fmla="*/ 10819438 w 12188791"/>
              <a:gd name="connsiteY373" fmla="*/ 1736398 h 3125002"/>
              <a:gd name="connsiteX374" fmla="*/ 10917936 w 12188791"/>
              <a:gd name="connsiteY374" fmla="*/ 1728056 h 3125002"/>
              <a:gd name="connsiteX375" fmla="*/ 10793129 w 12188791"/>
              <a:gd name="connsiteY375" fmla="*/ 1821742 h 3125002"/>
              <a:gd name="connsiteX376" fmla="*/ 10902535 w 12188791"/>
              <a:gd name="connsiteY376" fmla="*/ 1865697 h 3125002"/>
              <a:gd name="connsiteX377" fmla="*/ 10842538 w 12188791"/>
              <a:gd name="connsiteY377" fmla="*/ 1870831 h 3125002"/>
              <a:gd name="connsiteX378" fmla="*/ 10705539 w 12188791"/>
              <a:gd name="connsiteY378" fmla="*/ 1905482 h 3125002"/>
              <a:gd name="connsiteX379" fmla="*/ 10643616 w 12188791"/>
              <a:gd name="connsiteY379" fmla="*/ 1928582 h 3125002"/>
              <a:gd name="connsiteX380" fmla="*/ 10549930 w 12188791"/>
              <a:gd name="connsiteY380" fmla="*/ 1994034 h 3125002"/>
              <a:gd name="connsiteX381" fmla="*/ 10479345 w 12188791"/>
              <a:gd name="connsiteY381" fmla="*/ 2044086 h 3125002"/>
              <a:gd name="connsiteX382" fmla="*/ 10429293 w 12188791"/>
              <a:gd name="connsiteY382" fmla="*/ 2123013 h 3125002"/>
              <a:gd name="connsiteX383" fmla="*/ 10320849 w 12188791"/>
              <a:gd name="connsiteY383" fmla="*/ 2102479 h 3125002"/>
              <a:gd name="connsiteX384" fmla="*/ 10316357 w 12188791"/>
              <a:gd name="connsiteY384" fmla="*/ 2116275 h 3125002"/>
              <a:gd name="connsiteX385" fmla="*/ 10410043 w 12188791"/>
              <a:gd name="connsiteY385" fmla="*/ 2154776 h 3125002"/>
              <a:gd name="connsiteX386" fmla="*/ 10485120 w 12188791"/>
              <a:gd name="connsiteY386" fmla="*/ 2255841 h 3125002"/>
              <a:gd name="connsiteX387" fmla="*/ 10517525 w 12188791"/>
              <a:gd name="connsiteY387" fmla="*/ 2335089 h 3125002"/>
              <a:gd name="connsiteX388" fmla="*/ 10618911 w 12188791"/>
              <a:gd name="connsiteY388" fmla="*/ 2343752 h 3125002"/>
              <a:gd name="connsiteX389" fmla="*/ 10617627 w 12188791"/>
              <a:gd name="connsiteY389" fmla="*/ 2336052 h 3125002"/>
              <a:gd name="connsiteX390" fmla="*/ 10729922 w 12188791"/>
              <a:gd name="connsiteY390" fmla="*/ 2363644 h 3125002"/>
              <a:gd name="connsiteX391" fmla="*/ 10791525 w 12188791"/>
              <a:gd name="connsiteY391" fmla="*/ 2428775 h 3125002"/>
              <a:gd name="connsiteX392" fmla="*/ 10893873 w 12188791"/>
              <a:gd name="connsiteY392" fmla="*/ 2481072 h 3125002"/>
              <a:gd name="connsiteX393" fmla="*/ 10920823 w 12188791"/>
              <a:gd name="connsiteY393" fmla="*/ 2518932 h 3125002"/>
              <a:gd name="connsiteX394" fmla="*/ 10797941 w 12188791"/>
              <a:gd name="connsiteY394" fmla="*/ 2569625 h 3125002"/>
              <a:gd name="connsiteX395" fmla="*/ 10750457 w 12188791"/>
              <a:gd name="connsiteY395" fmla="*/ 2563529 h 3125002"/>
              <a:gd name="connsiteX396" fmla="*/ 10467794 w 12188791"/>
              <a:gd name="connsiteY396" fmla="*/ 2461180 h 3125002"/>
              <a:gd name="connsiteX397" fmla="*/ 10399776 w 12188791"/>
              <a:gd name="connsiteY397" fmla="*/ 2463426 h 3125002"/>
              <a:gd name="connsiteX398" fmla="*/ 10308336 w 12188791"/>
              <a:gd name="connsiteY398" fmla="*/ 2462785 h 3125002"/>
              <a:gd name="connsiteX399" fmla="*/ 10086634 w 12188791"/>
              <a:gd name="connsiteY399" fmla="*/ 2361398 h 3125002"/>
              <a:gd name="connsiteX400" fmla="*/ 9981719 w 12188791"/>
              <a:gd name="connsiteY400" fmla="*/ 2359473 h 3125002"/>
              <a:gd name="connsiteX401" fmla="*/ 10018295 w 12188791"/>
              <a:gd name="connsiteY401" fmla="*/ 2329314 h 3125002"/>
              <a:gd name="connsiteX402" fmla="*/ 9590612 w 12188791"/>
              <a:gd name="connsiteY402" fmla="*/ 2194240 h 3125002"/>
              <a:gd name="connsiteX403" fmla="*/ 9701623 w 12188791"/>
              <a:gd name="connsiteY403" fmla="*/ 2303326 h 3125002"/>
              <a:gd name="connsiteX404" fmla="*/ 9605050 w 12188791"/>
              <a:gd name="connsiteY404" fmla="*/ 2392199 h 3125002"/>
              <a:gd name="connsiteX405" fmla="*/ 9549866 w 12188791"/>
              <a:gd name="connsiteY405" fmla="*/ 2403108 h 3125002"/>
              <a:gd name="connsiteX406" fmla="*/ 9416395 w 12188791"/>
              <a:gd name="connsiteY406" fmla="*/ 2356586 h 3125002"/>
              <a:gd name="connsiteX407" fmla="*/ 9356076 w 12188791"/>
              <a:gd name="connsiteY407" fmla="*/ 2290813 h 3125002"/>
              <a:gd name="connsiteX408" fmla="*/ 9420245 w 12188791"/>
              <a:gd name="connsiteY408" fmla="*/ 2247179 h 3125002"/>
              <a:gd name="connsiteX409" fmla="*/ 9257578 w 12188791"/>
              <a:gd name="connsiteY409" fmla="*/ 2230495 h 3125002"/>
              <a:gd name="connsiteX410" fmla="*/ 9314047 w 12188791"/>
              <a:gd name="connsiteY410" fmla="*/ 2278621 h 3125002"/>
              <a:gd name="connsiteX411" fmla="*/ 9309554 w 12188791"/>
              <a:gd name="connsiteY411" fmla="*/ 2293380 h 3125002"/>
              <a:gd name="connsiteX412" fmla="*/ 9134695 w 12188791"/>
              <a:gd name="connsiteY412" fmla="*/ 2261937 h 3125002"/>
              <a:gd name="connsiteX413" fmla="*/ 9063147 w 12188791"/>
              <a:gd name="connsiteY413" fmla="*/ 2206752 h 3125002"/>
              <a:gd name="connsiteX414" fmla="*/ 8922619 w 12188791"/>
              <a:gd name="connsiteY414" fmla="*/ 2199694 h 3125002"/>
              <a:gd name="connsiteX415" fmla="*/ 8889251 w 12188791"/>
              <a:gd name="connsiteY415" fmla="*/ 2140338 h 3125002"/>
              <a:gd name="connsiteX416" fmla="*/ 8928715 w 12188791"/>
              <a:gd name="connsiteY416" fmla="*/ 2119804 h 3125002"/>
              <a:gd name="connsiteX417" fmla="*/ 8921977 w 12188791"/>
              <a:gd name="connsiteY417" fmla="*/ 2106650 h 3125002"/>
              <a:gd name="connsiteX418" fmla="*/ 8831179 w 12188791"/>
              <a:gd name="connsiteY418" fmla="*/ 2150284 h 3125002"/>
              <a:gd name="connsiteX419" fmla="*/ 8843692 w 12188791"/>
              <a:gd name="connsiteY419" fmla="*/ 2079378 h 3125002"/>
              <a:gd name="connsiteX420" fmla="*/ 8799737 w 12188791"/>
              <a:gd name="connsiteY420" fmla="*/ 2091249 h 3125002"/>
              <a:gd name="connsiteX421" fmla="*/ 8720489 w 12188791"/>
              <a:gd name="connsiteY421" fmla="*/ 2125900 h 3125002"/>
              <a:gd name="connsiteX422" fmla="*/ 8640278 w 12188791"/>
              <a:gd name="connsiteY422" fmla="*/ 2108896 h 3125002"/>
              <a:gd name="connsiteX423" fmla="*/ 8636427 w 12188791"/>
              <a:gd name="connsiteY423" fmla="*/ 2124296 h 3125002"/>
              <a:gd name="connsiteX424" fmla="*/ 8734284 w 12188791"/>
              <a:gd name="connsiteY424" fmla="*/ 2150605 h 3125002"/>
              <a:gd name="connsiteX425" fmla="*/ 8923902 w 12188791"/>
              <a:gd name="connsiteY425" fmla="*/ 2198411 h 3125002"/>
              <a:gd name="connsiteX426" fmla="*/ 9137262 w 12188791"/>
              <a:gd name="connsiteY426" fmla="*/ 2260012 h 3125002"/>
              <a:gd name="connsiteX427" fmla="*/ 9149454 w 12188791"/>
              <a:gd name="connsiteY427" fmla="*/ 2306534 h 3125002"/>
              <a:gd name="connsiteX428" fmla="*/ 9060902 w 12188791"/>
              <a:gd name="connsiteY428" fmla="*/ 2281830 h 3125002"/>
              <a:gd name="connsiteX429" fmla="*/ 8925185 w 12188791"/>
              <a:gd name="connsiteY429" fmla="*/ 2265787 h 3125002"/>
              <a:gd name="connsiteX430" fmla="*/ 8368525 w 12188791"/>
              <a:gd name="connsiteY430" fmla="*/ 2178518 h 3125002"/>
              <a:gd name="connsiteX431" fmla="*/ 8317511 w 12188791"/>
              <a:gd name="connsiteY431" fmla="*/ 2174989 h 3125002"/>
              <a:gd name="connsiteX432" fmla="*/ 7968435 w 12188791"/>
              <a:gd name="connsiteY432" fmla="*/ 2178198 h 3125002"/>
              <a:gd name="connsiteX433" fmla="*/ 7762775 w 12188791"/>
              <a:gd name="connsiteY433" fmla="*/ 2128467 h 3125002"/>
              <a:gd name="connsiteX434" fmla="*/ 7748337 w 12188791"/>
              <a:gd name="connsiteY434" fmla="*/ 2103120 h 3125002"/>
              <a:gd name="connsiteX435" fmla="*/ 7703420 w 12188791"/>
              <a:gd name="connsiteY435" fmla="*/ 2089966 h 3125002"/>
              <a:gd name="connsiteX436" fmla="*/ 7413378 w 12188791"/>
              <a:gd name="connsiteY436" fmla="*/ 2086757 h 3125002"/>
              <a:gd name="connsiteX437" fmla="*/ 7127508 w 12188791"/>
              <a:gd name="connsiteY437" fmla="*/ 2045048 h 3125002"/>
              <a:gd name="connsiteX438" fmla="*/ 7071039 w 12188791"/>
              <a:gd name="connsiteY438" fmla="*/ 2034460 h 3125002"/>
              <a:gd name="connsiteX439" fmla="*/ 7085798 w 12188791"/>
              <a:gd name="connsiteY439" fmla="*/ 1977671 h 3125002"/>
              <a:gd name="connsiteX440" fmla="*/ 7165688 w 12188791"/>
              <a:gd name="connsiteY440" fmla="*/ 2012322 h 3125002"/>
              <a:gd name="connsiteX441" fmla="*/ 7226969 w 12188791"/>
              <a:gd name="connsiteY441" fmla="*/ 2012964 h 3125002"/>
              <a:gd name="connsiteX442" fmla="*/ 7374877 w 12188791"/>
              <a:gd name="connsiteY442" fmla="*/ 2010718 h 3125002"/>
              <a:gd name="connsiteX443" fmla="*/ 7577007 w 12188791"/>
              <a:gd name="connsiteY443" fmla="*/ 2012001 h 3125002"/>
              <a:gd name="connsiteX444" fmla="*/ 7601392 w 12188791"/>
              <a:gd name="connsiteY444" fmla="*/ 1992751 h 3125002"/>
              <a:gd name="connsiteX445" fmla="*/ 7546527 w 12188791"/>
              <a:gd name="connsiteY445" fmla="*/ 1977029 h 3125002"/>
              <a:gd name="connsiteX446" fmla="*/ 7378085 w 12188791"/>
              <a:gd name="connsiteY446" fmla="*/ 1947833 h 3125002"/>
              <a:gd name="connsiteX447" fmla="*/ 7224402 w 12188791"/>
              <a:gd name="connsiteY447" fmla="*/ 1970933 h 3125002"/>
              <a:gd name="connsiteX448" fmla="*/ 7182371 w 12188791"/>
              <a:gd name="connsiteY448" fmla="*/ 1972859 h 3125002"/>
              <a:gd name="connsiteX449" fmla="*/ 7099274 w 12188791"/>
              <a:gd name="connsiteY449" fmla="*/ 1949758 h 3125002"/>
              <a:gd name="connsiteX450" fmla="*/ 7084194 w 12188791"/>
              <a:gd name="connsiteY450" fmla="*/ 1884306 h 3125002"/>
              <a:gd name="connsiteX451" fmla="*/ 7058206 w 12188791"/>
              <a:gd name="connsiteY451" fmla="*/ 1823346 h 3125002"/>
              <a:gd name="connsiteX452" fmla="*/ 6957140 w 12188791"/>
              <a:gd name="connsiteY452" fmla="*/ 1887514 h 3125002"/>
              <a:gd name="connsiteX453" fmla="*/ 6931473 w 12188791"/>
              <a:gd name="connsiteY453" fmla="*/ 1899065 h 3125002"/>
              <a:gd name="connsiteX454" fmla="*/ 6804099 w 12188791"/>
              <a:gd name="connsiteY454" fmla="*/ 1898744 h 3125002"/>
              <a:gd name="connsiteX455" fmla="*/ 6813724 w 12188791"/>
              <a:gd name="connsiteY455" fmla="*/ 1849655 h 3125002"/>
              <a:gd name="connsiteX456" fmla="*/ 6688596 w 12188791"/>
              <a:gd name="connsiteY456" fmla="*/ 1849976 h 3125002"/>
              <a:gd name="connsiteX457" fmla="*/ 6735759 w 12188791"/>
              <a:gd name="connsiteY457" fmla="*/ 1867622 h 3125002"/>
              <a:gd name="connsiteX458" fmla="*/ 6737364 w 12188791"/>
              <a:gd name="connsiteY458" fmla="*/ 1884627 h 3125002"/>
              <a:gd name="connsiteX459" fmla="*/ 6632769 w 12188791"/>
              <a:gd name="connsiteY459" fmla="*/ 1906444 h 3125002"/>
              <a:gd name="connsiteX460" fmla="*/ 6542291 w 12188791"/>
              <a:gd name="connsiteY460" fmla="*/ 1870831 h 3125002"/>
              <a:gd name="connsiteX461" fmla="*/ 6539083 w 12188791"/>
              <a:gd name="connsiteY461" fmla="*/ 1833613 h 3125002"/>
              <a:gd name="connsiteX462" fmla="*/ 6417484 w 12188791"/>
              <a:gd name="connsiteY462" fmla="*/ 1907407 h 3125002"/>
              <a:gd name="connsiteX463" fmla="*/ 6323477 w 12188791"/>
              <a:gd name="connsiteY463" fmla="*/ 1891044 h 3125002"/>
              <a:gd name="connsiteX464" fmla="*/ 6363262 w 12188791"/>
              <a:gd name="connsiteY464" fmla="*/ 1864093 h 3125002"/>
              <a:gd name="connsiteX465" fmla="*/ 6368716 w 12188791"/>
              <a:gd name="connsiteY465" fmla="*/ 1778107 h 3125002"/>
              <a:gd name="connsiteX466" fmla="*/ 6281126 w 12188791"/>
              <a:gd name="connsiteY466" fmla="*/ 1833934 h 3125002"/>
              <a:gd name="connsiteX467" fmla="*/ 6245513 w 12188791"/>
              <a:gd name="connsiteY467" fmla="*/ 1940453 h 3125002"/>
              <a:gd name="connsiteX468" fmla="*/ 6120384 w 12188791"/>
              <a:gd name="connsiteY468" fmla="*/ 1899065 h 3125002"/>
              <a:gd name="connsiteX469" fmla="*/ 5976968 w 12188791"/>
              <a:gd name="connsiteY469" fmla="*/ 1916390 h 3125002"/>
              <a:gd name="connsiteX470" fmla="*/ 6001673 w 12188791"/>
              <a:gd name="connsiteY470" fmla="*/ 1849655 h 3125002"/>
              <a:gd name="connsiteX471" fmla="*/ 5989160 w 12188791"/>
              <a:gd name="connsiteY471" fmla="*/ 1841313 h 3125002"/>
              <a:gd name="connsiteX472" fmla="*/ 5929804 w 12188791"/>
              <a:gd name="connsiteY472" fmla="*/ 1880135 h 3125002"/>
              <a:gd name="connsiteX473" fmla="*/ 5922104 w 12188791"/>
              <a:gd name="connsiteY473" fmla="*/ 1810833 h 3125002"/>
              <a:gd name="connsiteX474" fmla="*/ 5856011 w 12188791"/>
              <a:gd name="connsiteY474" fmla="*/ 1831367 h 3125002"/>
              <a:gd name="connsiteX475" fmla="*/ 5871731 w 12188791"/>
              <a:gd name="connsiteY475" fmla="*/ 1845805 h 3125002"/>
              <a:gd name="connsiteX476" fmla="*/ 5807884 w 12188791"/>
              <a:gd name="connsiteY476" fmla="*/ 1934036 h 3125002"/>
              <a:gd name="connsiteX477" fmla="*/ 5776762 w 12188791"/>
              <a:gd name="connsiteY477" fmla="*/ 1904519 h 3125002"/>
              <a:gd name="connsiteX478" fmla="*/ 5728957 w 12188791"/>
              <a:gd name="connsiteY478" fmla="*/ 1960667 h 3125002"/>
              <a:gd name="connsiteX479" fmla="*/ 5711952 w 12188791"/>
              <a:gd name="connsiteY479" fmla="*/ 1870831 h 3125002"/>
              <a:gd name="connsiteX480" fmla="*/ 5545756 w 12188791"/>
              <a:gd name="connsiteY480" fmla="*/ 1854789 h 3125002"/>
              <a:gd name="connsiteX481" fmla="*/ 5478058 w 12188791"/>
              <a:gd name="connsiteY481" fmla="*/ 1921845 h 3125002"/>
              <a:gd name="connsiteX482" fmla="*/ 5311220 w 12188791"/>
              <a:gd name="connsiteY482" fmla="*/ 1862810 h 3125002"/>
              <a:gd name="connsiteX483" fmla="*/ 5198605 w 12188791"/>
              <a:gd name="connsiteY483" fmla="*/ 1852863 h 3125002"/>
              <a:gd name="connsiteX484" fmla="*/ 5054868 w 12188791"/>
              <a:gd name="connsiteY484" fmla="*/ 1912861 h 3125002"/>
              <a:gd name="connsiteX485" fmla="*/ 5030484 w 12188791"/>
              <a:gd name="connsiteY485" fmla="*/ 1895856 h 3125002"/>
              <a:gd name="connsiteX486" fmla="*/ 4971449 w 12188791"/>
              <a:gd name="connsiteY486" fmla="*/ 1923128 h 3125002"/>
              <a:gd name="connsiteX487" fmla="*/ 4971449 w 12188791"/>
              <a:gd name="connsiteY487" fmla="*/ 1868585 h 3125002"/>
              <a:gd name="connsiteX488" fmla="*/ 4919793 w 12188791"/>
              <a:gd name="connsiteY488" fmla="*/ 1926336 h 3125002"/>
              <a:gd name="connsiteX489" fmla="*/ 4824824 w 12188791"/>
              <a:gd name="connsiteY489" fmla="*/ 1900990 h 3125002"/>
              <a:gd name="connsiteX490" fmla="*/ 4776377 w 12188791"/>
              <a:gd name="connsiteY490" fmla="*/ 1908048 h 3125002"/>
              <a:gd name="connsiteX491" fmla="*/ 4676274 w 12188791"/>
              <a:gd name="connsiteY491" fmla="*/ 1959704 h 3125002"/>
              <a:gd name="connsiteX492" fmla="*/ 4518420 w 12188791"/>
              <a:gd name="connsiteY492" fmla="*/ 2030610 h 3125002"/>
              <a:gd name="connsiteX493" fmla="*/ 4507832 w 12188791"/>
              <a:gd name="connsiteY493" fmla="*/ 2027081 h 3125002"/>
              <a:gd name="connsiteX494" fmla="*/ 4380778 w 12188791"/>
              <a:gd name="connsiteY494" fmla="*/ 1994355 h 3125002"/>
              <a:gd name="connsiteX495" fmla="*/ 4214903 w 12188791"/>
              <a:gd name="connsiteY495" fmla="*/ 2038952 h 3125002"/>
              <a:gd name="connsiteX496" fmla="*/ 4207524 w 12188791"/>
              <a:gd name="connsiteY496" fmla="*/ 2050823 h 3125002"/>
              <a:gd name="connsiteX497" fmla="*/ 4158756 w 12188791"/>
              <a:gd name="connsiteY497" fmla="*/ 2064619 h 3125002"/>
              <a:gd name="connsiteX498" fmla="*/ 4163247 w 12188791"/>
              <a:gd name="connsiteY498" fmla="*/ 2014568 h 3125002"/>
              <a:gd name="connsiteX499" fmla="*/ 4109667 w 12188791"/>
              <a:gd name="connsiteY499" fmla="*/ 2033498 h 3125002"/>
              <a:gd name="connsiteX500" fmla="*/ 4043573 w 12188791"/>
              <a:gd name="connsiteY500" fmla="*/ 2117558 h 3125002"/>
              <a:gd name="connsiteX501" fmla="*/ 4083358 w 12188791"/>
              <a:gd name="connsiteY501" fmla="*/ 2154776 h 3125002"/>
              <a:gd name="connsiteX502" fmla="*/ 3979726 w 12188791"/>
              <a:gd name="connsiteY502" fmla="*/ 2252633 h 3125002"/>
              <a:gd name="connsiteX503" fmla="*/ 3919086 w 12188791"/>
              <a:gd name="connsiteY503" fmla="*/ 2243008 h 3125002"/>
              <a:gd name="connsiteX504" fmla="*/ 3947641 w 12188791"/>
              <a:gd name="connsiteY504" fmla="*/ 2199373 h 3125002"/>
              <a:gd name="connsiteX505" fmla="*/ 3950529 w 12188791"/>
              <a:gd name="connsiteY505" fmla="*/ 2060128 h 3125002"/>
              <a:gd name="connsiteX506" fmla="*/ 3884756 w 12188791"/>
              <a:gd name="connsiteY506" fmla="*/ 2211565 h 3125002"/>
              <a:gd name="connsiteX507" fmla="*/ 3799091 w 12188791"/>
              <a:gd name="connsiteY507" fmla="*/ 2270921 h 3125002"/>
              <a:gd name="connsiteX508" fmla="*/ 3824438 w 12188791"/>
              <a:gd name="connsiteY508" fmla="*/ 2178198 h 3125002"/>
              <a:gd name="connsiteX509" fmla="*/ 3615891 w 12188791"/>
              <a:gd name="connsiteY509" fmla="*/ 2191352 h 3125002"/>
              <a:gd name="connsiteX510" fmla="*/ 3426914 w 12188791"/>
              <a:gd name="connsiteY510" fmla="*/ 2207394 h 3125002"/>
              <a:gd name="connsiteX511" fmla="*/ 3219009 w 12188791"/>
              <a:gd name="connsiteY511" fmla="*/ 2274771 h 3125002"/>
              <a:gd name="connsiteX512" fmla="*/ 3234409 w 12188791"/>
              <a:gd name="connsiteY512" fmla="*/ 2230816 h 3125002"/>
              <a:gd name="connsiteX513" fmla="*/ 3234409 w 12188791"/>
              <a:gd name="connsiteY513" fmla="*/ 2231137 h 3125002"/>
              <a:gd name="connsiteX514" fmla="*/ 3277402 w 12188791"/>
              <a:gd name="connsiteY514" fmla="*/ 2205469 h 3125002"/>
              <a:gd name="connsiteX515" fmla="*/ 3055700 w 12188791"/>
              <a:gd name="connsiteY515" fmla="*/ 2276375 h 3125002"/>
              <a:gd name="connsiteX516" fmla="*/ 3022654 w 12188791"/>
              <a:gd name="connsiteY516" fmla="*/ 2294984 h 3125002"/>
              <a:gd name="connsiteX517" fmla="*/ 3019124 w 12188791"/>
              <a:gd name="connsiteY517" fmla="*/ 2266750 h 3125002"/>
              <a:gd name="connsiteX518" fmla="*/ 2979340 w 12188791"/>
              <a:gd name="connsiteY518" fmla="*/ 2231778 h 3125002"/>
              <a:gd name="connsiteX519" fmla="*/ 2932818 w 12188791"/>
              <a:gd name="connsiteY519" fmla="*/ 2198731 h 3125002"/>
              <a:gd name="connsiteX520" fmla="*/ 2916134 w 12188791"/>
              <a:gd name="connsiteY520" fmla="*/ 2305893 h 3125002"/>
              <a:gd name="connsiteX521" fmla="*/ 2855816 w 12188791"/>
              <a:gd name="connsiteY521" fmla="*/ 2259371 h 3125002"/>
              <a:gd name="connsiteX522" fmla="*/ 2734537 w 12188791"/>
              <a:gd name="connsiteY522" fmla="*/ 2339260 h 3125002"/>
              <a:gd name="connsiteX523" fmla="*/ 2783305 w 12188791"/>
              <a:gd name="connsiteY523" fmla="*/ 2235307 h 3125002"/>
              <a:gd name="connsiteX524" fmla="*/ 2764376 w 12188791"/>
              <a:gd name="connsiteY524" fmla="*/ 2225040 h 3125002"/>
              <a:gd name="connsiteX525" fmla="*/ 2434229 w 12188791"/>
              <a:gd name="connsiteY525" fmla="*/ 2405354 h 3125002"/>
              <a:gd name="connsiteX526" fmla="*/ 2434229 w 12188791"/>
              <a:gd name="connsiteY526" fmla="*/ 2453480 h 3125002"/>
              <a:gd name="connsiteX527" fmla="*/ 2389953 w 12188791"/>
              <a:gd name="connsiteY527" fmla="*/ 2457330 h 3125002"/>
              <a:gd name="connsiteX528" fmla="*/ 2366532 w 12188791"/>
              <a:gd name="connsiteY528" fmla="*/ 2463426 h 3125002"/>
              <a:gd name="connsiteX529" fmla="*/ 2209640 w 12188791"/>
              <a:gd name="connsiteY529" fmla="*/ 2501927 h 3125002"/>
              <a:gd name="connsiteX530" fmla="*/ 2135525 w 12188791"/>
              <a:gd name="connsiteY530" fmla="*/ 2513478 h 3125002"/>
              <a:gd name="connsiteX531" fmla="*/ 1969650 w 12188791"/>
              <a:gd name="connsiteY531" fmla="*/ 2598822 h 3125002"/>
              <a:gd name="connsiteX532" fmla="*/ 1939811 w 12188791"/>
              <a:gd name="connsiteY532" fmla="*/ 2579571 h 3125002"/>
              <a:gd name="connsiteX533" fmla="*/ 1857355 w 12188791"/>
              <a:gd name="connsiteY533" fmla="*/ 2615826 h 3125002"/>
              <a:gd name="connsiteX534" fmla="*/ 1473628 w 12188791"/>
              <a:gd name="connsiteY534" fmla="*/ 2880521 h 3125002"/>
              <a:gd name="connsiteX535" fmla="*/ 1524000 w 12188791"/>
              <a:gd name="connsiteY535" fmla="*/ 2858383 h 3125002"/>
              <a:gd name="connsiteX536" fmla="*/ 1562501 w 12188791"/>
              <a:gd name="connsiteY536" fmla="*/ 2821807 h 3125002"/>
              <a:gd name="connsiteX537" fmla="*/ 1549347 w 12188791"/>
              <a:gd name="connsiteY537" fmla="*/ 2810577 h 3125002"/>
              <a:gd name="connsiteX538" fmla="*/ 1510846 w 12188791"/>
              <a:gd name="connsiteY538" fmla="*/ 2856779 h 3125002"/>
              <a:gd name="connsiteX539" fmla="*/ 1431918 w 12188791"/>
              <a:gd name="connsiteY539" fmla="*/ 2888221 h 3125002"/>
              <a:gd name="connsiteX540" fmla="*/ 1314811 w 12188791"/>
              <a:gd name="connsiteY540" fmla="*/ 2862875 h 3125002"/>
              <a:gd name="connsiteX541" fmla="*/ 1275668 w 12188791"/>
              <a:gd name="connsiteY541" fmla="*/ 2865121 h 3125002"/>
              <a:gd name="connsiteX542" fmla="*/ 1224975 w 12188791"/>
              <a:gd name="connsiteY542" fmla="*/ 2869291 h 3125002"/>
              <a:gd name="connsiteX543" fmla="*/ 1204120 w 12188791"/>
              <a:gd name="connsiteY543" fmla="*/ 2926081 h 3125002"/>
              <a:gd name="connsiteX544" fmla="*/ 1171074 w 12188791"/>
              <a:gd name="connsiteY544" fmla="*/ 2981907 h 3125002"/>
              <a:gd name="connsiteX545" fmla="*/ 1076104 w 12188791"/>
              <a:gd name="connsiteY545" fmla="*/ 3127569 h 3125002"/>
              <a:gd name="connsiteX546" fmla="*/ 1018032 w 12188791"/>
              <a:gd name="connsiteY546" fmla="*/ 3098373 h 3125002"/>
              <a:gd name="connsiteX547" fmla="*/ 919854 w 12188791"/>
              <a:gd name="connsiteY547" fmla="*/ 3077839 h 3125002"/>
              <a:gd name="connsiteX548" fmla="*/ 840606 w 12188791"/>
              <a:gd name="connsiteY548" fmla="*/ 3007575 h 3125002"/>
              <a:gd name="connsiteX549" fmla="*/ 779326 w 12188791"/>
              <a:gd name="connsiteY549" fmla="*/ 2991532 h 3125002"/>
              <a:gd name="connsiteX550" fmla="*/ 668314 w 12188791"/>
              <a:gd name="connsiteY550" fmla="*/ 2892713 h 3125002"/>
              <a:gd name="connsiteX551" fmla="*/ 594520 w 12188791"/>
              <a:gd name="connsiteY551" fmla="*/ 2810257 h 3125002"/>
              <a:gd name="connsiteX552" fmla="*/ 545752 w 12188791"/>
              <a:gd name="connsiteY552" fmla="*/ 2723950 h 3125002"/>
              <a:gd name="connsiteX553" fmla="*/ 522652 w 12188791"/>
              <a:gd name="connsiteY553" fmla="*/ 2700208 h 3125002"/>
              <a:gd name="connsiteX554" fmla="*/ 506610 w 12188791"/>
              <a:gd name="connsiteY554" fmla="*/ 2682240 h 3125002"/>
              <a:gd name="connsiteX555" fmla="*/ 344264 w 12188791"/>
              <a:gd name="connsiteY555" fmla="*/ 2498398 h 3125002"/>
              <a:gd name="connsiteX556" fmla="*/ 270149 w 12188791"/>
              <a:gd name="connsiteY556" fmla="*/ 2389312 h 3125002"/>
              <a:gd name="connsiteX557" fmla="*/ 276887 w 12188791"/>
              <a:gd name="connsiteY557" fmla="*/ 2320010 h 3125002"/>
              <a:gd name="connsiteX558" fmla="*/ 166838 w 12188791"/>
              <a:gd name="connsiteY558" fmla="*/ 2231137 h 3125002"/>
              <a:gd name="connsiteX559" fmla="*/ 141812 w 12188791"/>
              <a:gd name="connsiteY559" fmla="*/ 2136488 h 3125002"/>
              <a:gd name="connsiteX560" fmla="*/ 76040 w 12188791"/>
              <a:gd name="connsiteY560" fmla="*/ 2037669 h 3125002"/>
              <a:gd name="connsiteX561" fmla="*/ 6096 w 12188791"/>
              <a:gd name="connsiteY561" fmla="*/ 1930507 h 3125002"/>
              <a:gd name="connsiteX562" fmla="*/ 26951 w 12188791"/>
              <a:gd name="connsiteY562" fmla="*/ 1793508 h 3125002"/>
              <a:gd name="connsiteX563" fmla="*/ 0 w 12188791"/>
              <a:gd name="connsiteY563" fmla="*/ 1599398 h 3125002"/>
              <a:gd name="connsiteX564" fmla="*/ 64810 w 12188791"/>
              <a:gd name="connsiteY564" fmla="*/ 1494483 h 3125002"/>
              <a:gd name="connsiteX565" fmla="*/ 159779 w 12188791"/>
              <a:gd name="connsiteY565" fmla="*/ 1260589 h 3125002"/>
              <a:gd name="connsiteX566" fmla="*/ 248332 w 12188791"/>
              <a:gd name="connsiteY566" fmla="*/ 1124231 h 3125002"/>
              <a:gd name="connsiteX567" fmla="*/ 653876 w 12188791"/>
              <a:gd name="connsiteY567" fmla="*/ 1057496 h 3125002"/>
              <a:gd name="connsiteX568" fmla="*/ 651310 w 12188791"/>
              <a:gd name="connsiteY568" fmla="*/ 1034074 h 3125002"/>
              <a:gd name="connsiteX569" fmla="*/ 732483 w 12188791"/>
              <a:gd name="connsiteY569" fmla="*/ 1064233 h 3125002"/>
              <a:gd name="connsiteX570" fmla="*/ 736974 w 12188791"/>
              <a:gd name="connsiteY570" fmla="*/ 1056212 h 3125002"/>
              <a:gd name="connsiteX571" fmla="*/ 697832 w 12188791"/>
              <a:gd name="connsiteY571" fmla="*/ 1029262 h 3125002"/>
              <a:gd name="connsiteX572" fmla="*/ 769700 w 12188791"/>
              <a:gd name="connsiteY572" fmla="*/ 978889 h 3125002"/>
              <a:gd name="connsiteX573" fmla="*/ 786705 w 12188791"/>
              <a:gd name="connsiteY573" fmla="*/ 997498 h 3125002"/>
              <a:gd name="connsiteX574" fmla="*/ 760075 w 12188791"/>
              <a:gd name="connsiteY574" fmla="*/ 991081 h 3125002"/>
              <a:gd name="connsiteX575" fmla="*/ 763925 w 12188791"/>
              <a:gd name="connsiteY575" fmla="*/ 1004557 h 3125002"/>
              <a:gd name="connsiteX576" fmla="*/ 824243 w 12188791"/>
              <a:gd name="connsiteY576" fmla="*/ 1017711 h 3125002"/>
              <a:gd name="connsiteX577" fmla="*/ 775155 w 12188791"/>
              <a:gd name="connsiteY577" fmla="*/ 1043379 h 3125002"/>
              <a:gd name="connsiteX578" fmla="*/ 783496 w 12188791"/>
              <a:gd name="connsiteY578" fmla="*/ 1048833 h 3125002"/>
              <a:gd name="connsiteX579" fmla="*/ 857290 w 12188791"/>
              <a:gd name="connsiteY579" fmla="*/ 1053646 h 3125002"/>
              <a:gd name="connsiteX580" fmla="*/ 1097601 w 12188791"/>
              <a:gd name="connsiteY580" fmla="*/ 982740 h 3125002"/>
              <a:gd name="connsiteX581" fmla="*/ 1200912 w 12188791"/>
              <a:gd name="connsiteY581" fmla="*/ 928517 h 3125002"/>
              <a:gd name="connsiteX582" fmla="*/ 1427106 w 12188791"/>
              <a:gd name="connsiteY582" fmla="*/ 870124 h 3125002"/>
              <a:gd name="connsiteX583" fmla="*/ 1456302 w 12188791"/>
              <a:gd name="connsiteY583" fmla="*/ 954826 h 3125002"/>
              <a:gd name="connsiteX584" fmla="*/ 1475232 w 12188791"/>
              <a:gd name="connsiteY584" fmla="*/ 980173 h 3125002"/>
              <a:gd name="connsiteX585" fmla="*/ 1510525 w 12188791"/>
              <a:gd name="connsiteY585" fmla="*/ 907021 h 3125002"/>
              <a:gd name="connsiteX586" fmla="*/ 1516942 w 12188791"/>
              <a:gd name="connsiteY586" fmla="*/ 926592 h 3125002"/>
              <a:gd name="connsiteX587" fmla="*/ 1806341 w 12188791"/>
              <a:gd name="connsiteY587" fmla="*/ 826169 h 3125002"/>
              <a:gd name="connsiteX588" fmla="*/ 1750194 w 12188791"/>
              <a:gd name="connsiteY588" fmla="*/ 795368 h 3125002"/>
              <a:gd name="connsiteX589" fmla="*/ 1486141 w 12188791"/>
              <a:gd name="connsiteY589" fmla="*/ 909908 h 3125002"/>
              <a:gd name="connsiteX590" fmla="*/ 1465607 w 12188791"/>
              <a:gd name="connsiteY590" fmla="*/ 910229 h 3125002"/>
              <a:gd name="connsiteX591" fmla="*/ 1495766 w 12188791"/>
              <a:gd name="connsiteY591" fmla="*/ 864990 h 3125002"/>
              <a:gd name="connsiteX592" fmla="*/ 1425181 w 12188791"/>
              <a:gd name="connsiteY592" fmla="*/ 872049 h 3125002"/>
              <a:gd name="connsiteX593" fmla="*/ 1411384 w 12188791"/>
              <a:gd name="connsiteY593" fmla="*/ 827773 h 3125002"/>
              <a:gd name="connsiteX594" fmla="*/ 1516942 w 12188791"/>
              <a:gd name="connsiteY594" fmla="*/ 809485 h 3125002"/>
              <a:gd name="connsiteX595" fmla="*/ 1534909 w 12188791"/>
              <a:gd name="connsiteY595" fmla="*/ 802747 h 3125002"/>
              <a:gd name="connsiteX596" fmla="*/ 10499237 w 12188791"/>
              <a:gd name="connsiteY596" fmla="*/ 1646241 h 3125002"/>
              <a:gd name="connsiteX597" fmla="*/ 10537097 w 12188791"/>
              <a:gd name="connsiteY597" fmla="*/ 1696293 h 3125002"/>
              <a:gd name="connsiteX598" fmla="*/ 10630141 w 12188791"/>
              <a:gd name="connsiteY598" fmla="*/ 1655225 h 3125002"/>
              <a:gd name="connsiteX599" fmla="*/ 10628537 w 12188791"/>
              <a:gd name="connsiteY599" fmla="*/ 1636937 h 3125002"/>
              <a:gd name="connsiteX600" fmla="*/ 10501162 w 12188791"/>
              <a:gd name="connsiteY600" fmla="*/ 1648166 h 3125002"/>
              <a:gd name="connsiteX601" fmla="*/ 10423518 w 12188791"/>
              <a:gd name="connsiteY601" fmla="*/ 1696293 h 3125002"/>
              <a:gd name="connsiteX602" fmla="*/ 10531000 w 12188791"/>
              <a:gd name="connsiteY602" fmla="*/ 1737040 h 3125002"/>
              <a:gd name="connsiteX603" fmla="*/ 10499237 w 12188791"/>
              <a:gd name="connsiteY603" fmla="*/ 1646241 h 3125002"/>
              <a:gd name="connsiteX604" fmla="*/ 6122309 w 12188791"/>
              <a:gd name="connsiteY604" fmla="*/ 733124 h 3125002"/>
              <a:gd name="connsiteX605" fmla="*/ 6168832 w 12188791"/>
              <a:gd name="connsiteY605" fmla="*/ 695586 h 3125002"/>
              <a:gd name="connsiteX606" fmla="*/ 6154394 w 12188791"/>
              <a:gd name="connsiteY606" fmla="*/ 640722 h 3125002"/>
              <a:gd name="connsiteX607" fmla="*/ 6101455 w 12188791"/>
              <a:gd name="connsiteY607" fmla="*/ 673769 h 3125002"/>
              <a:gd name="connsiteX608" fmla="*/ 6124555 w 12188791"/>
              <a:gd name="connsiteY608" fmla="*/ 735370 h 3125002"/>
              <a:gd name="connsiteX609" fmla="*/ 6019319 w 12188791"/>
              <a:gd name="connsiteY609" fmla="*/ 812052 h 3125002"/>
              <a:gd name="connsiteX610" fmla="*/ 6096642 w 12188791"/>
              <a:gd name="connsiteY610" fmla="*/ 834831 h 3125002"/>
              <a:gd name="connsiteX611" fmla="*/ 6122309 w 12188791"/>
              <a:gd name="connsiteY611" fmla="*/ 733124 h 3125002"/>
              <a:gd name="connsiteX612" fmla="*/ 2348243 w 12188791"/>
              <a:gd name="connsiteY612" fmla="*/ 1396305 h 3125002"/>
              <a:gd name="connsiteX613" fmla="*/ 2291134 w 12188791"/>
              <a:gd name="connsiteY613" fmla="*/ 1386038 h 3125002"/>
              <a:gd name="connsiteX614" fmla="*/ 2350168 w 12188791"/>
              <a:gd name="connsiteY614" fmla="*/ 1429994 h 3125002"/>
              <a:gd name="connsiteX615" fmla="*/ 2316480 w 12188791"/>
              <a:gd name="connsiteY615" fmla="*/ 1475874 h 3125002"/>
              <a:gd name="connsiteX616" fmla="*/ 2442250 w 12188791"/>
              <a:gd name="connsiteY616" fmla="*/ 1548063 h 3125002"/>
              <a:gd name="connsiteX617" fmla="*/ 2407920 w 12188791"/>
              <a:gd name="connsiteY617" fmla="*/ 1497691 h 3125002"/>
              <a:gd name="connsiteX618" fmla="*/ 2470805 w 12188791"/>
              <a:gd name="connsiteY618" fmla="*/ 1463682 h 3125002"/>
              <a:gd name="connsiteX619" fmla="*/ 2347923 w 12188791"/>
              <a:gd name="connsiteY619" fmla="*/ 1396305 h 3125002"/>
              <a:gd name="connsiteX620" fmla="*/ 2408562 w 12188791"/>
              <a:gd name="connsiteY620" fmla="*/ 1419727 h 3125002"/>
              <a:gd name="connsiteX621" fmla="*/ 2535294 w 12188791"/>
              <a:gd name="connsiteY621" fmla="*/ 1316415 h 3125002"/>
              <a:gd name="connsiteX622" fmla="*/ 2425887 w 12188791"/>
              <a:gd name="connsiteY622" fmla="*/ 1336308 h 3125002"/>
              <a:gd name="connsiteX623" fmla="*/ 2360756 w 12188791"/>
              <a:gd name="connsiteY623" fmla="*/ 1392776 h 3125002"/>
              <a:gd name="connsiteX624" fmla="*/ 2348243 w 12188791"/>
              <a:gd name="connsiteY624" fmla="*/ 1396305 h 3125002"/>
              <a:gd name="connsiteX625" fmla="*/ 2613580 w 12188791"/>
              <a:gd name="connsiteY625" fmla="*/ 618584 h 3125002"/>
              <a:gd name="connsiteX626" fmla="*/ 2746729 w 12188791"/>
              <a:gd name="connsiteY626" fmla="*/ 541582 h 3125002"/>
              <a:gd name="connsiteX627" fmla="*/ 2740313 w 12188791"/>
              <a:gd name="connsiteY627" fmla="*/ 525539 h 3125002"/>
              <a:gd name="connsiteX628" fmla="*/ 2661065 w 12188791"/>
              <a:gd name="connsiteY628" fmla="*/ 550886 h 3125002"/>
              <a:gd name="connsiteX629" fmla="*/ 2550053 w 12188791"/>
              <a:gd name="connsiteY629" fmla="*/ 595162 h 3125002"/>
              <a:gd name="connsiteX630" fmla="*/ 2526632 w 12188791"/>
              <a:gd name="connsiteY630" fmla="*/ 573345 h 3125002"/>
              <a:gd name="connsiteX631" fmla="*/ 2336693 w 12188791"/>
              <a:gd name="connsiteY631" fmla="*/ 734087 h 3125002"/>
              <a:gd name="connsiteX632" fmla="*/ 2388349 w 12188791"/>
              <a:gd name="connsiteY632" fmla="*/ 742429 h 3125002"/>
              <a:gd name="connsiteX633" fmla="*/ 2294342 w 12188791"/>
              <a:gd name="connsiteY633" fmla="*/ 763284 h 3125002"/>
              <a:gd name="connsiteX634" fmla="*/ 2380648 w 12188791"/>
              <a:gd name="connsiteY634" fmla="*/ 796972 h 3125002"/>
              <a:gd name="connsiteX635" fmla="*/ 2471126 w 12188791"/>
              <a:gd name="connsiteY635" fmla="*/ 736012 h 3125002"/>
              <a:gd name="connsiteX636" fmla="*/ 2513156 w 12188791"/>
              <a:gd name="connsiteY636" fmla="*/ 727349 h 3125002"/>
              <a:gd name="connsiteX637" fmla="*/ 2593046 w 12188791"/>
              <a:gd name="connsiteY637" fmla="*/ 724462 h 3125002"/>
              <a:gd name="connsiteX638" fmla="*/ 2644702 w 12188791"/>
              <a:gd name="connsiteY638" fmla="*/ 679223 h 3125002"/>
              <a:gd name="connsiteX639" fmla="*/ 2701812 w 12188791"/>
              <a:gd name="connsiteY639" fmla="*/ 752054 h 3125002"/>
              <a:gd name="connsiteX640" fmla="*/ 2687694 w 12188791"/>
              <a:gd name="connsiteY640" fmla="*/ 650026 h 3125002"/>
              <a:gd name="connsiteX641" fmla="*/ 2657856 w 12188791"/>
              <a:gd name="connsiteY641" fmla="*/ 642326 h 3125002"/>
              <a:gd name="connsiteX642" fmla="*/ 2613580 w 12188791"/>
              <a:gd name="connsiteY642" fmla="*/ 618584 h 3125002"/>
              <a:gd name="connsiteX643" fmla="*/ 9757129 w 12188791"/>
              <a:gd name="connsiteY643" fmla="*/ 627246 h 3125002"/>
              <a:gd name="connsiteX644" fmla="*/ 9918834 w 12188791"/>
              <a:gd name="connsiteY644" fmla="*/ 633663 h 3125002"/>
              <a:gd name="connsiteX645" fmla="*/ 9904075 w 12188791"/>
              <a:gd name="connsiteY645" fmla="*/ 593237 h 3125002"/>
              <a:gd name="connsiteX646" fmla="*/ 9874878 w 12188791"/>
              <a:gd name="connsiteY646" fmla="*/ 577195 h 3125002"/>
              <a:gd name="connsiteX647" fmla="*/ 9772209 w 12188791"/>
              <a:gd name="connsiteY647" fmla="*/ 517839 h 3125002"/>
              <a:gd name="connsiteX648" fmla="*/ 9777342 w 12188791"/>
              <a:gd name="connsiteY648" fmla="*/ 576553 h 3125002"/>
              <a:gd name="connsiteX649" fmla="*/ 9828036 w 12188791"/>
              <a:gd name="connsiteY649" fmla="*/ 570778 h 3125002"/>
              <a:gd name="connsiteX650" fmla="*/ 9829319 w 12188791"/>
              <a:gd name="connsiteY650" fmla="*/ 590670 h 3125002"/>
              <a:gd name="connsiteX651" fmla="*/ 9669860 w 12188791"/>
              <a:gd name="connsiteY651" fmla="*/ 600937 h 3125002"/>
              <a:gd name="connsiteX652" fmla="*/ 9758733 w 12188791"/>
              <a:gd name="connsiteY652" fmla="*/ 629492 h 3125002"/>
              <a:gd name="connsiteX653" fmla="*/ 9685261 w 12188791"/>
              <a:gd name="connsiteY653" fmla="*/ 665748 h 3125002"/>
              <a:gd name="connsiteX654" fmla="*/ 9681411 w 12188791"/>
              <a:gd name="connsiteY654" fmla="*/ 683394 h 3125002"/>
              <a:gd name="connsiteX655" fmla="*/ 9885787 w 12188791"/>
              <a:gd name="connsiteY655" fmla="*/ 729916 h 3125002"/>
              <a:gd name="connsiteX656" fmla="*/ 9895412 w 12188791"/>
              <a:gd name="connsiteY656" fmla="*/ 704569 h 3125002"/>
              <a:gd name="connsiteX657" fmla="*/ 9791139 w 12188791"/>
              <a:gd name="connsiteY657" fmla="*/ 656443 h 3125002"/>
              <a:gd name="connsiteX658" fmla="*/ 9757129 w 12188791"/>
              <a:gd name="connsiteY658" fmla="*/ 627246 h 3125002"/>
              <a:gd name="connsiteX659" fmla="*/ 3738131 w 12188791"/>
              <a:gd name="connsiteY659" fmla="*/ 646176 h 3125002"/>
              <a:gd name="connsiteX660" fmla="*/ 3702518 w 12188791"/>
              <a:gd name="connsiteY660" fmla="*/ 646176 h 3125002"/>
              <a:gd name="connsiteX661" fmla="*/ 3727223 w 12188791"/>
              <a:gd name="connsiteY661" fmla="*/ 700398 h 3125002"/>
              <a:gd name="connsiteX662" fmla="*/ 3647012 w 12188791"/>
              <a:gd name="connsiteY662" fmla="*/ 690452 h 3125002"/>
              <a:gd name="connsiteX663" fmla="*/ 3655354 w 12188791"/>
              <a:gd name="connsiteY663" fmla="*/ 654839 h 3125002"/>
              <a:gd name="connsiteX664" fmla="*/ 3525092 w 12188791"/>
              <a:gd name="connsiteY664" fmla="*/ 747241 h 3125002"/>
              <a:gd name="connsiteX665" fmla="*/ 3495254 w 12188791"/>
              <a:gd name="connsiteY665" fmla="*/ 714516 h 3125002"/>
              <a:gd name="connsiteX666" fmla="*/ 3419215 w 12188791"/>
              <a:gd name="connsiteY666" fmla="*/ 753979 h 3125002"/>
              <a:gd name="connsiteX667" fmla="*/ 3442957 w 12188791"/>
              <a:gd name="connsiteY667" fmla="*/ 814297 h 3125002"/>
              <a:gd name="connsiteX668" fmla="*/ 3493650 w 12188791"/>
              <a:gd name="connsiteY668" fmla="*/ 799539 h 3125002"/>
              <a:gd name="connsiteX669" fmla="*/ 3523167 w 12188791"/>
              <a:gd name="connsiteY669" fmla="*/ 744996 h 3125002"/>
              <a:gd name="connsiteX670" fmla="*/ 3647975 w 12188791"/>
              <a:gd name="connsiteY670" fmla="*/ 760396 h 3125002"/>
              <a:gd name="connsiteX671" fmla="*/ 3842405 w 12188791"/>
              <a:gd name="connsiteY671" fmla="*/ 735370 h 3125002"/>
              <a:gd name="connsiteX672" fmla="*/ 3781124 w 12188791"/>
              <a:gd name="connsiteY672" fmla="*/ 753658 h 3125002"/>
              <a:gd name="connsiteX673" fmla="*/ 3752248 w 12188791"/>
              <a:gd name="connsiteY673" fmla="*/ 776759 h 3125002"/>
              <a:gd name="connsiteX674" fmla="*/ 3597282 w 12188791"/>
              <a:gd name="connsiteY674" fmla="*/ 830981 h 3125002"/>
              <a:gd name="connsiteX675" fmla="*/ 3655034 w 12188791"/>
              <a:gd name="connsiteY675" fmla="*/ 843815 h 3125002"/>
              <a:gd name="connsiteX676" fmla="*/ 3751286 w 12188791"/>
              <a:gd name="connsiteY676" fmla="*/ 775476 h 3125002"/>
              <a:gd name="connsiteX677" fmla="*/ 3786900 w 12188791"/>
              <a:gd name="connsiteY677" fmla="*/ 779646 h 3125002"/>
              <a:gd name="connsiteX678" fmla="*/ 3795562 w 12188791"/>
              <a:gd name="connsiteY678" fmla="*/ 795689 h 3125002"/>
              <a:gd name="connsiteX679" fmla="*/ 3608190 w 12188791"/>
              <a:gd name="connsiteY679" fmla="*/ 931084 h 3125002"/>
              <a:gd name="connsiteX680" fmla="*/ 3850426 w 12188791"/>
              <a:gd name="connsiteY680" fmla="*/ 849911 h 3125002"/>
              <a:gd name="connsiteX681" fmla="*/ 3915236 w 12188791"/>
              <a:gd name="connsiteY681" fmla="*/ 781251 h 3125002"/>
              <a:gd name="connsiteX682" fmla="*/ 4077262 w 12188791"/>
              <a:gd name="connsiteY682" fmla="*/ 772267 h 3125002"/>
              <a:gd name="connsiteX683" fmla="*/ 4059615 w 12188791"/>
              <a:gd name="connsiteY683" fmla="*/ 733766 h 3125002"/>
              <a:gd name="connsiteX684" fmla="*/ 4125709 w 12188791"/>
              <a:gd name="connsiteY684" fmla="*/ 733766 h 3125002"/>
              <a:gd name="connsiteX685" fmla="*/ 4186669 w 12188791"/>
              <a:gd name="connsiteY685" fmla="*/ 805956 h 3125002"/>
              <a:gd name="connsiteX686" fmla="*/ 4235758 w 12188791"/>
              <a:gd name="connsiteY686" fmla="*/ 672164 h 3125002"/>
              <a:gd name="connsiteX687" fmla="*/ 4073732 w 12188791"/>
              <a:gd name="connsiteY687" fmla="*/ 686602 h 3125002"/>
              <a:gd name="connsiteX688" fmla="*/ 4121217 w 12188791"/>
              <a:gd name="connsiteY688" fmla="*/ 667352 h 3125002"/>
              <a:gd name="connsiteX689" fmla="*/ 4136297 w 12188791"/>
              <a:gd name="connsiteY689" fmla="*/ 618584 h 3125002"/>
              <a:gd name="connsiteX690" fmla="*/ 4122180 w 12188791"/>
              <a:gd name="connsiteY690" fmla="*/ 609600 h 3125002"/>
              <a:gd name="connsiteX691" fmla="*/ 4105817 w 12188791"/>
              <a:gd name="connsiteY691" fmla="*/ 655801 h 3125002"/>
              <a:gd name="connsiteX692" fmla="*/ 4093304 w 12188791"/>
              <a:gd name="connsiteY692" fmla="*/ 652914 h 3125002"/>
              <a:gd name="connsiteX693" fmla="*/ 4086887 w 12188791"/>
              <a:gd name="connsiteY693" fmla="*/ 604788 h 3125002"/>
              <a:gd name="connsiteX694" fmla="*/ 4018547 w 12188791"/>
              <a:gd name="connsiteY694" fmla="*/ 681469 h 3125002"/>
              <a:gd name="connsiteX695" fmla="*/ 4075016 w 12188791"/>
              <a:gd name="connsiteY695" fmla="*/ 684998 h 3125002"/>
              <a:gd name="connsiteX696" fmla="*/ 3918766 w 12188791"/>
              <a:gd name="connsiteY696" fmla="*/ 736974 h 3125002"/>
              <a:gd name="connsiteX697" fmla="*/ 4010847 w 12188791"/>
              <a:gd name="connsiteY697" fmla="*/ 597729 h 3125002"/>
              <a:gd name="connsiteX698" fmla="*/ 3774066 w 12188791"/>
              <a:gd name="connsiteY698" fmla="*/ 657726 h 3125002"/>
              <a:gd name="connsiteX699" fmla="*/ 3736527 w 12188791"/>
              <a:gd name="connsiteY699" fmla="*/ 644572 h 3125002"/>
              <a:gd name="connsiteX700" fmla="*/ 3799091 w 12188791"/>
              <a:gd name="connsiteY700" fmla="*/ 578478 h 3125002"/>
              <a:gd name="connsiteX701" fmla="*/ 3803583 w 12188791"/>
              <a:gd name="connsiteY701" fmla="*/ 596125 h 3125002"/>
              <a:gd name="connsiteX702" fmla="*/ 3944433 w 12188791"/>
              <a:gd name="connsiteY702" fmla="*/ 565645 h 3125002"/>
              <a:gd name="connsiteX703" fmla="*/ 3941866 w 12188791"/>
              <a:gd name="connsiteY703" fmla="*/ 548961 h 3125002"/>
              <a:gd name="connsiteX704" fmla="*/ 3787541 w 12188791"/>
              <a:gd name="connsiteY704" fmla="*/ 548961 h 3125002"/>
              <a:gd name="connsiteX705" fmla="*/ 3632895 w 12188791"/>
              <a:gd name="connsiteY705" fmla="*/ 588745 h 3125002"/>
              <a:gd name="connsiteX706" fmla="*/ 3738131 w 12188791"/>
              <a:gd name="connsiteY706" fmla="*/ 646176 h 3125002"/>
              <a:gd name="connsiteX707" fmla="*/ 2213490 w 12188791"/>
              <a:gd name="connsiteY707" fmla="*/ 1027016 h 3125002"/>
              <a:gd name="connsiteX708" fmla="*/ 2077453 w 12188791"/>
              <a:gd name="connsiteY708" fmla="*/ 1044020 h 3125002"/>
              <a:gd name="connsiteX709" fmla="*/ 1954891 w 12188791"/>
              <a:gd name="connsiteY709" fmla="*/ 1087655 h 3125002"/>
              <a:gd name="connsiteX710" fmla="*/ 1953608 w 12188791"/>
              <a:gd name="connsiteY710" fmla="*/ 1094072 h 3125002"/>
              <a:gd name="connsiteX711" fmla="*/ 1988900 w 12188791"/>
              <a:gd name="connsiteY711" fmla="*/ 1110114 h 3125002"/>
              <a:gd name="connsiteX712" fmla="*/ 1867301 w 12188791"/>
              <a:gd name="connsiteY712" fmla="*/ 1109793 h 3125002"/>
              <a:gd name="connsiteX713" fmla="*/ 1821100 w 12188791"/>
              <a:gd name="connsiteY713" fmla="*/ 1046587 h 3125002"/>
              <a:gd name="connsiteX714" fmla="*/ 1777465 w 12188791"/>
              <a:gd name="connsiteY714" fmla="*/ 1114285 h 3125002"/>
              <a:gd name="connsiteX715" fmla="*/ 1847730 w 12188791"/>
              <a:gd name="connsiteY715" fmla="*/ 1151503 h 3125002"/>
              <a:gd name="connsiteX716" fmla="*/ 1784203 w 12188791"/>
              <a:gd name="connsiteY716" fmla="*/ 1200591 h 3125002"/>
              <a:gd name="connsiteX717" fmla="*/ 1741210 w 12188791"/>
              <a:gd name="connsiteY717" fmla="*/ 1224013 h 3125002"/>
              <a:gd name="connsiteX718" fmla="*/ 1763348 w 12188791"/>
              <a:gd name="connsiteY718" fmla="*/ 1166261 h 3125002"/>
              <a:gd name="connsiteX719" fmla="*/ 1695009 w 12188791"/>
              <a:gd name="connsiteY719" fmla="*/ 1272781 h 3125002"/>
              <a:gd name="connsiteX720" fmla="*/ 1791903 w 12188791"/>
              <a:gd name="connsiteY720" fmla="*/ 1246151 h 3125002"/>
              <a:gd name="connsiteX721" fmla="*/ 1983446 w 12188791"/>
              <a:gd name="connsiteY721" fmla="*/ 1183587 h 3125002"/>
              <a:gd name="connsiteX722" fmla="*/ 2014568 w 12188791"/>
              <a:gd name="connsiteY722" fmla="*/ 1177491 h 3125002"/>
              <a:gd name="connsiteX723" fmla="*/ 2143225 w 12188791"/>
              <a:gd name="connsiteY723" fmla="*/ 1148936 h 3125002"/>
              <a:gd name="connsiteX724" fmla="*/ 2143225 w 12188791"/>
              <a:gd name="connsiteY724" fmla="*/ 1087334 h 3125002"/>
              <a:gd name="connsiteX725" fmla="*/ 2179481 w 12188791"/>
              <a:gd name="connsiteY725" fmla="*/ 1117493 h 3125002"/>
              <a:gd name="connsiteX726" fmla="*/ 2193919 w 12188791"/>
              <a:gd name="connsiteY726" fmla="*/ 1075142 h 3125002"/>
              <a:gd name="connsiteX727" fmla="*/ 2224078 w 12188791"/>
              <a:gd name="connsiteY727" fmla="*/ 1036320 h 3125002"/>
              <a:gd name="connsiteX728" fmla="*/ 2320972 w 12188791"/>
              <a:gd name="connsiteY728" fmla="*/ 1089580 h 3125002"/>
              <a:gd name="connsiteX729" fmla="*/ 2371986 w 12188791"/>
              <a:gd name="connsiteY729" fmla="*/ 1111076 h 3125002"/>
              <a:gd name="connsiteX730" fmla="*/ 2378082 w 12188791"/>
              <a:gd name="connsiteY730" fmla="*/ 1095997 h 3125002"/>
              <a:gd name="connsiteX731" fmla="*/ 2331560 w 12188791"/>
              <a:gd name="connsiteY731" fmla="*/ 1061025 h 3125002"/>
              <a:gd name="connsiteX732" fmla="*/ 2491981 w 12188791"/>
              <a:gd name="connsiteY732" fmla="*/ 981777 h 3125002"/>
              <a:gd name="connsiteX733" fmla="*/ 2503210 w 12188791"/>
              <a:gd name="connsiteY733" fmla="*/ 994611 h 3125002"/>
              <a:gd name="connsiteX734" fmla="*/ 2412733 w 12188791"/>
              <a:gd name="connsiteY734" fmla="*/ 1142198 h 3125002"/>
              <a:gd name="connsiteX735" fmla="*/ 2428133 w 12188791"/>
              <a:gd name="connsiteY735" fmla="*/ 1156957 h 3125002"/>
              <a:gd name="connsiteX736" fmla="*/ 2523102 w 12188791"/>
              <a:gd name="connsiteY736" fmla="*/ 1124552 h 3125002"/>
              <a:gd name="connsiteX737" fmla="*/ 2515081 w 12188791"/>
              <a:gd name="connsiteY737" fmla="*/ 1104980 h 3125002"/>
              <a:gd name="connsiteX738" fmla="*/ 2472088 w 12188791"/>
              <a:gd name="connsiteY738" fmla="*/ 1119739 h 3125002"/>
              <a:gd name="connsiteX739" fmla="*/ 2581496 w 12188791"/>
              <a:gd name="connsiteY739" fmla="*/ 1035679 h 3125002"/>
              <a:gd name="connsiteX740" fmla="*/ 2514119 w 12188791"/>
              <a:gd name="connsiteY740" fmla="*/ 1047229 h 3125002"/>
              <a:gd name="connsiteX741" fmla="*/ 2506740 w 12188791"/>
              <a:gd name="connsiteY741" fmla="*/ 1027016 h 3125002"/>
              <a:gd name="connsiteX742" fmla="*/ 2585025 w 12188791"/>
              <a:gd name="connsiteY742" fmla="*/ 991081 h 3125002"/>
              <a:gd name="connsiteX743" fmla="*/ 2437438 w 12188791"/>
              <a:gd name="connsiteY743" fmla="*/ 950334 h 3125002"/>
              <a:gd name="connsiteX744" fmla="*/ 2453480 w 12188791"/>
              <a:gd name="connsiteY744" fmla="*/ 923705 h 3125002"/>
              <a:gd name="connsiteX745" fmla="*/ 2441929 w 12188791"/>
              <a:gd name="connsiteY745" fmla="*/ 915363 h 3125002"/>
              <a:gd name="connsiteX746" fmla="*/ 2329955 w 12188791"/>
              <a:gd name="connsiteY746" fmla="*/ 1010332 h 3125002"/>
              <a:gd name="connsiteX747" fmla="*/ 2288567 w 12188791"/>
              <a:gd name="connsiteY747" fmla="*/ 878466 h 3125002"/>
              <a:gd name="connsiteX748" fmla="*/ 2248462 w 12188791"/>
              <a:gd name="connsiteY748" fmla="*/ 1019316 h 3125002"/>
              <a:gd name="connsiteX749" fmla="*/ 2213490 w 12188791"/>
              <a:gd name="connsiteY749" fmla="*/ 1027016 h 3125002"/>
              <a:gd name="connsiteX750" fmla="*/ 7967472 w 12188791"/>
              <a:gd name="connsiteY750" fmla="*/ 481584 h 3125002"/>
              <a:gd name="connsiteX751" fmla="*/ 7859028 w 12188791"/>
              <a:gd name="connsiteY751" fmla="*/ 471959 h 3125002"/>
              <a:gd name="connsiteX752" fmla="*/ 7803522 w 12188791"/>
              <a:gd name="connsiteY752" fmla="*/ 503722 h 3125002"/>
              <a:gd name="connsiteX753" fmla="*/ 7784913 w 12188791"/>
              <a:gd name="connsiteY753" fmla="*/ 574307 h 3125002"/>
              <a:gd name="connsiteX754" fmla="*/ 7840419 w 12188791"/>
              <a:gd name="connsiteY754" fmla="*/ 585216 h 3125002"/>
              <a:gd name="connsiteX755" fmla="*/ 7839456 w 12188791"/>
              <a:gd name="connsiteY755" fmla="*/ 594841 h 3125002"/>
              <a:gd name="connsiteX756" fmla="*/ 7753150 w 12188791"/>
              <a:gd name="connsiteY756" fmla="*/ 594841 h 3125002"/>
              <a:gd name="connsiteX757" fmla="*/ 7750262 w 12188791"/>
              <a:gd name="connsiteY757" fmla="*/ 605429 h 3125002"/>
              <a:gd name="connsiteX758" fmla="*/ 8014636 w 12188791"/>
              <a:gd name="connsiteY758" fmla="*/ 657406 h 3125002"/>
              <a:gd name="connsiteX759" fmla="*/ 8017202 w 12188791"/>
              <a:gd name="connsiteY759" fmla="*/ 677940 h 3125002"/>
              <a:gd name="connsiteX760" fmla="*/ 7911325 w 12188791"/>
              <a:gd name="connsiteY760" fmla="*/ 764888 h 3125002"/>
              <a:gd name="connsiteX761" fmla="*/ 8069500 w 12188791"/>
              <a:gd name="connsiteY761" fmla="*/ 760717 h 3125002"/>
              <a:gd name="connsiteX762" fmla="*/ 8232809 w 12188791"/>
              <a:gd name="connsiteY762" fmla="*/ 706494 h 3125002"/>
              <a:gd name="connsiteX763" fmla="*/ 8127251 w 12188791"/>
              <a:gd name="connsiteY763" fmla="*/ 682752 h 3125002"/>
              <a:gd name="connsiteX764" fmla="*/ 8127573 w 12188791"/>
              <a:gd name="connsiteY764" fmla="*/ 664464 h 3125002"/>
              <a:gd name="connsiteX765" fmla="*/ 8209387 w 12188791"/>
              <a:gd name="connsiteY765" fmla="*/ 656443 h 3125002"/>
              <a:gd name="connsiteX766" fmla="*/ 7907475 w 12188791"/>
              <a:gd name="connsiteY766" fmla="*/ 604467 h 3125002"/>
              <a:gd name="connsiteX767" fmla="*/ 7970039 w 12188791"/>
              <a:gd name="connsiteY767" fmla="*/ 506610 h 3125002"/>
              <a:gd name="connsiteX768" fmla="*/ 7967472 w 12188791"/>
              <a:gd name="connsiteY768" fmla="*/ 481584 h 3125002"/>
              <a:gd name="connsiteX769" fmla="*/ 8017524 w 12188791"/>
              <a:gd name="connsiteY769" fmla="*/ 583291 h 3125002"/>
              <a:gd name="connsiteX770" fmla="*/ 8162544 w 12188791"/>
              <a:gd name="connsiteY770" fmla="*/ 612488 h 3125002"/>
              <a:gd name="connsiteX771" fmla="*/ 8176019 w 12188791"/>
              <a:gd name="connsiteY771" fmla="*/ 599975 h 3125002"/>
              <a:gd name="connsiteX772" fmla="*/ 8163186 w 12188791"/>
              <a:gd name="connsiteY772" fmla="*/ 499551 h 3125002"/>
              <a:gd name="connsiteX773" fmla="*/ 7967472 w 12188791"/>
              <a:gd name="connsiteY773" fmla="*/ 481584 h 3125002"/>
              <a:gd name="connsiteX774" fmla="*/ 4486656 w 12188791"/>
              <a:gd name="connsiteY774" fmla="*/ 611846 h 3125002"/>
              <a:gd name="connsiteX775" fmla="*/ 4675312 w 12188791"/>
              <a:gd name="connsiteY775" fmla="*/ 581045 h 3125002"/>
              <a:gd name="connsiteX776" fmla="*/ 4845037 w 12188791"/>
              <a:gd name="connsiteY776" fmla="*/ 569174 h 3125002"/>
              <a:gd name="connsiteX777" fmla="*/ 4845037 w 12188791"/>
              <a:gd name="connsiteY777" fmla="*/ 548961 h 3125002"/>
              <a:gd name="connsiteX778" fmla="*/ 4802686 w 12188791"/>
              <a:gd name="connsiteY778" fmla="*/ 522331 h 3125002"/>
              <a:gd name="connsiteX779" fmla="*/ 4860758 w 12188791"/>
              <a:gd name="connsiteY779" fmla="*/ 499872 h 3125002"/>
              <a:gd name="connsiteX780" fmla="*/ 4722154 w 12188791"/>
              <a:gd name="connsiteY780" fmla="*/ 402978 h 3125002"/>
              <a:gd name="connsiteX781" fmla="*/ 4792740 w 12188791"/>
              <a:gd name="connsiteY781" fmla="*/ 444687 h 3125002"/>
              <a:gd name="connsiteX782" fmla="*/ 4623977 w 12188791"/>
              <a:gd name="connsiteY782" fmla="*/ 474205 h 3125002"/>
              <a:gd name="connsiteX783" fmla="*/ 4547295 w 12188791"/>
              <a:gd name="connsiteY783" fmla="*/ 523935 h 3125002"/>
              <a:gd name="connsiteX784" fmla="*/ 4490185 w 12188791"/>
              <a:gd name="connsiteY784" fmla="*/ 431212 h 3125002"/>
              <a:gd name="connsiteX785" fmla="*/ 4473823 w 12188791"/>
              <a:gd name="connsiteY785" fmla="*/ 555378 h 3125002"/>
              <a:gd name="connsiteX786" fmla="*/ 4460347 w 12188791"/>
              <a:gd name="connsiteY786" fmla="*/ 554415 h 3125002"/>
              <a:gd name="connsiteX787" fmla="*/ 4486656 w 12188791"/>
              <a:gd name="connsiteY787" fmla="*/ 611846 h 3125002"/>
              <a:gd name="connsiteX788" fmla="*/ 4372757 w 12188791"/>
              <a:gd name="connsiteY788" fmla="*/ 581366 h 3125002"/>
              <a:gd name="connsiteX789" fmla="*/ 4186990 w 12188791"/>
              <a:gd name="connsiteY789" fmla="*/ 596446 h 3125002"/>
              <a:gd name="connsiteX790" fmla="*/ 4146884 w 12188791"/>
              <a:gd name="connsiteY790" fmla="*/ 645214 h 3125002"/>
              <a:gd name="connsiteX791" fmla="*/ 4160039 w 12188791"/>
              <a:gd name="connsiteY791" fmla="*/ 660614 h 3125002"/>
              <a:gd name="connsiteX792" fmla="*/ 4273938 w 12188791"/>
              <a:gd name="connsiteY792" fmla="*/ 622755 h 3125002"/>
              <a:gd name="connsiteX793" fmla="*/ 4258217 w 12188791"/>
              <a:gd name="connsiteY793" fmla="*/ 584895 h 3125002"/>
              <a:gd name="connsiteX794" fmla="*/ 4298643 w 12188791"/>
              <a:gd name="connsiteY794" fmla="*/ 599012 h 3125002"/>
              <a:gd name="connsiteX795" fmla="*/ 4336181 w 12188791"/>
              <a:gd name="connsiteY795" fmla="*/ 626926 h 3125002"/>
              <a:gd name="connsiteX796" fmla="*/ 4486656 w 12188791"/>
              <a:gd name="connsiteY796" fmla="*/ 611846 h 3125002"/>
              <a:gd name="connsiteX797" fmla="*/ 6830087 w 12188791"/>
              <a:gd name="connsiteY797" fmla="*/ 457521 h 3125002"/>
              <a:gd name="connsiteX798" fmla="*/ 6861209 w 12188791"/>
              <a:gd name="connsiteY798" fmla="*/ 523294 h 3125002"/>
              <a:gd name="connsiteX799" fmla="*/ 6972541 w 12188791"/>
              <a:gd name="connsiteY799" fmla="*/ 501476 h 3125002"/>
              <a:gd name="connsiteX800" fmla="*/ 7113712 w 12188791"/>
              <a:gd name="connsiteY800" fmla="*/ 503722 h 3125002"/>
              <a:gd name="connsiteX801" fmla="*/ 7140983 w 12188791"/>
              <a:gd name="connsiteY801" fmla="*/ 503722 h 3125002"/>
              <a:gd name="connsiteX802" fmla="*/ 7300442 w 12188791"/>
              <a:gd name="connsiteY802" fmla="*/ 483830 h 3125002"/>
              <a:gd name="connsiteX803" fmla="*/ 7251353 w 12188791"/>
              <a:gd name="connsiteY803" fmla="*/ 536127 h 3125002"/>
              <a:gd name="connsiteX804" fmla="*/ 7310067 w 12188791"/>
              <a:gd name="connsiteY804" fmla="*/ 514310 h 3125002"/>
              <a:gd name="connsiteX805" fmla="*/ 7416907 w 12188791"/>
              <a:gd name="connsiteY805" fmla="*/ 500514 h 3125002"/>
              <a:gd name="connsiteX806" fmla="*/ 7522785 w 12188791"/>
              <a:gd name="connsiteY806" fmla="*/ 515593 h 3125002"/>
              <a:gd name="connsiteX807" fmla="*/ 7388352 w 12188791"/>
              <a:gd name="connsiteY807" fmla="*/ 470996 h 3125002"/>
              <a:gd name="connsiteX808" fmla="*/ 7383539 w 12188791"/>
              <a:gd name="connsiteY808" fmla="*/ 401053 h 3125002"/>
              <a:gd name="connsiteX809" fmla="*/ 7336055 w 12188791"/>
              <a:gd name="connsiteY809" fmla="*/ 394636 h 3125002"/>
              <a:gd name="connsiteX810" fmla="*/ 7346964 w 12188791"/>
              <a:gd name="connsiteY810" fmla="*/ 420945 h 3125002"/>
              <a:gd name="connsiteX811" fmla="*/ 7152854 w 12188791"/>
              <a:gd name="connsiteY811" fmla="*/ 428003 h 3125002"/>
              <a:gd name="connsiteX812" fmla="*/ 7181088 w 12188791"/>
              <a:gd name="connsiteY812" fmla="*/ 384048 h 3125002"/>
              <a:gd name="connsiteX813" fmla="*/ 7072322 w 12188791"/>
              <a:gd name="connsiteY813" fmla="*/ 382123 h 3125002"/>
              <a:gd name="connsiteX814" fmla="*/ 6990187 w 12188791"/>
              <a:gd name="connsiteY814" fmla="*/ 400090 h 3125002"/>
              <a:gd name="connsiteX815" fmla="*/ 6828162 w 12188791"/>
              <a:gd name="connsiteY815" fmla="*/ 459767 h 3125002"/>
              <a:gd name="connsiteX816" fmla="*/ 6869550 w 12188791"/>
              <a:gd name="connsiteY816" fmla="*/ 424795 h 3125002"/>
              <a:gd name="connsiteX817" fmla="*/ 6941420 w 12188791"/>
              <a:gd name="connsiteY817" fmla="*/ 406828 h 3125002"/>
              <a:gd name="connsiteX818" fmla="*/ 6935323 w 12188791"/>
              <a:gd name="connsiteY818" fmla="*/ 383086 h 3125002"/>
              <a:gd name="connsiteX819" fmla="*/ 6635336 w 12188791"/>
              <a:gd name="connsiteY819" fmla="*/ 449821 h 3125002"/>
              <a:gd name="connsiteX820" fmla="*/ 6631165 w 12188791"/>
              <a:gd name="connsiteY820" fmla="*/ 494739 h 3125002"/>
              <a:gd name="connsiteX821" fmla="*/ 6543254 w 12188791"/>
              <a:gd name="connsiteY821" fmla="*/ 432816 h 3125002"/>
              <a:gd name="connsiteX822" fmla="*/ 6517266 w 12188791"/>
              <a:gd name="connsiteY822" fmla="*/ 372819 h 3125002"/>
              <a:gd name="connsiteX823" fmla="*/ 6465289 w 12188791"/>
              <a:gd name="connsiteY823" fmla="*/ 446291 h 3125002"/>
              <a:gd name="connsiteX824" fmla="*/ 6313852 w 12188791"/>
              <a:gd name="connsiteY824" fmla="*/ 516235 h 3125002"/>
              <a:gd name="connsiteX825" fmla="*/ 6448285 w 12188791"/>
              <a:gd name="connsiteY825" fmla="*/ 540619 h 3125002"/>
              <a:gd name="connsiteX826" fmla="*/ 6467856 w 12188791"/>
              <a:gd name="connsiteY826" fmla="*/ 510460 h 3125002"/>
              <a:gd name="connsiteX827" fmla="*/ 6433526 w 12188791"/>
              <a:gd name="connsiteY827" fmla="*/ 496022 h 3125002"/>
              <a:gd name="connsiteX828" fmla="*/ 6441868 w 12188791"/>
              <a:gd name="connsiteY828" fmla="*/ 473563 h 3125002"/>
              <a:gd name="connsiteX829" fmla="*/ 6529458 w 12188791"/>
              <a:gd name="connsiteY829" fmla="*/ 510139 h 3125002"/>
              <a:gd name="connsiteX830" fmla="*/ 6527533 w 12188791"/>
              <a:gd name="connsiteY830" fmla="*/ 566607 h 3125002"/>
              <a:gd name="connsiteX831" fmla="*/ 6669024 w 12188791"/>
              <a:gd name="connsiteY831" fmla="*/ 574307 h 3125002"/>
              <a:gd name="connsiteX832" fmla="*/ 6806345 w 12188791"/>
              <a:gd name="connsiteY832" fmla="*/ 549923 h 3125002"/>
              <a:gd name="connsiteX833" fmla="*/ 6721322 w 12188791"/>
              <a:gd name="connsiteY833" fmla="*/ 554736 h 3125002"/>
              <a:gd name="connsiteX834" fmla="*/ 6764314 w 12188791"/>
              <a:gd name="connsiteY834" fmla="*/ 524256 h 3125002"/>
              <a:gd name="connsiteX835" fmla="*/ 6806986 w 12188791"/>
              <a:gd name="connsiteY835" fmla="*/ 469071 h 3125002"/>
              <a:gd name="connsiteX836" fmla="*/ 6830087 w 12188791"/>
              <a:gd name="connsiteY836" fmla="*/ 457521 h 3125002"/>
              <a:gd name="connsiteX837" fmla="*/ 5834514 w 12188791"/>
              <a:gd name="connsiteY837" fmla="*/ 559549 h 3125002"/>
              <a:gd name="connsiteX838" fmla="*/ 5814622 w 12188791"/>
              <a:gd name="connsiteY838" fmla="*/ 574307 h 3125002"/>
              <a:gd name="connsiteX839" fmla="*/ 5827455 w 12188791"/>
              <a:gd name="connsiteY839" fmla="*/ 589387 h 3125002"/>
              <a:gd name="connsiteX840" fmla="*/ 5889699 w 12188791"/>
              <a:gd name="connsiteY840" fmla="*/ 536769 h 3125002"/>
              <a:gd name="connsiteX841" fmla="*/ 6037286 w 12188791"/>
              <a:gd name="connsiteY841" fmla="*/ 536769 h 3125002"/>
              <a:gd name="connsiteX842" fmla="*/ 5979855 w 12188791"/>
              <a:gd name="connsiteY842" fmla="*/ 678581 h 3125002"/>
              <a:gd name="connsiteX843" fmla="*/ 6000710 w 12188791"/>
              <a:gd name="connsiteY843" fmla="*/ 692377 h 3125002"/>
              <a:gd name="connsiteX844" fmla="*/ 6018677 w 12188791"/>
              <a:gd name="connsiteY844" fmla="*/ 659972 h 3125002"/>
              <a:gd name="connsiteX845" fmla="*/ 6106267 w 12188791"/>
              <a:gd name="connsiteY845" fmla="*/ 592595 h 3125002"/>
              <a:gd name="connsiteX846" fmla="*/ 6290110 w 12188791"/>
              <a:gd name="connsiteY846" fmla="*/ 574307 h 3125002"/>
              <a:gd name="connsiteX847" fmla="*/ 6300056 w 12188791"/>
              <a:gd name="connsiteY847" fmla="*/ 560511 h 3125002"/>
              <a:gd name="connsiteX848" fmla="*/ 6237813 w 12188791"/>
              <a:gd name="connsiteY848" fmla="*/ 564361 h 3125002"/>
              <a:gd name="connsiteX849" fmla="*/ 6260592 w 12188791"/>
              <a:gd name="connsiteY849" fmla="*/ 456879 h 3125002"/>
              <a:gd name="connsiteX850" fmla="*/ 6169794 w 12188791"/>
              <a:gd name="connsiteY850" fmla="*/ 403299 h 3125002"/>
              <a:gd name="connsiteX851" fmla="*/ 6078996 w 12188791"/>
              <a:gd name="connsiteY851" fmla="*/ 455275 h 3125002"/>
              <a:gd name="connsiteX852" fmla="*/ 6029586 w 12188791"/>
              <a:gd name="connsiteY852" fmla="*/ 399128 h 3125002"/>
              <a:gd name="connsiteX853" fmla="*/ 5972155 w 12188791"/>
              <a:gd name="connsiteY853" fmla="*/ 473242 h 3125002"/>
              <a:gd name="connsiteX854" fmla="*/ 5887132 w 12188791"/>
              <a:gd name="connsiteY854" fmla="*/ 376669 h 3125002"/>
              <a:gd name="connsiteX855" fmla="*/ 5874619 w 12188791"/>
              <a:gd name="connsiteY855" fmla="*/ 389823 h 3125002"/>
              <a:gd name="connsiteX856" fmla="*/ 5896116 w 12188791"/>
              <a:gd name="connsiteY856" fmla="*/ 405544 h 3125002"/>
              <a:gd name="connsiteX857" fmla="*/ 5719011 w 12188791"/>
              <a:gd name="connsiteY857" fmla="*/ 419341 h 3125002"/>
              <a:gd name="connsiteX858" fmla="*/ 5834514 w 12188791"/>
              <a:gd name="connsiteY858" fmla="*/ 559549 h 3125002"/>
              <a:gd name="connsiteX859" fmla="*/ 7411774 w 12188791"/>
              <a:gd name="connsiteY859" fmla="*/ 586820 h 3125002"/>
              <a:gd name="connsiteX860" fmla="*/ 7420757 w 12188791"/>
              <a:gd name="connsiteY860" fmla="*/ 530994 h 3125002"/>
              <a:gd name="connsiteX861" fmla="*/ 7379369 w 12188791"/>
              <a:gd name="connsiteY861" fmla="*/ 565645 h 3125002"/>
              <a:gd name="connsiteX862" fmla="*/ 7243973 w 12188791"/>
              <a:gd name="connsiteY862" fmla="*/ 640401 h 3125002"/>
              <a:gd name="connsiteX863" fmla="*/ 7134245 w 12188791"/>
              <a:gd name="connsiteY863" fmla="*/ 684036 h 3125002"/>
              <a:gd name="connsiteX864" fmla="*/ 7084836 w 12188791"/>
              <a:gd name="connsiteY864" fmla="*/ 624680 h 3125002"/>
              <a:gd name="connsiteX865" fmla="*/ 7107615 w 12188791"/>
              <a:gd name="connsiteY865" fmla="*/ 556020 h 3125002"/>
              <a:gd name="connsiteX866" fmla="*/ 6972541 w 12188791"/>
              <a:gd name="connsiteY866" fmla="*/ 556020 h 3125002"/>
              <a:gd name="connsiteX867" fmla="*/ 6745064 w 12188791"/>
              <a:gd name="connsiteY867" fmla="*/ 704249 h 3125002"/>
              <a:gd name="connsiteX868" fmla="*/ 6764314 w 12188791"/>
              <a:gd name="connsiteY868" fmla="*/ 758792 h 3125002"/>
              <a:gd name="connsiteX869" fmla="*/ 6855434 w 12188791"/>
              <a:gd name="connsiteY869" fmla="*/ 773550 h 3125002"/>
              <a:gd name="connsiteX870" fmla="*/ 6807307 w 12188791"/>
              <a:gd name="connsiteY870" fmla="*/ 721895 h 3125002"/>
              <a:gd name="connsiteX871" fmla="*/ 6927302 w 12188791"/>
              <a:gd name="connsiteY871" fmla="*/ 670239 h 3125002"/>
              <a:gd name="connsiteX872" fmla="*/ 6918639 w 12188791"/>
              <a:gd name="connsiteY872" fmla="*/ 665748 h 3125002"/>
              <a:gd name="connsiteX873" fmla="*/ 7027405 w 12188791"/>
              <a:gd name="connsiteY873" fmla="*/ 576874 h 3125002"/>
              <a:gd name="connsiteX874" fmla="*/ 6985695 w 12188791"/>
              <a:gd name="connsiteY874" fmla="*/ 691415 h 3125002"/>
              <a:gd name="connsiteX875" fmla="*/ 7083232 w 12188791"/>
              <a:gd name="connsiteY875" fmla="*/ 707457 h 3125002"/>
              <a:gd name="connsiteX876" fmla="*/ 7322259 w 12188791"/>
              <a:gd name="connsiteY876" fmla="*/ 672164 h 3125002"/>
              <a:gd name="connsiteX877" fmla="*/ 7362685 w 12188791"/>
              <a:gd name="connsiteY877" fmla="*/ 682431 h 3125002"/>
              <a:gd name="connsiteX878" fmla="*/ 7388994 w 12188791"/>
              <a:gd name="connsiteY878" fmla="*/ 690773 h 3125002"/>
              <a:gd name="connsiteX879" fmla="*/ 7487171 w 12188791"/>
              <a:gd name="connsiteY879" fmla="*/ 636230 h 3125002"/>
              <a:gd name="connsiteX880" fmla="*/ 7494551 w 12188791"/>
              <a:gd name="connsiteY880" fmla="*/ 572382 h 3125002"/>
              <a:gd name="connsiteX881" fmla="*/ 7411774 w 12188791"/>
              <a:gd name="connsiteY881" fmla="*/ 586820 h 3125002"/>
              <a:gd name="connsiteX882" fmla="*/ 2792289 w 12188791"/>
              <a:gd name="connsiteY882" fmla="*/ 894829 h 3125002"/>
              <a:gd name="connsiteX883" fmla="*/ 2806406 w 12188791"/>
              <a:gd name="connsiteY883" fmla="*/ 918250 h 3125002"/>
              <a:gd name="connsiteX884" fmla="*/ 2896563 w 12188791"/>
              <a:gd name="connsiteY884" fmla="*/ 849590 h 3125002"/>
              <a:gd name="connsiteX885" fmla="*/ 2906830 w 12188791"/>
              <a:gd name="connsiteY885" fmla="*/ 884883 h 3125002"/>
              <a:gd name="connsiteX886" fmla="*/ 3089068 w 12188791"/>
              <a:gd name="connsiteY886" fmla="*/ 884883 h 3125002"/>
              <a:gd name="connsiteX887" fmla="*/ 3075593 w 12188791"/>
              <a:gd name="connsiteY887" fmla="*/ 907021 h 3125002"/>
              <a:gd name="connsiteX888" fmla="*/ 3147782 w 12188791"/>
              <a:gd name="connsiteY888" fmla="*/ 1002632 h 3125002"/>
              <a:gd name="connsiteX889" fmla="*/ 3233447 w 12188791"/>
              <a:gd name="connsiteY889" fmla="*/ 984344 h 3125002"/>
              <a:gd name="connsiteX890" fmla="*/ 3228634 w 12188791"/>
              <a:gd name="connsiteY890" fmla="*/ 971510 h 3125002"/>
              <a:gd name="connsiteX891" fmla="*/ 3147461 w 12188791"/>
              <a:gd name="connsiteY891" fmla="*/ 950014 h 3125002"/>
              <a:gd name="connsiteX892" fmla="*/ 3240185 w 12188791"/>
              <a:gd name="connsiteY892" fmla="*/ 887770 h 3125002"/>
              <a:gd name="connsiteX893" fmla="*/ 3234088 w 12188791"/>
              <a:gd name="connsiteY893" fmla="*/ 869803 h 3125002"/>
              <a:gd name="connsiteX894" fmla="*/ 3110243 w 12188791"/>
              <a:gd name="connsiteY894" fmla="*/ 900925 h 3125002"/>
              <a:gd name="connsiteX895" fmla="*/ 3156766 w 12188791"/>
              <a:gd name="connsiteY895" fmla="*/ 770984 h 3125002"/>
              <a:gd name="connsiteX896" fmla="*/ 3133023 w 12188791"/>
              <a:gd name="connsiteY896" fmla="*/ 704569 h 3125002"/>
              <a:gd name="connsiteX897" fmla="*/ 3089068 w 12188791"/>
              <a:gd name="connsiteY897" fmla="*/ 715799 h 3125002"/>
              <a:gd name="connsiteX898" fmla="*/ 2974848 w 12188791"/>
              <a:gd name="connsiteY898" fmla="*/ 824244 h 3125002"/>
              <a:gd name="connsiteX899" fmla="*/ 2966185 w 12188791"/>
              <a:gd name="connsiteY899" fmla="*/ 728312 h 3125002"/>
              <a:gd name="connsiteX900" fmla="*/ 2912605 w 12188791"/>
              <a:gd name="connsiteY900" fmla="*/ 803389 h 3125002"/>
              <a:gd name="connsiteX901" fmla="*/ 2946293 w 12188791"/>
              <a:gd name="connsiteY901" fmla="*/ 816222 h 3125002"/>
              <a:gd name="connsiteX902" fmla="*/ 2792289 w 12188791"/>
              <a:gd name="connsiteY902" fmla="*/ 894829 h 3125002"/>
              <a:gd name="connsiteX903" fmla="*/ 8668191 w 12188791"/>
              <a:gd name="connsiteY903" fmla="*/ 707136 h 3125002"/>
              <a:gd name="connsiteX904" fmla="*/ 8477290 w 12188791"/>
              <a:gd name="connsiteY904" fmla="*/ 690131 h 3125002"/>
              <a:gd name="connsiteX905" fmla="*/ 8475686 w 12188791"/>
              <a:gd name="connsiteY905" fmla="*/ 698473 h 3125002"/>
              <a:gd name="connsiteX906" fmla="*/ 8523491 w 12188791"/>
              <a:gd name="connsiteY906" fmla="*/ 715799 h 3125002"/>
              <a:gd name="connsiteX907" fmla="*/ 8394192 w 12188791"/>
              <a:gd name="connsiteY907" fmla="*/ 783176 h 3125002"/>
              <a:gd name="connsiteX908" fmla="*/ 8427880 w 12188791"/>
              <a:gd name="connsiteY908" fmla="*/ 858894 h 3125002"/>
              <a:gd name="connsiteX909" fmla="*/ 8372696 w 12188791"/>
              <a:gd name="connsiteY909" fmla="*/ 922421 h 3125002"/>
              <a:gd name="connsiteX910" fmla="*/ 8542742 w 12188791"/>
              <a:gd name="connsiteY910" fmla="*/ 882958 h 3125002"/>
              <a:gd name="connsiteX911" fmla="*/ 8483386 w 12188791"/>
              <a:gd name="connsiteY911" fmla="*/ 841248 h 3125002"/>
              <a:gd name="connsiteX912" fmla="*/ 8668191 w 12188791"/>
              <a:gd name="connsiteY912" fmla="*/ 707136 h 3125002"/>
              <a:gd name="connsiteX913" fmla="*/ 10406514 w 12188791"/>
              <a:gd name="connsiteY913" fmla="*/ 864028 h 3125002"/>
              <a:gd name="connsiteX914" fmla="*/ 10327587 w 12188791"/>
              <a:gd name="connsiteY914" fmla="*/ 912154 h 3125002"/>
              <a:gd name="connsiteX915" fmla="*/ 10484158 w 12188791"/>
              <a:gd name="connsiteY915" fmla="*/ 964772 h 3125002"/>
              <a:gd name="connsiteX916" fmla="*/ 10411647 w 12188791"/>
              <a:gd name="connsiteY916" fmla="*/ 912796 h 3125002"/>
              <a:gd name="connsiteX917" fmla="*/ 10578806 w 12188791"/>
              <a:gd name="connsiteY917" fmla="*/ 939105 h 3125002"/>
              <a:gd name="connsiteX918" fmla="*/ 10591640 w 12188791"/>
              <a:gd name="connsiteY918" fmla="*/ 827773 h 3125002"/>
              <a:gd name="connsiteX919" fmla="*/ 10707143 w 12188791"/>
              <a:gd name="connsiteY919" fmla="*/ 908946 h 3125002"/>
              <a:gd name="connsiteX920" fmla="*/ 10542551 w 12188791"/>
              <a:gd name="connsiteY920" fmla="*/ 822960 h 3125002"/>
              <a:gd name="connsiteX921" fmla="*/ 10522338 w 12188791"/>
              <a:gd name="connsiteY921" fmla="*/ 911833 h 3125002"/>
              <a:gd name="connsiteX922" fmla="*/ 10500520 w 12188791"/>
              <a:gd name="connsiteY922" fmla="*/ 906700 h 3125002"/>
              <a:gd name="connsiteX923" fmla="*/ 10519450 w 12188791"/>
              <a:gd name="connsiteY923" fmla="*/ 837719 h 3125002"/>
              <a:gd name="connsiteX924" fmla="*/ 10341383 w 12188791"/>
              <a:gd name="connsiteY924" fmla="*/ 809806 h 3125002"/>
              <a:gd name="connsiteX925" fmla="*/ 10406514 w 12188791"/>
              <a:gd name="connsiteY925" fmla="*/ 864028 h 3125002"/>
              <a:gd name="connsiteX926" fmla="*/ 8839200 w 12188791"/>
              <a:gd name="connsiteY926" fmla="*/ 888091 h 3125002"/>
              <a:gd name="connsiteX927" fmla="*/ 8916523 w 12188791"/>
              <a:gd name="connsiteY927" fmla="*/ 858574 h 3125002"/>
              <a:gd name="connsiteX928" fmla="*/ 8981333 w 12188791"/>
              <a:gd name="connsiteY928" fmla="*/ 832265 h 3125002"/>
              <a:gd name="connsiteX929" fmla="*/ 8890535 w 12188791"/>
              <a:gd name="connsiteY929" fmla="*/ 767454 h 3125002"/>
              <a:gd name="connsiteX930" fmla="*/ 8711505 w 12188791"/>
              <a:gd name="connsiteY930" fmla="*/ 756867 h 3125002"/>
              <a:gd name="connsiteX931" fmla="*/ 8757386 w 12188791"/>
              <a:gd name="connsiteY931" fmla="*/ 822318 h 3125002"/>
              <a:gd name="connsiteX932" fmla="*/ 8823158 w 12188791"/>
              <a:gd name="connsiteY932" fmla="*/ 854082 h 3125002"/>
              <a:gd name="connsiteX933" fmla="*/ 8839200 w 12188791"/>
              <a:gd name="connsiteY933" fmla="*/ 888091 h 3125002"/>
              <a:gd name="connsiteX934" fmla="*/ 9691678 w 12188791"/>
              <a:gd name="connsiteY934" fmla="*/ 1046587 h 3125002"/>
              <a:gd name="connsiteX935" fmla="*/ 9656385 w 12188791"/>
              <a:gd name="connsiteY935" fmla="*/ 1000707 h 3125002"/>
              <a:gd name="connsiteX936" fmla="*/ 9602805 w 12188791"/>
              <a:gd name="connsiteY936" fmla="*/ 961564 h 3125002"/>
              <a:gd name="connsiteX937" fmla="*/ 9448800 w 12188791"/>
              <a:gd name="connsiteY937" fmla="*/ 954185 h 3125002"/>
              <a:gd name="connsiteX938" fmla="*/ 9500777 w 12188791"/>
              <a:gd name="connsiteY938" fmla="*/ 934292 h 3125002"/>
              <a:gd name="connsiteX939" fmla="*/ 9487943 w 12188791"/>
              <a:gd name="connsiteY939" fmla="*/ 915042 h 3125002"/>
              <a:gd name="connsiteX940" fmla="*/ 9437250 w 12188791"/>
              <a:gd name="connsiteY940" fmla="*/ 962847 h 3125002"/>
              <a:gd name="connsiteX941" fmla="*/ 9481846 w 12188791"/>
              <a:gd name="connsiteY941" fmla="*/ 1019957 h 3125002"/>
              <a:gd name="connsiteX942" fmla="*/ 9453933 w 12188791"/>
              <a:gd name="connsiteY942" fmla="*/ 1025412 h 3125002"/>
              <a:gd name="connsiteX943" fmla="*/ 9691678 w 12188791"/>
              <a:gd name="connsiteY943" fmla="*/ 1046587 h 3125002"/>
              <a:gd name="connsiteX944" fmla="*/ 3236976 w 12188791"/>
              <a:gd name="connsiteY944" fmla="*/ 473242 h 3125002"/>
              <a:gd name="connsiteX945" fmla="*/ 3257189 w 12188791"/>
              <a:gd name="connsiteY945" fmla="*/ 464579 h 3125002"/>
              <a:gd name="connsiteX946" fmla="*/ 3237939 w 12188791"/>
              <a:gd name="connsiteY946" fmla="*/ 370573 h 3125002"/>
              <a:gd name="connsiteX947" fmla="*/ 3210025 w 12188791"/>
              <a:gd name="connsiteY947" fmla="*/ 349718 h 3125002"/>
              <a:gd name="connsiteX948" fmla="*/ 3133986 w 12188791"/>
              <a:gd name="connsiteY948" fmla="*/ 491530 h 3125002"/>
              <a:gd name="connsiteX949" fmla="*/ 3119548 w 12188791"/>
              <a:gd name="connsiteY949" fmla="*/ 599975 h 3125002"/>
              <a:gd name="connsiteX950" fmla="*/ 3013991 w 12188791"/>
              <a:gd name="connsiteY950" fmla="*/ 615375 h 3125002"/>
              <a:gd name="connsiteX951" fmla="*/ 3011103 w 12188791"/>
              <a:gd name="connsiteY951" fmla="*/ 706815 h 3125002"/>
              <a:gd name="connsiteX952" fmla="*/ 3025541 w 12188791"/>
              <a:gd name="connsiteY952" fmla="*/ 704890 h 3125002"/>
              <a:gd name="connsiteX953" fmla="*/ 3066930 w 12188791"/>
              <a:gd name="connsiteY953" fmla="*/ 644251 h 3125002"/>
              <a:gd name="connsiteX954" fmla="*/ 3160937 w 12188791"/>
              <a:gd name="connsiteY954" fmla="*/ 614413 h 3125002"/>
              <a:gd name="connsiteX955" fmla="*/ 3177300 w 12188791"/>
              <a:gd name="connsiteY955" fmla="*/ 584895 h 3125002"/>
              <a:gd name="connsiteX956" fmla="*/ 3179866 w 12188791"/>
              <a:gd name="connsiteY956" fmla="*/ 448217 h 3125002"/>
              <a:gd name="connsiteX957" fmla="*/ 3236976 w 12188791"/>
              <a:gd name="connsiteY957" fmla="*/ 473242 h 3125002"/>
              <a:gd name="connsiteX958" fmla="*/ 3516109 w 12188791"/>
              <a:gd name="connsiteY958" fmla="*/ 1010011 h 3125002"/>
              <a:gd name="connsiteX959" fmla="*/ 3327775 w 12188791"/>
              <a:gd name="connsiteY959" fmla="*/ 1212142 h 3125002"/>
              <a:gd name="connsiteX960" fmla="*/ 3575465 w 12188791"/>
              <a:gd name="connsiteY960" fmla="*/ 1146690 h 3125002"/>
              <a:gd name="connsiteX961" fmla="*/ 3516109 w 12188791"/>
              <a:gd name="connsiteY961" fmla="*/ 1010011 h 3125002"/>
              <a:gd name="connsiteX962" fmla="*/ 3492046 w 12188791"/>
              <a:gd name="connsiteY962" fmla="*/ 835473 h 3125002"/>
              <a:gd name="connsiteX963" fmla="*/ 3378467 w 12188791"/>
              <a:gd name="connsiteY963" fmla="*/ 707136 h 3125002"/>
              <a:gd name="connsiteX964" fmla="*/ 3306920 w 12188791"/>
              <a:gd name="connsiteY964" fmla="*/ 761038 h 3125002"/>
              <a:gd name="connsiteX965" fmla="*/ 3270985 w 12188791"/>
              <a:gd name="connsiteY965" fmla="*/ 864028 h 3125002"/>
              <a:gd name="connsiteX966" fmla="*/ 3357613 w 12188791"/>
              <a:gd name="connsiteY966" fmla="*/ 765529 h 3125002"/>
              <a:gd name="connsiteX967" fmla="*/ 3404135 w 12188791"/>
              <a:gd name="connsiteY967" fmla="*/ 835473 h 3125002"/>
              <a:gd name="connsiteX968" fmla="*/ 3312374 w 12188791"/>
              <a:gd name="connsiteY968" fmla="*/ 851836 h 3125002"/>
              <a:gd name="connsiteX969" fmla="*/ 3492046 w 12188791"/>
              <a:gd name="connsiteY969" fmla="*/ 835473 h 3125002"/>
              <a:gd name="connsiteX970" fmla="*/ 4526441 w 12188791"/>
              <a:gd name="connsiteY970" fmla="*/ 812372 h 3125002"/>
              <a:gd name="connsiteX971" fmla="*/ 4494677 w 12188791"/>
              <a:gd name="connsiteY971" fmla="*/ 712911 h 3125002"/>
              <a:gd name="connsiteX972" fmla="*/ 4380137 w 12188791"/>
              <a:gd name="connsiteY972" fmla="*/ 801143 h 3125002"/>
              <a:gd name="connsiteX973" fmla="*/ 4367303 w 12188791"/>
              <a:gd name="connsiteY973" fmla="*/ 910871 h 3125002"/>
              <a:gd name="connsiteX974" fmla="*/ 4427300 w 12188791"/>
              <a:gd name="connsiteY974" fmla="*/ 922742 h 3125002"/>
              <a:gd name="connsiteX975" fmla="*/ 4526441 w 12188791"/>
              <a:gd name="connsiteY975" fmla="*/ 812372 h 3125002"/>
              <a:gd name="connsiteX976" fmla="*/ 10419989 w 12188791"/>
              <a:gd name="connsiteY976" fmla="*/ 1505712 h 3125002"/>
              <a:gd name="connsiteX977" fmla="*/ 10361596 w 12188791"/>
              <a:gd name="connsiteY977" fmla="*/ 1491916 h 3125002"/>
              <a:gd name="connsiteX978" fmla="*/ 10299994 w 12188791"/>
              <a:gd name="connsiteY978" fmla="*/ 1471061 h 3125002"/>
              <a:gd name="connsiteX979" fmla="*/ 10231013 w 12188791"/>
              <a:gd name="connsiteY979" fmla="*/ 1470420 h 3125002"/>
              <a:gd name="connsiteX980" fmla="*/ 10236147 w 12188791"/>
              <a:gd name="connsiteY980" fmla="*/ 1513733 h 3125002"/>
              <a:gd name="connsiteX981" fmla="*/ 10351329 w 12188791"/>
              <a:gd name="connsiteY981" fmla="*/ 1550630 h 3125002"/>
              <a:gd name="connsiteX982" fmla="*/ 10283952 w 12188791"/>
              <a:gd name="connsiteY982" fmla="*/ 1581752 h 3125002"/>
              <a:gd name="connsiteX983" fmla="*/ 10419989 w 12188791"/>
              <a:gd name="connsiteY983" fmla="*/ 1505712 h 3125002"/>
              <a:gd name="connsiteX984" fmla="*/ 8599210 w 12188791"/>
              <a:gd name="connsiteY984" fmla="*/ 664143 h 3125002"/>
              <a:gd name="connsiteX985" fmla="*/ 8714072 w 12188791"/>
              <a:gd name="connsiteY985" fmla="*/ 675373 h 3125002"/>
              <a:gd name="connsiteX986" fmla="*/ 8771823 w 12188791"/>
              <a:gd name="connsiteY986" fmla="*/ 658368 h 3125002"/>
              <a:gd name="connsiteX987" fmla="*/ 8748081 w 12188791"/>
              <a:gd name="connsiteY987" fmla="*/ 605750 h 3125002"/>
              <a:gd name="connsiteX988" fmla="*/ 8619423 w 12188791"/>
              <a:gd name="connsiteY988" fmla="*/ 588104 h 3125002"/>
              <a:gd name="connsiteX989" fmla="*/ 8614290 w 12188791"/>
              <a:gd name="connsiteY989" fmla="*/ 599975 h 3125002"/>
              <a:gd name="connsiteX990" fmla="*/ 8659529 w 12188791"/>
              <a:gd name="connsiteY990" fmla="*/ 611846 h 3125002"/>
              <a:gd name="connsiteX991" fmla="*/ 8599210 w 12188791"/>
              <a:gd name="connsiteY991" fmla="*/ 664143 h 3125002"/>
              <a:gd name="connsiteX992" fmla="*/ 9996478 w 12188791"/>
              <a:gd name="connsiteY992" fmla="*/ 746921 h 3125002"/>
              <a:gd name="connsiteX993" fmla="*/ 9997761 w 12188791"/>
              <a:gd name="connsiteY993" fmla="*/ 767454 h 3125002"/>
              <a:gd name="connsiteX994" fmla="*/ 10083425 w 12188791"/>
              <a:gd name="connsiteY994" fmla="*/ 838361 h 3125002"/>
              <a:gd name="connsiteX995" fmla="*/ 10126419 w 12188791"/>
              <a:gd name="connsiteY995" fmla="*/ 850873 h 3125002"/>
              <a:gd name="connsiteX996" fmla="*/ 10149519 w 12188791"/>
              <a:gd name="connsiteY996" fmla="*/ 818789 h 3125002"/>
              <a:gd name="connsiteX997" fmla="*/ 10159466 w 12188791"/>
              <a:gd name="connsiteY997" fmla="*/ 746921 h 3125002"/>
              <a:gd name="connsiteX998" fmla="*/ 9996478 w 12188791"/>
              <a:gd name="connsiteY998" fmla="*/ 746921 h 3125002"/>
              <a:gd name="connsiteX999" fmla="*/ 10378921 w 12188791"/>
              <a:gd name="connsiteY999" fmla="*/ 1325078 h 3125002"/>
              <a:gd name="connsiteX1000" fmla="*/ 10394642 w 12188791"/>
              <a:gd name="connsiteY1000" fmla="*/ 1316415 h 3125002"/>
              <a:gd name="connsiteX1001" fmla="*/ 10431860 w 12188791"/>
              <a:gd name="connsiteY1001" fmla="*/ 1386359 h 3125002"/>
              <a:gd name="connsiteX1002" fmla="*/ 10478382 w 12188791"/>
              <a:gd name="connsiteY1002" fmla="*/ 1346575 h 3125002"/>
              <a:gd name="connsiteX1003" fmla="*/ 10367371 w 12188791"/>
              <a:gd name="connsiteY1003" fmla="*/ 1280802 h 3125002"/>
              <a:gd name="connsiteX1004" fmla="*/ 10249943 w 12188791"/>
              <a:gd name="connsiteY1004" fmla="*/ 1323153 h 3125002"/>
              <a:gd name="connsiteX1005" fmla="*/ 10388547 w 12188791"/>
              <a:gd name="connsiteY1005" fmla="*/ 1367429 h 3125002"/>
              <a:gd name="connsiteX1006" fmla="*/ 10378921 w 12188791"/>
              <a:gd name="connsiteY1006" fmla="*/ 1325078 h 3125002"/>
              <a:gd name="connsiteX1007" fmla="*/ 8293769 w 12188791"/>
              <a:gd name="connsiteY1007" fmla="*/ 394315 h 3125002"/>
              <a:gd name="connsiteX1008" fmla="*/ 8294411 w 12188791"/>
              <a:gd name="connsiteY1008" fmla="*/ 407790 h 3125002"/>
              <a:gd name="connsiteX1009" fmla="*/ 8320719 w 12188791"/>
              <a:gd name="connsiteY1009" fmla="*/ 402336 h 3125002"/>
              <a:gd name="connsiteX1010" fmla="*/ 8367563 w 12188791"/>
              <a:gd name="connsiteY1010" fmla="*/ 454633 h 3125002"/>
              <a:gd name="connsiteX1011" fmla="*/ 8462531 w 12188791"/>
              <a:gd name="connsiteY1011" fmla="*/ 423512 h 3125002"/>
              <a:gd name="connsiteX1012" fmla="*/ 8447131 w 12188791"/>
              <a:gd name="connsiteY1012" fmla="*/ 367043 h 3125002"/>
              <a:gd name="connsiteX1013" fmla="*/ 8293769 w 12188791"/>
              <a:gd name="connsiteY1013" fmla="*/ 394315 h 3125002"/>
              <a:gd name="connsiteX1014" fmla="*/ 4586759 w 12188791"/>
              <a:gd name="connsiteY1014" fmla="*/ 634947 h 3125002"/>
              <a:gd name="connsiteX1015" fmla="*/ 4589005 w 12188791"/>
              <a:gd name="connsiteY1015" fmla="*/ 659651 h 3125002"/>
              <a:gd name="connsiteX1016" fmla="*/ 4810707 w 12188791"/>
              <a:gd name="connsiteY1016" fmla="*/ 597087 h 3125002"/>
              <a:gd name="connsiteX1017" fmla="*/ 4586759 w 12188791"/>
              <a:gd name="connsiteY1017" fmla="*/ 634947 h 3125002"/>
              <a:gd name="connsiteX1018" fmla="*/ 5528110 w 12188791"/>
              <a:gd name="connsiteY1018" fmla="*/ 518802 h 3125002"/>
              <a:gd name="connsiteX1019" fmla="*/ 5579124 w 12188791"/>
              <a:gd name="connsiteY1019" fmla="*/ 475488 h 3125002"/>
              <a:gd name="connsiteX1020" fmla="*/ 5578482 w 12188791"/>
              <a:gd name="connsiteY1020" fmla="*/ 437950 h 3125002"/>
              <a:gd name="connsiteX1021" fmla="*/ 5554098 w 12188791"/>
              <a:gd name="connsiteY1021" fmla="*/ 447896 h 3125002"/>
              <a:gd name="connsiteX1022" fmla="*/ 5505971 w 12188791"/>
              <a:gd name="connsiteY1022" fmla="*/ 444046 h 3125002"/>
              <a:gd name="connsiteX1023" fmla="*/ 5482550 w 12188791"/>
              <a:gd name="connsiteY1023" fmla="*/ 413886 h 3125002"/>
              <a:gd name="connsiteX1024" fmla="*/ 5400094 w 12188791"/>
              <a:gd name="connsiteY1024" fmla="*/ 487359 h 3125002"/>
              <a:gd name="connsiteX1025" fmla="*/ 5375710 w 12188791"/>
              <a:gd name="connsiteY1025" fmla="*/ 522010 h 3125002"/>
              <a:gd name="connsiteX1026" fmla="*/ 5503405 w 12188791"/>
              <a:gd name="connsiteY1026" fmla="*/ 490568 h 3125002"/>
              <a:gd name="connsiteX1027" fmla="*/ 5528110 w 12188791"/>
              <a:gd name="connsiteY1027" fmla="*/ 518802 h 3125002"/>
              <a:gd name="connsiteX1028" fmla="*/ 4654136 w 12188791"/>
              <a:gd name="connsiteY1028" fmla="*/ 356776 h 3125002"/>
              <a:gd name="connsiteX1029" fmla="*/ 4856908 w 12188791"/>
              <a:gd name="connsiteY1029" fmla="*/ 311217 h 3125002"/>
              <a:gd name="connsiteX1030" fmla="*/ 4854662 w 12188791"/>
              <a:gd name="connsiteY1030" fmla="*/ 297742 h 3125002"/>
              <a:gd name="connsiteX1031" fmla="*/ 4798836 w 12188791"/>
              <a:gd name="connsiteY1031" fmla="*/ 305442 h 3125002"/>
              <a:gd name="connsiteX1032" fmla="*/ 4775414 w 12188791"/>
              <a:gd name="connsiteY1032" fmla="*/ 225873 h 3125002"/>
              <a:gd name="connsiteX1033" fmla="*/ 4654136 w 12188791"/>
              <a:gd name="connsiteY1033" fmla="*/ 356776 h 3125002"/>
              <a:gd name="connsiteX1034" fmla="*/ 8588301 w 12188791"/>
              <a:gd name="connsiteY1034" fmla="*/ 1041133 h 3125002"/>
              <a:gd name="connsiteX1035" fmla="*/ 8642203 w 12188791"/>
              <a:gd name="connsiteY1035" fmla="*/ 1077067 h 3125002"/>
              <a:gd name="connsiteX1036" fmla="*/ 8745514 w 12188791"/>
              <a:gd name="connsiteY1036" fmla="*/ 1048833 h 3125002"/>
              <a:gd name="connsiteX1037" fmla="*/ 8663379 w 12188791"/>
              <a:gd name="connsiteY1037" fmla="*/ 1066800 h 3125002"/>
              <a:gd name="connsiteX1038" fmla="*/ 8678779 w 12188791"/>
              <a:gd name="connsiteY1038" fmla="*/ 1044662 h 3125002"/>
              <a:gd name="connsiteX1039" fmla="*/ 8688405 w 12188791"/>
              <a:gd name="connsiteY1039" fmla="*/ 977606 h 3125002"/>
              <a:gd name="connsiteX1040" fmla="*/ 8628728 w 12188791"/>
              <a:gd name="connsiteY1040" fmla="*/ 1009049 h 3125002"/>
              <a:gd name="connsiteX1041" fmla="*/ 8588301 w 12188791"/>
              <a:gd name="connsiteY1041" fmla="*/ 1041133 h 3125002"/>
              <a:gd name="connsiteX1042" fmla="*/ 9217794 w 12188791"/>
              <a:gd name="connsiteY1042" fmla="*/ 806597 h 3125002"/>
              <a:gd name="connsiteX1043" fmla="*/ 9109349 w 12188791"/>
              <a:gd name="connsiteY1043" fmla="*/ 924025 h 3125002"/>
              <a:gd name="connsiteX1044" fmla="*/ 9139508 w 12188791"/>
              <a:gd name="connsiteY1044" fmla="*/ 957714 h 3125002"/>
              <a:gd name="connsiteX1045" fmla="*/ 9167101 w 12188791"/>
              <a:gd name="connsiteY1045" fmla="*/ 939105 h 3125002"/>
              <a:gd name="connsiteX1046" fmla="*/ 9217794 w 12188791"/>
              <a:gd name="connsiteY1046" fmla="*/ 806597 h 3125002"/>
              <a:gd name="connsiteX1047" fmla="*/ 5988839 w 12188791"/>
              <a:gd name="connsiteY1047" fmla="*/ 877503 h 3125002"/>
              <a:gd name="connsiteX1048" fmla="*/ 6028944 w 12188791"/>
              <a:gd name="connsiteY1048" fmla="*/ 936217 h 3125002"/>
              <a:gd name="connsiteX1049" fmla="*/ 6102417 w 12188791"/>
              <a:gd name="connsiteY1049" fmla="*/ 968943 h 3125002"/>
              <a:gd name="connsiteX1050" fmla="*/ 6118459 w 12188791"/>
              <a:gd name="connsiteY1050" fmla="*/ 907663 h 3125002"/>
              <a:gd name="connsiteX1051" fmla="*/ 6067766 w 12188791"/>
              <a:gd name="connsiteY1051" fmla="*/ 884883 h 3125002"/>
              <a:gd name="connsiteX1052" fmla="*/ 5988839 w 12188791"/>
              <a:gd name="connsiteY1052" fmla="*/ 877503 h 3125002"/>
              <a:gd name="connsiteX1053" fmla="*/ 8232809 w 12188791"/>
              <a:gd name="connsiteY1053" fmla="*/ 306725 h 3125002"/>
              <a:gd name="connsiteX1054" fmla="*/ 8338045 w 12188791"/>
              <a:gd name="connsiteY1054" fmla="*/ 351643 h 3125002"/>
              <a:gd name="connsiteX1055" fmla="*/ 8420501 w 12188791"/>
              <a:gd name="connsiteY1055" fmla="*/ 296137 h 3125002"/>
              <a:gd name="connsiteX1056" fmla="*/ 8405742 w 12188791"/>
              <a:gd name="connsiteY1056" fmla="*/ 268224 h 3125002"/>
              <a:gd name="connsiteX1057" fmla="*/ 8232809 w 12188791"/>
              <a:gd name="connsiteY1057" fmla="*/ 306725 h 3125002"/>
              <a:gd name="connsiteX1058" fmla="*/ 9215227 w 12188791"/>
              <a:gd name="connsiteY1058" fmla="*/ 2076170 h 3125002"/>
              <a:gd name="connsiteX1059" fmla="*/ 9207526 w 12188791"/>
              <a:gd name="connsiteY1059" fmla="*/ 2092853 h 3125002"/>
              <a:gd name="connsiteX1060" fmla="*/ 9509118 w 12188791"/>
              <a:gd name="connsiteY1060" fmla="*/ 2161193 h 3125002"/>
              <a:gd name="connsiteX1061" fmla="*/ 9215227 w 12188791"/>
              <a:gd name="connsiteY1061" fmla="*/ 2076170 h 3125002"/>
              <a:gd name="connsiteX1062" fmla="*/ 10157861 w 12188791"/>
              <a:gd name="connsiteY1062" fmla="*/ 1479724 h 3125002"/>
              <a:gd name="connsiteX1063" fmla="*/ 10159144 w 12188791"/>
              <a:gd name="connsiteY1063" fmla="*/ 1462719 h 3125002"/>
              <a:gd name="connsiteX1064" fmla="*/ 9958939 w 12188791"/>
              <a:gd name="connsiteY1064" fmla="*/ 1435769 h 3125002"/>
              <a:gd name="connsiteX1065" fmla="*/ 9967602 w 12188791"/>
              <a:gd name="connsiteY1065" fmla="*/ 1506033 h 3125002"/>
              <a:gd name="connsiteX1066" fmla="*/ 9971131 w 12188791"/>
              <a:gd name="connsiteY1066" fmla="*/ 1479724 h 3125002"/>
              <a:gd name="connsiteX1067" fmla="*/ 10157861 w 12188791"/>
              <a:gd name="connsiteY1067" fmla="*/ 1479724 h 3125002"/>
              <a:gd name="connsiteX1068" fmla="*/ 8034207 w 12188791"/>
              <a:gd name="connsiteY1068" fmla="*/ 959318 h 3125002"/>
              <a:gd name="connsiteX1069" fmla="*/ 8031962 w 12188791"/>
              <a:gd name="connsiteY1069" fmla="*/ 935897 h 3125002"/>
              <a:gd name="connsiteX1070" fmla="*/ 7946297 w 12188791"/>
              <a:gd name="connsiteY1070" fmla="*/ 953864 h 3125002"/>
              <a:gd name="connsiteX1071" fmla="*/ 7844269 w 12188791"/>
              <a:gd name="connsiteY1071" fmla="*/ 971831 h 3125002"/>
              <a:gd name="connsiteX1072" fmla="*/ 7863519 w 12188791"/>
              <a:gd name="connsiteY1072" fmla="*/ 1052362 h 3125002"/>
              <a:gd name="connsiteX1073" fmla="*/ 8034207 w 12188791"/>
              <a:gd name="connsiteY1073" fmla="*/ 959318 h 3125002"/>
              <a:gd name="connsiteX1074" fmla="*/ 5298708 w 12188791"/>
              <a:gd name="connsiteY1074" fmla="*/ 465542 h 3125002"/>
              <a:gd name="connsiteX1075" fmla="*/ 5199567 w 12188791"/>
              <a:gd name="connsiteY1075" fmla="*/ 505326 h 3125002"/>
              <a:gd name="connsiteX1076" fmla="*/ 5123849 w 12188791"/>
              <a:gd name="connsiteY1076" fmla="*/ 505006 h 3125002"/>
              <a:gd name="connsiteX1077" fmla="*/ 5274324 w 12188791"/>
              <a:gd name="connsiteY1077" fmla="*/ 516556 h 3125002"/>
              <a:gd name="connsiteX1078" fmla="*/ 5298708 w 12188791"/>
              <a:gd name="connsiteY1078" fmla="*/ 465542 h 3125002"/>
              <a:gd name="connsiteX1079" fmla="*/ 9774134 w 12188791"/>
              <a:gd name="connsiteY1079" fmla="*/ 1168828 h 3125002"/>
              <a:gd name="connsiteX1080" fmla="*/ 9769642 w 12188791"/>
              <a:gd name="connsiteY1080" fmla="*/ 1145086 h 3125002"/>
              <a:gd name="connsiteX1081" fmla="*/ 9661839 w 12188791"/>
              <a:gd name="connsiteY1081" fmla="*/ 1162090 h 3125002"/>
              <a:gd name="connsiteX1082" fmla="*/ 9672106 w 12188791"/>
              <a:gd name="connsiteY1082" fmla="*/ 1265402 h 3125002"/>
              <a:gd name="connsiteX1083" fmla="*/ 9774134 w 12188791"/>
              <a:gd name="connsiteY1083" fmla="*/ 1168828 h 3125002"/>
              <a:gd name="connsiteX1084" fmla="*/ 6628277 w 12188791"/>
              <a:gd name="connsiteY1084" fmla="*/ 899000 h 3125002"/>
              <a:gd name="connsiteX1085" fmla="*/ 6755973 w 12188791"/>
              <a:gd name="connsiteY1085" fmla="*/ 834510 h 3125002"/>
              <a:gd name="connsiteX1086" fmla="*/ 6628277 w 12188791"/>
              <a:gd name="connsiteY1086" fmla="*/ 899000 h 3125002"/>
              <a:gd name="connsiteX1087" fmla="*/ 8719526 w 12188791"/>
              <a:gd name="connsiteY1087" fmla="*/ 459125 h 3125002"/>
              <a:gd name="connsiteX1088" fmla="*/ 8843371 w 12188791"/>
              <a:gd name="connsiteY1088" fmla="*/ 472601 h 3125002"/>
              <a:gd name="connsiteX1089" fmla="*/ 8902085 w 12188791"/>
              <a:gd name="connsiteY1089" fmla="*/ 404261 h 3125002"/>
              <a:gd name="connsiteX1090" fmla="*/ 8719526 w 12188791"/>
              <a:gd name="connsiteY1090" fmla="*/ 459125 h 3125002"/>
              <a:gd name="connsiteX1091" fmla="*/ 9359606 w 12188791"/>
              <a:gd name="connsiteY1091" fmla="*/ 851194 h 3125002"/>
              <a:gd name="connsiteX1092" fmla="*/ 9230307 w 12188791"/>
              <a:gd name="connsiteY1092" fmla="*/ 934613 h 3125002"/>
              <a:gd name="connsiteX1093" fmla="*/ 9316292 w 12188791"/>
              <a:gd name="connsiteY1093" fmla="*/ 941993 h 3125002"/>
              <a:gd name="connsiteX1094" fmla="*/ 9359606 w 12188791"/>
              <a:gd name="connsiteY1094" fmla="*/ 851194 h 3125002"/>
              <a:gd name="connsiteX1095" fmla="*/ 2678711 w 12188791"/>
              <a:gd name="connsiteY1095" fmla="*/ 1005199 h 3125002"/>
              <a:gd name="connsiteX1096" fmla="*/ 2689620 w 12188791"/>
              <a:gd name="connsiteY1096" fmla="*/ 1026374 h 3125002"/>
              <a:gd name="connsiteX1097" fmla="*/ 2821806 w 12188791"/>
              <a:gd name="connsiteY1097" fmla="*/ 998461 h 3125002"/>
              <a:gd name="connsiteX1098" fmla="*/ 2842340 w 12188791"/>
              <a:gd name="connsiteY1098" fmla="*/ 972473 h 3125002"/>
              <a:gd name="connsiteX1099" fmla="*/ 2815069 w 12188791"/>
              <a:gd name="connsiteY1099" fmla="*/ 954826 h 3125002"/>
              <a:gd name="connsiteX1100" fmla="*/ 2678711 w 12188791"/>
              <a:gd name="connsiteY1100" fmla="*/ 1005199 h 3125002"/>
              <a:gd name="connsiteX1101" fmla="*/ 8158053 w 12188791"/>
              <a:gd name="connsiteY1101" fmla="*/ 968623 h 3125002"/>
              <a:gd name="connsiteX1102" fmla="*/ 8310131 w 12188791"/>
              <a:gd name="connsiteY1102" fmla="*/ 968623 h 3125002"/>
              <a:gd name="connsiteX1103" fmla="*/ 8158053 w 12188791"/>
              <a:gd name="connsiteY1103" fmla="*/ 968623 h 3125002"/>
              <a:gd name="connsiteX1104" fmla="*/ 9869745 w 12188791"/>
              <a:gd name="connsiteY1104" fmla="*/ 1286256 h 3125002"/>
              <a:gd name="connsiteX1105" fmla="*/ 9935838 w 12188791"/>
              <a:gd name="connsiteY1105" fmla="*/ 1312565 h 3125002"/>
              <a:gd name="connsiteX1106" fmla="*/ 9986852 w 12188791"/>
              <a:gd name="connsiteY1106" fmla="*/ 1312565 h 3125002"/>
              <a:gd name="connsiteX1107" fmla="*/ 10002253 w 12188791"/>
              <a:gd name="connsiteY1107" fmla="*/ 1261872 h 3125002"/>
              <a:gd name="connsiteX1108" fmla="*/ 9962148 w 12188791"/>
              <a:gd name="connsiteY1108" fmla="*/ 1245830 h 3125002"/>
              <a:gd name="connsiteX1109" fmla="*/ 9869745 w 12188791"/>
              <a:gd name="connsiteY1109" fmla="*/ 1286256 h 3125002"/>
              <a:gd name="connsiteX1110" fmla="*/ 2312630 w 12188791"/>
              <a:gd name="connsiteY1110" fmla="*/ 1246151 h 3125002"/>
              <a:gd name="connsiteX1111" fmla="*/ 2364606 w 12188791"/>
              <a:gd name="connsiteY1111" fmla="*/ 1127439 h 3125002"/>
              <a:gd name="connsiteX1112" fmla="*/ 2294342 w 12188791"/>
              <a:gd name="connsiteY1112" fmla="*/ 1187437 h 3125002"/>
              <a:gd name="connsiteX1113" fmla="*/ 2351131 w 12188791"/>
              <a:gd name="connsiteY1113" fmla="*/ 1181662 h 3125002"/>
              <a:gd name="connsiteX1114" fmla="*/ 2312630 w 12188791"/>
              <a:gd name="connsiteY1114" fmla="*/ 1246151 h 3125002"/>
              <a:gd name="connsiteX1115" fmla="*/ 9111916 w 12188791"/>
              <a:gd name="connsiteY1115" fmla="*/ 621150 h 3125002"/>
              <a:gd name="connsiteX1116" fmla="*/ 9168705 w 12188791"/>
              <a:gd name="connsiteY1116" fmla="*/ 516877 h 3125002"/>
              <a:gd name="connsiteX1117" fmla="*/ 9080794 w 12188791"/>
              <a:gd name="connsiteY1117" fmla="*/ 494739 h 3125002"/>
              <a:gd name="connsiteX1118" fmla="*/ 9111916 w 12188791"/>
              <a:gd name="connsiteY1118" fmla="*/ 621150 h 3125002"/>
              <a:gd name="connsiteX1119" fmla="*/ 2259049 w 12188791"/>
              <a:gd name="connsiteY1119" fmla="*/ 862103 h 3125002"/>
              <a:gd name="connsiteX1120" fmla="*/ 2272204 w 12188791"/>
              <a:gd name="connsiteY1120" fmla="*/ 861140 h 3125002"/>
              <a:gd name="connsiteX1121" fmla="*/ 2264183 w 12188791"/>
              <a:gd name="connsiteY1121" fmla="*/ 766813 h 3125002"/>
              <a:gd name="connsiteX1122" fmla="*/ 2190710 w 12188791"/>
              <a:gd name="connsiteY1122" fmla="*/ 745637 h 3125002"/>
              <a:gd name="connsiteX1123" fmla="*/ 2181085 w 12188791"/>
              <a:gd name="connsiteY1123" fmla="*/ 764567 h 3125002"/>
              <a:gd name="connsiteX1124" fmla="*/ 2259049 w 12188791"/>
              <a:gd name="connsiteY1124" fmla="*/ 862103 h 3125002"/>
              <a:gd name="connsiteX1125" fmla="*/ 4401312 w 12188791"/>
              <a:gd name="connsiteY1125" fmla="*/ 456238 h 3125002"/>
              <a:gd name="connsiteX1126" fmla="*/ 4324952 w 12188791"/>
              <a:gd name="connsiteY1126" fmla="*/ 547998 h 3125002"/>
              <a:gd name="connsiteX1127" fmla="*/ 4451684 w 12188791"/>
              <a:gd name="connsiteY1127" fmla="*/ 547998 h 3125002"/>
              <a:gd name="connsiteX1128" fmla="*/ 4401312 w 12188791"/>
              <a:gd name="connsiteY1128" fmla="*/ 456238 h 3125002"/>
              <a:gd name="connsiteX1129" fmla="*/ 5667997 w 12188791"/>
              <a:gd name="connsiteY1129" fmla="*/ 629492 h 3125002"/>
              <a:gd name="connsiteX1130" fmla="*/ 5770345 w 12188791"/>
              <a:gd name="connsiteY1130" fmla="*/ 590991 h 3125002"/>
              <a:gd name="connsiteX1131" fmla="*/ 5627891 w 12188791"/>
              <a:gd name="connsiteY1131" fmla="*/ 596125 h 3125002"/>
              <a:gd name="connsiteX1132" fmla="*/ 5667997 w 12188791"/>
              <a:gd name="connsiteY1132" fmla="*/ 629492 h 3125002"/>
              <a:gd name="connsiteX1133" fmla="*/ 9838623 w 12188791"/>
              <a:gd name="connsiteY1133" fmla="*/ 1152786 h 3125002"/>
              <a:gd name="connsiteX1134" fmla="*/ 9867178 w 12188791"/>
              <a:gd name="connsiteY1134" fmla="*/ 1162732 h 3125002"/>
              <a:gd name="connsiteX1135" fmla="*/ 9899583 w 12188791"/>
              <a:gd name="connsiteY1135" fmla="*/ 1126798 h 3125002"/>
              <a:gd name="connsiteX1136" fmla="*/ 9870387 w 12188791"/>
              <a:gd name="connsiteY1136" fmla="*/ 1026053 h 3125002"/>
              <a:gd name="connsiteX1137" fmla="*/ 9850494 w 12188791"/>
              <a:gd name="connsiteY1137" fmla="*/ 1025412 h 3125002"/>
              <a:gd name="connsiteX1138" fmla="*/ 9838623 w 12188791"/>
              <a:gd name="connsiteY1138" fmla="*/ 1152786 h 3125002"/>
              <a:gd name="connsiteX1139" fmla="*/ 1619611 w 12188791"/>
              <a:gd name="connsiteY1139" fmla="*/ 968302 h 3125002"/>
              <a:gd name="connsiteX1140" fmla="*/ 1529775 w 12188791"/>
              <a:gd name="connsiteY1140" fmla="*/ 973756 h 3125002"/>
              <a:gd name="connsiteX1141" fmla="*/ 1529775 w 12188791"/>
              <a:gd name="connsiteY1141" fmla="*/ 1046908 h 3125002"/>
              <a:gd name="connsiteX1142" fmla="*/ 1619611 w 12188791"/>
              <a:gd name="connsiteY1142" fmla="*/ 968302 h 3125002"/>
              <a:gd name="connsiteX1143" fmla="*/ 9578420 w 12188791"/>
              <a:gd name="connsiteY1143" fmla="*/ 508214 h 3125002"/>
              <a:gd name="connsiteX1144" fmla="*/ 9504305 w 12188791"/>
              <a:gd name="connsiteY1144" fmla="*/ 520727 h 3125002"/>
              <a:gd name="connsiteX1145" fmla="*/ 9524840 w 12188791"/>
              <a:gd name="connsiteY1145" fmla="*/ 563078 h 3125002"/>
              <a:gd name="connsiteX1146" fmla="*/ 9615959 w 12188791"/>
              <a:gd name="connsiteY1146" fmla="*/ 593558 h 3125002"/>
              <a:gd name="connsiteX1147" fmla="*/ 9578420 w 12188791"/>
              <a:gd name="connsiteY1147" fmla="*/ 508214 h 3125002"/>
              <a:gd name="connsiteX1148" fmla="*/ 7573157 w 12188791"/>
              <a:gd name="connsiteY1148" fmla="*/ 608638 h 3125002"/>
              <a:gd name="connsiteX1149" fmla="*/ 7568666 w 12188791"/>
              <a:gd name="connsiteY1149" fmla="*/ 657726 h 3125002"/>
              <a:gd name="connsiteX1150" fmla="*/ 7725878 w 12188791"/>
              <a:gd name="connsiteY1150" fmla="*/ 669598 h 3125002"/>
              <a:gd name="connsiteX1151" fmla="*/ 7727483 w 12188791"/>
              <a:gd name="connsiteY1151" fmla="*/ 649705 h 3125002"/>
              <a:gd name="connsiteX1152" fmla="*/ 7573157 w 12188791"/>
              <a:gd name="connsiteY1152" fmla="*/ 608638 h 3125002"/>
              <a:gd name="connsiteX1153" fmla="*/ 7636043 w 12188791"/>
              <a:gd name="connsiteY1153" fmla="*/ 506931 h 3125002"/>
              <a:gd name="connsiteX1154" fmla="*/ 7655935 w 12188791"/>
              <a:gd name="connsiteY1154" fmla="*/ 549603 h 3125002"/>
              <a:gd name="connsiteX1155" fmla="*/ 7682885 w 12188791"/>
              <a:gd name="connsiteY1155" fmla="*/ 562115 h 3125002"/>
              <a:gd name="connsiteX1156" fmla="*/ 7739033 w 12188791"/>
              <a:gd name="connsiteY1156" fmla="*/ 460088 h 3125002"/>
              <a:gd name="connsiteX1157" fmla="*/ 7732295 w 12188791"/>
              <a:gd name="connsiteY1157" fmla="*/ 450462 h 3125002"/>
              <a:gd name="connsiteX1158" fmla="*/ 7636043 w 12188791"/>
              <a:gd name="connsiteY1158" fmla="*/ 506931 h 3125002"/>
              <a:gd name="connsiteX1159" fmla="*/ 2884692 w 12188791"/>
              <a:gd name="connsiteY1159" fmla="*/ 716441 h 3125002"/>
              <a:gd name="connsiteX1160" fmla="*/ 2867366 w 12188791"/>
              <a:gd name="connsiteY1160" fmla="*/ 702323 h 3125002"/>
              <a:gd name="connsiteX1161" fmla="*/ 2805764 w 12188791"/>
              <a:gd name="connsiteY1161" fmla="*/ 791838 h 3125002"/>
              <a:gd name="connsiteX1162" fmla="*/ 2829507 w 12188791"/>
              <a:gd name="connsiteY1162" fmla="*/ 813977 h 3125002"/>
              <a:gd name="connsiteX1163" fmla="*/ 2887900 w 12188791"/>
              <a:gd name="connsiteY1163" fmla="*/ 727670 h 3125002"/>
              <a:gd name="connsiteX1164" fmla="*/ 2884692 w 12188791"/>
              <a:gd name="connsiteY1164" fmla="*/ 716441 h 3125002"/>
              <a:gd name="connsiteX1165" fmla="*/ 6502186 w 12188791"/>
              <a:gd name="connsiteY1165" fmla="*/ 707778 h 3125002"/>
              <a:gd name="connsiteX1166" fmla="*/ 6511491 w 12188791"/>
              <a:gd name="connsiteY1166" fmla="*/ 730237 h 3125002"/>
              <a:gd name="connsiteX1167" fmla="*/ 6714584 w 12188791"/>
              <a:gd name="connsiteY1167" fmla="*/ 640722 h 3125002"/>
              <a:gd name="connsiteX1168" fmla="*/ 6707846 w 12188791"/>
              <a:gd name="connsiteY1168" fmla="*/ 624359 h 3125002"/>
              <a:gd name="connsiteX1169" fmla="*/ 6502186 w 12188791"/>
              <a:gd name="connsiteY1169" fmla="*/ 707778 h 3125002"/>
              <a:gd name="connsiteX1170" fmla="*/ 10693347 w 12188791"/>
              <a:gd name="connsiteY1170" fmla="*/ 1013861 h 3125002"/>
              <a:gd name="connsiteX1171" fmla="*/ 10677626 w 12188791"/>
              <a:gd name="connsiteY1171" fmla="*/ 931084 h 3125002"/>
              <a:gd name="connsiteX1172" fmla="*/ 10660300 w 12188791"/>
              <a:gd name="connsiteY1172" fmla="*/ 909587 h 3125002"/>
              <a:gd name="connsiteX1173" fmla="*/ 10638482 w 12188791"/>
              <a:gd name="connsiteY1173" fmla="*/ 916967 h 3125002"/>
              <a:gd name="connsiteX1174" fmla="*/ 10625649 w 12188791"/>
              <a:gd name="connsiteY1174" fmla="*/ 984344 h 3125002"/>
              <a:gd name="connsiteX1175" fmla="*/ 10693347 w 12188791"/>
              <a:gd name="connsiteY1175" fmla="*/ 1013861 h 3125002"/>
              <a:gd name="connsiteX1176" fmla="*/ 2698603 w 12188791"/>
              <a:gd name="connsiteY1176" fmla="*/ 1357804 h 3125002"/>
              <a:gd name="connsiteX1177" fmla="*/ 2574758 w 12188791"/>
              <a:gd name="connsiteY1177" fmla="*/ 1421972 h 3125002"/>
              <a:gd name="connsiteX1178" fmla="*/ 2582458 w 12188791"/>
              <a:gd name="connsiteY1178" fmla="*/ 1439619 h 3125002"/>
              <a:gd name="connsiteX1179" fmla="*/ 2715928 w 12188791"/>
              <a:gd name="connsiteY1179" fmla="*/ 1408176 h 3125002"/>
              <a:gd name="connsiteX1180" fmla="*/ 2698603 w 12188791"/>
              <a:gd name="connsiteY1180" fmla="*/ 1357804 h 3125002"/>
              <a:gd name="connsiteX1181" fmla="*/ 10092730 w 12188791"/>
              <a:gd name="connsiteY1181" fmla="*/ 917929 h 3125002"/>
              <a:gd name="connsiteX1182" fmla="*/ 10093693 w 12188791"/>
              <a:gd name="connsiteY1182" fmla="*/ 908946 h 3125002"/>
              <a:gd name="connsiteX1183" fmla="*/ 9982040 w 12188791"/>
              <a:gd name="connsiteY1183" fmla="*/ 837077 h 3125002"/>
              <a:gd name="connsiteX1184" fmla="*/ 9953164 w 12188791"/>
              <a:gd name="connsiteY1184" fmla="*/ 889695 h 3125002"/>
              <a:gd name="connsiteX1185" fmla="*/ 10092730 w 12188791"/>
              <a:gd name="connsiteY1185" fmla="*/ 917929 h 3125002"/>
              <a:gd name="connsiteX1186" fmla="*/ 4427300 w 12188791"/>
              <a:gd name="connsiteY1186" fmla="*/ 682431 h 3125002"/>
              <a:gd name="connsiteX1187" fmla="*/ 4271051 w 12188791"/>
              <a:gd name="connsiteY1187" fmla="*/ 699436 h 3125002"/>
              <a:gd name="connsiteX1188" fmla="*/ 4427300 w 12188791"/>
              <a:gd name="connsiteY1188" fmla="*/ 682431 h 3125002"/>
              <a:gd name="connsiteX1189" fmla="*/ 11691487 w 12188791"/>
              <a:gd name="connsiteY1189" fmla="*/ 1401439 h 3125002"/>
              <a:gd name="connsiteX1190" fmla="*/ 11692128 w 12188791"/>
              <a:gd name="connsiteY1190" fmla="*/ 1387322 h 3125002"/>
              <a:gd name="connsiteX1191" fmla="*/ 11603897 w 12188791"/>
              <a:gd name="connsiteY1191" fmla="*/ 1308394 h 3125002"/>
              <a:gd name="connsiteX1192" fmla="*/ 11565396 w 12188791"/>
              <a:gd name="connsiteY1192" fmla="*/ 1370638 h 3125002"/>
              <a:gd name="connsiteX1193" fmla="*/ 11691487 w 12188791"/>
              <a:gd name="connsiteY1193" fmla="*/ 1401439 h 3125002"/>
              <a:gd name="connsiteX1194" fmla="*/ 5085348 w 12188791"/>
              <a:gd name="connsiteY1194" fmla="*/ 416453 h 3125002"/>
              <a:gd name="connsiteX1195" fmla="*/ 5087273 w 12188791"/>
              <a:gd name="connsiteY1195" fmla="*/ 440837 h 3125002"/>
              <a:gd name="connsiteX1196" fmla="*/ 5268228 w 12188791"/>
              <a:gd name="connsiteY1196" fmla="*/ 417416 h 3125002"/>
              <a:gd name="connsiteX1197" fmla="*/ 5265661 w 12188791"/>
              <a:gd name="connsiteY1197" fmla="*/ 395919 h 3125002"/>
              <a:gd name="connsiteX1198" fmla="*/ 5085348 w 12188791"/>
              <a:gd name="connsiteY1198" fmla="*/ 416453 h 3125002"/>
              <a:gd name="connsiteX1199" fmla="*/ 3918766 w 12188791"/>
              <a:gd name="connsiteY1199" fmla="*/ 403299 h 3125002"/>
              <a:gd name="connsiteX1200" fmla="*/ 3909782 w 12188791"/>
              <a:gd name="connsiteY1200" fmla="*/ 364798 h 3125002"/>
              <a:gd name="connsiteX1201" fmla="*/ 3792354 w 12188791"/>
              <a:gd name="connsiteY1201" fmla="*/ 401374 h 3125002"/>
              <a:gd name="connsiteX1202" fmla="*/ 3800696 w 12188791"/>
              <a:gd name="connsiteY1202" fmla="*/ 431854 h 3125002"/>
              <a:gd name="connsiteX1203" fmla="*/ 3918766 w 12188791"/>
              <a:gd name="connsiteY1203" fmla="*/ 403299 h 3125002"/>
              <a:gd name="connsiteX1204" fmla="*/ 4743651 w 12188791"/>
              <a:gd name="connsiteY1204" fmla="*/ 923705 h 3125002"/>
              <a:gd name="connsiteX1205" fmla="*/ 4731780 w 12188791"/>
              <a:gd name="connsiteY1205" fmla="*/ 909587 h 3125002"/>
              <a:gd name="connsiteX1206" fmla="*/ 4636169 w 12188791"/>
              <a:gd name="connsiteY1206" fmla="*/ 900283 h 3125002"/>
              <a:gd name="connsiteX1207" fmla="*/ 4652211 w 12188791"/>
              <a:gd name="connsiteY1207" fmla="*/ 976002 h 3125002"/>
              <a:gd name="connsiteX1208" fmla="*/ 4743651 w 12188791"/>
              <a:gd name="connsiteY1208" fmla="*/ 923705 h 3125002"/>
              <a:gd name="connsiteX1209" fmla="*/ 5359988 w 12188791"/>
              <a:gd name="connsiteY1209" fmla="*/ 888733 h 3125002"/>
              <a:gd name="connsiteX1210" fmla="*/ 5360951 w 12188791"/>
              <a:gd name="connsiteY1210" fmla="*/ 901246 h 3125002"/>
              <a:gd name="connsiteX1211" fmla="*/ 5452712 w 12188791"/>
              <a:gd name="connsiteY1211" fmla="*/ 916004 h 3125002"/>
              <a:gd name="connsiteX1212" fmla="*/ 5513672 w 12188791"/>
              <a:gd name="connsiteY1212" fmla="*/ 850553 h 3125002"/>
              <a:gd name="connsiteX1213" fmla="*/ 5359988 w 12188791"/>
              <a:gd name="connsiteY1213" fmla="*/ 888733 h 3125002"/>
              <a:gd name="connsiteX1214" fmla="*/ 2762451 w 12188791"/>
              <a:gd name="connsiteY1214" fmla="*/ 1083163 h 3125002"/>
              <a:gd name="connsiteX1215" fmla="*/ 2731329 w 12188791"/>
              <a:gd name="connsiteY1215" fmla="*/ 1091184 h 3125002"/>
              <a:gd name="connsiteX1216" fmla="*/ 2744163 w 12188791"/>
              <a:gd name="connsiteY1216" fmla="*/ 1190966 h 3125002"/>
              <a:gd name="connsiteX1217" fmla="*/ 2786835 w 12188791"/>
              <a:gd name="connsiteY1217" fmla="*/ 1156636 h 3125002"/>
              <a:gd name="connsiteX1218" fmla="*/ 2762451 w 12188791"/>
              <a:gd name="connsiteY1218" fmla="*/ 1083163 h 3125002"/>
              <a:gd name="connsiteX1219" fmla="*/ 3010462 w 12188791"/>
              <a:gd name="connsiteY1219" fmla="*/ 1393097 h 3125002"/>
              <a:gd name="connsiteX1220" fmla="*/ 3113452 w 12188791"/>
              <a:gd name="connsiteY1220" fmla="*/ 1307111 h 3125002"/>
              <a:gd name="connsiteX1221" fmla="*/ 3099656 w 12188791"/>
              <a:gd name="connsiteY1221" fmla="*/ 1291069 h 3125002"/>
              <a:gd name="connsiteX1222" fmla="*/ 3010462 w 12188791"/>
              <a:gd name="connsiteY1222" fmla="*/ 1393097 h 3125002"/>
              <a:gd name="connsiteX1223" fmla="*/ 9340356 w 12188791"/>
              <a:gd name="connsiteY1223" fmla="*/ 1145086 h 3125002"/>
              <a:gd name="connsiteX1224" fmla="*/ 9513610 w 12188791"/>
              <a:gd name="connsiteY1224" fmla="*/ 1168507 h 3125002"/>
              <a:gd name="connsiteX1225" fmla="*/ 9340356 w 12188791"/>
              <a:gd name="connsiteY1225" fmla="*/ 1145086 h 3125002"/>
              <a:gd name="connsiteX1226" fmla="*/ 4144959 w 12188791"/>
              <a:gd name="connsiteY1226" fmla="*/ 1024449 h 3125002"/>
              <a:gd name="connsiteX1227" fmla="*/ 4164531 w 12188791"/>
              <a:gd name="connsiteY1227" fmla="*/ 1092468 h 3125002"/>
              <a:gd name="connsiteX1228" fmla="*/ 4176081 w 12188791"/>
              <a:gd name="connsiteY1228" fmla="*/ 948089 h 3125002"/>
              <a:gd name="connsiteX1229" fmla="*/ 4144959 w 12188791"/>
              <a:gd name="connsiteY1229" fmla="*/ 1024449 h 3125002"/>
              <a:gd name="connsiteX1230" fmla="*/ 10704255 w 12188791"/>
              <a:gd name="connsiteY1230" fmla="*/ 1856714 h 3125002"/>
              <a:gd name="connsiteX1231" fmla="*/ 10702651 w 12188791"/>
              <a:gd name="connsiteY1231" fmla="*/ 1842596 h 3125002"/>
              <a:gd name="connsiteX1232" fmla="*/ 10643616 w 12188791"/>
              <a:gd name="connsiteY1232" fmla="*/ 1798962 h 3125002"/>
              <a:gd name="connsiteX1233" fmla="*/ 10584260 w 12188791"/>
              <a:gd name="connsiteY1233" fmla="*/ 1830084 h 3125002"/>
              <a:gd name="connsiteX1234" fmla="*/ 10584902 w 12188791"/>
              <a:gd name="connsiteY1234" fmla="*/ 1848693 h 3125002"/>
              <a:gd name="connsiteX1235" fmla="*/ 10704255 w 12188791"/>
              <a:gd name="connsiteY1235" fmla="*/ 1856714 h 3125002"/>
              <a:gd name="connsiteX1236" fmla="*/ 8078162 w 12188791"/>
              <a:gd name="connsiteY1236" fmla="*/ 804672 h 3125002"/>
              <a:gd name="connsiteX1237" fmla="*/ 7953355 w 12188791"/>
              <a:gd name="connsiteY1237" fmla="*/ 830660 h 3125002"/>
              <a:gd name="connsiteX1238" fmla="*/ 8027790 w 12188791"/>
              <a:gd name="connsiteY1238" fmla="*/ 918892 h 3125002"/>
              <a:gd name="connsiteX1239" fmla="*/ 8078162 w 12188791"/>
              <a:gd name="connsiteY1239" fmla="*/ 804672 h 3125002"/>
              <a:gd name="connsiteX1240" fmla="*/ 11420695 w 12188791"/>
              <a:gd name="connsiteY1240" fmla="*/ 1530417 h 3125002"/>
              <a:gd name="connsiteX1241" fmla="*/ 11441230 w 12188791"/>
              <a:gd name="connsiteY1241" fmla="*/ 1501541 h 3125002"/>
              <a:gd name="connsiteX1242" fmla="*/ 11357490 w 12188791"/>
              <a:gd name="connsiteY1242" fmla="*/ 1442506 h 3125002"/>
              <a:gd name="connsiteX1243" fmla="*/ 11342089 w 12188791"/>
              <a:gd name="connsiteY1243" fmla="*/ 1470099 h 3125002"/>
              <a:gd name="connsiteX1244" fmla="*/ 11420695 w 12188791"/>
              <a:gd name="connsiteY1244" fmla="*/ 1530417 h 3125002"/>
              <a:gd name="connsiteX1245" fmla="*/ 9688148 w 12188791"/>
              <a:gd name="connsiteY1245" fmla="*/ 1327324 h 3125002"/>
              <a:gd name="connsiteX1246" fmla="*/ 9579062 w 12188791"/>
              <a:gd name="connsiteY1246" fmla="*/ 1371921 h 3125002"/>
              <a:gd name="connsiteX1247" fmla="*/ 9654460 w 12188791"/>
              <a:gd name="connsiteY1247" fmla="*/ 1376413 h 3125002"/>
              <a:gd name="connsiteX1248" fmla="*/ 9688148 w 12188791"/>
              <a:gd name="connsiteY1248" fmla="*/ 1327324 h 3125002"/>
              <a:gd name="connsiteX1249" fmla="*/ 3099977 w 12188791"/>
              <a:gd name="connsiteY1249" fmla="*/ 1254814 h 3125002"/>
              <a:gd name="connsiteX1250" fmla="*/ 2979982 w 12188791"/>
              <a:gd name="connsiteY1250" fmla="*/ 1273743 h 3125002"/>
              <a:gd name="connsiteX1251" fmla="*/ 3099977 w 12188791"/>
              <a:gd name="connsiteY1251" fmla="*/ 1254814 h 3125002"/>
              <a:gd name="connsiteX1252" fmla="*/ 9025609 w 12188791"/>
              <a:gd name="connsiteY1252" fmla="*/ 718366 h 3125002"/>
              <a:gd name="connsiteX1253" fmla="*/ 9002509 w 12188791"/>
              <a:gd name="connsiteY1253" fmla="*/ 726066 h 3125002"/>
              <a:gd name="connsiteX1254" fmla="*/ 9006680 w 12188791"/>
              <a:gd name="connsiteY1254" fmla="*/ 778042 h 3125002"/>
              <a:gd name="connsiteX1255" fmla="*/ 9127958 w 12188791"/>
              <a:gd name="connsiteY1255" fmla="*/ 814297 h 3125002"/>
              <a:gd name="connsiteX1256" fmla="*/ 9134054 w 12188791"/>
              <a:gd name="connsiteY1256" fmla="*/ 796651 h 3125002"/>
              <a:gd name="connsiteX1257" fmla="*/ 9025609 w 12188791"/>
              <a:gd name="connsiteY1257" fmla="*/ 718366 h 3125002"/>
              <a:gd name="connsiteX1258" fmla="*/ 10864676 w 12188791"/>
              <a:gd name="connsiteY1258" fmla="*/ 956430 h 3125002"/>
              <a:gd name="connsiteX1259" fmla="*/ 10819438 w 12188791"/>
              <a:gd name="connsiteY1259" fmla="*/ 976964 h 3125002"/>
              <a:gd name="connsiteX1260" fmla="*/ 10916011 w 12188791"/>
              <a:gd name="connsiteY1260" fmla="*/ 1038245 h 3125002"/>
              <a:gd name="connsiteX1261" fmla="*/ 10864676 w 12188791"/>
              <a:gd name="connsiteY1261" fmla="*/ 956430 h 312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</a:cxnLst>
            <a:rect l="l" t="t" r="r" b="b"/>
            <a:pathLst>
              <a:path w="12188791" h="3125002">
                <a:moveTo>
                  <a:pt x="1534909" y="802747"/>
                </a:moveTo>
                <a:cubicBezTo>
                  <a:pt x="1541646" y="806276"/>
                  <a:pt x="1549988" y="814297"/>
                  <a:pt x="1554801" y="812372"/>
                </a:cubicBezTo>
                <a:cubicBezTo>
                  <a:pt x="1606456" y="794405"/>
                  <a:pt x="1657470" y="774834"/>
                  <a:pt x="1708805" y="755904"/>
                </a:cubicBezTo>
                <a:lnTo>
                  <a:pt x="1707522" y="756225"/>
                </a:lnTo>
                <a:cubicBezTo>
                  <a:pt x="1767519" y="733766"/>
                  <a:pt x="1826875" y="709061"/>
                  <a:pt x="1887835" y="689490"/>
                </a:cubicBezTo>
                <a:cubicBezTo>
                  <a:pt x="1921523" y="678581"/>
                  <a:pt x="1957779" y="676014"/>
                  <a:pt x="2003338" y="667673"/>
                </a:cubicBezTo>
                <a:cubicBezTo>
                  <a:pt x="1996601" y="681469"/>
                  <a:pt x="1992429" y="705853"/>
                  <a:pt x="1978633" y="714195"/>
                </a:cubicBezTo>
                <a:cubicBezTo>
                  <a:pt x="1948153" y="732162"/>
                  <a:pt x="1913823" y="745316"/>
                  <a:pt x="1879493" y="754621"/>
                </a:cubicBezTo>
                <a:cubicBezTo>
                  <a:pt x="1815966" y="771305"/>
                  <a:pt x="1799924" y="810447"/>
                  <a:pt x="1835538" y="868199"/>
                </a:cubicBezTo>
                <a:cubicBezTo>
                  <a:pt x="1842275" y="878787"/>
                  <a:pt x="1842596" y="893225"/>
                  <a:pt x="1845805" y="904454"/>
                </a:cubicBezTo>
                <a:cubicBezTo>
                  <a:pt x="1860884" y="900604"/>
                  <a:pt x="1881097" y="898358"/>
                  <a:pt x="1898744" y="890337"/>
                </a:cubicBezTo>
                <a:cubicBezTo>
                  <a:pt x="1915748" y="882637"/>
                  <a:pt x="1930186" y="869161"/>
                  <a:pt x="1932753" y="852478"/>
                </a:cubicBezTo>
                <a:cubicBezTo>
                  <a:pt x="1939170" y="829377"/>
                  <a:pt x="1938528" y="797293"/>
                  <a:pt x="1953608" y="785101"/>
                </a:cubicBezTo>
                <a:cubicBezTo>
                  <a:pt x="1989221" y="756225"/>
                  <a:pt x="2032214" y="743712"/>
                  <a:pt x="2068148" y="801785"/>
                </a:cubicBezTo>
                <a:cubicBezTo>
                  <a:pt x="2083549" y="761038"/>
                  <a:pt x="2095741" y="727991"/>
                  <a:pt x="2114670" y="677619"/>
                </a:cubicBezTo>
                <a:cubicBezTo>
                  <a:pt x="2075207" y="692057"/>
                  <a:pt x="2047935" y="702003"/>
                  <a:pt x="2018097" y="712911"/>
                </a:cubicBezTo>
                <a:cubicBezTo>
                  <a:pt x="2012322" y="608317"/>
                  <a:pt x="2134242" y="677298"/>
                  <a:pt x="2153172" y="606392"/>
                </a:cubicBezTo>
                <a:cubicBezTo>
                  <a:pt x="2165043" y="616017"/>
                  <a:pt x="2175310" y="624359"/>
                  <a:pt x="2185897" y="632701"/>
                </a:cubicBezTo>
                <a:cubicBezTo>
                  <a:pt x="2185577" y="627246"/>
                  <a:pt x="2185256" y="621471"/>
                  <a:pt x="2185256" y="616017"/>
                </a:cubicBezTo>
                <a:cubicBezTo>
                  <a:pt x="2213169" y="607996"/>
                  <a:pt x="2241082" y="600617"/>
                  <a:pt x="2268675" y="592275"/>
                </a:cubicBezTo>
                <a:cubicBezTo>
                  <a:pt x="2346639" y="568853"/>
                  <a:pt x="2432625" y="574307"/>
                  <a:pt x="2502889" y="520085"/>
                </a:cubicBezTo>
                <a:cubicBezTo>
                  <a:pt x="2518932" y="507572"/>
                  <a:pt x="2554866" y="520727"/>
                  <a:pt x="2581496" y="522331"/>
                </a:cubicBezTo>
                <a:cubicBezTo>
                  <a:pt x="2577966" y="516235"/>
                  <a:pt x="2574437" y="510139"/>
                  <a:pt x="2571229" y="504364"/>
                </a:cubicBezTo>
                <a:cubicBezTo>
                  <a:pt x="2585025" y="494097"/>
                  <a:pt x="2597217" y="480622"/>
                  <a:pt x="2612617" y="474205"/>
                </a:cubicBezTo>
                <a:cubicBezTo>
                  <a:pt x="2631226" y="466504"/>
                  <a:pt x="2657856" y="470675"/>
                  <a:pt x="2671652" y="458804"/>
                </a:cubicBezTo>
                <a:cubicBezTo>
                  <a:pt x="2722025" y="416132"/>
                  <a:pt x="2737746" y="416774"/>
                  <a:pt x="2778493" y="479338"/>
                </a:cubicBezTo>
                <a:cubicBezTo>
                  <a:pt x="2783947" y="462975"/>
                  <a:pt x="2788118" y="450142"/>
                  <a:pt x="2792610" y="437308"/>
                </a:cubicBezTo>
                <a:cubicBezTo>
                  <a:pt x="2806727" y="447254"/>
                  <a:pt x="2836886" y="443083"/>
                  <a:pt x="2851324" y="429608"/>
                </a:cubicBezTo>
                <a:cubicBezTo>
                  <a:pt x="2885975" y="397203"/>
                  <a:pt x="2957202" y="404582"/>
                  <a:pt x="2996024" y="445650"/>
                </a:cubicBezTo>
                <a:cubicBezTo>
                  <a:pt x="2983190" y="488001"/>
                  <a:pt x="2881162" y="499230"/>
                  <a:pt x="2939235" y="561795"/>
                </a:cubicBezTo>
                <a:cubicBezTo>
                  <a:pt x="2974206" y="529390"/>
                  <a:pt x="3009178" y="496343"/>
                  <a:pt x="3044150" y="463617"/>
                </a:cubicBezTo>
                <a:cubicBezTo>
                  <a:pt x="3033562" y="474526"/>
                  <a:pt x="3022974" y="485113"/>
                  <a:pt x="3012387" y="496022"/>
                </a:cubicBezTo>
                <a:cubicBezTo>
                  <a:pt x="2997307" y="470034"/>
                  <a:pt x="2981907" y="444046"/>
                  <a:pt x="2966827" y="418057"/>
                </a:cubicBezTo>
                <a:cubicBezTo>
                  <a:pt x="2972602" y="411320"/>
                  <a:pt x="2978377" y="404582"/>
                  <a:pt x="2984473" y="397523"/>
                </a:cubicBezTo>
                <a:cubicBezTo>
                  <a:pt x="3021049" y="402336"/>
                  <a:pt x="3057305" y="406828"/>
                  <a:pt x="3093881" y="411641"/>
                </a:cubicBezTo>
                <a:cubicBezTo>
                  <a:pt x="3094522" y="404261"/>
                  <a:pt x="3095164" y="396882"/>
                  <a:pt x="3096126" y="389502"/>
                </a:cubicBezTo>
                <a:cubicBezTo>
                  <a:pt x="3080405" y="390465"/>
                  <a:pt x="3064684" y="391107"/>
                  <a:pt x="3048963" y="392069"/>
                </a:cubicBezTo>
                <a:cubicBezTo>
                  <a:pt x="3045754" y="386615"/>
                  <a:pt x="3042546" y="381160"/>
                  <a:pt x="3039337" y="375385"/>
                </a:cubicBezTo>
                <a:cubicBezTo>
                  <a:pt x="3080084" y="353568"/>
                  <a:pt x="3118906" y="320842"/>
                  <a:pt x="3162220" y="312500"/>
                </a:cubicBezTo>
                <a:cubicBezTo>
                  <a:pt x="3225105" y="300629"/>
                  <a:pt x="3291199" y="305763"/>
                  <a:pt x="3356008" y="306083"/>
                </a:cubicBezTo>
                <a:cubicBezTo>
                  <a:pt x="3373976" y="306083"/>
                  <a:pt x="3391943" y="315709"/>
                  <a:pt x="3410231" y="316992"/>
                </a:cubicBezTo>
                <a:cubicBezTo>
                  <a:pt x="3437823" y="318917"/>
                  <a:pt x="3465737" y="317634"/>
                  <a:pt x="3495896" y="317634"/>
                </a:cubicBezTo>
                <a:cubicBezTo>
                  <a:pt x="3489800" y="305763"/>
                  <a:pt x="3484987" y="296137"/>
                  <a:pt x="3480175" y="286191"/>
                </a:cubicBezTo>
                <a:cubicBezTo>
                  <a:pt x="3483062" y="283304"/>
                  <a:pt x="3485629" y="280095"/>
                  <a:pt x="3488516" y="277208"/>
                </a:cubicBezTo>
                <a:cubicBezTo>
                  <a:pt x="3513221" y="296458"/>
                  <a:pt x="3537926" y="315388"/>
                  <a:pt x="3574502" y="343943"/>
                </a:cubicBezTo>
                <a:cubicBezTo>
                  <a:pt x="3512580" y="348755"/>
                  <a:pt x="3461886" y="348114"/>
                  <a:pt x="3413439" y="358381"/>
                </a:cubicBezTo>
                <a:cubicBezTo>
                  <a:pt x="3388735" y="363835"/>
                  <a:pt x="3368521" y="389502"/>
                  <a:pt x="3346062" y="405865"/>
                </a:cubicBezTo>
                <a:cubicBezTo>
                  <a:pt x="3371409" y="422870"/>
                  <a:pt x="3395151" y="444366"/>
                  <a:pt x="3423065" y="455596"/>
                </a:cubicBezTo>
                <a:cubicBezTo>
                  <a:pt x="3441994" y="463296"/>
                  <a:pt x="3466699" y="457200"/>
                  <a:pt x="3488196" y="457200"/>
                </a:cubicBezTo>
                <a:cubicBezTo>
                  <a:pt x="3476003" y="402978"/>
                  <a:pt x="3506483" y="387898"/>
                  <a:pt x="3599848" y="410357"/>
                </a:cubicBezTo>
                <a:cubicBezTo>
                  <a:pt x="3588940" y="396882"/>
                  <a:pt x="3582202" y="388540"/>
                  <a:pt x="3566481" y="369289"/>
                </a:cubicBezTo>
                <a:cubicBezTo>
                  <a:pt x="3614607" y="366402"/>
                  <a:pt x="3657279" y="365760"/>
                  <a:pt x="3699310" y="360627"/>
                </a:cubicBezTo>
                <a:cubicBezTo>
                  <a:pt x="3726260" y="357418"/>
                  <a:pt x="3752569" y="347472"/>
                  <a:pt x="3779199" y="340734"/>
                </a:cubicBezTo>
                <a:cubicBezTo>
                  <a:pt x="3825721" y="329184"/>
                  <a:pt x="3872243" y="317955"/>
                  <a:pt x="3918766" y="306404"/>
                </a:cubicBezTo>
                <a:cubicBezTo>
                  <a:pt x="3930958" y="303517"/>
                  <a:pt x="3943470" y="300308"/>
                  <a:pt x="3955662" y="297742"/>
                </a:cubicBezTo>
                <a:cubicBezTo>
                  <a:pt x="3983255" y="292287"/>
                  <a:pt x="4010847" y="287154"/>
                  <a:pt x="4042290" y="281058"/>
                </a:cubicBezTo>
                <a:cubicBezTo>
                  <a:pt x="4038440" y="296137"/>
                  <a:pt x="4033306" y="318596"/>
                  <a:pt x="4027210" y="342659"/>
                </a:cubicBezTo>
                <a:cubicBezTo>
                  <a:pt x="4003468" y="352285"/>
                  <a:pt x="3976196" y="363193"/>
                  <a:pt x="3939300" y="378273"/>
                </a:cubicBezTo>
                <a:cubicBezTo>
                  <a:pt x="3958550" y="385973"/>
                  <a:pt x="3970421" y="395598"/>
                  <a:pt x="3978763" y="393032"/>
                </a:cubicBezTo>
                <a:cubicBezTo>
                  <a:pt x="4036514" y="374423"/>
                  <a:pt x="4097796" y="370894"/>
                  <a:pt x="4148168" y="399449"/>
                </a:cubicBezTo>
                <a:cubicBezTo>
                  <a:pt x="4224528" y="442762"/>
                  <a:pt x="4291584" y="411961"/>
                  <a:pt x="4345486" y="373781"/>
                </a:cubicBezTo>
                <a:cubicBezTo>
                  <a:pt x="4389762" y="342659"/>
                  <a:pt x="4387195" y="371214"/>
                  <a:pt x="4408691" y="401694"/>
                </a:cubicBezTo>
                <a:cubicBezTo>
                  <a:pt x="4422809" y="364477"/>
                  <a:pt x="4434680" y="333676"/>
                  <a:pt x="4453609" y="283624"/>
                </a:cubicBezTo>
                <a:cubicBezTo>
                  <a:pt x="4422809" y="302233"/>
                  <a:pt x="4407087" y="311538"/>
                  <a:pt x="4391366" y="320842"/>
                </a:cubicBezTo>
                <a:cubicBezTo>
                  <a:pt x="4391045" y="311217"/>
                  <a:pt x="4390083" y="292929"/>
                  <a:pt x="4388799" y="268866"/>
                </a:cubicBezTo>
                <a:cubicBezTo>
                  <a:pt x="4423451" y="262449"/>
                  <a:pt x="4455855" y="256674"/>
                  <a:pt x="4506228" y="247369"/>
                </a:cubicBezTo>
                <a:cubicBezTo>
                  <a:pt x="4484411" y="308650"/>
                  <a:pt x="4467406" y="355493"/>
                  <a:pt x="4450080" y="403940"/>
                </a:cubicBezTo>
                <a:cubicBezTo>
                  <a:pt x="4471898" y="397203"/>
                  <a:pt x="4520345" y="397203"/>
                  <a:pt x="4539595" y="373460"/>
                </a:cubicBezTo>
                <a:cubicBezTo>
                  <a:pt x="4565583" y="341376"/>
                  <a:pt x="4569434" y="291325"/>
                  <a:pt x="4582588" y="248974"/>
                </a:cubicBezTo>
                <a:cubicBezTo>
                  <a:pt x="4575209" y="246728"/>
                  <a:pt x="4568150" y="244482"/>
                  <a:pt x="4560771" y="242557"/>
                </a:cubicBezTo>
                <a:cubicBezTo>
                  <a:pt x="4554675" y="253786"/>
                  <a:pt x="4548579" y="265336"/>
                  <a:pt x="4536387" y="288437"/>
                </a:cubicBezTo>
                <a:cubicBezTo>
                  <a:pt x="4522590" y="231648"/>
                  <a:pt x="4511361" y="185447"/>
                  <a:pt x="4497565" y="128337"/>
                </a:cubicBezTo>
                <a:cubicBezTo>
                  <a:pt x="4537991" y="158496"/>
                  <a:pt x="4563017" y="177105"/>
                  <a:pt x="4588042" y="196035"/>
                </a:cubicBezTo>
                <a:cubicBezTo>
                  <a:pt x="4576492" y="117107"/>
                  <a:pt x="4585155" y="109086"/>
                  <a:pt x="4655098" y="121920"/>
                </a:cubicBezTo>
                <a:cubicBezTo>
                  <a:pt x="4681728" y="126733"/>
                  <a:pt x="4709642" y="126091"/>
                  <a:pt x="4738197" y="136679"/>
                </a:cubicBezTo>
                <a:cubicBezTo>
                  <a:pt x="4718946" y="139246"/>
                  <a:pt x="4699695" y="141812"/>
                  <a:pt x="4680445" y="144379"/>
                </a:cubicBezTo>
                <a:cubicBezTo>
                  <a:pt x="4680766" y="150154"/>
                  <a:pt x="4681086" y="155929"/>
                  <a:pt x="4681407" y="161704"/>
                </a:cubicBezTo>
                <a:cubicBezTo>
                  <a:pt x="4761297" y="161704"/>
                  <a:pt x="4841187" y="161704"/>
                  <a:pt x="4934873" y="161704"/>
                </a:cubicBezTo>
                <a:cubicBezTo>
                  <a:pt x="4914660" y="134433"/>
                  <a:pt x="4905997" y="122883"/>
                  <a:pt x="4883538" y="92403"/>
                </a:cubicBezTo>
                <a:cubicBezTo>
                  <a:pt x="4985566" y="104915"/>
                  <a:pt x="5061605" y="27272"/>
                  <a:pt x="5172938" y="73473"/>
                </a:cubicBezTo>
                <a:cubicBezTo>
                  <a:pt x="5122886" y="97536"/>
                  <a:pt x="5089198" y="113899"/>
                  <a:pt x="5050376" y="132508"/>
                </a:cubicBezTo>
                <a:cubicBezTo>
                  <a:pt x="5084706" y="148229"/>
                  <a:pt x="5113582" y="161384"/>
                  <a:pt x="5143741" y="174859"/>
                </a:cubicBezTo>
                <a:cubicBezTo>
                  <a:pt x="5177750" y="155929"/>
                  <a:pt x="5213043" y="136037"/>
                  <a:pt x="5246089" y="117749"/>
                </a:cubicBezTo>
                <a:cubicBezTo>
                  <a:pt x="5263415" y="127695"/>
                  <a:pt x="5282665" y="138925"/>
                  <a:pt x="5303520" y="151117"/>
                </a:cubicBezTo>
                <a:cubicBezTo>
                  <a:pt x="5273361" y="170688"/>
                  <a:pt x="5245127" y="196997"/>
                  <a:pt x="5212080" y="208547"/>
                </a:cubicBezTo>
                <a:cubicBezTo>
                  <a:pt x="5181279" y="219135"/>
                  <a:pt x="5145024" y="213681"/>
                  <a:pt x="5111336" y="215285"/>
                </a:cubicBezTo>
                <a:cubicBezTo>
                  <a:pt x="5111336" y="221060"/>
                  <a:pt x="5111336" y="226835"/>
                  <a:pt x="5111657" y="232611"/>
                </a:cubicBezTo>
                <a:cubicBezTo>
                  <a:pt x="5090160" y="222985"/>
                  <a:pt x="5068985" y="213360"/>
                  <a:pt x="5046205" y="203093"/>
                </a:cubicBezTo>
                <a:cubicBezTo>
                  <a:pt x="5060001" y="255070"/>
                  <a:pt x="5090481" y="273678"/>
                  <a:pt x="5143741" y="258599"/>
                </a:cubicBezTo>
                <a:cubicBezTo>
                  <a:pt x="5188017" y="246407"/>
                  <a:pt x="5230689" y="228760"/>
                  <a:pt x="5276891" y="212398"/>
                </a:cubicBezTo>
                <a:cubicBezTo>
                  <a:pt x="5273040" y="221702"/>
                  <a:pt x="5267265" y="236140"/>
                  <a:pt x="5261811" y="249936"/>
                </a:cubicBezTo>
                <a:cubicBezTo>
                  <a:pt x="5325017" y="262449"/>
                  <a:pt x="5348438" y="297421"/>
                  <a:pt x="5315392" y="335280"/>
                </a:cubicBezTo>
                <a:cubicBezTo>
                  <a:pt x="5319883" y="338488"/>
                  <a:pt x="5324375" y="341697"/>
                  <a:pt x="5328867" y="344905"/>
                </a:cubicBezTo>
                <a:cubicBezTo>
                  <a:pt x="5347476" y="318275"/>
                  <a:pt x="5366405" y="291646"/>
                  <a:pt x="5382768" y="268224"/>
                </a:cubicBezTo>
                <a:cubicBezTo>
                  <a:pt x="5357422" y="260524"/>
                  <a:pt x="5336246" y="254107"/>
                  <a:pt x="5315070" y="247690"/>
                </a:cubicBezTo>
                <a:cubicBezTo>
                  <a:pt x="5324375" y="238065"/>
                  <a:pt x="5334000" y="228440"/>
                  <a:pt x="5345872" y="216248"/>
                </a:cubicBezTo>
                <a:cubicBezTo>
                  <a:pt x="5334000" y="209189"/>
                  <a:pt x="5320204" y="200526"/>
                  <a:pt x="5306408" y="191864"/>
                </a:cubicBezTo>
                <a:cubicBezTo>
                  <a:pt x="5316354" y="177105"/>
                  <a:pt x="5326300" y="162667"/>
                  <a:pt x="5340738" y="141812"/>
                </a:cubicBezTo>
                <a:cubicBezTo>
                  <a:pt x="5370576" y="135395"/>
                  <a:pt x="5411002" y="127054"/>
                  <a:pt x="5456883" y="117428"/>
                </a:cubicBezTo>
                <a:cubicBezTo>
                  <a:pt x="5515276" y="163630"/>
                  <a:pt x="5586503" y="163630"/>
                  <a:pt x="5660297" y="134754"/>
                </a:cubicBezTo>
                <a:cubicBezTo>
                  <a:pt x="5668959" y="131224"/>
                  <a:pt x="5673451" y="117749"/>
                  <a:pt x="5679868" y="108765"/>
                </a:cubicBezTo>
                <a:cubicBezTo>
                  <a:pt x="5669280" y="105236"/>
                  <a:pt x="5658693" y="99140"/>
                  <a:pt x="5648105" y="98499"/>
                </a:cubicBezTo>
                <a:cubicBezTo>
                  <a:pt x="5623721" y="96894"/>
                  <a:pt x="5599337" y="97857"/>
                  <a:pt x="5574632" y="90477"/>
                </a:cubicBezTo>
                <a:cubicBezTo>
                  <a:pt x="5699439" y="37539"/>
                  <a:pt x="5847348" y="108124"/>
                  <a:pt x="5959642" y="0"/>
                </a:cubicBezTo>
                <a:cubicBezTo>
                  <a:pt x="5962209" y="5133"/>
                  <a:pt x="5964776" y="10267"/>
                  <a:pt x="5967343" y="15400"/>
                </a:cubicBezTo>
                <a:cubicBezTo>
                  <a:pt x="5959001" y="26630"/>
                  <a:pt x="5950659" y="37539"/>
                  <a:pt x="5941675" y="49731"/>
                </a:cubicBezTo>
                <a:cubicBezTo>
                  <a:pt x="5963171" y="59677"/>
                  <a:pt x="5984668" y="69623"/>
                  <a:pt x="6006164" y="79569"/>
                </a:cubicBezTo>
                <a:cubicBezTo>
                  <a:pt x="5910874" y="107803"/>
                  <a:pt x="5805638" y="61602"/>
                  <a:pt x="5712915" y="135716"/>
                </a:cubicBezTo>
                <a:cubicBezTo>
                  <a:pt x="5740186" y="152400"/>
                  <a:pt x="5758154" y="163309"/>
                  <a:pt x="5776121" y="174538"/>
                </a:cubicBezTo>
                <a:cubicBezTo>
                  <a:pt x="5752378" y="209510"/>
                  <a:pt x="5729278" y="242878"/>
                  <a:pt x="5703611" y="280416"/>
                </a:cubicBezTo>
                <a:cubicBezTo>
                  <a:pt x="5724465" y="300629"/>
                  <a:pt x="5748528" y="323409"/>
                  <a:pt x="5770345" y="344264"/>
                </a:cubicBezTo>
                <a:cubicBezTo>
                  <a:pt x="5754945" y="305763"/>
                  <a:pt x="5873657" y="320521"/>
                  <a:pt x="5818793" y="247048"/>
                </a:cubicBezTo>
                <a:cubicBezTo>
                  <a:pt x="5835477" y="236461"/>
                  <a:pt x="5851198" y="221381"/>
                  <a:pt x="5869486" y="216248"/>
                </a:cubicBezTo>
                <a:cubicBezTo>
                  <a:pt x="5891624" y="210152"/>
                  <a:pt x="5916329" y="212398"/>
                  <a:pt x="5940071" y="211114"/>
                </a:cubicBezTo>
                <a:cubicBezTo>
                  <a:pt x="5939108" y="202772"/>
                  <a:pt x="5937825" y="194430"/>
                  <a:pt x="5936863" y="185768"/>
                </a:cubicBezTo>
                <a:cubicBezTo>
                  <a:pt x="5892265" y="194110"/>
                  <a:pt x="5847989" y="202451"/>
                  <a:pt x="5803392" y="210793"/>
                </a:cubicBezTo>
                <a:cubicBezTo>
                  <a:pt x="5783179" y="123845"/>
                  <a:pt x="5804676" y="105878"/>
                  <a:pt x="5940392" y="113578"/>
                </a:cubicBezTo>
                <a:cubicBezTo>
                  <a:pt x="5934296" y="124808"/>
                  <a:pt x="5929804" y="133791"/>
                  <a:pt x="5929804" y="133791"/>
                </a:cubicBezTo>
                <a:cubicBezTo>
                  <a:pt x="5950338" y="154325"/>
                  <a:pt x="5977931" y="170046"/>
                  <a:pt x="5987235" y="193147"/>
                </a:cubicBezTo>
                <a:cubicBezTo>
                  <a:pt x="6002314" y="230686"/>
                  <a:pt x="5982422" y="251861"/>
                  <a:pt x="5940392" y="257957"/>
                </a:cubicBezTo>
                <a:cubicBezTo>
                  <a:pt x="5932371" y="259240"/>
                  <a:pt x="5929804" y="296137"/>
                  <a:pt x="5924029" y="319559"/>
                </a:cubicBezTo>
                <a:cubicBezTo>
                  <a:pt x="5945846" y="316992"/>
                  <a:pt x="5966059" y="314425"/>
                  <a:pt x="5986272" y="311859"/>
                </a:cubicBezTo>
                <a:cubicBezTo>
                  <a:pt x="5987556" y="315067"/>
                  <a:pt x="5988839" y="318275"/>
                  <a:pt x="5990122" y="321163"/>
                </a:cubicBezTo>
                <a:cubicBezTo>
                  <a:pt x="5978893" y="327901"/>
                  <a:pt x="5967663" y="334959"/>
                  <a:pt x="5956113" y="341697"/>
                </a:cubicBezTo>
                <a:cubicBezTo>
                  <a:pt x="5957397" y="345547"/>
                  <a:pt x="5958680" y="349397"/>
                  <a:pt x="5959963" y="353247"/>
                </a:cubicBezTo>
                <a:cubicBezTo>
                  <a:pt x="5999748" y="341697"/>
                  <a:pt x="6039853" y="330467"/>
                  <a:pt x="6079637" y="319238"/>
                </a:cubicBezTo>
                <a:cubicBezTo>
                  <a:pt x="6081562" y="318596"/>
                  <a:pt x="6083808" y="318275"/>
                  <a:pt x="6086054" y="318596"/>
                </a:cubicBezTo>
                <a:cubicBezTo>
                  <a:pt x="6112363" y="322446"/>
                  <a:pt x="6140918" y="334959"/>
                  <a:pt x="6164340" y="328542"/>
                </a:cubicBezTo>
                <a:cubicBezTo>
                  <a:pt x="6193857" y="320521"/>
                  <a:pt x="6219204" y="296779"/>
                  <a:pt x="6246475" y="279774"/>
                </a:cubicBezTo>
                <a:cubicBezTo>
                  <a:pt x="6251288" y="285870"/>
                  <a:pt x="6256100" y="291966"/>
                  <a:pt x="6260913" y="298383"/>
                </a:cubicBezTo>
                <a:cubicBezTo>
                  <a:pt x="6230433" y="325655"/>
                  <a:pt x="6199953" y="352926"/>
                  <a:pt x="6152789" y="394957"/>
                </a:cubicBezTo>
                <a:cubicBezTo>
                  <a:pt x="6207011" y="373139"/>
                  <a:pt x="6245513" y="358060"/>
                  <a:pt x="6280164" y="344264"/>
                </a:cubicBezTo>
                <a:cubicBezTo>
                  <a:pt x="6277597" y="317634"/>
                  <a:pt x="6280484" y="296137"/>
                  <a:pt x="6272463" y="280416"/>
                </a:cubicBezTo>
                <a:cubicBezTo>
                  <a:pt x="6252251" y="239990"/>
                  <a:pt x="6278880" y="230365"/>
                  <a:pt x="6306794" y="222023"/>
                </a:cubicBezTo>
                <a:cubicBezTo>
                  <a:pt x="6360053" y="205981"/>
                  <a:pt x="6413955" y="191222"/>
                  <a:pt x="6472990" y="174538"/>
                </a:cubicBezTo>
                <a:cubicBezTo>
                  <a:pt x="6446039" y="155608"/>
                  <a:pt x="6426468" y="141171"/>
                  <a:pt x="6406575" y="127054"/>
                </a:cubicBezTo>
                <a:cubicBezTo>
                  <a:pt x="6408500" y="120957"/>
                  <a:pt x="6410746" y="114861"/>
                  <a:pt x="6412672" y="108765"/>
                </a:cubicBezTo>
                <a:cubicBezTo>
                  <a:pt x="6445077" y="115182"/>
                  <a:pt x="6477161" y="121920"/>
                  <a:pt x="6514699" y="129299"/>
                </a:cubicBezTo>
                <a:cubicBezTo>
                  <a:pt x="6515662" y="121920"/>
                  <a:pt x="6517587" y="106840"/>
                  <a:pt x="6519833" y="89515"/>
                </a:cubicBezTo>
                <a:cubicBezTo>
                  <a:pt x="6564109" y="83098"/>
                  <a:pt x="6611594" y="76040"/>
                  <a:pt x="6659078" y="68981"/>
                </a:cubicBezTo>
                <a:cubicBezTo>
                  <a:pt x="6659078" y="75719"/>
                  <a:pt x="6660683" y="81173"/>
                  <a:pt x="6658757" y="82456"/>
                </a:cubicBezTo>
                <a:cubicBezTo>
                  <a:pt x="6641111" y="96573"/>
                  <a:pt x="6623144" y="110049"/>
                  <a:pt x="6605177" y="123845"/>
                </a:cubicBezTo>
                <a:cubicBezTo>
                  <a:pt x="6632769" y="127374"/>
                  <a:pt x="6660683" y="135075"/>
                  <a:pt x="6687633" y="133470"/>
                </a:cubicBezTo>
                <a:cubicBezTo>
                  <a:pt x="6720680" y="131545"/>
                  <a:pt x="6753085" y="121599"/>
                  <a:pt x="6786773" y="122562"/>
                </a:cubicBezTo>
                <a:cubicBezTo>
                  <a:pt x="6694691" y="171009"/>
                  <a:pt x="6595552" y="176142"/>
                  <a:pt x="6481331" y="198280"/>
                </a:cubicBezTo>
                <a:cubicBezTo>
                  <a:pt x="6450210" y="225873"/>
                  <a:pt x="6401442" y="268866"/>
                  <a:pt x="6349465" y="315067"/>
                </a:cubicBezTo>
                <a:cubicBezTo>
                  <a:pt x="6362620" y="351001"/>
                  <a:pt x="6361337" y="340734"/>
                  <a:pt x="6497053" y="326938"/>
                </a:cubicBezTo>
                <a:cubicBezTo>
                  <a:pt x="6557371" y="320842"/>
                  <a:pt x="6599402" y="283624"/>
                  <a:pt x="6669024" y="266299"/>
                </a:cubicBezTo>
                <a:cubicBezTo>
                  <a:pt x="6650095" y="293891"/>
                  <a:pt x="6640790" y="307046"/>
                  <a:pt x="6632127" y="320200"/>
                </a:cubicBezTo>
                <a:cubicBezTo>
                  <a:pt x="6655870" y="339451"/>
                  <a:pt x="6770089" y="299667"/>
                  <a:pt x="6792228" y="263411"/>
                </a:cubicBezTo>
                <a:cubicBezTo>
                  <a:pt x="6830087" y="297100"/>
                  <a:pt x="6907410" y="260203"/>
                  <a:pt x="6921206" y="339130"/>
                </a:cubicBezTo>
                <a:cubicBezTo>
                  <a:pt x="6934040" y="287795"/>
                  <a:pt x="6947194" y="235177"/>
                  <a:pt x="6960349" y="183522"/>
                </a:cubicBezTo>
                <a:cubicBezTo>
                  <a:pt x="6918961" y="180955"/>
                  <a:pt x="6871476" y="178388"/>
                  <a:pt x="6822708" y="175501"/>
                </a:cubicBezTo>
                <a:cubicBezTo>
                  <a:pt x="6828804" y="152400"/>
                  <a:pt x="6833937" y="134112"/>
                  <a:pt x="6838108" y="117749"/>
                </a:cubicBezTo>
                <a:cubicBezTo>
                  <a:pt x="6868267" y="119353"/>
                  <a:pt x="6900030" y="121278"/>
                  <a:pt x="6945269" y="123845"/>
                </a:cubicBezTo>
                <a:cubicBezTo>
                  <a:pt x="6925698" y="112936"/>
                  <a:pt x="6917356" y="108445"/>
                  <a:pt x="6905164" y="101707"/>
                </a:cubicBezTo>
                <a:cubicBezTo>
                  <a:pt x="6916714" y="92082"/>
                  <a:pt x="6926660" y="83740"/>
                  <a:pt x="6940457" y="72189"/>
                </a:cubicBezTo>
                <a:cubicBezTo>
                  <a:pt x="6919922" y="72189"/>
                  <a:pt x="6903880" y="72189"/>
                  <a:pt x="6877571" y="72189"/>
                </a:cubicBezTo>
                <a:cubicBezTo>
                  <a:pt x="6896180" y="52939"/>
                  <a:pt x="6908373" y="39784"/>
                  <a:pt x="6918318" y="29517"/>
                </a:cubicBezTo>
                <a:cubicBezTo>
                  <a:pt x="6972861" y="51656"/>
                  <a:pt x="7026443" y="73473"/>
                  <a:pt x="7076494" y="94007"/>
                </a:cubicBezTo>
                <a:cubicBezTo>
                  <a:pt x="7063018" y="99461"/>
                  <a:pt x="7043768" y="107161"/>
                  <a:pt x="7021309" y="116145"/>
                </a:cubicBezTo>
                <a:cubicBezTo>
                  <a:pt x="7069435" y="188014"/>
                  <a:pt x="7179805" y="100424"/>
                  <a:pt x="7222156" y="202772"/>
                </a:cubicBezTo>
                <a:cubicBezTo>
                  <a:pt x="7139379" y="197318"/>
                  <a:pt x="7065264" y="192184"/>
                  <a:pt x="6986979" y="187051"/>
                </a:cubicBezTo>
                <a:cubicBezTo>
                  <a:pt x="6991150" y="236140"/>
                  <a:pt x="7002058" y="249294"/>
                  <a:pt x="7051468" y="236782"/>
                </a:cubicBezTo>
                <a:cubicBezTo>
                  <a:pt x="7103445" y="223627"/>
                  <a:pt x="7160875" y="230686"/>
                  <a:pt x="7215740" y="232290"/>
                </a:cubicBezTo>
                <a:cubicBezTo>
                  <a:pt x="7226327" y="232611"/>
                  <a:pt x="7236273" y="247690"/>
                  <a:pt x="7257769" y="265657"/>
                </a:cubicBezTo>
                <a:cubicBezTo>
                  <a:pt x="7229535" y="265657"/>
                  <a:pt x="7217023" y="265657"/>
                  <a:pt x="7204830" y="265657"/>
                </a:cubicBezTo>
                <a:cubicBezTo>
                  <a:pt x="7206756" y="272716"/>
                  <a:pt x="7209002" y="279454"/>
                  <a:pt x="7210927" y="286512"/>
                </a:cubicBezTo>
                <a:cubicBezTo>
                  <a:pt x="7235632" y="277528"/>
                  <a:pt x="7260978" y="270791"/>
                  <a:pt x="7284078" y="258920"/>
                </a:cubicBezTo>
                <a:cubicBezTo>
                  <a:pt x="7292420" y="254749"/>
                  <a:pt x="7294346" y="238386"/>
                  <a:pt x="7297875" y="230365"/>
                </a:cubicBezTo>
                <a:cubicBezTo>
                  <a:pt x="7333488" y="242557"/>
                  <a:pt x="7364610" y="253144"/>
                  <a:pt x="7400544" y="265336"/>
                </a:cubicBezTo>
                <a:cubicBezTo>
                  <a:pt x="7397657" y="271432"/>
                  <a:pt x="7392203" y="282983"/>
                  <a:pt x="7383860" y="300629"/>
                </a:cubicBezTo>
                <a:cubicBezTo>
                  <a:pt x="7406641" y="309934"/>
                  <a:pt x="7429420" y="319559"/>
                  <a:pt x="7454125" y="329505"/>
                </a:cubicBezTo>
                <a:cubicBezTo>
                  <a:pt x="7465996" y="306725"/>
                  <a:pt x="7478509" y="285870"/>
                  <a:pt x="7487813" y="263732"/>
                </a:cubicBezTo>
                <a:cubicBezTo>
                  <a:pt x="7495193" y="245765"/>
                  <a:pt x="7498722" y="225873"/>
                  <a:pt x="7500326" y="220098"/>
                </a:cubicBezTo>
                <a:cubicBezTo>
                  <a:pt x="7570912" y="240952"/>
                  <a:pt x="7626096" y="257315"/>
                  <a:pt x="7691227" y="276566"/>
                </a:cubicBezTo>
                <a:cubicBezTo>
                  <a:pt x="7691227" y="253786"/>
                  <a:pt x="7698927" y="224269"/>
                  <a:pt x="7689623" y="216889"/>
                </a:cubicBezTo>
                <a:cubicBezTo>
                  <a:pt x="7673581" y="204376"/>
                  <a:pt x="7646630" y="205660"/>
                  <a:pt x="7624171" y="202451"/>
                </a:cubicBezTo>
                <a:cubicBezTo>
                  <a:pt x="7602675" y="199243"/>
                  <a:pt x="7581178" y="197639"/>
                  <a:pt x="7559682" y="195393"/>
                </a:cubicBezTo>
                <a:cubicBezTo>
                  <a:pt x="7562891" y="176463"/>
                  <a:pt x="7565778" y="157534"/>
                  <a:pt x="7566419" y="153683"/>
                </a:cubicBezTo>
                <a:cubicBezTo>
                  <a:pt x="7629946" y="160100"/>
                  <a:pt x="7688019" y="165555"/>
                  <a:pt x="7745771" y="171330"/>
                </a:cubicBezTo>
                <a:cubicBezTo>
                  <a:pt x="7748337" y="165234"/>
                  <a:pt x="7750904" y="159138"/>
                  <a:pt x="7753470" y="152721"/>
                </a:cubicBezTo>
                <a:cubicBezTo>
                  <a:pt x="7727483" y="141171"/>
                  <a:pt x="7701494" y="129620"/>
                  <a:pt x="7666843" y="113899"/>
                </a:cubicBezTo>
                <a:cubicBezTo>
                  <a:pt x="7749942" y="113899"/>
                  <a:pt x="7824697" y="113257"/>
                  <a:pt x="7899133" y="115182"/>
                </a:cubicBezTo>
                <a:cubicBezTo>
                  <a:pt x="7906192" y="115503"/>
                  <a:pt x="7912929" y="132508"/>
                  <a:pt x="7928009" y="153683"/>
                </a:cubicBezTo>
                <a:cubicBezTo>
                  <a:pt x="7860632" y="131866"/>
                  <a:pt x="7808014" y="128979"/>
                  <a:pt x="7755716" y="180955"/>
                </a:cubicBezTo>
                <a:cubicBezTo>
                  <a:pt x="7814430" y="185126"/>
                  <a:pt x="7860632" y="188014"/>
                  <a:pt x="7906512" y="191222"/>
                </a:cubicBezTo>
                <a:cubicBezTo>
                  <a:pt x="7907796" y="199885"/>
                  <a:pt x="7909079" y="208868"/>
                  <a:pt x="7910042" y="217531"/>
                </a:cubicBezTo>
                <a:cubicBezTo>
                  <a:pt x="7872503" y="225873"/>
                  <a:pt x="7832398" y="246728"/>
                  <a:pt x="7798388" y="239348"/>
                </a:cubicBezTo>
                <a:cubicBezTo>
                  <a:pt x="7752829" y="229402"/>
                  <a:pt x="7733578" y="248332"/>
                  <a:pt x="7715611" y="286512"/>
                </a:cubicBezTo>
                <a:cubicBezTo>
                  <a:pt x="7735824" y="276887"/>
                  <a:pt x="7755716" y="267262"/>
                  <a:pt x="7780100" y="255711"/>
                </a:cubicBezTo>
                <a:cubicBezTo>
                  <a:pt x="7797105" y="297421"/>
                  <a:pt x="7822451" y="287154"/>
                  <a:pt x="7850686" y="247690"/>
                </a:cubicBezTo>
                <a:cubicBezTo>
                  <a:pt x="7859669" y="284587"/>
                  <a:pt x="7866086" y="310254"/>
                  <a:pt x="7868653" y="321805"/>
                </a:cubicBezTo>
                <a:cubicBezTo>
                  <a:pt x="7915817" y="325013"/>
                  <a:pt x="7953034" y="327901"/>
                  <a:pt x="7987365" y="330147"/>
                </a:cubicBezTo>
                <a:cubicBezTo>
                  <a:pt x="7978701" y="309613"/>
                  <a:pt x="7969718" y="287795"/>
                  <a:pt x="7958168" y="260203"/>
                </a:cubicBezTo>
                <a:cubicBezTo>
                  <a:pt x="7989611" y="273358"/>
                  <a:pt x="8013994" y="283945"/>
                  <a:pt x="8042549" y="295816"/>
                </a:cubicBezTo>
                <a:cubicBezTo>
                  <a:pt x="8041266" y="198280"/>
                  <a:pt x="7961376" y="248011"/>
                  <a:pt x="7908758" y="218494"/>
                </a:cubicBezTo>
                <a:cubicBezTo>
                  <a:pt x="7979664" y="165555"/>
                  <a:pt x="8041266" y="229723"/>
                  <a:pt x="8105755" y="211435"/>
                </a:cubicBezTo>
                <a:cubicBezTo>
                  <a:pt x="8048966" y="278170"/>
                  <a:pt x="8094526" y="290041"/>
                  <a:pt x="8141048" y="301271"/>
                </a:cubicBezTo>
                <a:cubicBezTo>
                  <a:pt x="8107681" y="316992"/>
                  <a:pt x="8079446" y="365760"/>
                  <a:pt x="8030999" y="316671"/>
                </a:cubicBezTo>
                <a:cubicBezTo>
                  <a:pt x="8031320" y="345226"/>
                  <a:pt x="8032283" y="373460"/>
                  <a:pt x="8044474" y="395278"/>
                </a:cubicBezTo>
                <a:cubicBezTo>
                  <a:pt x="8049608" y="404261"/>
                  <a:pt x="8085863" y="406828"/>
                  <a:pt x="8097093" y="398165"/>
                </a:cubicBezTo>
                <a:cubicBezTo>
                  <a:pt x="8138802" y="366402"/>
                  <a:pt x="8182436" y="361910"/>
                  <a:pt x="8231205" y="370573"/>
                </a:cubicBezTo>
                <a:cubicBezTo>
                  <a:pt x="8238584" y="371856"/>
                  <a:pt x="8247888" y="360947"/>
                  <a:pt x="8269064" y="348114"/>
                </a:cubicBezTo>
                <a:cubicBezTo>
                  <a:pt x="8232488" y="348114"/>
                  <a:pt x="8210029" y="345226"/>
                  <a:pt x="8188211" y="348755"/>
                </a:cubicBezTo>
                <a:cubicBezTo>
                  <a:pt x="8148106" y="355172"/>
                  <a:pt x="8139122" y="333676"/>
                  <a:pt x="8139444" y="300950"/>
                </a:cubicBezTo>
                <a:cubicBezTo>
                  <a:pt x="8154523" y="295816"/>
                  <a:pt x="8169282" y="291004"/>
                  <a:pt x="8184362" y="285870"/>
                </a:cubicBezTo>
                <a:cubicBezTo>
                  <a:pt x="8163507" y="271432"/>
                  <a:pt x="8142652" y="256995"/>
                  <a:pt x="8113776" y="237102"/>
                </a:cubicBezTo>
                <a:cubicBezTo>
                  <a:pt x="8123723" y="232611"/>
                  <a:pt x="8136877" y="220739"/>
                  <a:pt x="8147786" y="222344"/>
                </a:cubicBezTo>
                <a:cubicBezTo>
                  <a:pt x="8174736" y="226835"/>
                  <a:pt x="8200082" y="239990"/>
                  <a:pt x="8227034" y="244803"/>
                </a:cubicBezTo>
                <a:cubicBezTo>
                  <a:pt x="8245322" y="248011"/>
                  <a:pt x="8265535" y="244803"/>
                  <a:pt x="8284144" y="241594"/>
                </a:cubicBezTo>
                <a:cubicBezTo>
                  <a:pt x="8307886" y="237744"/>
                  <a:pt x="8331307" y="228440"/>
                  <a:pt x="8355049" y="226835"/>
                </a:cubicBezTo>
                <a:cubicBezTo>
                  <a:pt x="8389059" y="224590"/>
                  <a:pt x="8423389" y="226515"/>
                  <a:pt x="8457719" y="227477"/>
                </a:cubicBezTo>
                <a:cubicBezTo>
                  <a:pt x="8471836" y="228119"/>
                  <a:pt x="8495578" y="227477"/>
                  <a:pt x="8498465" y="233894"/>
                </a:cubicBezTo>
                <a:cubicBezTo>
                  <a:pt x="8514829" y="274320"/>
                  <a:pt x="8603381" y="228119"/>
                  <a:pt x="8584451" y="306725"/>
                </a:cubicBezTo>
                <a:cubicBezTo>
                  <a:pt x="8561351" y="303838"/>
                  <a:pt x="8538250" y="297421"/>
                  <a:pt x="8515470" y="299346"/>
                </a:cubicBezTo>
                <a:cubicBezTo>
                  <a:pt x="8501674" y="300308"/>
                  <a:pt x="8485953" y="311217"/>
                  <a:pt x="8476969" y="322446"/>
                </a:cubicBezTo>
                <a:cubicBezTo>
                  <a:pt x="8472478" y="327901"/>
                  <a:pt x="8477611" y="349397"/>
                  <a:pt x="8484670" y="354531"/>
                </a:cubicBezTo>
                <a:cubicBezTo>
                  <a:pt x="8514187" y="376027"/>
                  <a:pt x="8572580" y="344584"/>
                  <a:pt x="8582205" y="304479"/>
                </a:cubicBezTo>
                <a:cubicBezTo>
                  <a:pt x="8584451" y="280416"/>
                  <a:pt x="8587018" y="256032"/>
                  <a:pt x="8589264" y="231969"/>
                </a:cubicBezTo>
                <a:cubicBezTo>
                  <a:pt x="8592152" y="201168"/>
                  <a:pt x="8595039" y="170367"/>
                  <a:pt x="8597926" y="139887"/>
                </a:cubicBezTo>
                <a:cubicBezTo>
                  <a:pt x="8605627" y="140850"/>
                  <a:pt x="8613007" y="141812"/>
                  <a:pt x="8620707" y="142775"/>
                </a:cubicBezTo>
                <a:cubicBezTo>
                  <a:pt x="8618140" y="158175"/>
                  <a:pt x="8615573" y="173576"/>
                  <a:pt x="8614931" y="177105"/>
                </a:cubicBezTo>
                <a:cubicBezTo>
                  <a:pt x="8651187" y="187693"/>
                  <a:pt x="8684554" y="196997"/>
                  <a:pt x="8718242" y="206622"/>
                </a:cubicBezTo>
                <a:cubicBezTo>
                  <a:pt x="8718242" y="211435"/>
                  <a:pt x="8718242" y="216568"/>
                  <a:pt x="8718242" y="221381"/>
                </a:cubicBezTo>
                <a:cubicBezTo>
                  <a:pt x="8690971" y="231006"/>
                  <a:pt x="8663699" y="240311"/>
                  <a:pt x="8636427" y="249936"/>
                </a:cubicBezTo>
                <a:cubicBezTo>
                  <a:pt x="8635786" y="256032"/>
                  <a:pt x="8635144" y="262449"/>
                  <a:pt x="8634503" y="268545"/>
                </a:cubicBezTo>
                <a:cubicBezTo>
                  <a:pt x="8655999" y="271112"/>
                  <a:pt x="8677495" y="276887"/>
                  <a:pt x="8698992" y="275283"/>
                </a:cubicBezTo>
                <a:cubicBezTo>
                  <a:pt x="8719846" y="273999"/>
                  <a:pt x="8740060" y="265336"/>
                  <a:pt x="8760273" y="259882"/>
                </a:cubicBezTo>
                <a:cubicBezTo>
                  <a:pt x="8760273" y="259882"/>
                  <a:pt x="8758669" y="258278"/>
                  <a:pt x="8758669" y="258278"/>
                </a:cubicBezTo>
                <a:cubicBezTo>
                  <a:pt x="8755781" y="269187"/>
                  <a:pt x="8753214" y="280095"/>
                  <a:pt x="8750326" y="291325"/>
                </a:cubicBezTo>
                <a:cubicBezTo>
                  <a:pt x="8770219" y="293891"/>
                  <a:pt x="8790111" y="298704"/>
                  <a:pt x="8810003" y="298062"/>
                </a:cubicBezTo>
                <a:cubicBezTo>
                  <a:pt x="8842409" y="296779"/>
                  <a:pt x="8874493" y="291966"/>
                  <a:pt x="8906898" y="288758"/>
                </a:cubicBezTo>
                <a:cubicBezTo>
                  <a:pt x="8909143" y="298062"/>
                  <a:pt x="8911710" y="307046"/>
                  <a:pt x="8913956" y="316350"/>
                </a:cubicBezTo>
                <a:cubicBezTo>
                  <a:pt x="8878984" y="330147"/>
                  <a:pt x="8844333" y="343943"/>
                  <a:pt x="8797491" y="362231"/>
                </a:cubicBezTo>
                <a:cubicBezTo>
                  <a:pt x="8848826" y="373139"/>
                  <a:pt x="8889572" y="384690"/>
                  <a:pt x="8913636" y="332713"/>
                </a:cubicBezTo>
                <a:cubicBezTo>
                  <a:pt x="8927752" y="302554"/>
                  <a:pt x="8944436" y="285229"/>
                  <a:pt x="8976520" y="305121"/>
                </a:cubicBezTo>
                <a:cubicBezTo>
                  <a:pt x="8991600" y="314425"/>
                  <a:pt x="9003471" y="329505"/>
                  <a:pt x="9021438" y="346189"/>
                </a:cubicBezTo>
                <a:cubicBezTo>
                  <a:pt x="9059298" y="338488"/>
                  <a:pt x="9112878" y="327901"/>
                  <a:pt x="9166459" y="316992"/>
                </a:cubicBezTo>
                <a:cubicBezTo>
                  <a:pt x="9167421" y="313142"/>
                  <a:pt x="9168384" y="309292"/>
                  <a:pt x="9169347" y="305442"/>
                </a:cubicBezTo>
                <a:cubicBezTo>
                  <a:pt x="9127316" y="296458"/>
                  <a:pt x="9085606" y="287475"/>
                  <a:pt x="9043577" y="278812"/>
                </a:cubicBezTo>
                <a:cubicBezTo>
                  <a:pt x="9043577" y="272716"/>
                  <a:pt x="9043577" y="266620"/>
                  <a:pt x="9043897" y="260524"/>
                </a:cubicBezTo>
                <a:cubicBezTo>
                  <a:pt x="9074057" y="260524"/>
                  <a:pt x="9104215" y="259882"/>
                  <a:pt x="9134375" y="260845"/>
                </a:cubicBezTo>
                <a:cubicBezTo>
                  <a:pt x="9147209" y="261486"/>
                  <a:pt x="9160042" y="265657"/>
                  <a:pt x="9172876" y="268224"/>
                </a:cubicBezTo>
                <a:cubicBezTo>
                  <a:pt x="9165497" y="256032"/>
                  <a:pt x="9158438" y="243840"/>
                  <a:pt x="9149775" y="229081"/>
                </a:cubicBezTo>
                <a:cubicBezTo>
                  <a:pt x="9180576" y="229081"/>
                  <a:pt x="9214586" y="229081"/>
                  <a:pt x="9248594" y="229081"/>
                </a:cubicBezTo>
                <a:cubicBezTo>
                  <a:pt x="9249878" y="232931"/>
                  <a:pt x="9250840" y="236782"/>
                  <a:pt x="9252124" y="240632"/>
                </a:cubicBezTo>
                <a:cubicBezTo>
                  <a:pt x="9242178" y="247369"/>
                  <a:pt x="9231911" y="254107"/>
                  <a:pt x="9213943" y="266299"/>
                </a:cubicBezTo>
                <a:cubicBezTo>
                  <a:pt x="9249557" y="268545"/>
                  <a:pt x="9279074" y="270470"/>
                  <a:pt x="9308592" y="272395"/>
                </a:cubicBezTo>
                <a:cubicBezTo>
                  <a:pt x="9308592" y="272395"/>
                  <a:pt x="9307309" y="271432"/>
                  <a:pt x="9307309" y="271432"/>
                </a:cubicBezTo>
                <a:cubicBezTo>
                  <a:pt x="9328163" y="281058"/>
                  <a:pt x="9349018" y="290362"/>
                  <a:pt x="9369873" y="299987"/>
                </a:cubicBezTo>
                <a:cubicBezTo>
                  <a:pt x="9348377" y="308971"/>
                  <a:pt x="9326559" y="317955"/>
                  <a:pt x="9301854" y="328222"/>
                </a:cubicBezTo>
                <a:cubicBezTo>
                  <a:pt x="9259503" y="308329"/>
                  <a:pt x="9213302" y="274962"/>
                  <a:pt x="9179934" y="350039"/>
                </a:cubicBezTo>
                <a:cubicBezTo>
                  <a:pt x="9174801" y="361910"/>
                  <a:pt x="9142716" y="363514"/>
                  <a:pt x="9122503" y="366723"/>
                </a:cubicBezTo>
                <a:cubicBezTo>
                  <a:pt x="9098120" y="370252"/>
                  <a:pt x="9072131" y="367043"/>
                  <a:pt x="9048710" y="373460"/>
                </a:cubicBezTo>
                <a:cubicBezTo>
                  <a:pt x="9035876" y="376990"/>
                  <a:pt x="9024968" y="392390"/>
                  <a:pt x="9016305" y="404903"/>
                </a:cubicBezTo>
                <a:cubicBezTo>
                  <a:pt x="9014380" y="407790"/>
                  <a:pt x="9025289" y="425758"/>
                  <a:pt x="9031706" y="426720"/>
                </a:cubicBezTo>
                <a:cubicBezTo>
                  <a:pt x="9047105" y="429287"/>
                  <a:pt x="9067319" y="431212"/>
                  <a:pt x="9078548" y="423512"/>
                </a:cubicBezTo>
                <a:cubicBezTo>
                  <a:pt x="9165497" y="363835"/>
                  <a:pt x="9181539" y="361589"/>
                  <a:pt x="9280037" y="413566"/>
                </a:cubicBezTo>
                <a:cubicBezTo>
                  <a:pt x="9244423" y="433137"/>
                  <a:pt x="9213623" y="450142"/>
                  <a:pt x="9187956" y="464259"/>
                </a:cubicBezTo>
                <a:cubicBezTo>
                  <a:pt x="9236723" y="471638"/>
                  <a:pt x="9289021" y="469071"/>
                  <a:pt x="9331372" y="488322"/>
                </a:cubicBezTo>
                <a:cubicBezTo>
                  <a:pt x="9381744" y="511102"/>
                  <a:pt x="9414470" y="499551"/>
                  <a:pt x="9451366" y="456238"/>
                </a:cubicBezTo>
                <a:cubicBezTo>
                  <a:pt x="9451366" y="476130"/>
                  <a:pt x="9451366" y="487038"/>
                  <a:pt x="9451366" y="500193"/>
                </a:cubicBezTo>
                <a:cubicBezTo>
                  <a:pt x="9487622" y="492493"/>
                  <a:pt x="9522594" y="479017"/>
                  <a:pt x="9557244" y="479659"/>
                </a:cubicBezTo>
                <a:cubicBezTo>
                  <a:pt x="9576174" y="479980"/>
                  <a:pt x="9602483" y="500193"/>
                  <a:pt x="9611467" y="518481"/>
                </a:cubicBezTo>
                <a:cubicBezTo>
                  <a:pt x="9628151" y="551528"/>
                  <a:pt x="9654460" y="562436"/>
                  <a:pt x="9702586" y="538694"/>
                </a:cubicBezTo>
                <a:cubicBezTo>
                  <a:pt x="9678202" y="533561"/>
                  <a:pt x="9658310" y="529390"/>
                  <a:pt x="9638739" y="525219"/>
                </a:cubicBezTo>
                <a:cubicBezTo>
                  <a:pt x="9640343" y="516877"/>
                  <a:pt x="9642267" y="508535"/>
                  <a:pt x="9643872" y="499872"/>
                </a:cubicBezTo>
                <a:cubicBezTo>
                  <a:pt x="9674031" y="506289"/>
                  <a:pt x="9704190" y="512706"/>
                  <a:pt x="9747183" y="522010"/>
                </a:cubicBezTo>
                <a:cubicBezTo>
                  <a:pt x="9729216" y="505006"/>
                  <a:pt x="9713174" y="490247"/>
                  <a:pt x="9696169" y="474526"/>
                </a:cubicBezTo>
                <a:cubicBezTo>
                  <a:pt x="9695849" y="475488"/>
                  <a:pt x="9698094" y="468430"/>
                  <a:pt x="9698736" y="468430"/>
                </a:cubicBezTo>
                <a:cubicBezTo>
                  <a:pt x="9763867" y="485434"/>
                  <a:pt x="9810068" y="462013"/>
                  <a:pt x="9858194" y="415170"/>
                </a:cubicBezTo>
                <a:cubicBezTo>
                  <a:pt x="9873916" y="399769"/>
                  <a:pt x="9931668" y="427041"/>
                  <a:pt x="9989740" y="438912"/>
                </a:cubicBezTo>
                <a:cubicBezTo>
                  <a:pt x="9937763" y="461371"/>
                  <a:pt x="9904075" y="475809"/>
                  <a:pt x="9853382" y="497626"/>
                </a:cubicBezTo>
                <a:cubicBezTo>
                  <a:pt x="9870065" y="470355"/>
                  <a:pt x="9876482" y="459767"/>
                  <a:pt x="9882579" y="449500"/>
                </a:cubicBezTo>
                <a:cubicBezTo>
                  <a:pt x="9880333" y="446612"/>
                  <a:pt x="9877766" y="444046"/>
                  <a:pt x="9875520" y="441158"/>
                </a:cubicBezTo>
                <a:cubicBezTo>
                  <a:pt x="9859799" y="455275"/>
                  <a:pt x="9843756" y="469713"/>
                  <a:pt x="9821619" y="489926"/>
                </a:cubicBezTo>
                <a:cubicBezTo>
                  <a:pt x="9890600" y="507572"/>
                  <a:pt x="9954127" y="523614"/>
                  <a:pt x="10017974" y="539977"/>
                </a:cubicBezTo>
                <a:cubicBezTo>
                  <a:pt x="10017011" y="546394"/>
                  <a:pt x="10016370" y="553132"/>
                  <a:pt x="10015407" y="559549"/>
                </a:cubicBezTo>
                <a:cubicBezTo>
                  <a:pt x="9985248" y="559549"/>
                  <a:pt x="9955089" y="559549"/>
                  <a:pt x="9914342" y="559549"/>
                </a:cubicBezTo>
                <a:cubicBezTo>
                  <a:pt x="9965998" y="586179"/>
                  <a:pt x="10009311" y="608638"/>
                  <a:pt x="10055512" y="632701"/>
                </a:cubicBezTo>
                <a:cubicBezTo>
                  <a:pt x="10100430" y="596446"/>
                  <a:pt x="10146311" y="637834"/>
                  <a:pt x="10188662" y="655801"/>
                </a:cubicBezTo>
                <a:cubicBezTo>
                  <a:pt x="10224276" y="670881"/>
                  <a:pt x="10243205" y="680827"/>
                  <a:pt x="10276893" y="649064"/>
                </a:cubicBezTo>
                <a:cubicBezTo>
                  <a:pt x="10319887" y="608317"/>
                  <a:pt x="10359350" y="641043"/>
                  <a:pt x="10408118" y="678581"/>
                </a:cubicBezTo>
                <a:cubicBezTo>
                  <a:pt x="10356141" y="678581"/>
                  <a:pt x="10318924" y="678581"/>
                  <a:pt x="10276252" y="678581"/>
                </a:cubicBezTo>
                <a:cubicBezTo>
                  <a:pt x="10307373" y="719328"/>
                  <a:pt x="10392396" y="684356"/>
                  <a:pt x="10370259" y="766492"/>
                </a:cubicBezTo>
                <a:cubicBezTo>
                  <a:pt x="10397851" y="754942"/>
                  <a:pt x="10423839" y="744033"/>
                  <a:pt x="10455282" y="730558"/>
                </a:cubicBezTo>
                <a:cubicBezTo>
                  <a:pt x="10455282" y="746600"/>
                  <a:pt x="10455282" y="757188"/>
                  <a:pt x="10455282" y="771946"/>
                </a:cubicBezTo>
                <a:cubicBezTo>
                  <a:pt x="10484478" y="765209"/>
                  <a:pt x="10512712" y="758792"/>
                  <a:pt x="10540947" y="752054"/>
                </a:cubicBezTo>
                <a:cubicBezTo>
                  <a:pt x="10539342" y="756225"/>
                  <a:pt x="10537417" y="760396"/>
                  <a:pt x="10535813" y="764567"/>
                </a:cubicBezTo>
                <a:cubicBezTo>
                  <a:pt x="10585864" y="785101"/>
                  <a:pt x="10635595" y="805956"/>
                  <a:pt x="10686288" y="825527"/>
                </a:cubicBezTo>
                <a:cubicBezTo>
                  <a:pt x="10704897" y="832585"/>
                  <a:pt x="10731526" y="830340"/>
                  <a:pt x="10742436" y="842852"/>
                </a:cubicBezTo>
                <a:cubicBezTo>
                  <a:pt x="10788316" y="895150"/>
                  <a:pt x="10825213" y="873653"/>
                  <a:pt x="10862751" y="834831"/>
                </a:cubicBezTo>
                <a:cubicBezTo>
                  <a:pt x="10865639" y="831944"/>
                  <a:pt x="10870451" y="830340"/>
                  <a:pt x="10874301" y="830019"/>
                </a:cubicBezTo>
                <a:cubicBezTo>
                  <a:pt x="10878152" y="829698"/>
                  <a:pt x="10882322" y="831944"/>
                  <a:pt x="10891947" y="834190"/>
                </a:cubicBezTo>
                <a:cubicBezTo>
                  <a:pt x="10884889" y="851515"/>
                  <a:pt x="10878152" y="867878"/>
                  <a:pt x="10867564" y="893545"/>
                </a:cubicBezTo>
                <a:cubicBezTo>
                  <a:pt x="10890664" y="894508"/>
                  <a:pt x="10910556" y="895470"/>
                  <a:pt x="10930770" y="896433"/>
                </a:cubicBezTo>
                <a:cubicBezTo>
                  <a:pt x="10927561" y="879749"/>
                  <a:pt x="10924353" y="863386"/>
                  <a:pt x="10919861" y="839965"/>
                </a:cubicBezTo>
                <a:cubicBezTo>
                  <a:pt x="10970875" y="853440"/>
                  <a:pt x="11021889" y="866595"/>
                  <a:pt x="11072582" y="879749"/>
                </a:cubicBezTo>
                <a:cubicBezTo>
                  <a:pt x="11072261" y="886487"/>
                  <a:pt x="11071619" y="892904"/>
                  <a:pt x="11071299" y="899641"/>
                </a:cubicBezTo>
                <a:cubicBezTo>
                  <a:pt x="11047236" y="902529"/>
                  <a:pt x="11023493" y="905096"/>
                  <a:pt x="10987880" y="909267"/>
                </a:cubicBezTo>
                <a:cubicBezTo>
                  <a:pt x="11021889" y="925950"/>
                  <a:pt x="11046914" y="937822"/>
                  <a:pt x="11071619" y="950014"/>
                </a:cubicBezTo>
                <a:cubicBezTo>
                  <a:pt x="11044027" y="895150"/>
                  <a:pt x="11176855" y="889374"/>
                  <a:pt x="11105307" y="825848"/>
                </a:cubicBezTo>
                <a:cubicBezTo>
                  <a:pt x="11148621" y="839323"/>
                  <a:pt x="11191293" y="856007"/>
                  <a:pt x="11235570" y="864670"/>
                </a:cubicBezTo>
                <a:cubicBezTo>
                  <a:pt x="11256103" y="868841"/>
                  <a:pt x="11294284" y="863707"/>
                  <a:pt x="11299097" y="852478"/>
                </a:cubicBezTo>
                <a:cubicBezTo>
                  <a:pt x="11309042" y="828735"/>
                  <a:pt x="11301984" y="797934"/>
                  <a:pt x="11301984" y="760396"/>
                </a:cubicBezTo>
                <a:cubicBezTo>
                  <a:pt x="11339843" y="773550"/>
                  <a:pt x="11387970" y="790555"/>
                  <a:pt x="11436417" y="806918"/>
                </a:cubicBezTo>
                <a:cubicBezTo>
                  <a:pt x="11460159" y="814939"/>
                  <a:pt x="11484864" y="820714"/>
                  <a:pt x="11508285" y="830340"/>
                </a:cubicBezTo>
                <a:cubicBezTo>
                  <a:pt x="11516307" y="833548"/>
                  <a:pt x="11521440" y="844777"/>
                  <a:pt x="11527857" y="852478"/>
                </a:cubicBezTo>
                <a:cubicBezTo>
                  <a:pt x="11518873" y="855365"/>
                  <a:pt x="11509890" y="858253"/>
                  <a:pt x="11500586" y="861461"/>
                </a:cubicBezTo>
                <a:cubicBezTo>
                  <a:pt x="11468501" y="851515"/>
                  <a:pt x="11437059" y="841569"/>
                  <a:pt x="11399841" y="829698"/>
                </a:cubicBezTo>
                <a:cubicBezTo>
                  <a:pt x="11403691" y="851194"/>
                  <a:pt x="11406899" y="868199"/>
                  <a:pt x="11409787" y="884562"/>
                </a:cubicBezTo>
                <a:cubicBezTo>
                  <a:pt x="11399199" y="885204"/>
                  <a:pt x="11389253" y="885524"/>
                  <a:pt x="11379307" y="886166"/>
                </a:cubicBezTo>
                <a:cubicBezTo>
                  <a:pt x="11378986" y="890337"/>
                  <a:pt x="11378666" y="894829"/>
                  <a:pt x="11378666" y="899000"/>
                </a:cubicBezTo>
                <a:cubicBezTo>
                  <a:pt x="11405616" y="902850"/>
                  <a:pt x="11432888" y="907021"/>
                  <a:pt x="11448609" y="909267"/>
                </a:cubicBezTo>
                <a:cubicBezTo>
                  <a:pt x="11470747" y="889374"/>
                  <a:pt x="11486148" y="875257"/>
                  <a:pt x="11501869" y="861461"/>
                </a:cubicBezTo>
                <a:cubicBezTo>
                  <a:pt x="11509569" y="897396"/>
                  <a:pt x="11487431" y="948089"/>
                  <a:pt x="11538124" y="958676"/>
                </a:cubicBezTo>
                <a:cubicBezTo>
                  <a:pt x="11561224" y="908625"/>
                  <a:pt x="11581438" y="864990"/>
                  <a:pt x="11601651" y="821356"/>
                </a:cubicBezTo>
                <a:cubicBezTo>
                  <a:pt x="11608709" y="824564"/>
                  <a:pt x="11615768" y="827773"/>
                  <a:pt x="11622826" y="830981"/>
                </a:cubicBezTo>
                <a:cubicBezTo>
                  <a:pt x="11618013" y="844777"/>
                  <a:pt x="11613201" y="858894"/>
                  <a:pt x="11608388" y="872691"/>
                </a:cubicBezTo>
                <a:cubicBezTo>
                  <a:pt x="11615768" y="875257"/>
                  <a:pt x="11620901" y="879107"/>
                  <a:pt x="11623147" y="877824"/>
                </a:cubicBezTo>
                <a:cubicBezTo>
                  <a:pt x="11669028" y="853440"/>
                  <a:pt x="11823352" y="885204"/>
                  <a:pt x="11840357" y="930442"/>
                </a:cubicBezTo>
                <a:cubicBezTo>
                  <a:pt x="11857362" y="976002"/>
                  <a:pt x="11875971" y="986910"/>
                  <a:pt x="11920889" y="972152"/>
                </a:cubicBezTo>
                <a:cubicBezTo>
                  <a:pt x="11939818" y="965735"/>
                  <a:pt x="11963881" y="975360"/>
                  <a:pt x="11987303" y="977927"/>
                </a:cubicBezTo>
                <a:cubicBezTo>
                  <a:pt x="11947839" y="1036641"/>
                  <a:pt x="11947839" y="1036641"/>
                  <a:pt x="12046017" y="1046908"/>
                </a:cubicBezTo>
                <a:cubicBezTo>
                  <a:pt x="12038958" y="1065838"/>
                  <a:pt x="12031900" y="1084126"/>
                  <a:pt x="12024841" y="1103055"/>
                </a:cubicBezTo>
                <a:cubicBezTo>
                  <a:pt x="11966448" y="1087655"/>
                  <a:pt x="11909338" y="1072896"/>
                  <a:pt x="11852228" y="1057817"/>
                </a:cubicBezTo>
                <a:cubicBezTo>
                  <a:pt x="11850624" y="1062950"/>
                  <a:pt x="11849341" y="1068404"/>
                  <a:pt x="11847737" y="1073538"/>
                </a:cubicBezTo>
                <a:cubicBezTo>
                  <a:pt x="11919605" y="1098243"/>
                  <a:pt x="11993078" y="1118456"/>
                  <a:pt x="12061738" y="1149578"/>
                </a:cubicBezTo>
                <a:cubicBezTo>
                  <a:pt x="12087405" y="1161128"/>
                  <a:pt x="12101843" y="1198025"/>
                  <a:pt x="12134569" y="1241018"/>
                </a:cubicBezTo>
                <a:cubicBezTo>
                  <a:pt x="12099918" y="1236526"/>
                  <a:pt x="12083234" y="1231713"/>
                  <a:pt x="12066551" y="1232355"/>
                </a:cubicBezTo>
                <a:cubicBezTo>
                  <a:pt x="12026445" y="1233959"/>
                  <a:pt x="11980565" y="1191608"/>
                  <a:pt x="11946556" y="1246472"/>
                </a:cubicBezTo>
                <a:lnTo>
                  <a:pt x="11948802" y="1244868"/>
                </a:lnTo>
                <a:cubicBezTo>
                  <a:pt x="11890088" y="1234922"/>
                  <a:pt x="11831373" y="1225296"/>
                  <a:pt x="11772659" y="1215350"/>
                </a:cubicBezTo>
                <a:cubicBezTo>
                  <a:pt x="11771376" y="1221125"/>
                  <a:pt x="11770093" y="1226900"/>
                  <a:pt x="11768809" y="1232676"/>
                </a:cubicBezTo>
                <a:cubicBezTo>
                  <a:pt x="11793514" y="1245830"/>
                  <a:pt x="11818219" y="1259305"/>
                  <a:pt x="11842924" y="1272460"/>
                </a:cubicBezTo>
                <a:lnTo>
                  <a:pt x="11844849" y="1271498"/>
                </a:lnTo>
                <a:cubicBezTo>
                  <a:pt x="11829449" y="1278235"/>
                  <a:pt x="11813727" y="1284652"/>
                  <a:pt x="11798326" y="1291390"/>
                </a:cubicBezTo>
                <a:cubicBezTo>
                  <a:pt x="11797043" y="1296523"/>
                  <a:pt x="11796081" y="1301657"/>
                  <a:pt x="11794798" y="1306790"/>
                </a:cubicBezTo>
                <a:cubicBezTo>
                  <a:pt x="11926022" y="1352350"/>
                  <a:pt x="12057567" y="1397588"/>
                  <a:pt x="12188792" y="1443148"/>
                </a:cubicBezTo>
                <a:cubicBezTo>
                  <a:pt x="12187188" y="1449886"/>
                  <a:pt x="12185904" y="1456944"/>
                  <a:pt x="12184300" y="1463682"/>
                </a:cubicBezTo>
                <a:cubicBezTo>
                  <a:pt x="12142270" y="1455661"/>
                  <a:pt x="12099918" y="1447319"/>
                  <a:pt x="12052754" y="1438335"/>
                </a:cubicBezTo>
                <a:cubicBezTo>
                  <a:pt x="12055000" y="1454378"/>
                  <a:pt x="12056604" y="1467532"/>
                  <a:pt x="12058530" y="1482291"/>
                </a:cubicBezTo>
                <a:cubicBezTo>
                  <a:pt x="12026767" y="1471382"/>
                  <a:pt x="11998211" y="1457907"/>
                  <a:pt x="11968373" y="1451811"/>
                </a:cubicBezTo>
                <a:cubicBezTo>
                  <a:pt x="11944310" y="1446998"/>
                  <a:pt x="11918322" y="1450848"/>
                  <a:pt x="11893296" y="1452132"/>
                </a:cubicBezTo>
                <a:cubicBezTo>
                  <a:pt x="11871479" y="1453094"/>
                  <a:pt x="11849982" y="1455661"/>
                  <a:pt x="11819823" y="1458228"/>
                </a:cubicBezTo>
                <a:cubicBezTo>
                  <a:pt x="11820785" y="1454057"/>
                  <a:pt x="11818540" y="1464324"/>
                  <a:pt x="11816294" y="1474591"/>
                </a:cubicBezTo>
                <a:cubicBezTo>
                  <a:pt x="11761109" y="1463682"/>
                  <a:pt x="11703036" y="1436090"/>
                  <a:pt x="11652664" y="1446677"/>
                </a:cubicBezTo>
                <a:cubicBezTo>
                  <a:pt x="11603575" y="1456944"/>
                  <a:pt x="11562507" y="1505712"/>
                  <a:pt x="11517590" y="1538117"/>
                </a:cubicBezTo>
                <a:cubicBezTo>
                  <a:pt x="11524328" y="1551272"/>
                  <a:pt x="11532027" y="1566672"/>
                  <a:pt x="11534274" y="1571806"/>
                </a:cubicBezTo>
                <a:cubicBezTo>
                  <a:pt x="11500906" y="1612232"/>
                  <a:pt x="11473634" y="1647204"/>
                  <a:pt x="11444117" y="1680250"/>
                </a:cubicBezTo>
                <a:cubicBezTo>
                  <a:pt x="11427754" y="1698538"/>
                  <a:pt x="11408824" y="1715543"/>
                  <a:pt x="11388611" y="1729660"/>
                </a:cubicBezTo>
                <a:cubicBezTo>
                  <a:pt x="11375136" y="1738964"/>
                  <a:pt x="11357490" y="1741210"/>
                  <a:pt x="11341448" y="1746986"/>
                </a:cubicBezTo>
                <a:cubicBezTo>
                  <a:pt x="11339202" y="1727414"/>
                  <a:pt x="11336956" y="1708164"/>
                  <a:pt x="11333427" y="1676721"/>
                </a:cubicBezTo>
                <a:cubicBezTo>
                  <a:pt x="11287546" y="1733831"/>
                  <a:pt x="11360057" y="1812437"/>
                  <a:pt x="11269900" y="1841634"/>
                </a:cubicBezTo>
                <a:cubicBezTo>
                  <a:pt x="11260274" y="1823667"/>
                  <a:pt x="11249686" y="1804416"/>
                  <a:pt x="11239741" y="1785808"/>
                </a:cubicBezTo>
                <a:cubicBezTo>
                  <a:pt x="11145092" y="1805058"/>
                  <a:pt x="11145092" y="1805058"/>
                  <a:pt x="11146055" y="1729018"/>
                </a:cubicBezTo>
                <a:cubicBezTo>
                  <a:pt x="11159209" y="1728056"/>
                  <a:pt x="11172364" y="1726773"/>
                  <a:pt x="11185839" y="1725810"/>
                </a:cubicBezTo>
                <a:cubicBezTo>
                  <a:pt x="11186802" y="1722602"/>
                  <a:pt x="11187765" y="1719393"/>
                  <a:pt x="11188726" y="1716185"/>
                </a:cubicBezTo>
                <a:cubicBezTo>
                  <a:pt x="11160172" y="1705918"/>
                  <a:pt x="11131296" y="1695972"/>
                  <a:pt x="11097608" y="1683780"/>
                </a:cubicBezTo>
                <a:cubicBezTo>
                  <a:pt x="11106912" y="1676080"/>
                  <a:pt x="11112687" y="1671267"/>
                  <a:pt x="11130975" y="1655866"/>
                </a:cubicBezTo>
                <a:cubicBezTo>
                  <a:pt x="11099853" y="1650091"/>
                  <a:pt x="11074507" y="1637578"/>
                  <a:pt x="11054294" y="1643033"/>
                </a:cubicBezTo>
                <a:cubicBezTo>
                  <a:pt x="10989163" y="1661321"/>
                  <a:pt x="10978575" y="1656508"/>
                  <a:pt x="10980821" y="1572768"/>
                </a:cubicBezTo>
                <a:cubicBezTo>
                  <a:pt x="10950341" y="1590735"/>
                  <a:pt x="10929807" y="1609665"/>
                  <a:pt x="10905744" y="1615440"/>
                </a:cubicBezTo>
                <a:cubicBezTo>
                  <a:pt x="10863714" y="1625707"/>
                  <a:pt x="10819758" y="1629557"/>
                  <a:pt x="10776444" y="1632445"/>
                </a:cubicBezTo>
                <a:cubicBezTo>
                  <a:pt x="10691421" y="1638220"/>
                  <a:pt x="10652920" y="1683459"/>
                  <a:pt x="10662867" y="1772332"/>
                </a:cubicBezTo>
                <a:cubicBezTo>
                  <a:pt x="10684042" y="1761423"/>
                  <a:pt x="10704576" y="1750836"/>
                  <a:pt x="10727035" y="1738964"/>
                </a:cubicBezTo>
                <a:cubicBezTo>
                  <a:pt x="10733773" y="1753402"/>
                  <a:pt x="10739547" y="1765594"/>
                  <a:pt x="10751740" y="1791903"/>
                </a:cubicBezTo>
                <a:cubicBezTo>
                  <a:pt x="10757515" y="1759178"/>
                  <a:pt x="10756552" y="1738964"/>
                  <a:pt x="10765215" y="1725168"/>
                </a:cubicBezTo>
                <a:cubicBezTo>
                  <a:pt x="10772916" y="1712655"/>
                  <a:pt x="10791525" y="1706560"/>
                  <a:pt x="10805641" y="1697576"/>
                </a:cubicBezTo>
                <a:cubicBezTo>
                  <a:pt x="10796016" y="1690838"/>
                  <a:pt x="10787353" y="1684421"/>
                  <a:pt x="10778370" y="1678325"/>
                </a:cubicBezTo>
                <a:cubicBezTo>
                  <a:pt x="10780295" y="1673513"/>
                  <a:pt x="10781899" y="1669021"/>
                  <a:pt x="10783824" y="1664208"/>
                </a:cubicBezTo>
                <a:cubicBezTo>
                  <a:pt x="10806604" y="1668700"/>
                  <a:pt x="10829383" y="1673192"/>
                  <a:pt x="10853768" y="1678325"/>
                </a:cubicBezTo>
                <a:cubicBezTo>
                  <a:pt x="10842217" y="1698218"/>
                  <a:pt x="10832913" y="1713618"/>
                  <a:pt x="10819438" y="1736398"/>
                </a:cubicBezTo>
                <a:cubicBezTo>
                  <a:pt x="10851842" y="1733510"/>
                  <a:pt x="10875264" y="1731585"/>
                  <a:pt x="10917936" y="1728056"/>
                </a:cubicBezTo>
                <a:cubicBezTo>
                  <a:pt x="10870772" y="1763349"/>
                  <a:pt x="10839330" y="1787091"/>
                  <a:pt x="10793129" y="1821742"/>
                </a:cubicBezTo>
                <a:cubicBezTo>
                  <a:pt x="10834838" y="1838426"/>
                  <a:pt x="10858901" y="1848051"/>
                  <a:pt x="10902535" y="1865697"/>
                </a:cubicBezTo>
                <a:cubicBezTo>
                  <a:pt x="10870451" y="1868906"/>
                  <a:pt x="10853768" y="1876285"/>
                  <a:pt x="10842538" y="1870831"/>
                </a:cubicBezTo>
                <a:cubicBezTo>
                  <a:pt x="10786070" y="1844201"/>
                  <a:pt x="10745644" y="1866018"/>
                  <a:pt x="10705539" y="1905482"/>
                </a:cubicBezTo>
                <a:cubicBezTo>
                  <a:pt x="10691101" y="1919599"/>
                  <a:pt x="10662225" y="1917353"/>
                  <a:pt x="10643616" y="1928582"/>
                </a:cubicBezTo>
                <a:cubicBezTo>
                  <a:pt x="10610890" y="1948154"/>
                  <a:pt x="10581052" y="1971896"/>
                  <a:pt x="10549930" y="1994034"/>
                </a:cubicBezTo>
                <a:cubicBezTo>
                  <a:pt x="10526509" y="2010718"/>
                  <a:pt x="10503729" y="2028364"/>
                  <a:pt x="10479345" y="2044086"/>
                </a:cubicBezTo>
                <a:cubicBezTo>
                  <a:pt x="10451432" y="2062053"/>
                  <a:pt x="10394322" y="2058202"/>
                  <a:pt x="10429293" y="2123013"/>
                </a:cubicBezTo>
                <a:cubicBezTo>
                  <a:pt x="10391113" y="2115633"/>
                  <a:pt x="10356141" y="2109216"/>
                  <a:pt x="10320849" y="2102479"/>
                </a:cubicBezTo>
                <a:cubicBezTo>
                  <a:pt x="10319244" y="2106971"/>
                  <a:pt x="10317961" y="2111462"/>
                  <a:pt x="10316357" y="2116275"/>
                </a:cubicBezTo>
                <a:cubicBezTo>
                  <a:pt x="10348120" y="2128467"/>
                  <a:pt x="10385659" y="2133921"/>
                  <a:pt x="10410043" y="2154776"/>
                </a:cubicBezTo>
                <a:cubicBezTo>
                  <a:pt x="10441485" y="2181727"/>
                  <a:pt x="10468757" y="2217982"/>
                  <a:pt x="10485120" y="2255841"/>
                </a:cubicBezTo>
                <a:cubicBezTo>
                  <a:pt x="10496350" y="2281509"/>
                  <a:pt x="10555063" y="2290492"/>
                  <a:pt x="10517525" y="2335089"/>
                </a:cubicBezTo>
                <a:cubicBezTo>
                  <a:pt x="10551213" y="2337977"/>
                  <a:pt x="10585223" y="2340865"/>
                  <a:pt x="10618911" y="2343752"/>
                </a:cubicBezTo>
                <a:cubicBezTo>
                  <a:pt x="10618590" y="2341185"/>
                  <a:pt x="10617949" y="2338619"/>
                  <a:pt x="10617627" y="2336052"/>
                </a:cubicBezTo>
                <a:cubicBezTo>
                  <a:pt x="10660621" y="2346640"/>
                  <a:pt x="10703613" y="2357227"/>
                  <a:pt x="10729922" y="2363644"/>
                </a:cubicBezTo>
                <a:cubicBezTo>
                  <a:pt x="10754948" y="2390916"/>
                  <a:pt x="10770027" y="2414979"/>
                  <a:pt x="10791525" y="2428775"/>
                </a:cubicBezTo>
                <a:cubicBezTo>
                  <a:pt x="10823288" y="2449630"/>
                  <a:pt x="10861789" y="2460539"/>
                  <a:pt x="10893873" y="2481072"/>
                </a:cubicBezTo>
                <a:cubicBezTo>
                  <a:pt x="10909594" y="2491019"/>
                  <a:pt x="10917294" y="2513478"/>
                  <a:pt x="10920823" y="2518932"/>
                </a:cubicBezTo>
                <a:cubicBezTo>
                  <a:pt x="10876548" y="2537541"/>
                  <a:pt x="10838047" y="2556150"/>
                  <a:pt x="10797941" y="2569625"/>
                </a:cubicBezTo>
                <a:cubicBezTo>
                  <a:pt x="10784145" y="2574117"/>
                  <a:pt x="10765536" y="2568662"/>
                  <a:pt x="10750457" y="2563529"/>
                </a:cubicBezTo>
                <a:cubicBezTo>
                  <a:pt x="10656129" y="2529840"/>
                  <a:pt x="10562764" y="2493265"/>
                  <a:pt x="10467794" y="2461180"/>
                </a:cubicBezTo>
                <a:cubicBezTo>
                  <a:pt x="10446940" y="2454122"/>
                  <a:pt x="10413572" y="2451555"/>
                  <a:pt x="10399776" y="2463426"/>
                </a:cubicBezTo>
                <a:cubicBezTo>
                  <a:pt x="10365766" y="2492623"/>
                  <a:pt x="10336891" y="2475618"/>
                  <a:pt x="10308336" y="2462785"/>
                </a:cubicBezTo>
                <a:cubicBezTo>
                  <a:pt x="10233901" y="2429738"/>
                  <a:pt x="10162353" y="2390274"/>
                  <a:pt x="10086634" y="2361398"/>
                </a:cubicBezTo>
                <a:cubicBezTo>
                  <a:pt x="10057116" y="2350169"/>
                  <a:pt x="10019257" y="2359473"/>
                  <a:pt x="9981719" y="2359473"/>
                </a:cubicBezTo>
                <a:cubicBezTo>
                  <a:pt x="9996156" y="2347602"/>
                  <a:pt x="10010274" y="2336052"/>
                  <a:pt x="10018295" y="2329314"/>
                </a:cubicBezTo>
                <a:cubicBezTo>
                  <a:pt x="9878408" y="2285038"/>
                  <a:pt x="9735633" y="2240120"/>
                  <a:pt x="9590612" y="2194240"/>
                </a:cubicBezTo>
                <a:cubicBezTo>
                  <a:pt x="9585479" y="2274771"/>
                  <a:pt x="9666973" y="2271242"/>
                  <a:pt x="9701623" y="2303326"/>
                </a:cubicBezTo>
                <a:cubicBezTo>
                  <a:pt x="9669539" y="2333485"/>
                  <a:pt x="9639380" y="2365569"/>
                  <a:pt x="9605050" y="2392199"/>
                </a:cubicBezTo>
                <a:cubicBezTo>
                  <a:pt x="9591575" y="2402787"/>
                  <a:pt x="9566228" y="2407600"/>
                  <a:pt x="9549866" y="2403108"/>
                </a:cubicBezTo>
                <a:cubicBezTo>
                  <a:pt x="9504627" y="2390595"/>
                  <a:pt x="9461954" y="2366853"/>
                  <a:pt x="9416395" y="2356586"/>
                </a:cubicBezTo>
                <a:cubicBezTo>
                  <a:pt x="9376611" y="2347602"/>
                  <a:pt x="9347414" y="2331239"/>
                  <a:pt x="9356076" y="2290813"/>
                </a:cubicBezTo>
                <a:cubicBezTo>
                  <a:pt x="9359606" y="2274450"/>
                  <a:pt x="9393615" y="2264183"/>
                  <a:pt x="9420245" y="2247179"/>
                </a:cubicBezTo>
                <a:cubicBezTo>
                  <a:pt x="9367306" y="2241724"/>
                  <a:pt x="9317255" y="2236591"/>
                  <a:pt x="9257578" y="2230495"/>
                </a:cubicBezTo>
                <a:cubicBezTo>
                  <a:pt x="9280037" y="2249425"/>
                  <a:pt x="9297042" y="2264183"/>
                  <a:pt x="9314047" y="2278621"/>
                </a:cubicBezTo>
                <a:cubicBezTo>
                  <a:pt x="9312442" y="2283434"/>
                  <a:pt x="9311159" y="2288246"/>
                  <a:pt x="9309554" y="2293380"/>
                </a:cubicBezTo>
                <a:cubicBezTo>
                  <a:pt x="9251161" y="2282792"/>
                  <a:pt x="9193089" y="2272525"/>
                  <a:pt x="9134695" y="2261937"/>
                </a:cubicBezTo>
                <a:cubicBezTo>
                  <a:pt x="9110953" y="2242687"/>
                  <a:pt x="9089778" y="2212848"/>
                  <a:pt x="9063147" y="2206752"/>
                </a:cubicBezTo>
                <a:cubicBezTo>
                  <a:pt x="9018230" y="2196486"/>
                  <a:pt x="8969462" y="2201298"/>
                  <a:pt x="8922619" y="2199694"/>
                </a:cubicBezTo>
                <a:cubicBezTo>
                  <a:pt x="8911710" y="2180123"/>
                  <a:pt x="8900802" y="2160551"/>
                  <a:pt x="8889251" y="2140338"/>
                </a:cubicBezTo>
                <a:cubicBezTo>
                  <a:pt x="8902406" y="2133280"/>
                  <a:pt x="8915560" y="2126542"/>
                  <a:pt x="8928715" y="2119804"/>
                </a:cubicBezTo>
                <a:cubicBezTo>
                  <a:pt x="8926469" y="2115312"/>
                  <a:pt x="8924223" y="2111141"/>
                  <a:pt x="8921977" y="2106650"/>
                </a:cubicBezTo>
                <a:cubicBezTo>
                  <a:pt x="8894385" y="2120125"/>
                  <a:pt x="8866472" y="2133280"/>
                  <a:pt x="8831179" y="2150284"/>
                </a:cubicBezTo>
                <a:cubicBezTo>
                  <a:pt x="8835992" y="2123333"/>
                  <a:pt x="8838879" y="2106008"/>
                  <a:pt x="8843692" y="2079378"/>
                </a:cubicBezTo>
                <a:cubicBezTo>
                  <a:pt x="8825404" y="2084191"/>
                  <a:pt x="8800057" y="2086437"/>
                  <a:pt x="8799737" y="2091249"/>
                </a:cubicBezTo>
                <a:cubicBezTo>
                  <a:pt x="8793320" y="2152209"/>
                  <a:pt x="8757386" y="2136488"/>
                  <a:pt x="8720489" y="2125900"/>
                </a:cubicBezTo>
                <a:cubicBezTo>
                  <a:pt x="8694179" y="2118200"/>
                  <a:pt x="8666907" y="2114671"/>
                  <a:pt x="8640278" y="2108896"/>
                </a:cubicBezTo>
                <a:cubicBezTo>
                  <a:pt x="8638994" y="2114029"/>
                  <a:pt x="8637711" y="2119163"/>
                  <a:pt x="8636427" y="2124296"/>
                </a:cubicBezTo>
                <a:cubicBezTo>
                  <a:pt x="8669154" y="2132959"/>
                  <a:pt x="8701559" y="2142263"/>
                  <a:pt x="8734284" y="2150605"/>
                </a:cubicBezTo>
                <a:cubicBezTo>
                  <a:pt x="8797491" y="2166647"/>
                  <a:pt x="8860697" y="2182689"/>
                  <a:pt x="8923902" y="2198411"/>
                </a:cubicBezTo>
                <a:cubicBezTo>
                  <a:pt x="8995129" y="2218945"/>
                  <a:pt x="9066036" y="2239478"/>
                  <a:pt x="9137262" y="2260012"/>
                </a:cubicBezTo>
                <a:cubicBezTo>
                  <a:pt x="9140792" y="2273808"/>
                  <a:pt x="9144642" y="2287926"/>
                  <a:pt x="9149454" y="2306534"/>
                </a:cubicBezTo>
                <a:cubicBezTo>
                  <a:pt x="9121220" y="2298513"/>
                  <a:pt x="9091703" y="2286963"/>
                  <a:pt x="9060902" y="2281830"/>
                </a:cubicBezTo>
                <a:cubicBezTo>
                  <a:pt x="9015984" y="2274129"/>
                  <a:pt x="8970103" y="2272846"/>
                  <a:pt x="8925185" y="2265787"/>
                </a:cubicBezTo>
                <a:cubicBezTo>
                  <a:pt x="8739418" y="2237232"/>
                  <a:pt x="8553971" y="2207394"/>
                  <a:pt x="8368525" y="2178518"/>
                </a:cubicBezTo>
                <a:cubicBezTo>
                  <a:pt x="8351521" y="2175952"/>
                  <a:pt x="8330986" y="2168572"/>
                  <a:pt x="8317511" y="2174989"/>
                </a:cubicBezTo>
                <a:cubicBezTo>
                  <a:pt x="8201687" y="2228249"/>
                  <a:pt x="8084579" y="2179481"/>
                  <a:pt x="7968435" y="2178198"/>
                </a:cubicBezTo>
                <a:cubicBezTo>
                  <a:pt x="7899775" y="2177556"/>
                  <a:pt x="7831114" y="2147397"/>
                  <a:pt x="7762775" y="2128467"/>
                </a:cubicBezTo>
                <a:cubicBezTo>
                  <a:pt x="7756037" y="2126542"/>
                  <a:pt x="7755716" y="2107291"/>
                  <a:pt x="7748337" y="2103120"/>
                </a:cubicBezTo>
                <a:cubicBezTo>
                  <a:pt x="7734861" y="2095420"/>
                  <a:pt x="7716895" y="2086757"/>
                  <a:pt x="7703420" y="2089966"/>
                </a:cubicBezTo>
                <a:cubicBezTo>
                  <a:pt x="7606204" y="2113067"/>
                  <a:pt x="7512197" y="2113708"/>
                  <a:pt x="7413378" y="2086757"/>
                </a:cubicBezTo>
                <a:cubicBezTo>
                  <a:pt x="7320975" y="2061732"/>
                  <a:pt x="7222798" y="2058523"/>
                  <a:pt x="7127508" y="2045048"/>
                </a:cubicBezTo>
                <a:cubicBezTo>
                  <a:pt x="7108578" y="2042481"/>
                  <a:pt x="7089969" y="2037989"/>
                  <a:pt x="7071039" y="2034460"/>
                </a:cubicBezTo>
                <a:cubicBezTo>
                  <a:pt x="7076815" y="2012643"/>
                  <a:pt x="7081306" y="1995317"/>
                  <a:pt x="7085798" y="1977671"/>
                </a:cubicBezTo>
                <a:cubicBezTo>
                  <a:pt x="7112428" y="1989542"/>
                  <a:pt x="7138095" y="2004622"/>
                  <a:pt x="7165688" y="2012322"/>
                </a:cubicBezTo>
                <a:cubicBezTo>
                  <a:pt x="7184617" y="2017776"/>
                  <a:pt x="7206435" y="2012964"/>
                  <a:pt x="7226969" y="2012964"/>
                </a:cubicBezTo>
                <a:cubicBezTo>
                  <a:pt x="7276378" y="2012643"/>
                  <a:pt x="7326109" y="2015530"/>
                  <a:pt x="7374877" y="2010718"/>
                </a:cubicBezTo>
                <a:cubicBezTo>
                  <a:pt x="7442254" y="2004301"/>
                  <a:pt x="7509310" y="1967404"/>
                  <a:pt x="7577007" y="2012001"/>
                </a:cubicBezTo>
                <a:cubicBezTo>
                  <a:pt x="7578933" y="2013285"/>
                  <a:pt x="7588878" y="2003018"/>
                  <a:pt x="7601392" y="1992751"/>
                </a:cubicBezTo>
                <a:cubicBezTo>
                  <a:pt x="7577970" y="1986013"/>
                  <a:pt x="7562569" y="1979917"/>
                  <a:pt x="7546527" y="1977029"/>
                </a:cubicBezTo>
                <a:cubicBezTo>
                  <a:pt x="7490060" y="1967725"/>
                  <a:pt x="7428778" y="1969971"/>
                  <a:pt x="7378085" y="1947833"/>
                </a:cubicBezTo>
                <a:cubicBezTo>
                  <a:pt x="7316162" y="1920882"/>
                  <a:pt x="7270603" y="1922807"/>
                  <a:pt x="7224402" y="1970933"/>
                </a:cubicBezTo>
                <a:cubicBezTo>
                  <a:pt x="7217344" y="1978313"/>
                  <a:pt x="7195847" y="1975746"/>
                  <a:pt x="7182371" y="1972859"/>
                </a:cubicBezTo>
                <a:cubicBezTo>
                  <a:pt x="7154458" y="1966762"/>
                  <a:pt x="7126866" y="1957458"/>
                  <a:pt x="7099274" y="1949758"/>
                </a:cubicBezTo>
                <a:cubicBezTo>
                  <a:pt x="7101841" y="1926657"/>
                  <a:pt x="7136491" y="1899065"/>
                  <a:pt x="7084194" y="1884306"/>
                </a:cubicBezTo>
                <a:cubicBezTo>
                  <a:pt x="7071039" y="1880456"/>
                  <a:pt x="7066868" y="1845163"/>
                  <a:pt x="7058206" y="1823346"/>
                </a:cubicBezTo>
                <a:cubicBezTo>
                  <a:pt x="7014571" y="1830084"/>
                  <a:pt x="6961953" y="1819496"/>
                  <a:pt x="6957140" y="1887514"/>
                </a:cubicBezTo>
                <a:cubicBezTo>
                  <a:pt x="6956819" y="1892327"/>
                  <a:pt x="6933719" y="1901311"/>
                  <a:pt x="6931473" y="1899065"/>
                </a:cubicBezTo>
                <a:cubicBezTo>
                  <a:pt x="6888801" y="1851901"/>
                  <a:pt x="6848696" y="1899707"/>
                  <a:pt x="6804099" y="1898744"/>
                </a:cubicBezTo>
                <a:cubicBezTo>
                  <a:pt x="6806666" y="1885269"/>
                  <a:pt x="6809874" y="1869868"/>
                  <a:pt x="6813724" y="1849655"/>
                </a:cubicBezTo>
                <a:cubicBezTo>
                  <a:pt x="6770411" y="1855109"/>
                  <a:pt x="6733514" y="1791583"/>
                  <a:pt x="6688596" y="1849976"/>
                </a:cubicBezTo>
                <a:cubicBezTo>
                  <a:pt x="6704638" y="1856072"/>
                  <a:pt x="6720359" y="1861847"/>
                  <a:pt x="6735759" y="1867622"/>
                </a:cubicBezTo>
                <a:cubicBezTo>
                  <a:pt x="6736401" y="1873397"/>
                  <a:pt x="6736722" y="1878852"/>
                  <a:pt x="6737364" y="1884627"/>
                </a:cubicBezTo>
                <a:cubicBezTo>
                  <a:pt x="6702392" y="1892648"/>
                  <a:pt x="6667100" y="1907728"/>
                  <a:pt x="6632769" y="1906444"/>
                </a:cubicBezTo>
                <a:cubicBezTo>
                  <a:pt x="6604535" y="1905482"/>
                  <a:pt x="6576943" y="1885269"/>
                  <a:pt x="6542291" y="1870831"/>
                </a:cubicBezTo>
                <a:cubicBezTo>
                  <a:pt x="6542291" y="1869227"/>
                  <a:pt x="6540687" y="1854147"/>
                  <a:pt x="6539083" y="1833613"/>
                </a:cubicBezTo>
                <a:cubicBezTo>
                  <a:pt x="6494807" y="1860564"/>
                  <a:pt x="6454381" y="1885269"/>
                  <a:pt x="6417484" y="1907407"/>
                </a:cubicBezTo>
                <a:cubicBezTo>
                  <a:pt x="6387646" y="1902273"/>
                  <a:pt x="6358128" y="1897140"/>
                  <a:pt x="6323477" y="1891044"/>
                </a:cubicBezTo>
                <a:cubicBezTo>
                  <a:pt x="6343049" y="1877889"/>
                  <a:pt x="6359733" y="1866339"/>
                  <a:pt x="6363262" y="1864093"/>
                </a:cubicBezTo>
                <a:cubicBezTo>
                  <a:pt x="6365508" y="1830405"/>
                  <a:pt x="6366791" y="1806983"/>
                  <a:pt x="6368716" y="1778107"/>
                </a:cubicBezTo>
                <a:cubicBezTo>
                  <a:pt x="6328611" y="1766557"/>
                  <a:pt x="6300377" y="1795112"/>
                  <a:pt x="6281126" y="1833934"/>
                </a:cubicBezTo>
                <a:cubicBezTo>
                  <a:pt x="6267651" y="1860885"/>
                  <a:pt x="6261555" y="1891044"/>
                  <a:pt x="6245513" y="1940453"/>
                </a:cubicBezTo>
                <a:cubicBezTo>
                  <a:pt x="6216958" y="1830405"/>
                  <a:pt x="6161773" y="1899386"/>
                  <a:pt x="6120384" y="1899065"/>
                </a:cubicBezTo>
                <a:cubicBezTo>
                  <a:pt x="6071937" y="1898744"/>
                  <a:pt x="6023490" y="1910294"/>
                  <a:pt x="5976968" y="1916390"/>
                </a:cubicBezTo>
                <a:cubicBezTo>
                  <a:pt x="5986593" y="1890402"/>
                  <a:pt x="5993973" y="1869868"/>
                  <a:pt x="6001673" y="1849655"/>
                </a:cubicBezTo>
                <a:cubicBezTo>
                  <a:pt x="5997502" y="1846768"/>
                  <a:pt x="5993331" y="1844201"/>
                  <a:pt x="5989160" y="1841313"/>
                </a:cubicBezTo>
                <a:cubicBezTo>
                  <a:pt x="5970551" y="1853505"/>
                  <a:pt x="5952263" y="1865697"/>
                  <a:pt x="5929804" y="1880135"/>
                </a:cubicBezTo>
                <a:cubicBezTo>
                  <a:pt x="5927558" y="1858639"/>
                  <a:pt x="5925312" y="1840351"/>
                  <a:pt x="5922104" y="1810833"/>
                </a:cubicBezTo>
                <a:cubicBezTo>
                  <a:pt x="5897399" y="1818533"/>
                  <a:pt x="5876544" y="1824950"/>
                  <a:pt x="5856011" y="1831367"/>
                </a:cubicBezTo>
                <a:cubicBezTo>
                  <a:pt x="5861144" y="1836180"/>
                  <a:pt x="5866277" y="1840992"/>
                  <a:pt x="5871731" y="1845805"/>
                </a:cubicBezTo>
                <a:cubicBezTo>
                  <a:pt x="5851198" y="1874039"/>
                  <a:pt x="5830664" y="1902594"/>
                  <a:pt x="5807884" y="1934036"/>
                </a:cubicBezTo>
                <a:cubicBezTo>
                  <a:pt x="5792484" y="1919599"/>
                  <a:pt x="5783500" y="1911257"/>
                  <a:pt x="5776762" y="1904519"/>
                </a:cubicBezTo>
                <a:cubicBezTo>
                  <a:pt x="5762324" y="1921524"/>
                  <a:pt x="5747886" y="1938528"/>
                  <a:pt x="5728957" y="1960667"/>
                </a:cubicBezTo>
                <a:cubicBezTo>
                  <a:pt x="5722219" y="1925695"/>
                  <a:pt x="5717727" y="1901311"/>
                  <a:pt x="5711952" y="1870831"/>
                </a:cubicBezTo>
                <a:cubicBezTo>
                  <a:pt x="5647463" y="1918636"/>
                  <a:pt x="5570782" y="1910936"/>
                  <a:pt x="5545756" y="1854789"/>
                </a:cubicBezTo>
                <a:cubicBezTo>
                  <a:pt x="5522335" y="1878210"/>
                  <a:pt x="5501159" y="1899065"/>
                  <a:pt x="5478058" y="1921845"/>
                </a:cubicBezTo>
                <a:cubicBezTo>
                  <a:pt x="5443407" y="1851901"/>
                  <a:pt x="5381164" y="1844842"/>
                  <a:pt x="5311220" y="1862810"/>
                </a:cubicBezTo>
                <a:cubicBezTo>
                  <a:pt x="5272399" y="1872756"/>
                  <a:pt x="5236143" y="1908048"/>
                  <a:pt x="5198605" y="1852863"/>
                </a:cubicBezTo>
                <a:cubicBezTo>
                  <a:pt x="5184809" y="1832330"/>
                  <a:pt x="5076685" y="1879173"/>
                  <a:pt x="5054868" y="1912861"/>
                </a:cubicBezTo>
                <a:cubicBezTo>
                  <a:pt x="5041392" y="1903556"/>
                  <a:pt x="5027917" y="1894252"/>
                  <a:pt x="5030484" y="1895856"/>
                </a:cubicBezTo>
                <a:cubicBezTo>
                  <a:pt x="5003212" y="1908369"/>
                  <a:pt x="4987491" y="1915749"/>
                  <a:pt x="4971449" y="1923128"/>
                </a:cubicBezTo>
                <a:cubicBezTo>
                  <a:pt x="4971449" y="1907728"/>
                  <a:pt x="4971449" y="1892006"/>
                  <a:pt x="4971449" y="1868585"/>
                </a:cubicBezTo>
                <a:cubicBezTo>
                  <a:pt x="4953802" y="1888156"/>
                  <a:pt x="4938081" y="1905802"/>
                  <a:pt x="4919793" y="1926336"/>
                </a:cubicBezTo>
                <a:cubicBezTo>
                  <a:pt x="4897655" y="1882060"/>
                  <a:pt x="4863966" y="1883664"/>
                  <a:pt x="4824824" y="1900990"/>
                </a:cubicBezTo>
                <a:cubicBezTo>
                  <a:pt x="4810065" y="1907407"/>
                  <a:pt x="4787285" y="1914465"/>
                  <a:pt x="4776377" y="1908048"/>
                </a:cubicBezTo>
                <a:cubicBezTo>
                  <a:pt x="4721513" y="1875002"/>
                  <a:pt x="4693599" y="1898423"/>
                  <a:pt x="4676274" y="1959704"/>
                </a:cubicBezTo>
                <a:cubicBezTo>
                  <a:pt x="4572000" y="1879173"/>
                  <a:pt x="4574567" y="2010397"/>
                  <a:pt x="4518420" y="2030610"/>
                </a:cubicBezTo>
                <a:cubicBezTo>
                  <a:pt x="4514891" y="2029648"/>
                  <a:pt x="4509436" y="2029648"/>
                  <a:pt x="4507832" y="2027081"/>
                </a:cubicBezTo>
                <a:cubicBezTo>
                  <a:pt x="4460026" y="1950720"/>
                  <a:pt x="4458101" y="1947512"/>
                  <a:pt x="4380778" y="1994355"/>
                </a:cubicBezTo>
                <a:cubicBezTo>
                  <a:pt x="4328481" y="2026118"/>
                  <a:pt x="4281959" y="2067507"/>
                  <a:pt x="4214903" y="2038952"/>
                </a:cubicBezTo>
                <a:cubicBezTo>
                  <a:pt x="4214261" y="2038631"/>
                  <a:pt x="4211053" y="2049540"/>
                  <a:pt x="4207524" y="2050823"/>
                </a:cubicBezTo>
                <a:cubicBezTo>
                  <a:pt x="4191481" y="2056277"/>
                  <a:pt x="4175119" y="2060128"/>
                  <a:pt x="4158756" y="2064619"/>
                </a:cubicBezTo>
                <a:cubicBezTo>
                  <a:pt x="4160039" y="2049861"/>
                  <a:pt x="4161322" y="2035423"/>
                  <a:pt x="4163247" y="2014568"/>
                </a:cubicBezTo>
                <a:cubicBezTo>
                  <a:pt x="4145601" y="2020664"/>
                  <a:pt x="4128596" y="2026760"/>
                  <a:pt x="4109667" y="2033498"/>
                </a:cubicBezTo>
                <a:cubicBezTo>
                  <a:pt x="4154264" y="2063978"/>
                  <a:pt x="4154264" y="2063978"/>
                  <a:pt x="4043573" y="2117558"/>
                </a:cubicBezTo>
                <a:cubicBezTo>
                  <a:pt x="4058011" y="2131034"/>
                  <a:pt x="4070524" y="2142905"/>
                  <a:pt x="4083358" y="2154776"/>
                </a:cubicBezTo>
                <a:cubicBezTo>
                  <a:pt x="4076941" y="2217661"/>
                  <a:pt x="3966892" y="2163760"/>
                  <a:pt x="3979726" y="2252633"/>
                </a:cubicBezTo>
                <a:cubicBezTo>
                  <a:pt x="3960796" y="2249745"/>
                  <a:pt x="3943150" y="2246858"/>
                  <a:pt x="3919086" y="2243008"/>
                </a:cubicBezTo>
                <a:cubicBezTo>
                  <a:pt x="3931599" y="2223436"/>
                  <a:pt x="3938979" y="2210923"/>
                  <a:pt x="3947641" y="2199373"/>
                </a:cubicBezTo>
                <a:cubicBezTo>
                  <a:pt x="3991918" y="2138413"/>
                  <a:pt x="3991918" y="2138413"/>
                  <a:pt x="3950529" y="2060128"/>
                </a:cubicBezTo>
                <a:cubicBezTo>
                  <a:pt x="3907857" y="2103441"/>
                  <a:pt x="3848822" y="2131675"/>
                  <a:pt x="3884756" y="2211565"/>
                </a:cubicBezTo>
                <a:cubicBezTo>
                  <a:pt x="3900478" y="2245895"/>
                  <a:pt x="3853956" y="2278621"/>
                  <a:pt x="3799091" y="2270921"/>
                </a:cubicBezTo>
                <a:cubicBezTo>
                  <a:pt x="3807434" y="2240762"/>
                  <a:pt x="3815455" y="2210923"/>
                  <a:pt x="3824438" y="2178198"/>
                </a:cubicBezTo>
                <a:cubicBezTo>
                  <a:pt x="3749361" y="2134884"/>
                  <a:pt x="3673321" y="2217661"/>
                  <a:pt x="3615891" y="2191352"/>
                </a:cubicBezTo>
                <a:cubicBezTo>
                  <a:pt x="3541135" y="2157022"/>
                  <a:pt x="3488196" y="2203544"/>
                  <a:pt x="3426914" y="2207394"/>
                </a:cubicBezTo>
                <a:cubicBezTo>
                  <a:pt x="3358575" y="2211565"/>
                  <a:pt x="3292482" y="2249425"/>
                  <a:pt x="3219009" y="2274771"/>
                </a:cubicBezTo>
                <a:cubicBezTo>
                  <a:pt x="3224463" y="2259371"/>
                  <a:pt x="3229276" y="2244933"/>
                  <a:pt x="3234409" y="2230816"/>
                </a:cubicBezTo>
                <a:lnTo>
                  <a:pt x="3234409" y="2231137"/>
                </a:lnTo>
                <a:cubicBezTo>
                  <a:pt x="3245960" y="2224399"/>
                  <a:pt x="3257189" y="2217340"/>
                  <a:pt x="3277402" y="2205469"/>
                </a:cubicBezTo>
                <a:cubicBezTo>
                  <a:pt x="3179545" y="2181727"/>
                  <a:pt x="3106714" y="2195202"/>
                  <a:pt x="3055700" y="2276375"/>
                </a:cubicBezTo>
                <a:cubicBezTo>
                  <a:pt x="3049925" y="2285680"/>
                  <a:pt x="3033883" y="2288888"/>
                  <a:pt x="3022654" y="2294984"/>
                </a:cubicBezTo>
                <a:cubicBezTo>
                  <a:pt x="3021691" y="2285359"/>
                  <a:pt x="3024258" y="2272846"/>
                  <a:pt x="3019124" y="2266750"/>
                </a:cubicBezTo>
                <a:cubicBezTo>
                  <a:pt x="3007895" y="2253274"/>
                  <a:pt x="2993136" y="2242687"/>
                  <a:pt x="2979340" y="2231778"/>
                </a:cubicBezTo>
                <a:cubicBezTo>
                  <a:pt x="2965865" y="2221190"/>
                  <a:pt x="2951427" y="2211886"/>
                  <a:pt x="2932818" y="2198731"/>
                </a:cubicBezTo>
                <a:cubicBezTo>
                  <a:pt x="2927363" y="2234666"/>
                  <a:pt x="2921909" y="2269317"/>
                  <a:pt x="2916134" y="2305893"/>
                </a:cubicBezTo>
                <a:cubicBezTo>
                  <a:pt x="2886937" y="2283434"/>
                  <a:pt x="2868970" y="2269317"/>
                  <a:pt x="2855816" y="2259371"/>
                </a:cubicBezTo>
                <a:cubicBezTo>
                  <a:pt x="2815069" y="2286321"/>
                  <a:pt x="2779776" y="2309422"/>
                  <a:pt x="2734537" y="2339260"/>
                </a:cubicBezTo>
                <a:cubicBezTo>
                  <a:pt x="2755071" y="2295626"/>
                  <a:pt x="2769188" y="2265467"/>
                  <a:pt x="2783305" y="2235307"/>
                </a:cubicBezTo>
                <a:cubicBezTo>
                  <a:pt x="2776888" y="2231778"/>
                  <a:pt x="2770793" y="2228570"/>
                  <a:pt x="2764376" y="2225040"/>
                </a:cubicBezTo>
                <a:cubicBezTo>
                  <a:pt x="2671011" y="2324501"/>
                  <a:pt x="2576362" y="2421717"/>
                  <a:pt x="2434229" y="2405354"/>
                </a:cubicBezTo>
                <a:cubicBezTo>
                  <a:pt x="2434229" y="2426850"/>
                  <a:pt x="2434229" y="2444497"/>
                  <a:pt x="2434229" y="2453480"/>
                </a:cubicBezTo>
                <a:cubicBezTo>
                  <a:pt x="2415620" y="2455084"/>
                  <a:pt x="2402787" y="2455405"/>
                  <a:pt x="2389953" y="2457330"/>
                </a:cubicBezTo>
                <a:cubicBezTo>
                  <a:pt x="2381932" y="2458613"/>
                  <a:pt x="2373269" y="2465351"/>
                  <a:pt x="2366532" y="2463426"/>
                </a:cubicBezTo>
                <a:cubicBezTo>
                  <a:pt x="2296267" y="2443855"/>
                  <a:pt x="2297550" y="2445459"/>
                  <a:pt x="2209640" y="2501927"/>
                </a:cubicBezTo>
                <a:cubicBezTo>
                  <a:pt x="2190389" y="2514119"/>
                  <a:pt x="2157663" y="2503531"/>
                  <a:pt x="2135525" y="2513478"/>
                </a:cubicBezTo>
                <a:cubicBezTo>
                  <a:pt x="2080340" y="2538182"/>
                  <a:pt x="2027722" y="2568342"/>
                  <a:pt x="1969650" y="2598822"/>
                </a:cubicBezTo>
                <a:cubicBezTo>
                  <a:pt x="1964195" y="2595292"/>
                  <a:pt x="1952324" y="2587592"/>
                  <a:pt x="1939811" y="2579571"/>
                </a:cubicBezTo>
                <a:cubicBezTo>
                  <a:pt x="1918315" y="2650477"/>
                  <a:pt x="1901310" y="2659461"/>
                  <a:pt x="1857355" y="2615826"/>
                </a:cubicBezTo>
                <a:cubicBezTo>
                  <a:pt x="1777786" y="2773681"/>
                  <a:pt x="1656187" y="2872179"/>
                  <a:pt x="1473628" y="2880521"/>
                </a:cubicBezTo>
                <a:cubicBezTo>
                  <a:pt x="1490633" y="2873463"/>
                  <a:pt x="1508920" y="2868329"/>
                  <a:pt x="1524000" y="2858383"/>
                </a:cubicBezTo>
                <a:cubicBezTo>
                  <a:pt x="1538438" y="2848758"/>
                  <a:pt x="1549667" y="2833999"/>
                  <a:pt x="1562501" y="2821807"/>
                </a:cubicBezTo>
                <a:cubicBezTo>
                  <a:pt x="1558009" y="2817957"/>
                  <a:pt x="1553517" y="2814107"/>
                  <a:pt x="1549347" y="2810577"/>
                </a:cubicBezTo>
                <a:cubicBezTo>
                  <a:pt x="1537155" y="2825336"/>
                  <a:pt x="1524642" y="2840095"/>
                  <a:pt x="1510846" y="2856779"/>
                </a:cubicBezTo>
                <a:cubicBezTo>
                  <a:pt x="1460153" y="2800631"/>
                  <a:pt x="1444110" y="2838170"/>
                  <a:pt x="1431918" y="2888221"/>
                </a:cubicBezTo>
                <a:cubicBezTo>
                  <a:pt x="1398551" y="2839453"/>
                  <a:pt x="1363900" y="2815390"/>
                  <a:pt x="1314811" y="2862875"/>
                </a:cubicBezTo>
                <a:cubicBezTo>
                  <a:pt x="1307753" y="2869612"/>
                  <a:pt x="1289144" y="2864479"/>
                  <a:pt x="1275668" y="2865121"/>
                </a:cubicBezTo>
                <a:cubicBezTo>
                  <a:pt x="1258343" y="2865762"/>
                  <a:pt x="1236205" y="2860629"/>
                  <a:pt x="1224975" y="2869291"/>
                </a:cubicBezTo>
                <a:cubicBezTo>
                  <a:pt x="1213425" y="2878275"/>
                  <a:pt x="1212462" y="2901055"/>
                  <a:pt x="1204120" y="2926081"/>
                </a:cubicBezTo>
                <a:cubicBezTo>
                  <a:pt x="1176849" y="2925760"/>
                  <a:pt x="1177811" y="2943727"/>
                  <a:pt x="1171074" y="2981907"/>
                </a:cubicBezTo>
                <a:cubicBezTo>
                  <a:pt x="1161769" y="3034846"/>
                  <a:pt x="1112360" y="3081368"/>
                  <a:pt x="1076104" y="3127569"/>
                </a:cubicBezTo>
                <a:cubicBezTo>
                  <a:pt x="1073538" y="3130778"/>
                  <a:pt x="1039528" y="3103827"/>
                  <a:pt x="1018032" y="3098373"/>
                </a:cubicBezTo>
                <a:cubicBezTo>
                  <a:pt x="984985" y="3089710"/>
                  <a:pt x="975039" y="2996666"/>
                  <a:pt x="919854" y="3077839"/>
                </a:cubicBezTo>
                <a:cubicBezTo>
                  <a:pt x="890979" y="3051851"/>
                  <a:pt x="868199" y="3026183"/>
                  <a:pt x="840606" y="3007575"/>
                </a:cubicBezTo>
                <a:cubicBezTo>
                  <a:pt x="823923" y="2996345"/>
                  <a:pt x="800180" y="2992495"/>
                  <a:pt x="779326" y="2991532"/>
                </a:cubicBezTo>
                <a:cubicBezTo>
                  <a:pt x="728953" y="2989607"/>
                  <a:pt x="685319" y="2941802"/>
                  <a:pt x="668314" y="2892713"/>
                </a:cubicBezTo>
                <a:cubicBezTo>
                  <a:pt x="657085" y="2860629"/>
                  <a:pt x="617300" y="2839453"/>
                  <a:pt x="594520" y="2810257"/>
                </a:cubicBezTo>
                <a:cubicBezTo>
                  <a:pt x="576874" y="2787477"/>
                  <a:pt x="565645" y="2759564"/>
                  <a:pt x="545752" y="2723950"/>
                </a:cubicBezTo>
                <a:cubicBezTo>
                  <a:pt x="544469" y="2722667"/>
                  <a:pt x="533240" y="2711437"/>
                  <a:pt x="522652" y="2700208"/>
                </a:cubicBezTo>
                <a:cubicBezTo>
                  <a:pt x="517197" y="2694432"/>
                  <a:pt x="513347" y="2685449"/>
                  <a:pt x="506610" y="2682240"/>
                </a:cubicBezTo>
                <a:cubicBezTo>
                  <a:pt x="427683" y="2642777"/>
                  <a:pt x="392069" y="2564491"/>
                  <a:pt x="344264" y="2498398"/>
                </a:cubicBezTo>
                <a:cubicBezTo>
                  <a:pt x="320200" y="2462464"/>
                  <a:pt x="304158" y="2421396"/>
                  <a:pt x="270149" y="2389312"/>
                </a:cubicBezTo>
                <a:cubicBezTo>
                  <a:pt x="272716" y="2361398"/>
                  <a:pt x="275603" y="2333485"/>
                  <a:pt x="276887" y="2320010"/>
                </a:cubicBezTo>
                <a:cubicBezTo>
                  <a:pt x="234215" y="2287284"/>
                  <a:pt x="191222" y="2265787"/>
                  <a:pt x="166838" y="2231137"/>
                </a:cubicBezTo>
                <a:cubicBezTo>
                  <a:pt x="150796" y="2208357"/>
                  <a:pt x="171330" y="2166968"/>
                  <a:pt x="141812" y="2136488"/>
                </a:cubicBezTo>
                <a:cubicBezTo>
                  <a:pt x="114541" y="2108575"/>
                  <a:pt x="98178" y="2070715"/>
                  <a:pt x="76040" y="2037669"/>
                </a:cubicBezTo>
                <a:cubicBezTo>
                  <a:pt x="51976" y="2001734"/>
                  <a:pt x="14759" y="1969329"/>
                  <a:pt x="6096" y="1930507"/>
                </a:cubicBezTo>
                <a:cubicBezTo>
                  <a:pt x="-3850" y="1887194"/>
                  <a:pt x="11550" y="1838105"/>
                  <a:pt x="26951" y="1793508"/>
                </a:cubicBezTo>
                <a:cubicBezTo>
                  <a:pt x="18288" y="1730302"/>
                  <a:pt x="9304" y="1667096"/>
                  <a:pt x="0" y="1599398"/>
                </a:cubicBezTo>
                <a:cubicBezTo>
                  <a:pt x="41709" y="1579506"/>
                  <a:pt x="48447" y="1538759"/>
                  <a:pt x="64810" y="1494483"/>
                </a:cubicBezTo>
                <a:cubicBezTo>
                  <a:pt x="94007" y="1416839"/>
                  <a:pt x="84702" y="1323474"/>
                  <a:pt x="159779" y="1260589"/>
                </a:cubicBezTo>
                <a:cubicBezTo>
                  <a:pt x="197960" y="1228825"/>
                  <a:pt x="216889" y="1174282"/>
                  <a:pt x="248332" y="1124231"/>
                </a:cubicBezTo>
                <a:cubicBezTo>
                  <a:pt x="376669" y="1103055"/>
                  <a:pt x="514952" y="1080276"/>
                  <a:pt x="653876" y="1057496"/>
                </a:cubicBezTo>
                <a:cubicBezTo>
                  <a:pt x="654197" y="1061346"/>
                  <a:pt x="653235" y="1052042"/>
                  <a:pt x="651310" y="1034074"/>
                </a:cubicBezTo>
                <a:cubicBezTo>
                  <a:pt x="682752" y="1045625"/>
                  <a:pt x="707778" y="1054929"/>
                  <a:pt x="732483" y="1064233"/>
                </a:cubicBezTo>
                <a:cubicBezTo>
                  <a:pt x="734087" y="1061667"/>
                  <a:pt x="735370" y="1058779"/>
                  <a:pt x="736974" y="1056212"/>
                </a:cubicBezTo>
                <a:cubicBezTo>
                  <a:pt x="725424" y="1048191"/>
                  <a:pt x="713874" y="1040491"/>
                  <a:pt x="697832" y="1029262"/>
                </a:cubicBezTo>
                <a:cubicBezTo>
                  <a:pt x="724141" y="1010974"/>
                  <a:pt x="746920" y="994932"/>
                  <a:pt x="769700" y="978889"/>
                </a:cubicBezTo>
                <a:cubicBezTo>
                  <a:pt x="775475" y="984985"/>
                  <a:pt x="780930" y="991402"/>
                  <a:pt x="786705" y="997498"/>
                </a:cubicBezTo>
                <a:cubicBezTo>
                  <a:pt x="777721" y="995252"/>
                  <a:pt x="769059" y="993327"/>
                  <a:pt x="760075" y="991081"/>
                </a:cubicBezTo>
                <a:cubicBezTo>
                  <a:pt x="761358" y="995573"/>
                  <a:pt x="762642" y="1000065"/>
                  <a:pt x="763925" y="1004557"/>
                </a:cubicBezTo>
                <a:cubicBezTo>
                  <a:pt x="779326" y="1008086"/>
                  <a:pt x="794405" y="1011295"/>
                  <a:pt x="824243" y="1017711"/>
                </a:cubicBezTo>
                <a:cubicBezTo>
                  <a:pt x="800180" y="1030224"/>
                  <a:pt x="788951" y="1036320"/>
                  <a:pt x="775155" y="1043379"/>
                </a:cubicBezTo>
                <a:cubicBezTo>
                  <a:pt x="778042" y="1045304"/>
                  <a:pt x="780609" y="1048512"/>
                  <a:pt x="783496" y="1048833"/>
                </a:cubicBezTo>
                <a:cubicBezTo>
                  <a:pt x="808201" y="1051079"/>
                  <a:pt x="834510" y="1059421"/>
                  <a:pt x="857290" y="1053646"/>
                </a:cubicBezTo>
                <a:cubicBezTo>
                  <a:pt x="938142" y="1033112"/>
                  <a:pt x="1018674" y="1009690"/>
                  <a:pt x="1097601" y="982740"/>
                </a:cubicBezTo>
                <a:cubicBezTo>
                  <a:pt x="1133856" y="970227"/>
                  <a:pt x="1164336" y="940068"/>
                  <a:pt x="1200912" y="928517"/>
                </a:cubicBezTo>
                <a:cubicBezTo>
                  <a:pt x="1275027" y="905096"/>
                  <a:pt x="1351387" y="889054"/>
                  <a:pt x="1427106" y="870124"/>
                </a:cubicBezTo>
                <a:cubicBezTo>
                  <a:pt x="1436731" y="898358"/>
                  <a:pt x="1446356" y="926592"/>
                  <a:pt x="1456302" y="954826"/>
                </a:cubicBezTo>
                <a:cubicBezTo>
                  <a:pt x="1462719" y="963168"/>
                  <a:pt x="1468815" y="971831"/>
                  <a:pt x="1475232" y="980173"/>
                </a:cubicBezTo>
                <a:cubicBezTo>
                  <a:pt x="1487103" y="955789"/>
                  <a:pt x="1498654" y="931405"/>
                  <a:pt x="1510525" y="907021"/>
                </a:cubicBezTo>
                <a:cubicBezTo>
                  <a:pt x="1512771" y="913438"/>
                  <a:pt x="1514696" y="920175"/>
                  <a:pt x="1516942" y="926592"/>
                </a:cubicBezTo>
                <a:cubicBezTo>
                  <a:pt x="1602286" y="860178"/>
                  <a:pt x="1722281" y="926271"/>
                  <a:pt x="1806341" y="826169"/>
                </a:cubicBezTo>
                <a:cubicBezTo>
                  <a:pt x="1786449" y="814618"/>
                  <a:pt x="1762707" y="790555"/>
                  <a:pt x="1750194" y="795368"/>
                </a:cubicBezTo>
                <a:cubicBezTo>
                  <a:pt x="1661000" y="830340"/>
                  <a:pt x="1574051" y="871407"/>
                  <a:pt x="1486141" y="909908"/>
                </a:cubicBezTo>
                <a:cubicBezTo>
                  <a:pt x="1481649" y="911833"/>
                  <a:pt x="1475874" y="910229"/>
                  <a:pt x="1465607" y="910229"/>
                </a:cubicBezTo>
                <a:cubicBezTo>
                  <a:pt x="1476515" y="893866"/>
                  <a:pt x="1484536" y="881674"/>
                  <a:pt x="1495766" y="864990"/>
                </a:cubicBezTo>
                <a:cubicBezTo>
                  <a:pt x="1467211" y="867878"/>
                  <a:pt x="1446356" y="869803"/>
                  <a:pt x="1425181" y="872049"/>
                </a:cubicBezTo>
                <a:cubicBezTo>
                  <a:pt x="1420689" y="857290"/>
                  <a:pt x="1416197" y="842852"/>
                  <a:pt x="1411384" y="827773"/>
                </a:cubicBezTo>
                <a:cubicBezTo>
                  <a:pt x="1449886" y="844777"/>
                  <a:pt x="1489670" y="864028"/>
                  <a:pt x="1516942" y="809485"/>
                </a:cubicBezTo>
                <a:cubicBezTo>
                  <a:pt x="1522717" y="807239"/>
                  <a:pt x="1528813" y="804993"/>
                  <a:pt x="1534909" y="802747"/>
                </a:cubicBezTo>
                <a:close/>
                <a:moveTo>
                  <a:pt x="10499237" y="1646241"/>
                </a:moveTo>
                <a:cubicBezTo>
                  <a:pt x="10511429" y="1662604"/>
                  <a:pt x="10523621" y="1678646"/>
                  <a:pt x="10537097" y="1696293"/>
                </a:cubicBezTo>
                <a:cubicBezTo>
                  <a:pt x="10546080" y="1627632"/>
                  <a:pt x="10602228" y="1675117"/>
                  <a:pt x="10630141" y="1655225"/>
                </a:cubicBezTo>
                <a:cubicBezTo>
                  <a:pt x="10629499" y="1649129"/>
                  <a:pt x="10629178" y="1643033"/>
                  <a:pt x="10628537" y="1636937"/>
                </a:cubicBezTo>
                <a:cubicBezTo>
                  <a:pt x="10585864" y="1640787"/>
                  <a:pt x="10543513" y="1644316"/>
                  <a:pt x="10501162" y="1648166"/>
                </a:cubicBezTo>
                <a:cubicBezTo>
                  <a:pt x="10475495" y="1663888"/>
                  <a:pt x="10450148" y="1679930"/>
                  <a:pt x="10423518" y="1696293"/>
                </a:cubicBezTo>
                <a:cubicBezTo>
                  <a:pt x="10468116" y="1713297"/>
                  <a:pt x="10503729" y="1726773"/>
                  <a:pt x="10531000" y="1737040"/>
                </a:cubicBezTo>
                <a:cubicBezTo>
                  <a:pt x="10518488" y="1701426"/>
                  <a:pt x="10508862" y="1673834"/>
                  <a:pt x="10499237" y="1646241"/>
                </a:cubicBezTo>
                <a:close/>
                <a:moveTo>
                  <a:pt x="6122309" y="733124"/>
                </a:moveTo>
                <a:cubicBezTo>
                  <a:pt x="6138672" y="720932"/>
                  <a:pt x="6162415" y="711628"/>
                  <a:pt x="6168832" y="695586"/>
                </a:cubicBezTo>
                <a:cubicBezTo>
                  <a:pt x="6174286" y="681790"/>
                  <a:pt x="6160169" y="659972"/>
                  <a:pt x="6154394" y="640722"/>
                </a:cubicBezTo>
                <a:cubicBezTo>
                  <a:pt x="6130009" y="656122"/>
                  <a:pt x="6114288" y="665748"/>
                  <a:pt x="6101455" y="673769"/>
                </a:cubicBezTo>
                <a:cubicBezTo>
                  <a:pt x="6109797" y="695907"/>
                  <a:pt x="6117176" y="715478"/>
                  <a:pt x="6124555" y="735370"/>
                </a:cubicBezTo>
                <a:cubicBezTo>
                  <a:pt x="6091829" y="759113"/>
                  <a:pt x="6059103" y="783176"/>
                  <a:pt x="6019319" y="812052"/>
                </a:cubicBezTo>
                <a:cubicBezTo>
                  <a:pt x="6049799" y="821035"/>
                  <a:pt x="6067124" y="826169"/>
                  <a:pt x="6096642" y="834831"/>
                </a:cubicBezTo>
                <a:cubicBezTo>
                  <a:pt x="6104342" y="804030"/>
                  <a:pt x="6113326" y="768738"/>
                  <a:pt x="6122309" y="733124"/>
                </a:cubicBezTo>
                <a:close/>
                <a:moveTo>
                  <a:pt x="2348243" y="1396305"/>
                </a:moveTo>
                <a:cubicBezTo>
                  <a:pt x="2334447" y="1393738"/>
                  <a:pt x="2320651" y="1391492"/>
                  <a:pt x="2291134" y="1386038"/>
                </a:cubicBezTo>
                <a:cubicBezTo>
                  <a:pt x="2318405" y="1406251"/>
                  <a:pt x="2332843" y="1417160"/>
                  <a:pt x="2350168" y="1429994"/>
                </a:cubicBezTo>
                <a:cubicBezTo>
                  <a:pt x="2334768" y="1450848"/>
                  <a:pt x="2322255" y="1467853"/>
                  <a:pt x="2316480" y="1475874"/>
                </a:cubicBezTo>
                <a:cubicBezTo>
                  <a:pt x="2355944" y="1498654"/>
                  <a:pt x="2390915" y="1518867"/>
                  <a:pt x="2442250" y="1548063"/>
                </a:cubicBezTo>
                <a:cubicBezTo>
                  <a:pt x="2423641" y="1520792"/>
                  <a:pt x="2416262" y="1509562"/>
                  <a:pt x="2407920" y="1497691"/>
                </a:cubicBezTo>
                <a:cubicBezTo>
                  <a:pt x="2431983" y="1484537"/>
                  <a:pt x="2451234" y="1473949"/>
                  <a:pt x="2470805" y="1463682"/>
                </a:cubicBezTo>
                <a:cubicBezTo>
                  <a:pt x="2400862" y="1489670"/>
                  <a:pt x="2375194" y="1441544"/>
                  <a:pt x="2347923" y="1396305"/>
                </a:cubicBezTo>
                <a:cubicBezTo>
                  <a:pt x="2369419" y="1404647"/>
                  <a:pt x="2390595" y="1412989"/>
                  <a:pt x="2408562" y="1419727"/>
                </a:cubicBezTo>
                <a:cubicBezTo>
                  <a:pt x="2449950" y="1386038"/>
                  <a:pt x="2491660" y="1352029"/>
                  <a:pt x="2535294" y="1316415"/>
                </a:cubicBezTo>
                <a:cubicBezTo>
                  <a:pt x="2494868" y="1324116"/>
                  <a:pt x="2460538" y="1333741"/>
                  <a:pt x="2425887" y="1336308"/>
                </a:cubicBezTo>
                <a:cubicBezTo>
                  <a:pt x="2387707" y="1339195"/>
                  <a:pt x="2377440" y="1368392"/>
                  <a:pt x="2360756" y="1392776"/>
                </a:cubicBezTo>
                <a:cubicBezTo>
                  <a:pt x="2358510" y="1395343"/>
                  <a:pt x="2352414" y="1395022"/>
                  <a:pt x="2348243" y="1396305"/>
                </a:cubicBezTo>
                <a:close/>
                <a:moveTo>
                  <a:pt x="2613580" y="618584"/>
                </a:moveTo>
                <a:cubicBezTo>
                  <a:pt x="2657856" y="592916"/>
                  <a:pt x="2702453" y="567249"/>
                  <a:pt x="2746729" y="541582"/>
                </a:cubicBezTo>
                <a:cubicBezTo>
                  <a:pt x="2744483" y="536127"/>
                  <a:pt x="2742559" y="530994"/>
                  <a:pt x="2740313" y="525539"/>
                </a:cubicBezTo>
                <a:cubicBezTo>
                  <a:pt x="2713683" y="534844"/>
                  <a:pt x="2680636" y="558907"/>
                  <a:pt x="2661065" y="550886"/>
                </a:cubicBezTo>
                <a:cubicBezTo>
                  <a:pt x="2603955" y="526823"/>
                  <a:pt x="2579892" y="563399"/>
                  <a:pt x="2550053" y="595162"/>
                </a:cubicBezTo>
                <a:cubicBezTo>
                  <a:pt x="2542353" y="587462"/>
                  <a:pt x="2534653" y="573666"/>
                  <a:pt x="2526632" y="573345"/>
                </a:cubicBezTo>
                <a:cubicBezTo>
                  <a:pt x="2417225" y="571741"/>
                  <a:pt x="2379044" y="654518"/>
                  <a:pt x="2336693" y="734087"/>
                </a:cubicBezTo>
                <a:cubicBezTo>
                  <a:pt x="2350168" y="736333"/>
                  <a:pt x="2361077" y="737937"/>
                  <a:pt x="2388349" y="742429"/>
                </a:cubicBezTo>
                <a:cubicBezTo>
                  <a:pt x="2346639" y="751733"/>
                  <a:pt x="2320651" y="757508"/>
                  <a:pt x="2294342" y="763284"/>
                </a:cubicBezTo>
                <a:cubicBezTo>
                  <a:pt x="2309742" y="815902"/>
                  <a:pt x="2338618" y="825527"/>
                  <a:pt x="2380648" y="796972"/>
                </a:cubicBezTo>
                <a:cubicBezTo>
                  <a:pt x="2410808" y="776759"/>
                  <a:pt x="2440967" y="756225"/>
                  <a:pt x="2471126" y="736012"/>
                </a:cubicBezTo>
                <a:cubicBezTo>
                  <a:pt x="2485564" y="732804"/>
                  <a:pt x="2511231" y="723820"/>
                  <a:pt x="2513156" y="727349"/>
                </a:cubicBezTo>
                <a:cubicBezTo>
                  <a:pt x="2542995" y="783817"/>
                  <a:pt x="2567700" y="745316"/>
                  <a:pt x="2593046" y="724462"/>
                </a:cubicBezTo>
                <a:cubicBezTo>
                  <a:pt x="2611976" y="708740"/>
                  <a:pt x="2630264" y="692057"/>
                  <a:pt x="2644702" y="679223"/>
                </a:cubicBezTo>
                <a:cubicBezTo>
                  <a:pt x="2662669" y="702003"/>
                  <a:pt x="2682240" y="727028"/>
                  <a:pt x="2701812" y="752054"/>
                </a:cubicBezTo>
                <a:cubicBezTo>
                  <a:pt x="2703095" y="712911"/>
                  <a:pt x="2697320" y="680827"/>
                  <a:pt x="2687694" y="650026"/>
                </a:cubicBezTo>
                <a:cubicBezTo>
                  <a:pt x="2686090" y="644572"/>
                  <a:pt x="2666519" y="639438"/>
                  <a:pt x="2657856" y="642326"/>
                </a:cubicBezTo>
                <a:cubicBezTo>
                  <a:pt x="2623526" y="653555"/>
                  <a:pt x="2624168" y="654839"/>
                  <a:pt x="2613580" y="618584"/>
                </a:cubicBezTo>
                <a:close/>
                <a:moveTo>
                  <a:pt x="9757129" y="627246"/>
                </a:moveTo>
                <a:cubicBezTo>
                  <a:pt x="9808464" y="629171"/>
                  <a:pt x="9860120" y="631417"/>
                  <a:pt x="9918834" y="633663"/>
                </a:cubicBezTo>
                <a:cubicBezTo>
                  <a:pt x="9912096" y="614092"/>
                  <a:pt x="9911133" y="600937"/>
                  <a:pt x="9904075" y="593237"/>
                </a:cubicBezTo>
                <a:cubicBezTo>
                  <a:pt x="9897017" y="585216"/>
                  <a:pt x="9877125" y="584574"/>
                  <a:pt x="9874878" y="577195"/>
                </a:cubicBezTo>
                <a:cubicBezTo>
                  <a:pt x="9852099" y="502439"/>
                  <a:pt x="9828677" y="489605"/>
                  <a:pt x="9772209" y="517839"/>
                </a:cubicBezTo>
                <a:cubicBezTo>
                  <a:pt x="9774134" y="540619"/>
                  <a:pt x="9775738" y="558907"/>
                  <a:pt x="9777342" y="576553"/>
                </a:cubicBezTo>
                <a:cubicBezTo>
                  <a:pt x="9794347" y="574628"/>
                  <a:pt x="9811031" y="572703"/>
                  <a:pt x="9828036" y="570778"/>
                </a:cubicBezTo>
                <a:cubicBezTo>
                  <a:pt x="9828356" y="577516"/>
                  <a:pt x="9828998" y="584254"/>
                  <a:pt x="9829319" y="590670"/>
                </a:cubicBezTo>
                <a:cubicBezTo>
                  <a:pt x="9781513" y="593879"/>
                  <a:pt x="9733707" y="596766"/>
                  <a:pt x="9669860" y="600937"/>
                </a:cubicBezTo>
                <a:cubicBezTo>
                  <a:pt x="9712211" y="614413"/>
                  <a:pt x="9735633" y="621792"/>
                  <a:pt x="9758733" y="629492"/>
                </a:cubicBezTo>
                <a:cubicBezTo>
                  <a:pt x="9734350" y="641684"/>
                  <a:pt x="9709644" y="653555"/>
                  <a:pt x="9685261" y="665748"/>
                </a:cubicBezTo>
                <a:cubicBezTo>
                  <a:pt x="9683977" y="671523"/>
                  <a:pt x="9682694" y="677619"/>
                  <a:pt x="9681411" y="683394"/>
                </a:cubicBezTo>
                <a:cubicBezTo>
                  <a:pt x="9749429" y="698794"/>
                  <a:pt x="9817448" y="714516"/>
                  <a:pt x="9885787" y="729916"/>
                </a:cubicBezTo>
                <a:cubicBezTo>
                  <a:pt x="9888996" y="721574"/>
                  <a:pt x="9892204" y="712911"/>
                  <a:pt x="9895412" y="704569"/>
                </a:cubicBezTo>
                <a:cubicBezTo>
                  <a:pt x="9860440" y="688848"/>
                  <a:pt x="9825147" y="673769"/>
                  <a:pt x="9791139" y="656443"/>
                </a:cubicBezTo>
                <a:cubicBezTo>
                  <a:pt x="9778305" y="650026"/>
                  <a:pt x="9768359" y="637193"/>
                  <a:pt x="9757129" y="627246"/>
                </a:cubicBezTo>
                <a:close/>
                <a:moveTo>
                  <a:pt x="3738131" y="646176"/>
                </a:moveTo>
                <a:cubicBezTo>
                  <a:pt x="3727865" y="646176"/>
                  <a:pt x="3717598" y="646176"/>
                  <a:pt x="3702518" y="646176"/>
                </a:cubicBezTo>
                <a:cubicBezTo>
                  <a:pt x="3711822" y="666710"/>
                  <a:pt x="3718881" y="681790"/>
                  <a:pt x="3727223" y="700398"/>
                </a:cubicBezTo>
                <a:cubicBezTo>
                  <a:pt x="3697064" y="696548"/>
                  <a:pt x="3672359" y="693661"/>
                  <a:pt x="3647012" y="690452"/>
                </a:cubicBezTo>
                <a:cubicBezTo>
                  <a:pt x="3649579" y="679865"/>
                  <a:pt x="3651825" y="670560"/>
                  <a:pt x="3655354" y="654839"/>
                </a:cubicBezTo>
                <a:cubicBezTo>
                  <a:pt x="3616532" y="698794"/>
                  <a:pt x="3514184" y="639438"/>
                  <a:pt x="3525092" y="747241"/>
                </a:cubicBezTo>
                <a:cubicBezTo>
                  <a:pt x="3514505" y="735691"/>
                  <a:pt x="3503917" y="724141"/>
                  <a:pt x="3495254" y="714516"/>
                </a:cubicBezTo>
                <a:cubicBezTo>
                  <a:pt x="3467982" y="728633"/>
                  <a:pt x="3442957" y="741466"/>
                  <a:pt x="3419215" y="753979"/>
                </a:cubicBezTo>
                <a:cubicBezTo>
                  <a:pt x="3427877" y="776117"/>
                  <a:pt x="3435577" y="795368"/>
                  <a:pt x="3442957" y="814297"/>
                </a:cubicBezTo>
                <a:cubicBezTo>
                  <a:pt x="3462207" y="809164"/>
                  <a:pt x="3483383" y="809806"/>
                  <a:pt x="3493650" y="799539"/>
                </a:cubicBezTo>
                <a:cubicBezTo>
                  <a:pt x="3507767" y="785742"/>
                  <a:pt x="3513542" y="763604"/>
                  <a:pt x="3523167" y="744996"/>
                </a:cubicBezTo>
                <a:cubicBezTo>
                  <a:pt x="3561027" y="780288"/>
                  <a:pt x="3612682" y="785742"/>
                  <a:pt x="3647975" y="760396"/>
                </a:cubicBezTo>
                <a:cubicBezTo>
                  <a:pt x="3711822" y="714516"/>
                  <a:pt x="3773424" y="711307"/>
                  <a:pt x="3842405" y="735370"/>
                </a:cubicBezTo>
                <a:cubicBezTo>
                  <a:pt x="3821871" y="741145"/>
                  <a:pt x="3800696" y="745637"/>
                  <a:pt x="3781124" y="753658"/>
                </a:cubicBezTo>
                <a:cubicBezTo>
                  <a:pt x="3770216" y="758150"/>
                  <a:pt x="3761874" y="769059"/>
                  <a:pt x="3752248" y="776759"/>
                </a:cubicBezTo>
                <a:cubicBezTo>
                  <a:pt x="3699310" y="779646"/>
                  <a:pt x="3643804" y="775796"/>
                  <a:pt x="3597282" y="830981"/>
                </a:cubicBezTo>
                <a:cubicBezTo>
                  <a:pt x="3628403" y="838040"/>
                  <a:pt x="3647975" y="842211"/>
                  <a:pt x="3655034" y="843815"/>
                </a:cubicBezTo>
                <a:cubicBezTo>
                  <a:pt x="3692572" y="817185"/>
                  <a:pt x="3722089" y="796330"/>
                  <a:pt x="3751286" y="775476"/>
                </a:cubicBezTo>
                <a:cubicBezTo>
                  <a:pt x="3763157" y="776759"/>
                  <a:pt x="3775028" y="778363"/>
                  <a:pt x="3786900" y="779646"/>
                </a:cubicBezTo>
                <a:cubicBezTo>
                  <a:pt x="3789787" y="785101"/>
                  <a:pt x="3792674" y="790555"/>
                  <a:pt x="3795562" y="795689"/>
                </a:cubicBezTo>
                <a:cubicBezTo>
                  <a:pt x="3737490" y="837719"/>
                  <a:pt x="3679097" y="879749"/>
                  <a:pt x="3608190" y="931084"/>
                </a:cubicBezTo>
                <a:cubicBezTo>
                  <a:pt x="3692893" y="902529"/>
                  <a:pt x="3760590" y="879749"/>
                  <a:pt x="3850426" y="849911"/>
                </a:cubicBezTo>
                <a:cubicBezTo>
                  <a:pt x="3892777" y="860820"/>
                  <a:pt x="3899194" y="856969"/>
                  <a:pt x="3915236" y="781251"/>
                </a:cubicBezTo>
                <a:cubicBezTo>
                  <a:pt x="3968817" y="778363"/>
                  <a:pt x="4025285" y="775155"/>
                  <a:pt x="4077262" y="772267"/>
                </a:cubicBezTo>
                <a:cubicBezTo>
                  <a:pt x="4075657" y="769059"/>
                  <a:pt x="4068278" y="753017"/>
                  <a:pt x="4059615" y="733766"/>
                </a:cubicBezTo>
                <a:cubicBezTo>
                  <a:pt x="4087849" y="733766"/>
                  <a:pt x="4110950" y="733766"/>
                  <a:pt x="4125709" y="733766"/>
                </a:cubicBezTo>
                <a:cubicBezTo>
                  <a:pt x="4147847" y="760075"/>
                  <a:pt x="4165493" y="780930"/>
                  <a:pt x="4186669" y="805956"/>
                </a:cubicBezTo>
                <a:cubicBezTo>
                  <a:pt x="4204636" y="756546"/>
                  <a:pt x="4219074" y="717724"/>
                  <a:pt x="4235758" y="672164"/>
                </a:cubicBezTo>
                <a:cubicBezTo>
                  <a:pt x="4172552" y="677940"/>
                  <a:pt x="4123142" y="682110"/>
                  <a:pt x="4073732" y="686602"/>
                </a:cubicBezTo>
                <a:cubicBezTo>
                  <a:pt x="4090095" y="680506"/>
                  <a:pt x="4110629" y="678581"/>
                  <a:pt x="4121217" y="667352"/>
                </a:cubicBezTo>
                <a:cubicBezTo>
                  <a:pt x="4131805" y="656122"/>
                  <a:pt x="4132767" y="635588"/>
                  <a:pt x="4136297" y="618584"/>
                </a:cubicBezTo>
                <a:cubicBezTo>
                  <a:pt x="4136617" y="616659"/>
                  <a:pt x="4126671" y="612488"/>
                  <a:pt x="4122180" y="609600"/>
                </a:cubicBezTo>
                <a:cubicBezTo>
                  <a:pt x="4116404" y="625963"/>
                  <a:pt x="4110950" y="641043"/>
                  <a:pt x="4105817" y="655801"/>
                </a:cubicBezTo>
                <a:cubicBezTo>
                  <a:pt x="4101646" y="654839"/>
                  <a:pt x="4097474" y="653876"/>
                  <a:pt x="4093304" y="652914"/>
                </a:cubicBezTo>
                <a:cubicBezTo>
                  <a:pt x="4091058" y="637193"/>
                  <a:pt x="4089133" y="621150"/>
                  <a:pt x="4086887" y="604788"/>
                </a:cubicBezTo>
                <a:cubicBezTo>
                  <a:pt x="4016622" y="626926"/>
                  <a:pt x="4011168" y="634305"/>
                  <a:pt x="4018547" y="681469"/>
                </a:cubicBezTo>
                <a:cubicBezTo>
                  <a:pt x="4039723" y="682752"/>
                  <a:pt x="4057369" y="684036"/>
                  <a:pt x="4075016" y="684998"/>
                </a:cubicBezTo>
                <a:cubicBezTo>
                  <a:pt x="4023039" y="702323"/>
                  <a:pt x="3971063" y="719649"/>
                  <a:pt x="3918766" y="736974"/>
                </a:cubicBezTo>
                <a:cubicBezTo>
                  <a:pt x="3948604" y="692057"/>
                  <a:pt x="3978121" y="647460"/>
                  <a:pt x="4010847" y="597729"/>
                </a:cubicBezTo>
                <a:cubicBezTo>
                  <a:pt x="3934166" y="617300"/>
                  <a:pt x="3854276" y="638797"/>
                  <a:pt x="3774066" y="657726"/>
                </a:cubicBezTo>
                <a:cubicBezTo>
                  <a:pt x="3763157" y="660293"/>
                  <a:pt x="3749361" y="649064"/>
                  <a:pt x="3736527" y="644572"/>
                </a:cubicBezTo>
                <a:cubicBezTo>
                  <a:pt x="3757382" y="622434"/>
                  <a:pt x="3778237" y="600617"/>
                  <a:pt x="3799091" y="578478"/>
                </a:cubicBezTo>
                <a:cubicBezTo>
                  <a:pt x="3800696" y="584254"/>
                  <a:pt x="3801979" y="590350"/>
                  <a:pt x="3803583" y="596125"/>
                </a:cubicBezTo>
                <a:cubicBezTo>
                  <a:pt x="3850426" y="585858"/>
                  <a:pt x="3897590" y="575591"/>
                  <a:pt x="3944433" y="565645"/>
                </a:cubicBezTo>
                <a:cubicBezTo>
                  <a:pt x="3943470" y="560190"/>
                  <a:pt x="3942829" y="554415"/>
                  <a:pt x="3941866" y="548961"/>
                </a:cubicBezTo>
                <a:cubicBezTo>
                  <a:pt x="3892136" y="548961"/>
                  <a:pt x="3842084" y="548961"/>
                  <a:pt x="3787541" y="548961"/>
                </a:cubicBezTo>
                <a:cubicBezTo>
                  <a:pt x="3756420" y="602542"/>
                  <a:pt x="3674926" y="558586"/>
                  <a:pt x="3632895" y="588745"/>
                </a:cubicBezTo>
                <a:cubicBezTo>
                  <a:pt x="3668830" y="608317"/>
                  <a:pt x="3703481" y="627246"/>
                  <a:pt x="3738131" y="646176"/>
                </a:cubicBezTo>
                <a:close/>
                <a:moveTo>
                  <a:pt x="2213490" y="1027016"/>
                </a:moveTo>
                <a:cubicBezTo>
                  <a:pt x="2171139" y="1058138"/>
                  <a:pt x="2130392" y="1057817"/>
                  <a:pt x="2077453" y="1044020"/>
                </a:cubicBezTo>
                <a:cubicBezTo>
                  <a:pt x="2042802" y="1035037"/>
                  <a:pt x="1996280" y="1071292"/>
                  <a:pt x="1954891" y="1087655"/>
                </a:cubicBezTo>
                <a:cubicBezTo>
                  <a:pt x="1953928" y="1087976"/>
                  <a:pt x="1953928" y="1091505"/>
                  <a:pt x="1953608" y="1094072"/>
                </a:cubicBezTo>
                <a:cubicBezTo>
                  <a:pt x="1965479" y="1099526"/>
                  <a:pt x="1977350" y="1104980"/>
                  <a:pt x="1988900" y="1110114"/>
                </a:cubicBezTo>
                <a:cubicBezTo>
                  <a:pt x="1934678" y="1198025"/>
                  <a:pt x="1893289" y="1110435"/>
                  <a:pt x="1867301" y="1109793"/>
                </a:cubicBezTo>
                <a:cubicBezTo>
                  <a:pt x="1846446" y="1080917"/>
                  <a:pt x="1834575" y="1064875"/>
                  <a:pt x="1821100" y="1046587"/>
                </a:cubicBezTo>
                <a:cubicBezTo>
                  <a:pt x="1800887" y="1078030"/>
                  <a:pt x="1787732" y="1098564"/>
                  <a:pt x="1777465" y="1114285"/>
                </a:cubicBezTo>
                <a:cubicBezTo>
                  <a:pt x="1802812" y="1127760"/>
                  <a:pt x="1825271" y="1139631"/>
                  <a:pt x="1847730" y="1151503"/>
                </a:cubicBezTo>
                <a:cubicBezTo>
                  <a:pt x="1826554" y="1167865"/>
                  <a:pt x="1805700" y="1184870"/>
                  <a:pt x="1784203" y="1200591"/>
                </a:cubicBezTo>
                <a:cubicBezTo>
                  <a:pt x="1775220" y="1207329"/>
                  <a:pt x="1764632" y="1211500"/>
                  <a:pt x="1741210" y="1224013"/>
                </a:cubicBezTo>
                <a:cubicBezTo>
                  <a:pt x="1751798" y="1196100"/>
                  <a:pt x="1757252" y="1182303"/>
                  <a:pt x="1763348" y="1166261"/>
                </a:cubicBezTo>
                <a:cubicBezTo>
                  <a:pt x="1689234" y="1179737"/>
                  <a:pt x="1684742" y="1186795"/>
                  <a:pt x="1695009" y="1272781"/>
                </a:cubicBezTo>
                <a:cubicBezTo>
                  <a:pt x="1727735" y="1264439"/>
                  <a:pt x="1766557" y="1264439"/>
                  <a:pt x="1791903" y="1246151"/>
                </a:cubicBezTo>
                <a:cubicBezTo>
                  <a:pt x="1849976" y="1203800"/>
                  <a:pt x="1895535" y="1134819"/>
                  <a:pt x="1983446" y="1183587"/>
                </a:cubicBezTo>
                <a:cubicBezTo>
                  <a:pt x="1990504" y="1187437"/>
                  <a:pt x="2003980" y="1179737"/>
                  <a:pt x="2014568" y="1177491"/>
                </a:cubicBezTo>
                <a:cubicBezTo>
                  <a:pt x="2054352" y="1168828"/>
                  <a:pt x="2094457" y="1159844"/>
                  <a:pt x="2143225" y="1148936"/>
                </a:cubicBezTo>
                <a:cubicBezTo>
                  <a:pt x="2143225" y="1138990"/>
                  <a:pt x="2143225" y="1115247"/>
                  <a:pt x="2143225" y="1087334"/>
                </a:cubicBezTo>
                <a:cubicBezTo>
                  <a:pt x="2158305" y="1099847"/>
                  <a:pt x="2168251" y="1108189"/>
                  <a:pt x="2179481" y="1117493"/>
                </a:cubicBezTo>
                <a:cubicBezTo>
                  <a:pt x="2185256" y="1100168"/>
                  <a:pt x="2187181" y="1086372"/>
                  <a:pt x="2193919" y="1075142"/>
                </a:cubicBezTo>
                <a:cubicBezTo>
                  <a:pt x="2201940" y="1061025"/>
                  <a:pt x="2213811" y="1049154"/>
                  <a:pt x="2224078" y="1036320"/>
                </a:cubicBezTo>
                <a:cubicBezTo>
                  <a:pt x="2256483" y="1054287"/>
                  <a:pt x="2288246" y="1072575"/>
                  <a:pt x="2320972" y="1089580"/>
                </a:cubicBezTo>
                <a:cubicBezTo>
                  <a:pt x="2337335" y="1097922"/>
                  <a:pt x="2354981" y="1104018"/>
                  <a:pt x="2371986" y="1111076"/>
                </a:cubicBezTo>
                <a:cubicBezTo>
                  <a:pt x="2373911" y="1105943"/>
                  <a:pt x="2376157" y="1101130"/>
                  <a:pt x="2378082" y="1095997"/>
                </a:cubicBezTo>
                <a:cubicBezTo>
                  <a:pt x="2362040" y="1083805"/>
                  <a:pt x="2345677" y="1071613"/>
                  <a:pt x="2331560" y="1061025"/>
                </a:cubicBezTo>
                <a:cubicBezTo>
                  <a:pt x="2388349" y="1033112"/>
                  <a:pt x="2440325" y="1007444"/>
                  <a:pt x="2491981" y="981777"/>
                </a:cubicBezTo>
                <a:cubicBezTo>
                  <a:pt x="2495831" y="985948"/>
                  <a:pt x="2499360" y="990440"/>
                  <a:pt x="2503210" y="994611"/>
                </a:cubicBezTo>
                <a:cubicBezTo>
                  <a:pt x="2473051" y="1043700"/>
                  <a:pt x="2442892" y="1093109"/>
                  <a:pt x="2412733" y="1142198"/>
                </a:cubicBezTo>
                <a:cubicBezTo>
                  <a:pt x="2417866" y="1147011"/>
                  <a:pt x="2423000" y="1152144"/>
                  <a:pt x="2428133" y="1156957"/>
                </a:cubicBezTo>
                <a:cubicBezTo>
                  <a:pt x="2459897" y="1146048"/>
                  <a:pt x="2491339" y="1135140"/>
                  <a:pt x="2523102" y="1124552"/>
                </a:cubicBezTo>
                <a:cubicBezTo>
                  <a:pt x="2520536" y="1118135"/>
                  <a:pt x="2517648" y="1111397"/>
                  <a:pt x="2515081" y="1104980"/>
                </a:cubicBezTo>
                <a:cubicBezTo>
                  <a:pt x="2500643" y="1109793"/>
                  <a:pt x="2485885" y="1114927"/>
                  <a:pt x="2472088" y="1119739"/>
                </a:cubicBezTo>
                <a:cubicBezTo>
                  <a:pt x="2460859" y="1033433"/>
                  <a:pt x="2555187" y="1084126"/>
                  <a:pt x="2581496" y="1035679"/>
                </a:cubicBezTo>
                <a:cubicBezTo>
                  <a:pt x="2555507" y="1040170"/>
                  <a:pt x="2534974" y="1043700"/>
                  <a:pt x="2514119" y="1047229"/>
                </a:cubicBezTo>
                <a:cubicBezTo>
                  <a:pt x="2511552" y="1040491"/>
                  <a:pt x="2508985" y="1033753"/>
                  <a:pt x="2506740" y="1027016"/>
                </a:cubicBezTo>
                <a:cubicBezTo>
                  <a:pt x="2528878" y="1016749"/>
                  <a:pt x="2551337" y="1006482"/>
                  <a:pt x="2585025" y="991081"/>
                </a:cubicBezTo>
                <a:cubicBezTo>
                  <a:pt x="2528878" y="975681"/>
                  <a:pt x="2482997" y="963168"/>
                  <a:pt x="2437438" y="950334"/>
                </a:cubicBezTo>
                <a:cubicBezTo>
                  <a:pt x="2439042" y="947768"/>
                  <a:pt x="2446421" y="935897"/>
                  <a:pt x="2453480" y="923705"/>
                </a:cubicBezTo>
                <a:cubicBezTo>
                  <a:pt x="2449630" y="920817"/>
                  <a:pt x="2445780" y="918250"/>
                  <a:pt x="2441929" y="915363"/>
                </a:cubicBezTo>
                <a:cubicBezTo>
                  <a:pt x="2407920" y="944239"/>
                  <a:pt x="2373911" y="972793"/>
                  <a:pt x="2329955" y="1010332"/>
                </a:cubicBezTo>
                <a:cubicBezTo>
                  <a:pt x="2314876" y="962847"/>
                  <a:pt x="2305251" y="931405"/>
                  <a:pt x="2288567" y="878466"/>
                </a:cubicBezTo>
                <a:cubicBezTo>
                  <a:pt x="2272204" y="936217"/>
                  <a:pt x="2260333" y="976964"/>
                  <a:pt x="2248462" y="1019316"/>
                </a:cubicBezTo>
                <a:cubicBezTo>
                  <a:pt x="2243328" y="1020278"/>
                  <a:pt x="2228569" y="1023486"/>
                  <a:pt x="2213490" y="1027016"/>
                </a:cubicBezTo>
                <a:close/>
                <a:moveTo>
                  <a:pt x="7967472" y="481584"/>
                </a:moveTo>
                <a:cubicBezTo>
                  <a:pt x="7931217" y="477734"/>
                  <a:pt x="7894962" y="469713"/>
                  <a:pt x="7859028" y="471959"/>
                </a:cubicBezTo>
                <a:cubicBezTo>
                  <a:pt x="7839456" y="473242"/>
                  <a:pt x="7814430" y="487359"/>
                  <a:pt x="7803522" y="503722"/>
                </a:cubicBezTo>
                <a:cubicBezTo>
                  <a:pt x="7790688" y="522331"/>
                  <a:pt x="7790688" y="549603"/>
                  <a:pt x="7784913" y="574307"/>
                </a:cubicBezTo>
                <a:cubicBezTo>
                  <a:pt x="7809939" y="579120"/>
                  <a:pt x="7825340" y="582329"/>
                  <a:pt x="7840419" y="585216"/>
                </a:cubicBezTo>
                <a:cubicBezTo>
                  <a:pt x="7840098" y="588425"/>
                  <a:pt x="7839777" y="591633"/>
                  <a:pt x="7839456" y="594841"/>
                </a:cubicBezTo>
                <a:cubicBezTo>
                  <a:pt x="7810580" y="594841"/>
                  <a:pt x="7782026" y="594841"/>
                  <a:pt x="7753150" y="594841"/>
                </a:cubicBezTo>
                <a:cubicBezTo>
                  <a:pt x="7752187" y="598371"/>
                  <a:pt x="7751225" y="601900"/>
                  <a:pt x="7750262" y="605429"/>
                </a:cubicBezTo>
                <a:cubicBezTo>
                  <a:pt x="7838494" y="622755"/>
                  <a:pt x="7926405" y="640080"/>
                  <a:pt x="8014636" y="657406"/>
                </a:cubicBezTo>
                <a:cubicBezTo>
                  <a:pt x="8015598" y="664143"/>
                  <a:pt x="8016561" y="671202"/>
                  <a:pt x="8017202" y="677940"/>
                </a:cubicBezTo>
                <a:cubicBezTo>
                  <a:pt x="7985761" y="703607"/>
                  <a:pt x="7954638" y="729274"/>
                  <a:pt x="7911325" y="764888"/>
                </a:cubicBezTo>
                <a:cubicBezTo>
                  <a:pt x="7974531" y="764888"/>
                  <a:pt x="8032603" y="781571"/>
                  <a:pt x="8069500" y="760717"/>
                </a:cubicBezTo>
                <a:cubicBezTo>
                  <a:pt x="8122118" y="731199"/>
                  <a:pt x="8165111" y="693019"/>
                  <a:pt x="8232809" y="706494"/>
                </a:cubicBezTo>
                <a:cubicBezTo>
                  <a:pt x="8197516" y="698473"/>
                  <a:pt x="8162224" y="690452"/>
                  <a:pt x="8127251" y="682752"/>
                </a:cubicBezTo>
                <a:cubicBezTo>
                  <a:pt x="8127251" y="676656"/>
                  <a:pt x="8127251" y="670560"/>
                  <a:pt x="8127573" y="664464"/>
                </a:cubicBezTo>
                <a:cubicBezTo>
                  <a:pt x="8149069" y="662218"/>
                  <a:pt x="8170245" y="660293"/>
                  <a:pt x="8209387" y="656443"/>
                </a:cubicBezTo>
                <a:cubicBezTo>
                  <a:pt x="8098055" y="637193"/>
                  <a:pt x="8002765" y="620830"/>
                  <a:pt x="7907475" y="604467"/>
                </a:cubicBezTo>
                <a:cubicBezTo>
                  <a:pt x="7942767" y="576874"/>
                  <a:pt x="7906512" y="508535"/>
                  <a:pt x="7970039" y="506610"/>
                </a:cubicBezTo>
                <a:cubicBezTo>
                  <a:pt x="7969076" y="498268"/>
                  <a:pt x="7968435" y="489605"/>
                  <a:pt x="7967472" y="481584"/>
                </a:cubicBezTo>
                <a:cubicBezTo>
                  <a:pt x="7981268" y="509818"/>
                  <a:pt x="7995386" y="538052"/>
                  <a:pt x="8017524" y="583291"/>
                </a:cubicBezTo>
                <a:cubicBezTo>
                  <a:pt x="8049929" y="589708"/>
                  <a:pt x="8106076" y="601258"/>
                  <a:pt x="8162544" y="612488"/>
                </a:cubicBezTo>
                <a:cubicBezTo>
                  <a:pt x="8167036" y="608317"/>
                  <a:pt x="8171528" y="604146"/>
                  <a:pt x="8176019" y="599975"/>
                </a:cubicBezTo>
                <a:cubicBezTo>
                  <a:pt x="8106397" y="565324"/>
                  <a:pt x="8136235" y="528748"/>
                  <a:pt x="8163186" y="499551"/>
                </a:cubicBezTo>
                <a:cubicBezTo>
                  <a:pt x="8097093" y="493134"/>
                  <a:pt x="8032283" y="487359"/>
                  <a:pt x="7967472" y="481584"/>
                </a:cubicBezTo>
                <a:close/>
                <a:moveTo>
                  <a:pt x="4486656" y="611846"/>
                </a:moveTo>
                <a:cubicBezTo>
                  <a:pt x="4549541" y="601258"/>
                  <a:pt x="4612105" y="588745"/>
                  <a:pt x="4675312" y="581045"/>
                </a:cubicBezTo>
                <a:cubicBezTo>
                  <a:pt x="4731459" y="574307"/>
                  <a:pt x="4788248" y="572703"/>
                  <a:pt x="4845037" y="569174"/>
                </a:cubicBezTo>
                <a:cubicBezTo>
                  <a:pt x="4845037" y="562436"/>
                  <a:pt x="4845037" y="555699"/>
                  <a:pt x="4845037" y="548961"/>
                </a:cubicBezTo>
                <a:cubicBezTo>
                  <a:pt x="4831241" y="540298"/>
                  <a:pt x="4817124" y="531635"/>
                  <a:pt x="4802686" y="522331"/>
                </a:cubicBezTo>
                <a:cubicBezTo>
                  <a:pt x="4821936" y="514952"/>
                  <a:pt x="4840545" y="507572"/>
                  <a:pt x="4860758" y="499872"/>
                </a:cubicBezTo>
                <a:cubicBezTo>
                  <a:pt x="4839262" y="429287"/>
                  <a:pt x="4790173" y="402657"/>
                  <a:pt x="4722154" y="402978"/>
                </a:cubicBezTo>
                <a:cubicBezTo>
                  <a:pt x="4743971" y="415811"/>
                  <a:pt x="4765789" y="428645"/>
                  <a:pt x="4792740" y="444687"/>
                </a:cubicBezTo>
                <a:cubicBezTo>
                  <a:pt x="4734346" y="454954"/>
                  <a:pt x="4683333" y="463617"/>
                  <a:pt x="4623977" y="474205"/>
                </a:cubicBezTo>
                <a:cubicBezTo>
                  <a:pt x="4569754" y="422228"/>
                  <a:pt x="4571679" y="513668"/>
                  <a:pt x="4547295" y="523935"/>
                </a:cubicBezTo>
                <a:cubicBezTo>
                  <a:pt x="4530611" y="496664"/>
                  <a:pt x="4514249" y="470355"/>
                  <a:pt x="4490185" y="431212"/>
                </a:cubicBezTo>
                <a:cubicBezTo>
                  <a:pt x="4482806" y="487680"/>
                  <a:pt x="4478314" y="521369"/>
                  <a:pt x="4473823" y="555378"/>
                </a:cubicBezTo>
                <a:cubicBezTo>
                  <a:pt x="4469331" y="555057"/>
                  <a:pt x="4464839" y="554736"/>
                  <a:pt x="4460347" y="554415"/>
                </a:cubicBezTo>
                <a:cubicBezTo>
                  <a:pt x="4469010" y="573345"/>
                  <a:pt x="4477994" y="592595"/>
                  <a:pt x="4486656" y="611846"/>
                </a:cubicBezTo>
                <a:cubicBezTo>
                  <a:pt x="4448476" y="602221"/>
                  <a:pt x="4407087" y="599012"/>
                  <a:pt x="4372757" y="581366"/>
                </a:cubicBezTo>
                <a:cubicBezTo>
                  <a:pt x="4305701" y="547357"/>
                  <a:pt x="4245704" y="566607"/>
                  <a:pt x="4186990" y="596446"/>
                </a:cubicBezTo>
                <a:cubicBezTo>
                  <a:pt x="4169985" y="605108"/>
                  <a:pt x="4160039" y="628530"/>
                  <a:pt x="4146884" y="645214"/>
                </a:cubicBezTo>
                <a:cubicBezTo>
                  <a:pt x="4151376" y="650347"/>
                  <a:pt x="4155547" y="655481"/>
                  <a:pt x="4160039" y="660614"/>
                </a:cubicBezTo>
                <a:cubicBezTo>
                  <a:pt x="4198861" y="647780"/>
                  <a:pt x="4237683" y="634947"/>
                  <a:pt x="4273938" y="622755"/>
                </a:cubicBezTo>
                <a:cubicBezTo>
                  <a:pt x="4267842" y="608317"/>
                  <a:pt x="4263029" y="596766"/>
                  <a:pt x="4258217" y="584895"/>
                </a:cubicBezTo>
                <a:cubicBezTo>
                  <a:pt x="4278430" y="583933"/>
                  <a:pt x="4288697" y="591312"/>
                  <a:pt x="4298643" y="599012"/>
                </a:cubicBezTo>
                <a:cubicBezTo>
                  <a:pt x="4311156" y="608638"/>
                  <a:pt x="4323989" y="627567"/>
                  <a:pt x="4336181" y="626926"/>
                </a:cubicBezTo>
                <a:cubicBezTo>
                  <a:pt x="4386554" y="625001"/>
                  <a:pt x="4436605" y="617300"/>
                  <a:pt x="4486656" y="611846"/>
                </a:cubicBezTo>
                <a:close/>
                <a:moveTo>
                  <a:pt x="6830087" y="457521"/>
                </a:moveTo>
                <a:cubicBezTo>
                  <a:pt x="6839712" y="477734"/>
                  <a:pt x="6849337" y="497947"/>
                  <a:pt x="6861209" y="523294"/>
                </a:cubicBezTo>
                <a:cubicBezTo>
                  <a:pt x="6893614" y="517518"/>
                  <a:pt x="6935644" y="515914"/>
                  <a:pt x="6972541" y="501476"/>
                </a:cubicBezTo>
                <a:cubicBezTo>
                  <a:pt x="7021630" y="481905"/>
                  <a:pt x="7066548" y="453671"/>
                  <a:pt x="7113712" y="503722"/>
                </a:cubicBezTo>
                <a:cubicBezTo>
                  <a:pt x="7118203" y="508214"/>
                  <a:pt x="7131999" y="504685"/>
                  <a:pt x="7140983" y="503722"/>
                </a:cubicBezTo>
                <a:cubicBezTo>
                  <a:pt x="7188468" y="497947"/>
                  <a:pt x="7235952" y="491851"/>
                  <a:pt x="7300442" y="483830"/>
                </a:cubicBezTo>
                <a:cubicBezTo>
                  <a:pt x="7275737" y="510139"/>
                  <a:pt x="7263545" y="523294"/>
                  <a:pt x="7251353" y="536127"/>
                </a:cubicBezTo>
                <a:cubicBezTo>
                  <a:pt x="7276057" y="534523"/>
                  <a:pt x="7291779" y="518802"/>
                  <a:pt x="7310067" y="514310"/>
                </a:cubicBezTo>
                <a:cubicBezTo>
                  <a:pt x="7345038" y="505968"/>
                  <a:pt x="7381294" y="500193"/>
                  <a:pt x="7416907" y="500514"/>
                </a:cubicBezTo>
                <a:cubicBezTo>
                  <a:pt x="7450916" y="500835"/>
                  <a:pt x="7484926" y="509818"/>
                  <a:pt x="7522785" y="515593"/>
                </a:cubicBezTo>
                <a:cubicBezTo>
                  <a:pt x="7498081" y="372498"/>
                  <a:pt x="7430383" y="504685"/>
                  <a:pt x="7388352" y="470996"/>
                </a:cubicBezTo>
                <a:cubicBezTo>
                  <a:pt x="7387069" y="450462"/>
                  <a:pt x="7385465" y="427683"/>
                  <a:pt x="7383539" y="401053"/>
                </a:cubicBezTo>
                <a:cubicBezTo>
                  <a:pt x="7368140" y="398807"/>
                  <a:pt x="7353380" y="396882"/>
                  <a:pt x="7336055" y="394636"/>
                </a:cubicBezTo>
                <a:cubicBezTo>
                  <a:pt x="7341188" y="406828"/>
                  <a:pt x="7348889" y="419662"/>
                  <a:pt x="7346964" y="420945"/>
                </a:cubicBezTo>
                <a:cubicBezTo>
                  <a:pt x="7286325" y="469071"/>
                  <a:pt x="7219268" y="396882"/>
                  <a:pt x="7152854" y="428003"/>
                </a:cubicBezTo>
                <a:cubicBezTo>
                  <a:pt x="7161517" y="414528"/>
                  <a:pt x="7169859" y="401374"/>
                  <a:pt x="7181088" y="384048"/>
                </a:cubicBezTo>
                <a:cubicBezTo>
                  <a:pt x="7140983" y="384048"/>
                  <a:pt x="7104728" y="390786"/>
                  <a:pt x="7072322" y="382123"/>
                </a:cubicBezTo>
                <a:cubicBezTo>
                  <a:pt x="7037672" y="372819"/>
                  <a:pt x="7019705" y="382123"/>
                  <a:pt x="6990187" y="400090"/>
                </a:cubicBezTo>
                <a:cubicBezTo>
                  <a:pt x="6942061" y="429608"/>
                  <a:pt x="6905485" y="506289"/>
                  <a:pt x="6828162" y="459767"/>
                </a:cubicBezTo>
                <a:cubicBezTo>
                  <a:pt x="6841958" y="447896"/>
                  <a:pt x="6853829" y="431854"/>
                  <a:pt x="6869550" y="424795"/>
                </a:cubicBezTo>
                <a:cubicBezTo>
                  <a:pt x="6892009" y="415170"/>
                  <a:pt x="6917356" y="412603"/>
                  <a:pt x="6941420" y="406828"/>
                </a:cubicBezTo>
                <a:cubicBezTo>
                  <a:pt x="6939494" y="398807"/>
                  <a:pt x="6937248" y="391107"/>
                  <a:pt x="6935323" y="383086"/>
                </a:cubicBezTo>
                <a:cubicBezTo>
                  <a:pt x="6834579" y="405544"/>
                  <a:pt x="6734155" y="428003"/>
                  <a:pt x="6635336" y="449821"/>
                </a:cubicBezTo>
                <a:cubicBezTo>
                  <a:pt x="6633090" y="472921"/>
                  <a:pt x="6631486" y="490568"/>
                  <a:pt x="6631165" y="494739"/>
                </a:cubicBezTo>
                <a:cubicBezTo>
                  <a:pt x="6603251" y="474846"/>
                  <a:pt x="6574376" y="454633"/>
                  <a:pt x="6543254" y="432816"/>
                </a:cubicBezTo>
                <a:cubicBezTo>
                  <a:pt x="6538762" y="422228"/>
                  <a:pt x="6530100" y="402015"/>
                  <a:pt x="6517266" y="372819"/>
                </a:cubicBezTo>
                <a:cubicBezTo>
                  <a:pt x="6493524" y="406186"/>
                  <a:pt x="6479406" y="426078"/>
                  <a:pt x="6465289" y="446291"/>
                </a:cubicBezTo>
                <a:cubicBezTo>
                  <a:pt x="6421013" y="415811"/>
                  <a:pt x="6421013" y="415811"/>
                  <a:pt x="6313852" y="516235"/>
                </a:cubicBezTo>
                <a:cubicBezTo>
                  <a:pt x="6353316" y="523294"/>
                  <a:pt x="6398234" y="531635"/>
                  <a:pt x="6448285" y="540619"/>
                </a:cubicBezTo>
                <a:cubicBezTo>
                  <a:pt x="6451173" y="536127"/>
                  <a:pt x="6460477" y="521689"/>
                  <a:pt x="6467856" y="510460"/>
                </a:cubicBezTo>
                <a:cubicBezTo>
                  <a:pt x="6453418" y="504364"/>
                  <a:pt x="6443472" y="500193"/>
                  <a:pt x="6433526" y="496022"/>
                </a:cubicBezTo>
                <a:cubicBezTo>
                  <a:pt x="6436414" y="488643"/>
                  <a:pt x="6439301" y="480942"/>
                  <a:pt x="6441868" y="473563"/>
                </a:cubicBezTo>
                <a:cubicBezTo>
                  <a:pt x="6471706" y="485113"/>
                  <a:pt x="6503790" y="492814"/>
                  <a:pt x="6529458" y="510139"/>
                </a:cubicBezTo>
                <a:cubicBezTo>
                  <a:pt x="6537479" y="515593"/>
                  <a:pt x="6528816" y="546394"/>
                  <a:pt x="6527533" y="566607"/>
                </a:cubicBezTo>
                <a:cubicBezTo>
                  <a:pt x="6569884" y="582649"/>
                  <a:pt x="6615444" y="582329"/>
                  <a:pt x="6669024" y="574307"/>
                </a:cubicBezTo>
                <a:cubicBezTo>
                  <a:pt x="6712979" y="567891"/>
                  <a:pt x="6762389" y="580403"/>
                  <a:pt x="6806345" y="549923"/>
                </a:cubicBezTo>
                <a:cubicBezTo>
                  <a:pt x="6783565" y="551207"/>
                  <a:pt x="6761106" y="552490"/>
                  <a:pt x="6721322" y="554736"/>
                </a:cubicBezTo>
                <a:cubicBezTo>
                  <a:pt x="6745064" y="537411"/>
                  <a:pt x="6753727" y="526502"/>
                  <a:pt x="6764314" y="524256"/>
                </a:cubicBezTo>
                <a:cubicBezTo>
                  <a:pt x="6794794" y="517198"/>
                  <a:pt x="6833616" y="519443"/>
                  <a:pt x="6806986" y="469071"/>
                </a:cubicBezTo>
                <a:cubicBezTo>
                  <a:pt x="6815649" y="464900"/>
                  <a:pt x="6822708" y="461050"/>
                  <a:pt x="6830087" y="457521"/>
                </a:cubicBezTo>
                <a:close/>
                <a:moveTo>
                  <a:pt x="5834514" y="559549"/>
                </a:moveTo>
                <a:cubicBezTo>
                  <a:pt x="5830022" y="563078"/>
                  <a:pt x="5822322" y="568532"/>
                  <a:pt x="5814622" y="574307"/>
                </a:cubicBezTo>
                <a:cubicBezTo>
                  <a:pt x="5818793" y="579441"/>
                  <a:pt x="5823284" y="584254"/>
                  <a:pt x="5827455" y="589387"/>
                </a:cubicBezTo>
                <a:cubicBezTo>
                  <a:pt x="5848952" y="571099"/>
                  <a:pt x="5870448" y="553132"/>
                  <a:pt x="5889699" y="536769"/>
                </a:cubicBezTo>
                <a:cubicBezTo>
                  <a:pt x="5939429" y="536769"/>
                  <a:pt x="5992047" y="536769"/>
                  <a:pt x="6037286" y="536769"/>
                </a:cubicBezTo>
                <a:cubicBezTo>
                  <a:pt x="6016752" y="587462"/>
                  <a:pt x="5998464" y="633022"/>
                  <a:pt x="5979855" y="678581"/>
                </a:cubicBezTo>
                <a:cubicBezTo>
                  <a:pt x="5986914" y="683073"/>
                  <a:pt x="5993651" y="687886"/>
                  <a:pt x="6000710" y="692377"/>
                </a:cubicBezTo>
                <a:cubicBezTo>
                  <a:pt x="6006806" y="681469"/>
                  <a:pt x="6017073" y="671202"/>
                  <a:pt x="6018677" y="659972"/>
                </a:cubicBezTo>
                <a:cubicBezTo>
                  <a:pt x="6025736" y="607354"/>
                  <a:pt x="6057499" y="594200"/>
                  <a:pt x="6106267" y="592595"/>
                </a:cubicBezTo>
                <a:cubicBezTo>
                  <a:pt x="6167548" y="590991"/>
                  <a:pt x="6228829" y="581366"/>
                  <a:pt x="6290110" y="574307"/>
                </a:cubicBezTo>
                <a:cubicBezTo>
                  <a:pt x="6293639" y="573987"/>
                  <a:pt x="6296206" y="566286"/>
                  <a:pt x="6300056" y="560511"/>
                </a:cubicBezTo>
                <a:cubicBezTo>
                  <a:pt x="6279201" y="561795"/>
                  <a:pt x="6261876" y="562757"/>
                  <a:pt x="6237813" y="564361"/>
                </a:cubicBezTo>
                <a:cubicBezTo>
                  <a:pt x="6247438" y="518481"/>
                  <a:pt x="6255459" y="480942"/>
                  <a:pt x="6260592" y="456879"/>
                </a:cubicBezTo>
                <a:cubicBezTo>
                  <a:pt x="6229792" y="438591"/>
                  <a:pt x="6204445" y="423832"/>
                  <a:pt x="6169794" y="403299"/>
                </a:cubicBezTo>
                <a:cubicBezTo>
                  <a:pt x="6147335" y="416132"/>
                  <a:pt x="6113005" y="435704"/>
                  <a:pt x="6078996" y="455275"/>
                </a:cubicBezTo>
                <a:cubicBezTo>
                  <a:pt x="6061670" y="435383"/>
                  <a:pt x="6049157" y="420945"/>
                  <a:pt x="6029586" y="399128"/>
                </a:cubicBezTo>
                <a:cubicBezTo>
                  <a:pt x="6007448" y="427683"/>
                  <a:pt x="5989160" y="451104"/>
                  <a:pt x="5972155" y="473242"/>
                </a:cubicBezTo>
                <a:cubicBezTo>
                  <a:pt x="5950017" y="448217"/>
                  <a:pt x="5918575" y="412603"/>
                  <a:pt x="5887132" y="376669"/>
                </a:cubicBezTo>
                <a:cubicBezTo>
                  <a:pt x="5882961" y="381160"/>
                  <a:pt x="5878790" y="385331"/>
                  <a:pt x="5874619" y="389823"/>
                </a:cubicBezTo>
                <a:cubicBezTo>
                  <a:pt x="5882319" y="395598"/>
                  <a:pt x="5890020" y="401053"/>
                  <a:pt x="5896116" y="405544"/>
                </a:cubicBezTo>
                <a:cubicBezTo>
                  <a:pt x="5842856" y="409715"/>
                  <a:pt x="5788954" y="413886"/>
                  <a:pt x="5719011" y="419341"/>
                </a:cubicBezTo>
                <a:cubicBezTo>
                  <a:pt x="5765854" y="475488"/>
                  <a:pt x="5799863" y="516877"/>
                  <a:pt x="5834514" y="559549"/>
                </a:cubicBezTo>
                <a:close/>
                <a:moveTo>
                  <a:pt x="7411774" y="586820"/>
                </a:moveTo>
                <a:cubicBezTo>
                  <a:pt x="7414340" y="571741"/>
                  <a:pt x="7417549" y="551528"/>
                  <a:pt x="7420757" y="530994"/>
                </a:cubicBezTo>
                <a:cubicBezTo>
                  <a:pt x="7400865" y="539336"/>
                  <a:pt x="7392844" y="557303"/>
                  <a:pt x="7379369" y="565645"/>
                </a:cubicBezTo>
                <a:cubicBezTo>
                  <a:pt x="7335413" y="592595"/>
                  <a:pt x="7290175" y="617621"/>
                  <a:pt x="7243973" y="640401"/>
                </a:cubicBezTo>
                <a:cubicBezTo>
                  <a:pt x="7208680" y="658047"/>
                  <a:pt x="7172105" y="678581"/>
                  <a:pt x="7134245" y="684036"/>
                </a:cubicBezTo>
                <a:cubicBezTo>
                  <a:pt x="7101198" y="688848"/>
                  <a:pt x="7069114" y="671202"/>
                  <a:pt x="7084836" y="624680"/>
                </a:cubicBezTo>
                <a:cubicBezTo>
                  <a:pt x="7092215" y="603183"/>
                  <a:pt x="7099274" y="581366"/>
                  <a:pt x="7107615" y="556020"/>
                </a:cubicBezTo>
                <a:cubicBezTo>
                  <a:pt x="7050185" y="556020"/>
                  <a:pt x="6998529" y="556020"/>
                  <a:pt x="6972541" y="556020"/>
                </a:cubicBezTo>
                <a:cubicBezTo>
                  <a:pt x="6902918" y="635588"/>
                  <a:pt x="6825274" y="669598"/>
                  <a:pt x="6745064" y="704249"/>
                </a:cubicBezTo>
                <a:cubicBezTo>
                  <a:pt x="6753085" y="727028"/>
                  <a:pt x="6760785" y="747883"/>
                  <a:pt x="6764314" y="758792"/>
                </a:cubicBezTo>
                <a:cubicBezTo>
                  <a:pt x="6798645" y="764246"/>
                  <a:pt x="6824312" y="768417"/>
                  <a:pt x="6855434" y="773550"/>
                </a:cubicBezTo>
                <a:cubicBezTo>
                  <a:pt x="6840033" y="756867"/>
                  <a:pt x="6827521" y="743391"/>
                  <a:pt x="6807307" y="721895"/>
                </a:cubicBezTo>
                <a:cubicBezTo>
                  <a:pt x="6850941" y="702965"/>
                  <a:pt x="6889122" y="686602"/>
                  <a:pt x="6927302" y="670239"/>
                </a:cubicBezTo>
                <a:cubicBezTo>
                  <a:pt x="6924415" y="668635"/>
                  <a:pt x="6921527" y="667352"/>
                  <a:pt x="6918639" y="665748"/>
                </a:cubicBezTo>
                <a:cubicBezTo>
                  <a:pt x="6954895" y="636230"/>
                  <a:pt x="6991150" y="606392"/>
                  <a:pt x="7027405" y="576874"/>
                </a:cubicBezTo>
                <a:cubicBezTo>
                  <a:pt x="7061414" y="630134"/>
                  <a:pt x="7055639" y="646497"/>
                  <a:pt x="6985695" y="691415"/>
                </a:cubicBezTo>
                <a:cubicBezTo>
                  <a:pt x="7016496" y="696869"/>
                  <a:pt x="7050506" y="710665"/>
                  <a:pt x="7083232" y="707457"/>
                </a:cubicBezTo>
                <a:cubicBezTo>
                  <a:pt x="7163442" y="699757"/>
                  <a:pt x="7242369" y="683394"/>
                  <a:pt x="7322259" y="672164"/>
                </a:cubicBezTo>
                <a:cubicBezTo>
                  <a:pt x="7335093" y="670560"/>
                  <a:pt x="7349209" y="678581"/>
                  <a:pt x="7362685" y="682431"/>
                </a:cubicBezTo>
                <a:cubicBezTo>
                  <a:pt x="7371668" y="684998"/>
                  <a:pt x="7380331" y="688206"/>
                  <a:pt x="7388994" y="690773"/>
                </a:cubicBezTo>
                <a:cubicBezTo>
                  <a:pt x="7388673" y="616017"/>
                  <a:pt x="7446746" y="644893"/>
                  <a:pt x="7487171" y="636230"/>
                </a:cubicBezTo>
                <a:cubicBezTo>
                  <a:pt x="7489097" y="619546"/>
                  <a:pt x="7491343" y="601258"/>
                  <a:pt x="7494551" y="572382"/>
                </a:cubicBezTo>
                <a:cubicBezTo>
                  <a:pt x="7465675" y="577516"/>
                  <a:pt x="7441291" y="581687"/>
                  <a:pt x="7411774" y="586820"/>
                </a:cubicBezTo>
                <a:close/>
                <a:moveTo>
                  <a:pt x="2792289" y="894829"/>
                </a:moveTo>
                <a:cubicBezTo>
                  <a:pt x="2797102" y="902529"/>
                  <a:pt x="2801593" y="910550"/>
                  <a:pt x="2806406" y="918250"/>
                </a:cubicBezTo>
                <a:cubicBezTo>
                  <a:pt x="2835603" y="896112"/>
                  <a:pt x="2864479" y="873974"/>
                  <a:pt x="2896563" y="849590"/>
                </a:cubicBezTo>
                <a:cubicBezTo>
                  <a:pt x="2901054" y="864990"/>
                  <a:pt x="2904584" y="876220"/>
                  <a:pt x="2906830" y="884883"/>
                </a:cubicBezTo>
                <a:cubicBezTo>
                  <a:pt x="2966506" y="884883"/>
                  <a:pt x="3024579" y="884883"/>
                  <a:pt x="3089068" y="884883"/>
                </a:cubicBezTo>
                <a:cubicBezTo>
                  <a:pt x="3080726" y="898358"/>
                  <a:pt x="3074951" y="907983"/>
                  <a:pt x="3075593" y="907021"/>
                </a:cubicBezTo>
                <a:cubicBezTo>
                  <a:pt x="3099335" y="938143"/>
                  <a:pt x="3118906" y="964452"/>
                  <a:pt x="3147782" y="1002632"/>
                </a:cubicBezTo>
                <a:cubicBezTo>
                  <a:pt x="3167995" y="998461"/>
                  <a:pt x="3200721" y="991402"/>
                  <a:pt x="3233447" y="984344"/>
                </a:cubicBezTo>
                <a:cubicBezTo>
                  <a:pt x="3231843" y="980173"/>
                  <a:pt x="3230239" y="975681"/>
                  <a:pt x="3228634" y="971510"/>
                </a:cubicBezTo>
                <a:cubicBezTo>
                  <a:pt x="3206817" y="965735"/>
                  <a:pt x="3185000" y="959960"/>
                  <a:pt x="3147461" y="950014"/>
                </a:cubicBezTo>
                <a:cubicBezTo>
                  <a:pt x="3189492" y="921780"/>
                  <a:pt x="3214838" y="904775"/>
                  <a:pt x="3240185" y="887770"/>
                </a:cubicBezTo>
                <a:cubicBezTo>
                  <a:pt x="3238260" y="881674"/>
                  <a:pt x="3236014" y="875578"/>
                  <a:pt x="3234088" y="869803"/>
                </a:cubicBezTo>
                <a:cubicBezTo>
                  <a:pt x="3193983" y="879749"/>
                  <a:pt x="3154199" y="889695"/>
                  <a:pt x="3110243" y="900925"/>
                </a:cubicBezTo>
                <a:cubicBezTo>
                  <a:pt x="3126927" y="856328"/>
                  <a:pt x="3147782" y="814939"/>
                  <a:pt x="3156766" y="770984"/>
                </a:cubicBezTo>
                <a:cubicBezTo>
                  <a:pt x="3160937" y="750771"/>
                  <a:pt x="3145215" y="724782"/>
                  <a:pt x="3133023" y="704569"/>
                </a:cubicBezTo>
                <a:cubicBezTo>
                  <a:pt x="3130457" y="700398"/>
                  <a:pt x="3099977" y="706494"/>
                  <a:pt x="3089068" y="715799"/>
                </a:cubicBezTo>
                <a:cubicBezTo>
                  <a:pt x="3052492" y="746921"/>
                  <a:pt x="3019124" y="781251"/>
                  <a:pt x="2974848" y="824244"/>
                </a:cubicBezTo>
                <a:cubicBezTo>
                  <a:pt x="2971319" y="784459"/>
                  <a:pt x="2968110" y="751091"/>
                  <a:pt x="2966185" y="728312"/>
                </a:cubicBezTo>
                <a:cubicBezTo>
                  <a:pt x="2951106" y="749487"/>
                  <a:pt x="2931534" y="777080"/>
                  <a:pt x="2912605" y="803389"/>
                </a:cubicBezTo>
                <a:cubicBezTo>
                  <a:pt x="2923513" y="807560"/>
                  <a:pt x="2937630" y="813014"/>
                  <a:pt x="2946293" y="816222"/>
                </a:cubicBezTo>
                <a:cubicBezTo>
                  <a:pt x="2894638" y="842532"/>
                  <a:pt x="2843303" y="868841"/>
                  <a:pt x="2792289" y="894829"/>
                </a:cubicBezTo>
                <a:close/>
                <a:moveTo>
                  <a:pt x="8668191" y="707136"/>
                </a:moveTo>
                <a:cubicBezTo>
                  <a:pt x="8600173" y="701040"/>
                  <a:pt x="8538892" y="695586"/>
                  <a:pt x="8477290" y="690131"/>
                </a:cubicBezTo>
                <a:cubicBezTo>
                  <a:pt x="8476649" y="693019"/>
                  <a:pt x="8476328" y="695586"/>
                  <a:pt x="8475686" y="698473"/>
                </a:cubicBezTo>
                <a:cubicBezTo>
                  <a:pt x="8497503" y="706174"/>
                  <a:pt x="8519000" y="714195"/>
                  <a:pt x="8523491" y="715799"/>
                </a:cubicBezTo>
                <a:cubicBezTo>
                  <a:pt x="8483066" y="736974"/>
                  <a:pt x="8436222" y="761038"/>
                  <a:pt x="8394192" y="783176"/>
                </a:cubicBezTo>
                <a:cubicBezTo>
                  <a:pt x="8409592" y="814939"/>
                  <a:pt x="8431410" y="839002"/>
                  <a:pt x="8427880" y="858894"/>
                </a:cubicBezTo>
                <a:cubicBezTo>
                  <a:pt x="8424030" y="880070"/>
                  <a:pt x="8396438" y="897075"/>
                  <a:pt x="8372696" y="922421"/>
                </a:cubicBezTo>
                <a:cubicBezTo>
                  <a:pt x="8430768" y="908946"/>
                  <a:pt x="8481782" y="897075"/>
                  <a:pt x="8542742" y="882958"/>
                </a:cubicBezTo>
                <a:cubicBezTo>
                  <a:pt x="8513224" y="862103"/>
                  <a:pt x="8498465" y="851836"/>
                  <a:pt x="8483386" y="841248"/>
                </a:cubicBezTo>
                <a:cubicBezTo>
                  <a:pt x="8578676" y="850232"/>
                  <a:pt x="8638353" y="812693"/>
                  <a:pt x="8668191" y="707136"/>
                </a:cubicBezTo>
                <a:close/>
                <a:moveTo>
                  <a:pt x="10406514" y="864028"/>
                </a:moveTo>
                <a:cubicBezTo>
                  <a:pt x="10378921" y="880712"/>
                  <a:pt x="10354217" y="896112"/>
                  <a:pt x="10327587" y="912154"/>
                </a:cubicBezTo>
                <a:cubicBezTo>
                  <a:pt x="10381167" y="930121"/>
                  <a:pt x="10423839" y="944559"/>
                  <a:pt x="10484158" y="964772"/>
                </a:cubicBezTo>
                <a:cubicBezTo>
                  <a:pt x="10454319" y="943276"/>
                  <a:pt x="10440523" y="933651"/>
                  <a:pt x="10411647" y="912796"/>
                </a:cubicBezTo>
                <a:cubicBezTo>
                  <a:pt x="10482553" y="924025"/>
                  <a:pt x="10532925" y="932046"/>
                  <a:pt x="10578806" y="939105"/>
                </a:cubicBezTo>
                <a:cubicBezTo>
                  <a:pt x="10583619" y="896754"/>
                  <a:pt x="10587469" y="863065"/>
                  <a:pt x="10591640" y="827773"/>
                </a:cubicBezTo>
                <a:cubicBezTo>
                  <a:pt x="10624365" y="850873"/>
                  <a:pt x="10659017" y="874937"/>
                  <a:pt x="10707143" y="908946"/>
                </a:cubicBezTo>
                <a:cubicBezTo>
                  <a:pt x="10679871" y="828414"/>
                  <a:pt x="10621157" y="805314"/>
                  <a:pt x="10542551" y="822960"/>
                </a:cubicBezTo>
                <a:cubicBezTo>
                  <a:pt x="10535492" y="854082"/>
                  <a:pt x="10528754" y="882958"/>
                  <a:pt x="10522338" y="911833"/>
                </a:cubicBezTo>
                <a:cubicBezTo>
                  <a:pt x="10514958" y="910229"/>
                  <a:pt x="10507900" y="908304"/>
                  <a:pt x="10500520" y="906700"/>
                </a:cubicBezTo>
                <a:cubicBezTo>
                  <a:pt x="10505975" y="887129"/>
                  <a:pt x="10511429" y="867236"/>
                  <a:pt x="10519450" y="837719"/>
                </a:cubicBezTo>
                <a:cubicBezTo>
                  <a:pt x="10464907" y="829056"/>
                  <a:pt x="10413251" y="821035"/>
                  <a:pt x="10341383" y="809806"/>
                </a:cubicBezTo>
                <a:cubicBezTo>
                  <a:pt x="10370900" y="834190"/>
                  <a:pt x="10387905" y="848307"/>
                  <a:pt x="10406514" y="864028"/>
                </a:cubicBezTo>
                <a:close/>
                <a:moveTo>
                  <a:pt x="8839200" y="888091"/>
                </a:moveTo>
                <a:cubicBezTo>
                  <a:pt x="8865188" y="878145"/>
                  <a:pt x="8890855" y="868841"/>
                  <a:pt x="8916523" y="858574"/>
                </a:cubicBezTo>
                <a:cubicBezTo>
                  <a:pt x="8940907" y="848948"/>
                  <a:pt x="8965291" y="838681"/>
                  <a:pt x="8981333" y="832265"/>
                </a:cubicBezTo>
                <a:cubicBezTo>
                  <a:pt x="8948607" y="809164"/>
                  <a:pt x="8919090" y="788951"/>
                  <a:pt x="8890535" y="767454"/>
                </a:cubicBezTo>
                <a:cubicBezTo>
                  <a:pt x="8855884" y="741466"/>
                  <a:pt x="8740701" y="734408"/>
                  <a:pt x="8711505" y="756867"/>
                </a:cubicBezTo>
                <a:cubicBezTo>
                  <a:pt x="8726584" y="779005"/>
                  <a:pt x="8737814" y="805314"/>
                  <a:pt x="8757386" y="822318"/>
                </a:cubicBezTo>
                <a:cubicBezTo>
                  <a:pt x="8775032" y="837719"/>
                  <a:pt x="8802945" y="840927"/>
                  <a:pt x="8823158" y="854082"/>
                </a:cubicBezTo>
                <a:cubicBezTo>
                  <a:pt x="8832462" y="859857"/>
                  <a:pt x="8834388" y="877183"/>
                  <a:pt x="8839200" y="888091"/>
                </a:cubicBezTo>
                <a:close/>
                <a:moveTo>
                  <a:pt x="9691678" y="1046587"/>
                </a:moveTo>
                <a:cubicBezTo>
                  <a:pt x="9677240" y="1028941"/>
                  <a:pt x="9658631" y="1016107"/>
                  <a:pt x="9656385" y="1000707"/>
                </a:cubicBezTo>
                <a:cubicBezTo>
                  <a:pt x="9651251" y="963810"/>
                  <a:pt x="9632322" y="941993"/>
                  <a:pt x="9602805" y="961564"/>
                </a:cubicBezTo>
                <a:cubicBezTo>
                  <a:pt x="9549223" y="997819"/>
                  <a:pt x="9504948" y="977285"/>
                  <a:pt x="9448800" y="954185"/>
                </a:cubicBezTo>
                <a:cubicBezTo>
                  <a:pt x="9470297" y="945843"/>
                  <a:pt x="9485697" y="940068"/>
                  <a:pt x="9500777" y="934292"/>
                </a:cubicBezTo>
                <a:cubicBezTo>
                  <a:pt x="9496605" y="927876"/>
                  <a:pt x="9492434" y="921459"/>
                  <a:pt x="9487943" y="915042"/>
                </a:cubicBezTo>
                <a:cubicBezTo>
                  <a:pt x="9469975" y="931084"/>
                  <a:pt x="9434683" y="951297"/>
                  <a:pt x="9437250" y="962847"/>
                </a:cubicBezTo>
                <a:cubicBezTo>
                  <a:pt x="9442383" y="985627"/>
                  <a:pt x="9468371" y="1003915"/>
                  <a:pt x="9481846" y="1019957"/>
                </a:cubicBezTo>
                <a:cubicBezTo>
                  <a:pt x="9481205" y="1019957"/>
                  <a:pt x="9467730" y="1022845"/>
                  <a:pt x="9453933" y="1025412"/>
                </a:cubicBezTo>
                <a:cubicBezTo>
                  <a:pt x="9531898" y="1061988"/>
                  <a:pt x="9608900" y="1076425"/>
                  <a:pt x="9691678" y="1046587"/>
                </a:cubicBezTo>
                <a:close/>
                <a:moveTo>
                  <a:pt x="3236976" y="473242"/>
                </a:moveTo>
                <a:cubicBezTo>
                  <a:pt x="3243714" y="470355"/>
                  <a:pt x="3250452" y="467467"/>
                  <a:pt x="3257189" y="464579"/>
                </a:cubicBezTo>
                <a:cubicBezTo>
                  <a:pt x="3250772" y="433137"/>
                  <a:pt x="3244355" y="402015"/>
                  <a:pt x="3237939" y="370573"/>
                </a:cubicBezTo>
                <a:cubicBezTo>
                  <a:pt x="3228634" y="363514"/>
                  <a:pt x="3219330" y="356456"/>
                  <a:pt x="3210025" y="349718"/>
                </a:cubicBezTo>
                <a:cubicBezTo>
                  <a:pt x="3185962" y="394315"/>
                  <a:pt x="3161899" y="439233"/>
                  <a:pt x="3133986" y="491530"/>
                </a:cubicBezTo>
                <a:cubicBezTo>
                  <a:pt x="3130457" y="517198"/>
                  <a:pt x="3124040" y="565645"/>
                  <a:pt x="3119548" y="599975"/>
                </a:cubicBezTo>
                <a:cubicBezTo>
                  <a:pt x="3080084" y="604146"/>
                  <a:pt x="3037412" y="597408"/>
                  <a:pt x="3013991" y="615375"/>
                </a:cubicBezTo>
                <a:cubicBezTo>
                  <a:pt x="2998590" y="627246"/>
                  <a:pt x="3011103" y="675052"/>
                  <a:pt x="3011103" y="706815"/>
                </a:cubicBezTo>
                <a:cubicBezTo>
                  <a:pt x="3015916" y="706174"/>
                  <a:pt x="3020728" y="705532"/>
                  <a:pt x="3025541" y="704890"/>
                </a:cubicBezTo>
                <a:cubicBezTo>
                  <a:pt x="3042546" y="680185"/>
                  <a:pt x="3059230" y="655160"/>
                  <a:pt x="3066930" y="644251"/>
                </a:cubicBezTo>
                <a:cubicBezTo>
                  <a:pt x="3107035" y="632059"/>
                  <a:pt x="3134948" y="625642"/>
                  <a:pt x="3160937" y="614413"/>
                </a:cubicBezTo>
                <a:cubicBezTo>
                  <a:pt x="3169599" y="610563"/>
                  <a:pt x="3179225" y="586500"/>
                  <a:pt x="3177300" y="584895"/>
                </a:cubicBezTo>
                <a:cubicBezTo>
                  <a:pt x="3119548" y="537090"/>
                  <a:pt x="3186283" y="498589"/>
                  <a:pt x="3179866" y="448217"/>
                </a:cubicBezTo>
                <a:cubicBezTo>
                  <a:pt x="3203929" y="458804"/>
                  <a:pt x="3220613" y="466184"/>
                  <a:pt x="3236976" y="473242"/>
                </a:cubicBezTo>
                <a:close/>
                <a:moveTo>
                  <a:pt x="3516109" y="1010011"/>
                </a:moveTo>
                <a:cubicBezTo>
                  <a:pt x="3441352" y="1071934"/>
                  <a:pt x="3419535" y="1172999"/>
                  <a:pt x="3327775" y="1212142"/>
                </a:cubicBezTo>
                <a:cubicBezTo>
                  <a:pt x="3410552" y="1190324"/>
                  <a:pt x="3493329" y="1168507"/>
                  <a:pt x="3575465" y="1146690"/>
                </a:cubicBezTo>
                <a:cubicBezTo>
                  <a:pt x="3555893" y="1102093"/>
                  <a:pt x="3536322" y="1056854"/>
                  <a:pt x="3516109" y="1010011"/>
                </a:cubicBezTo>
                <a:close/>
                <a:moveTo>
                  <a:pt x="3492046" y="835473"/>
                </a:moveTo>
                <a:cubicBezTo>
                  <a:pt x="3385205" y="852478"/>
                  <a:pt x="3418573" y="744033"/>
                  <a:pt x="3378467" y="707136"/>
                </a:cubicBezTo>
                <a:cubicBezTo>
                  <a:pt x="3352479" y="727349"/>
                  <a:pt x="3332266" y="752375"/>
                  <a:pt x="3306920" y="761038"/>
                </a:cubicBezTo>
                <a:cubicBezTo>
                  <a:pt x="3227993" y="787668"/>
                  <a:pt x="3224142" y="793443"/>
                  <a:pt x="3270985" y="864028"/>
                </a:cubicBezTo>
                <a:cubicBezTo>
                  <a:pt x="3302428" y="828094"/>
                  <a:pt x="3334191" y="792159"/>
                  <a:pt x="3357613" y="765529"/>
                </a:cubicBezTo>
                <a:cubicBezTo>
                  <a:pt x="3371409" y="786384"/>
                  <a:pt x="3386488" y="808843"/>
                  <a:pt x="3404135" y="835473"/>
                </a:cubicBezTo>
                <a:cubicBezTo>
                  <a:pt x="3375580" y="840606"/>
                  <a:pt x="3348629" y="845419"/>
                  <a:pt x="3312374" y="851836"/>
                </a:cubicBezTo>
                <a:cubicBezTo>
                  <a:pt x="3383280" y="892583"/>
                  <a:pt x="3439107" y="892583"/>
                  <a:pt x="3492046" y="835473"/>
                </a:cubicBezTo>
                <a:close/>
                <a:moveTo>
                  <a:pt x="4526441" y="812372"/>
                </a:moveTo>
                <a:cubicBezTo>
                  <a:pt x="4516174" y="780288"/>
                  <a:pt x="4506869" y="751091"/>
                  <a:pt x="4494677" y="712911"/>
                </a:cubicBezTo>
                <a:cubicBezTo>
                  <a:pt x="4469973" y="763284"/>
                  <a:pt x="4452968" y="824244"/>
                  <a:pt x="4380137" y="801143"/>
                </a:cubicBezTo>
                <a:cubicBezTo>
                  <a:pt x="4375324" y="841569"/>
                  <a:pt x="4371153" y="876541"/>
                  <a:pt x="4367303" y="910871"/>
                </a:cubicBezTo>
                <a:cubicBezTo>
                  <a:pt x="4389120" y="915042"/>
                  <a:pt x="4413504" y="919854"/>
                  <a:pt x="4427300" y="922742"/>
                </a:cubicBezTo>
                <a:cubicBezTo>
                  <a:pt x="4466122" y="879428"/>
                  <a:pt x="4500773" y="840927"/>
                  <a:pt x="4526441" y="812372"/>
                </a:cubicBezTo>
                <a:close/>
                <a:moveTo>
                  <a:pt x="10419989" y="1505712"/>
                </a:moveTo>
                <a:cubicBezTo>
                  <a:pt x="10400418" y="1501221"/>
                  <a:pt x="10380847" y="1497370"/>
                  <a:pt x="10361596" y="1491916"/>
                </a:cubicBezTo>
                <a:cubicBezTo>
                  <a:pt x="10340741" y="1485820"/>
                  <a:pt x="10320849" y="1474911"/>
                  <a:pt x="10299994" y="1471061"/>
                </a:cubicBezTo>
                <a:cubicBezTo>
                  <a:pt x="10280743" y="1467532"/>
                  <a:pt x="10260210" y="1470420"/>
                  <a:pt x="10231013" y="1470420"/>
                </a:cubicBezTo>
                <a:cubicBezTo>
                  <a:pt x="10232297" y="1482291"/>
                  <a:pt x="10235184" y="1505391"/>
                  <a:pt x="10236147" y="1513733"/>
                </a:cubicBezTo>
                <a:cubicBezTo>
                  <a:pt x="10271439" y="1559935"/>
                  <a:pt x="10332399" y="1462078"/>
                  <a:pt x="10351329" y="1550630"/>
                </a:cubicBezTo>
                <a:cubicBezTo>
                  <a:pt x="10331116" y="1559935"/>
                  <a:pt x="10312507" y="1568597"/>
                  <a:pt x="10283952" y="1581752"/>
                </a:cubicBezTo>
                <a:cubicBezTo>
                  <a:pt x="10353895" y="1606136"/>
                  <a:pt x="10401701" y="1573731"/>
                  <a:pt x="10419989" y="1505712"/>
                </a:cubicBezTo>
                <a:close/>
                <a:moveTo>
                  <a:pt x="8599210" y="664143"/>
                </a:moveTo>
                <a:cubicBezTo>
                  <a:pt x="8640599" y="668635"/>
                  <a:pt x="8677175" y="675052"/>
                  <a:pt x="8714072" y="675373"/>
                </a:cubicBezTo>
                <a:cubicBezTo>
                  <a:pt x="8733322" y="675373"/>
                  <a:pt x="8752573" y="664464"/>
                  <a:pt x="8771823" y="658368"/>
                </a:cubicBezTo>
                <a:cubicBezTo>
                  <a:pt x="8764123" y="640722"/>
                  <a:pt x="8758669" y="621471"/>
                  <a:pt x="8748081" y="605750"/>
                </a:cubicBezTo>
                <a:cubicBezTo>
                  <a:pt x="8712468" y="553132"/>
                  <a:pt x="8662737" y="592916"/>
                  <a:pt x="8619423" y="588104"/>
                </a:cubicBezTo>
                <a:cubicBezTo>
                  <a:pt x="8618461" y="588104"/>
                  <a:pt x="8616535" y="594841"/>
                  <a:pt x="8614290" y="599975"/>
                </a:cubicBezTo>
                <a:cubicBezTo>
                  <a:pt x="8626482" y="603183"/>
                  <a:pt x="8638353" y="606392"/>
                  <a:pt x="8659529" y="611846"/>
                </a:cubicBezTo>
                <a:cubicBezTo>
                  <a:pt x="8639316" y="629492"/>
                  <a:pt x="8623915" y="642968"/>
                  <a:pt x="8599210" y="664143"/>
                </a:cubicBezTo>
                <a:close/>
                <a:moveTo>
                  <a:pt x="9996478" y="746921"/>
                </a:moveTo>
                <a:cubicBezTo>
                  <a:pt x="9996798" y="753658"/>
                  <a:pt x="9997440" y="760396"/>
                  <a:pt x="9997761" y="767454"/>
                </a:cubicBezTo>
                <a:cubicBezTo>
                  <a:pt x="10028882" y="787026"/>
                  <a:pt x="10084709" y="777401"/>
                  <a:pt x="10083425" y="838361"/>
                </a:cubicBezTo>
                <a:cubicBezTo>
                  <a:pt x="10083425" y="842852"/>
                  <a:pt x="10112622" y="853440"/>
                  <a:pt x="10126419" y="850873"/>
                </a:cubicBezTo>
                <a:cubicBezTo>
                  <a:pt x="10136044" y="849269"/>
                  <a:pt x="10146632" y="830981"/>
                  <a:pt x="10149519" y="818789"/>
                </a:cubicBezTo>
                <a:cubicBezTo>
                  <a:pt x="10155615" y="792801"/>
                  <a:pt x="10157219" y="765529"/>
                  <a:pt x="10159466" y="746921"/>
                </a:cubicBezTo>
                <a:cubicBezTo>
                  <a:pt x="10111018" y="746921"/>
                  <a:pt x="10053588" y="746921"/>
                  <a:pt x="9996478" y="746921"/>
                </a:cubicBezTo>
                <a:close/>
                <a:moveTo>
                  <a:pt x="10378921" y="1325078"/>
                </a:moveTo>
                <a:cubicBezTo>
                  <a:pt x="10384055" y="1322191"/>
                  <a:pt x="10389188" y="1319303"/>
                  <a:pt x="10394642" y="1316415"/>
                </a:cubicBezTo>
                <a:cubicBezTo>
                  <a:pt x="10408118" y="1341762"/>
                  <a:pt x="10421593" y="1366788"/>
                  <a:pt x="10431860" y="1386359"/>
                </a:cubicBezTo>
                <a:cubicBezTo>
                  <a:pt x="10446298" y="1374167"/>
                  <a:pt x="10461378" y="1361012"/>
                  <a:pt x="10478382" y="1346575"/>
                </a:cubicBezTo>
                <a:cubicBezTo>
                  <a:pt x="10436994" y="1321870"/>
                  <a:pt x="10396889" y="1298127"/>
                  <a:pt x="10367371" y="1280802"/>
                </a:cubicBezTo>
                <a:cubicBezTo>
                  <a:pt x="10326303" y="1295561"/>
                  <a:pt x="10293898" y="1307432"/>
                  <a:pt x="10249943" y="1323153"/>
                </a:cubicBezTo>
                <a:cubicBezTo>
                  <a:pt x="10284273" y="1378338"/>
                  <a:pt x="10347479" y="1325399"/>
                  <a:pt x="10388547" y="1367429"/>
                </a:cubicBezTo>
                <a:cubicBezTo>
                  <a:pt x="10383413" y="1344650"/>
                  <a:pt x="10381167" y="1335024"/>
                  <a:pt x="10378921" y="1325078"/>
                </a:cubicBezTo>
                <a:close/>
                <a:moveTo>
                  <a:pt x="8293769" y="394315"/>
                </a:moveTo>
                <a:cubicBezTo>
                  <a:pt x="8294089" y="398807"/>
                  <a:pt x="8294411" y="403299"/>
                  <a:pt x="8294411" y="407790"/>
                </a:cubicBezTo>
                <a:cubicBezTo>
                  <a:pt x="8307886" y="405224"/>
                  <a:pt x="8321041" y="402336"/>
                  <a:pt x="8320719" y="402336"/>
                </a:cubicBezTo>
                <a:cubicBezTo>
                  <a:pt x="8339970" y="425116"/>
                  <a:pt x="8354729" y="455596"/>
                  <a:pt x="8367563" y="454633"/>
                </a:cubicBezTo>
                <a:cubicBezTo>
                  <a:pt x="8400288" y="452708"/>
                  <a:pt x="8433655" y="439875"/>
                  <a:pt x="8462531" y="423512"/>
                </a:cubicBezTo>
                <a:cubicBezTo>
                  <a:pt x="8467344" y="420624"/>
                  <a:pt x="8450660" y="379877"/>
                  <a:pt x="8447131" y="367043"/>
                </a:cubicBezTo>
                <a:cubicBezTo>
                  <a:pt x="8389059" y="377631"/>
                  <a:pt x="8341574" y="385973"/>
                  <a:pt x="8293769" y="394315"/>
                </a:cubicBezTo>
                <a:close/>
                <a:moveTo>
                  <a:pt x="4586759" y="634947"/>
                </a:moveTo>
                <a:cubicBezTo>
                  <a:pt x="4587401" y="643289"/>
                  <a:pt x="4588363" y="651310"/>
                  <a:pt x="4589005" y="659651"/>
                </a:cubicBezTo>
                <a:cubicBezTo>
                  <a:pt x="4668895" y="679865"/>
                  <a:pt x="4746859" y="691094"/>
                  <a:pt x="4810707" y="597087"/>
                </a:cubicBezTo>
                <a:cubicBezTo>
                  <a:pt x="4733063" y="610242"/>
                  <a:pt x="4659911" y="622434"/>
                  <a:pt x="4586759" y="634947"/>
                </a:cubicBezTo>
                <a:close/>
                <a:moveTo>
                  <a:pt x="5528110" y="518802"/>
                </a:moveTo>
                <a:cubicBezTo>
                  <a:pt x="5546077" y="504043"/>
                  <a:pt x="5565648" y="492172"/>
                  <a:pt x="5579124" y="475488"/>
                </a:cubicBezTo>
                <a:cubicBezTo>
                  <a:pt x="5585220" y="468109"/>
                  <a:pt x="5579124" y="450783"/>
                  <a:pt x="5578482" y="437950"/>
                </a:cubicBezTo>
                <a:cubicBezTo>
                  <a:pt x="5570140" y="441158"/>
                  <a:pt x="5558910" y="441800"/>
                  <a:pt x="5554098" y="447896"/>
                </a:cubicBezTo>
                <a:cubicBezTo>
                  <a:pt x="5532281" y="475809"/>
                  <a:pt x="5525222" y="475167"/>
                  <a:pt x="5505971" y="444046"/>
                </a:cubicBezTo>
                <a:cubicBezTo>
                  <a:pt x="5496667" y="428966"/>
                  <a:pt x="5484154" y="415811"/>
                  <a:pt x="5482550" y="413886"/>
                </a:cubicBezTo>
                <a:cubicBezTo>
                  <a:pt x="5450787" y="441800"/>
                  <a:pt x="5424478" y="463296"/>
                  <a:pt x="5400094" y="487359"/>
                </a:cubicBezTo>
                <a:cubicBezTo>
                  <a:pt x="5388543" y="498589"/>
                  <a:pt x="5381164" y="514310"/>
                  <a:pt x="5375710" y="522010"/>
                </a:cubicBezTo>
                <a:cubicBezTo>
                  <a:pt x="5420628" y="510139"/>
                  <a:pt x="5461695" y="497626"/>
                  <a:pt x="5503405" y="490568"/>
                </a:cubicBezTo>
                <a:cubicBezTo>
                  <a:pt x="5510463" y="489284"/>
                  <a:pt x="5522014" y="511422"/>
                  <a:pt x="5528110" y="518802"/>
                </a:cubicBezTo>
                <a:close/>
                <a:moveTo>
                  <a:pt x="4654136" y="356776"/>
                </a:moveTo>
                <a:cubicBezTo>
                  <a:pt x="4720871" y="341697"/>
                  <a:pt x="4788889" y="326617"/>
                  <a:pt x="4856908" y="311217"/>
                </a:cubicBezTo>
                <a:cubicBezTo>
                  <a:pt x="4856266" y="306725"/>
                  <a:pt x="4855304" y="302233"/>
                  <a:pt x="4854662" y="297742"/>
                </a:cubicBezTo>
                <a:cubicBezTo>
                  <a:pt x="4836053" y="300308"/>
                  <a:pt x="4817765" y="302875"/>
                  <a:pt x="4798836" y="305442"/>
                </a:cubicBezTo>
                <a:cubicBezTo>
                  <a:pt x="4791135" y="279454"/>
                  <a:pt x="4784398" y="256995"/>
                  <a:pt x="4775414" y="225873"/>
                </a:cubicBezTo>
                <a:cubicBezTo>
                  <a:pt x="4734025" y="270149"/>
                  <a:pt x="4697129" y="310254"/>
                  <a:pt x="4654136" y="356776"/>
                </a:cubicBezTo>
                <a:close/>
                <a:moveTo>
                  <a:pt x="8588301" y="1041133"/>
                </a:moveTo>
                <a:cubicBezTo>
                  <a:pt x="8601777" y="1050116"/>
                  <a:pt x="8620385" y="1066800"/>
                  <a:pt x="8642203" y="1077067"/>
                </a:cubicBezTo>
                <a:cubicBezTo>
                  <a:pt x="8676533" y="1092788"/>
                  <a:pt x="8715355" y="1118456"/>
                  <a:pt x="8745514" y="1048833"/>
                </a:cubicBezTo>
                <a:cubicBezTo>
                  <a:pt x="8712788" y="1055892"/>
                  <a:pt x="8690009" y="1061025"/>
                  <a:pt x="8663379" y="1066800"/>
                </a:cubicBezTo>
                <a:cubicBezTo>
                  <a:pt x="8670116" y="1057496"/>
                  <a:pt x="8677495" y="1051721"/>
                  <a:pt x="8678779" y="1044662"/>
                </a:cubicBezTo>
                <a:cubicBezTo>
                  <a:pt x="8683271" y="1022524"/>
                  <a:pt x="8685516" y="999744"/>
                  <a:pt x="8688405" y="977606"/>
                </a:cubicBezTo>
                <a:cubicBezTo>
                  <a:pt x="8668512" y="987873"/>
                  <a:pt x="8647657" y="997177"/>
                  <a:pt x="8628728" y="1009049"/>
                </a:cubicBezTo>
                <a:cubicBezTo>
                  <a:pt x="8612364" y="1019316"/>
                  <a:pt x="8598248" y="1033112"/>
                  <a:pt x="8588301" y="1041133"/>
                </a:cubicBezTo>
                <a:close/>
                <a:moveTo>
                  <a:pt x="9217794" y="806597"/>
                </a:moveTo>
                <a:cubicBezTo>
                  <a:pt x="9168384" y="809485"/>
                  <a:pt x="9100044" y="882316"/>
                  <a:pt x="9109349" y="924025"/>
                </a:cubicBezTo>
                <a:cubicBezTo>
                  <a:pt x="9112236" y="937180"/>
                  <a:pt x="9126996" y="950014"/>
                  <a:pt x="9139508" y="957714"/>
                </a:cubicBezTo>
                <a:cubicBezTo>
                  <a:pt x="9144000" y="960281"/>
                  <a:pt x="9163251" y="948409"/>
                  <a:pt x="9167101" y="939105"/>
                </a:cubicBezTo>
                <a:cubicBezTo>
                  <a:pt x="9185389" y="895791"/>
                  <a:pt x="9201110" y="851194"/>
                  <a:pt x="9217794" y="806597"/>
                </a:cubicBezTo>
                <a:close/>
                <a:moveTo>
                  <a:pt x="5988839" y="877503"/>
                </a:moveTo>
                <a:cubicBezTo>
                  <a:pt x="6006806" y="902850"/>
                  <a:pt x="6026698" y="918571"/>
                  <a:pt x="6028944" y="936217"/>
                </a:cubicBezTo>
                <a:cubicBezTo>
                  <a:pt x="6035682" y="993006"/>
                  <a:pt x="6083166" y="947768"/>
                  <a:pt x="6102417" y="968943"/>
                </a:cubicBezTo>
                <a:cubicBezTo>
                  <a:pt x="6108834" y="948409"/>
                  <a:pt x="6122630" y="925950"/>
                  <a:pt x="6118459" y="907663"/>
                </a:cubicBezTo>
                <a:cubicBezTo>
                  <a:pt x="6115893" y="896754"/>
                  <a:pt x="6086375" y="888733"/>
                  <a:pt x="6067766" y="884883"/>
                </a:cubicBezTo>
                <a:cubicBezTo>
                  <a:pt x="6042420" y="879749"/>
                  <a:pt x="6015790" y="879749"/>
                  <a:pt x="5988839" y="877503"/>
                </a:cubicBezTo>
                <a:close/>
                <a:moveTo>
                  <a:pt x="8232809" y="306725"/>
                </a:moveTo>
                <a:cubicBezTo>
                  <a:pt x="8277727" y="327259"/>
                  <a:pt x="8309490" y="354531"/>
                  <a:pt x="8338045" y="351643"/>
                </a:cubicBezTo>
                <a:cubicBezTo>
                  <a:pt x="8367242" y="348755"/>
                  <a:pt x="8393230" y="316030"/>
                  <a:pt x="8420501" y="296137"/>
                </a:cubicBezTo>
                <a:cubicBezTo>
                  <a:pt x="8415689" y="286833"/>
                  <a:pt x="8410876" y="277528"/>
                  <a:pt x="8405742" y="268224"/>
                </a:cubicBezTo>
                <a:cubicBezTo>
                  <a:pt x="8352482" y="280095"/>
                  <a:pt x="8298902" y="291966"/>
                  <a:pt x="8232809" y="306725"/>
                </a:cubicBezTo>
                <a:close/>
                <a:moveTo>
                  <a:pt x="9215227" y="2076170"/>
                </a:moveTo>
                <a:cubicBezTo>
                  <a:pt x="9212660" y="2081624"/>
                  <a:pt x="9210093" y="2087399"/>
                  <a:pt x="9207526" y="2092853"/>
                </a:cubicBezTo>
                <a:cubicBezTo>
                  <a:pt x="9309234" y="2112746"/>
                  <a:pt x="9393936" y="2186860"/>
                  <a:pt x="9509118" y="2161193"/>
                </a:cubicBezTo>
                <a:cubicBezTo>
                  <a:pt x="9411261" y="2132959"/>
                  <a:pt x="9313084" y="2104725"/>
                  <a:pt x="9215227" y="2076170"/>
                </a:cubicBezTo>
                <a:close/>
                <a:moveTo>
                  <a:pt x="10157861" y="1479724"/>
                </a:moveTo>
                <a:cubicBezTo>
                  <a:pt x="10158182" y="1473949"/>
                  <a:pt x="10158823" y="1468495"/>
                  <a:pt x="10159144" y="1462719"/>
                </a:cubicBezTo>
                <a:cubicBezTo>
                  <a:pt x="10093051" y="1453736"/>
                  <a:pt x="10027278" y="1445073"/>
                  <a:pt x="9958939" y="1435769"/>
                </a:cubicBezTo>
                <a:cubicBezTo>
                  <a:pt x="9924609" y="1495445"/>
                  <a:pt x="9924609" y="1495445"/>
                  <a:pt x="9967602" y="1506033"/>
                </a:cubicBezTo>
                <a:cubicBezTo>
                  <a:pt x="9969206" y="1494162"/>
                  <a:pt x="9970810" y="1481970"/>
                  <a:pt x="9971131" y="1479724"/>
                </a:cubicBezTo>
                <a:cubicBezTo>
                  <a:pt x="10035941" y="1479724"/>
                  <a:pt x="10096901" y="1479724"/>
                  <a:pt x="10157861" y="1479724"/>
                </a:cubicBezTo>
                <a:close/>
                <a:moveTo>
                  <a:pt x="8034207" y="959318"/>
                </a:moveTo>
                <a:cubicBezTo>
                  <a:pt x="8033566" y="951618"/>
                  <a:pt x="8032603" y="943918"/>
                  <a:pt x="8031962" y="935897"/>
                </a:cubicBezTo>
                <a:cubicBezTo>
                  <a:pt x="8003407" y="941993"/>
                  <a:pt x="7974851" y="948409"/>
                  <a:pt x="7946297" y="953864"/>
                </a:cubicBezTo>
                <a:cubicBezTo>
                  <a:pt x="7913571" y="959960"/>
                  <a:pt x="7880845" y="965414"/>
                  <a:pt x="7844269" y="971831"/>
                </a:cubicBezTo>
                <a:cubicBezTo>
                  <a:pt x="7848760" y="990440"/>
                  <a:pt x="7854215" y="1013861"/>
                  <a:pt x="7863519" y="1052362"/>
                </a:cubicBezTo>
                <a:cubicBezTo>
                  <a:pt x="7898171" y="951618"/>
                  <a:pt x="7987685" y="1002953"/>
                  <a:pt x="8034207" y="959318"/>
                </a:cubicBezTo>
                <a:close/>
                <a:moveTo>
                  <a:pt x="5298708" y="465542"/>
                </a:moveTo>
                <a:cubicBezTo>
                  <a:pt x="5253790" y="430570"/>
                  <a:pt x="5212080" y="423191"/>
                  <a:pt x="5199567" y="505326"/>
                </a:cubicBezTo>
                <a:cubicBezTo>
                  <a:pt x="5157537" y="461692"/>
                  <a:pt x="5157537" y="461692"/>
                  <a:pt x="5123849" y="505006"/>
                </a:cubicBezTo>
                <a:cubicBezTo>
                  <a:pt x="5183846" y="509497"/>
                  <a:pt x="5234539" y="513668"/>
                  <a:pt x="5274324" y="516556"/>
                </a:cubicBezTo>
                <a:cubicBezTo>
                  <a:pt x="5285553" y="493134"/>
                  <a:pt x="5291970" y="479659"/>
                  <a:pt x="5298708" y="465542"/>
                </a:cubicBezTo>
                <a:close/>
                <a:moveTo>
                  <a:pt x="9774134" y="1168828"/>
                </a:moveTo>
                <a:cubicBezTo>
                  <a:pt x="9772530" y="1160807"/>
                  <a:pt x="9771247" y="1153107"/>
                  <a:pt x="9769642" y="1145086"/>
                </a:cubicBezTo>
                <a:cubicBezTo>
                  <a:pt x="9732103" y="1150861"/>
                  <a:pt x="9694245" y="1156957"/>
                  <a:pt x="9661839" y="1162090"/>
                </a:cubicBezTo>
                <a:cubicBezTo>
                  <a:pt x="9666010" y="1206046"/>
                  <a:pt x="9669219" y="1236847"/>
                  <a:pt x="9672106" y="1265402"/>
                </a:cubicBezTo>
                <a:cubicBezTo>
                  <a:pt x="9705474" y="1233638"/>
                  <a:pt x="9739804" y="1201233"/>
                  <a:pt x="9774134" y="1168828"/>
                </a:cubicBezTo>
                <a:close/>
                <a:moveTo>
                  <a:pt x="6628277" y="899000"/>
                </a:moveTo>
                <a:cubicBezTo>
                  <a:pt x="6766561" y="881995"/>
                  <a:pt x="6766561" y="881995"/>
                  <a:pt x="6755973" y="834510"/>
                </a:cubicBezTo>
                <a:cubicBezTo>
                  <a:pt x="6685066" y="834190"/>
                  <a:pt x="6640148" y="856969"/>
                  <a:pt x="6628277" y="899000"/>
                </a:cubicBezTo>
                <a:close/>
                <a:moveTo>
                  <a:pt x="8719526" y="459125"/>
                </a:moveTo>
                <a:cubicBezTo>
                  <a:pt x="8747760" y="517839"/>
                  <a:pt x="8801341" y="476451"/>
                  <a:pt x="8843371" y="472601"/>
                </a:cubicBezTo>
                <a:cubicBezTo>
                  <a:pt x="8861338" y="470996"/>
                  <a:pt x="8876097" y="436024"/>
                  <a:pt x="8902085" y="404261"/>
                </a:cubicBezTo>
                <a:cubicBezTo>
                  <a:pt x="8829254" y="426399"/>
                  <a:pt x="8774069" y="442762"/>
                  <a:pt x="8719526" y="459125"/>
                </a:cubicBezTo>
                <a:close/>
                <a:moveTo>
                  <a:pt x="9359606" y="851194"/>
                </a:moveTo>
                <a:cubicBezTo>
                  <a:pt x="9299288" y="822960"/>
                  <a:pt x="9251482" y="856007"/>
                  <a:pt x="9230307" y="934613"/>
                </a:cubicBezTo>
                <a:cubicBezTo>
                  <a:pt x="9256295" y="936859"/>
                  <a:pt x="9281000" y="939105"/>
                  <a:pt x="9316292" y="941993"/>
                </a:cubicBezTo>
                <a:cubicBezTo>
                  <a:pt x="9266882" y="877824"/>
                  <a:pt x="9316613" y="870124"/>
                  <a:pt x="9359606" y="851194"/>
                </a:cubicBezTo>
                <a:close/>
                <a:moveTo>
                  <a:pt x="2678711" y="1005199"/>
                </a:moveTo>
                <a:cubicBezTo>
                  <a:pt x="2682240" y="1012257"/>
                  <a:pt x="2686090" y="1019316"/>
                  <a:pt x="2689620" y="1026374"/>
                </a:cubicBezTo>
                <a:cubicBezTo>
                  <a:pt x="2733896" y="1017390"/>
                  <a:pt x="2778172" y="1009690"/>
                  <a:pt x="2821806" y="998461"/>
                </a:cubicBezTo>
                <a:cubicBezTo>
                  <a:pt x="2830148" y="996215"/>
                  <a:pt x="2835603" y="981456"/>
                  <a:pt x="2842340" y="972473"/>
                </a:cubicBezTo>
                <a:cubicBezTo>
                  <a:pt x="2833036" y="966056"/>
                  <a:pt x="2821486" y="952580"/>
                  <a:pt x="2815069" y="954826"/>
                </a:cubicBezTo>
                <a:cubicBezTo>
                  <a:pt x="2768867" y="969906"/>
                  <a:pt x="2723950" y="988194"/>
                  <a:pt x="2678711" y="1005199"/>
                </a:cubicBezTo>
                <a:close/>
                <a:moveTo>
                  <a:pt x="8158053" y="968623"/>
                </a:moveTo>
                <a:cubicBezTo>
                  <a:pt x="8208746" y="1029262"/>
                  <a:pt x="8272914" y="1030866"/>
                  <a:pt x="8310131" y="968623"/>
                </a:cubicBezTo>
                <a:cubicBezTo>
                  <a:pt x="8257514" y="968623"/>
                  <a:pt x="8210029" y="968623"/>
                  <a:pt x="8158053" y="968623"/>
                </a:cubicBezTo>
                <a:close/>
                <a:moveTo>
                  <a:pt x="9869745" y="1286256"/>
                </a:moveTo>
                <a:cubicBezTo>
                  <a:pt x="9893808" y="1296202"/>
                  <a:pt x="9914021" y="1307111"/>
                  <a:pt x="9935838" y="1312565"/>
                </a:cubicBezTo>
                <a:cubicBezTo>
                  <a:pt x="9952522" y="1316736"/>
                  <a:pt x="9976264" y="1320907"/>
                  <a:pt x="9986852" y="1312565"/>
                </a:cubicBezTo>
                <a:cubicBezTo>
                  <a:pt x="9998723" y="1302940"/>
                  <a:pt x="10003857" y="1278877"/>
                  <a:pt x="10002253" y="1261872"/>
                </a:cubicBezTo>
                <a:cubicBezTo>
                  <a:pt x="10001611" y="1254814"/>
                  <a:pt x="9973377" y="1242301"/>
                  <a:pt x="9962148" y="1245830"/>
                </a:cubicBezTo>
                <a:cubicBezTo>
                  <a:pt x="9927497" y="1257060"/>
                  <a:pt x="9895412" y="1274706"/>
                  <a:pt x="9869745" y="1286256"/>
                </a:cubicBezTo>
                <a:close/>
                <a:moveTo>
                  <a:pt x="2312630" y="1246151"/>
                </a:moveTo>
                <a:cubicBezTo>
                  <a:pt x="2401182" y="1213425"/>
                  <a:pt x="2416583" y="1164657"/>
                  <a:pt x="2364606" y="1127439"/>
                </a:cubicBezTo>
                <a:cubicBezTo>
                  <a:pt x="2343431" y="1145727"/>
                  <a:pt x="2322576" y="1163374"/>
                  <a:pt x="2294342" y="1187437"/>
                </a:cubicBezTo>
                <a:cubicBezTo>
                  <a:pt x="2320972" y="1184870"/>
                  <a:pt x="2335731" y="1183266"/>
                  <a:pt x="2351131" y="1181662"/>
                </a:cubicBezTo>
                <a:cubicBezTo>
                  <a:pt x="2336693" y="1205725"/>
                  <a:pt x="2324501" y="1225938"/>
                  <a:pt x="2312630" y="1246151"/>
                </a:cubicBezTo>
                <a:close/>
                <a:moveTo>
                  <a:pt x="9111916" y="621150"/>
                </a:moveTo>
                <a:cubicBezTo>
                  <a:pt x="9134695" y="579441"/>
                  <a:pt x="9152021" y="547357"/>
                  <a:pt x="9168705" y="516877"/>
                </a:cubicBezTo>
                <a:cubicBezTo>
                  <a:pt x="9136300" y="508535"/>
                  <a:pt x="9104857" y="500835"/>
                  <a:pt x="9080794" y="494739"/>
                </a:cubicBezTo>
                <a:cubicBezTo>
                  <a:pt x="9092023" y="541261"/>
                  <a:pt x="9101649" y="579762"/>
                  <a:pt x="9111916" y="621150"/>
                </a:cubicBezTo>
                <a:close/>
                <a:moveTo>
                  <a:pt x="2259049" y="862103"/>
                </a:moveTo>
                <a:cubicBezTo>
                  <a:pt x="2263541" y="861782"/>
                  <a:pt x="2268033" y="861461"/>
                  <a:pt x="2272204" y="861140"/>
                </a:cubicBezTo>
                <a:cubicBezTo>
                  <a:pt x="2270600" y="829056"/>
                  <a:pt x="2277658" y="792801"/>
                  <a:pt x="2264183" y="766813"/>
                </a:cubicBezTo>
                <a:cubicBezTo>
                  <a:pt x="2256162" y="751091"/>
                  <a:pt x="2216377" y="752054"/>
                  <a:pt x="2190710" y="745637"/>
                </a:cubicBezTo>
                <a:cubicBezTo>
                  <a:pt x="2187502" y="752054"/>
                  <a:pt x="2184293" y="758471"/>
                  <a:pt x="2181085" y="764567"/>
                </a:cubicBezTo>
                <a:cubicBezTo>
                  <a:pt x="2207073" y="797293"/>
                  <a:pt x="2233061" y="829698"/>
                  <a:pt x="2259049" y="862103"/>
                </a:cubicBezTo>
                <a:close/>
                <a:moveTo>
                  <a:pt x="4401312" y="456238"/>
                </a:moveTo>
                <a:cubicBezTo>
                  <a:pt x="4375966" y="486718"/>
                  <a:pt x="4354469" y="512706"/>
                  <a:pt x="4324952" y="547998"/>
                </a:cubicBezTo>
                <a:cubicBezTo>
                  <a:pt x="4364415" y="547998"/>
                  <a:pt x="4400350" y="547998"/>
                  <a:pt x="4451684" y="547998"/>
                </a:cubicBezTo>
                <a:cubicBezTo>
                  <a:pt x="4431150" y="510139"/>
                  <a:pt x="4413504" y="478376"/>
                  <a:pt x="4401312" y="456238"/>
                </a:cubicBezTo>
                <a:close/>
                <a:moveTo>
                  <a:pt x="5667997" y="629492"/>
                </a:moveTo>
                <a:cubicBezTo>
                  <a:pt x="5710027" y="613771"/>
                  <a:pt x="5741790" y="601900"/>
                  <a:pt x="5770345" y="590991"/>
                </a:cubicBezTo>
                <a:cubicBezTo>
                  <a:pt x="5736015" y="555699"/>
                  <a:pt x="5677301" y="554415"/>
                  <a:pt x="5627891" y="596125"/>
                </a:cubicBezTo>
                <a:cubicBezTo>
                  <a:pt x="5645538" y="610883"/>
                  <a:pt x="5662863" y="625001"/>
                  <a:pt x="5667997" y="629492"/>
                </a:cubicBezTo>
                <a:close/>
                <a:moveTo>
                  <a:pt x="9838623" y="1152786"/>
                </a:moveTo>
                <a:cubicBezTo>
                  <a:pt x="9842473" y="1154069"/>
                  <a:pt x="9857874" y="1159524"/>
                  <a:pt x="9867178" y="1162732"/>
                </a:cubicBezTo>
                <a:cubicBezTo>
                  <a:pt x="9883220" y="1145086"/>
                  <a:pt x="9895091" y="1131610"/>
                  <a:pt x="9899583" y="1126798"/>
                </a:cubicBezTo>
                <a:cubicBezTo>
                  <a:pt x="9888674" y="1088618"/>
                  <a:pt x="9879691" y="1057496"/>
                  <a:pt x="9870387" y="1026053"/>
                </a:cubicBezTo>
                <a:cubicBezTo>
                  <a:pt x="9863649" y="1025732"/>
                  <a:pt x="9857232" y="1025732"/>
                  <a:pt x="9850494" y="1025412"/>
                </a:cubicBezTo>
                <a:cubicBezTo>
                  <a:pt x="9846645" y="1065838"/>
                  <a:pt x="9842794" y="1105943"/>
                  <a:pt x="9838623" y="1152786"/>
                </a:cubicBezTo>
                <a:close/>
                <a:moveTo>
                  <a:pt x="1619611" y="968302"/>
                </a:moveTo>
                <a:cubicBezTo>
                  <a:pt x="1589452" y="970227"/>
                  <a:pt x="1559293" y="972152"/>
                  <a:pt x="1529775" y="973756"/>
                </a:cubicBezTo>
                <a:cubicBezTo>
                  <a:pt x="1529775" y="998140"/>
                  <a:pt x="1529775" y="1020278"/>
                  <a:pt x="1529775" y="1046908"/>
                </a:cubicBezTo>
                <a:cubicBezTo>
                  <a:pt x="1571806" y="1060704"/>
                  <a:pt x="1609665" y="1033433"/>
                  <a:pt x="1619611" y="968302"/>
                </a:cubicBezTo>
                <a:close/>
                <a:moveTo>
                  <a:pt x="9578420" y="508214"/>
                </a:moveTo>
                <a:cubicBezTo>
                  <a:pt x="9548582" y="513347"/>
                  <a:pt x="9523877" y="517518"/>
                  <a:pt x="9504305" y="520727"/>
                </a:cubicBezTo>
                <a:cubicBezTo>
                  <a:pt x="9512648" y="537411"/>
                  <a:pt x="9522594" y="549603"/>
                  <a:pt x="9524840" y="563078"/>
                </a:cubicBezTo>
                <a:cubicBezTo>
                  <a:pt x="9535748" y="624680"/>
                  <a:pt x="9554036" y="631417"/>
                  <a:pt x="9615959" y="593558"/>
                </a:cubicBezTo>
                <a:cubicBezTo>
                  <a:pt x="9602162" y="565324"/>
                  <a:pt x="9531257" y="564682"/>
                  <a:pt x="9578420" y="508214"/>
                </a:cubicBezTo>
                <a:close/>
                <a:moveTo>
                  <a:pt x="7573157" y="608638"/>
                </a:moveTo>
                <a:cubicBezTo>
                  <a:pt x="7570590" y="636551"/>
                  <a:pt x="7569307" y="651630"/>
                  <a:pt x="7568666" y="657726"/>
                </a:cubicBezTo>
                <a:cubicBezTo>
                  <a:pt x="7625134" y="661897"/>
                  <a:pt x="7675506" y="665748"/>
                  <a:pt x="7725878" y="669598"/>
                </a:cubicBezTo>
                <a:cubicBezTo>
                  <a:pt x="7726520" y="662860"/>
                  <a:pt x="7726840" y="656443"/>
                  <a:pt x="7727483" y="649705"/>
                </a:cubicBezTo>
                <a:cubicBezTo>
                  <a:pt x="7679356" y="636872"/>
                  <a:pt x="7631550" y="624359"/>
                  <a:pt x="7573157" y="608638"/>
                </a:cubicBezTo>
                <a:close/>
                <a:moveTo>
                  <a:pt x="7636043" y="506931"/>
                </a:moveTo>
                <a:cubicBezTo>
                  <a:pt x="7642138" y="521048"/>
                  <a:pt x="7646630" y="537090"/>
                  <a:pt x="7655935" y="549603"/>
                </a:cubicBezTo>
                <a:cubicBezTo>
                  <a:pt x="7661389" y="556982"/>
                  <a:pt x="7682244" y="563078"/>
                  <a:pt x="7682885" y="562115"/>
                </a:cubicBezTo>
                <a:cubicBezTo>
                  <a:pt x="7702457" y="528748"/>
                  <a:pt x="7720745" y="494418"/>
                  <a:pt x="7739033" y="460088"/>
                </a:cubicBezTo>
                <a:cubicBezTo>
                  <a:pt x="7736787" y="456879"/>
                  <a:pt x="7734541" y="453671"/>
                  <a:pt x="7732295" y="450462"/>
                </a:cubicBezTo>
                <a:cubicBezTo>
                  <a:pt x="7701173" y="468750"/>
                  <a:pt x="7670373" y="486718"/>
                  <a:pt x="7636043" y="506931"/>
                </a:cubicBezTo>
                <a:close/>
                <a:moveTo>
                  <a:pt x="2884692" y="716441"/>
                </a:moveTo>
                <a:cubicBezTo>
                  <a:pt x="2878916" y="711628"/>
                  <a:pt x="2873141" y="707136"/>
                  <a:pt x="2867366" y="702323"/>
                </a:cubicBezTo>
                <a:cubicBezTo>
                  <a:pt x="2846511" y="731841"/>
                  <a:pt x="2825015" y="761358"/>
                  <a:pt x="2805764" y="791838"/>
                </a:cubicBezTo>
                <a:cubicBezTo>
                  <a:pt x="2804802" y="793764"/>
                  <a:pt x="2821165" y="806276"/>
                  <a:pt x="2829507" y="813977"/>
                </a:cubicBezTo>
                <a:cubicBezTo>
                  <a:pt x="2849078" y="785422"/>
                  <a:pt x="2868970" y="756867"/>
                  <a:pt x="2887900" y="727670"/>
                </a:cubicBezTo>
                <a:cubicBezTo>
                  <a:pt x="2889504" y="725745"/>
                  <a:pt x="2885975" y="720291"/>
                  <a:pt x="2884692" y="716441"/>
                </a:cubicBezTo>
                <a:close/>
                <a:moveTo>
                  <a:pt x="6502186" y="707778"/>
                </a:moveTo>
                <a:cubicBezTo>
                  <a:pt x="6505395" y="715157"/>
                  <a:pt x="6508282" y="722537"/>
                  <a:pt x="6511491" y="730237"/>
                </a:cubicBezTo>
                <a:cubicBezTo>
                  <a:pt x="6579188" y="700398"/>
                  <a:pt x="6646886" y="670560"/>
                  <a:pt x="6714584" y="640722"/>
                </a:cubicBezTo>
                <a:cubicBezTo>
                  <a:pt x="6712338" y="635268"/>
                  <a:pt x="6710092" y="629813"/>
                  <a:pt x="6707846" y="624359"/>
                </a:cubicBezTo>
                <a:cubicBezTo>
                  <a:pt x="6639186" y="652272"/>
                  <a:pt x="6570847" y="679865"/>
                  <a:pt x="6502186" y="707778"/>
                </a:cubicBezTo>
                <a:close/>
                <a:moveTo>
                  <a:pt x="10693347" y="1013861"/>
                </a:moveTo>
                <a:cubicBezTo>
                  <a:pt x="10686609" y="976964"/>
                  <a:pt x="10683400" y="953543"/>
                  <a:pt x="10677626" y="931084"/>
                </a:cubicBezTo>
                <a:cubicBezTo>
                  <a:pt x="10675379" y="922742"/>
                  <a:pt x="10668000" y="913117"/>
                  <a:pt x="10660300" y="909587"/>
                </a:cubicBezTo>
                <a:cubicBezTo>
                  <a:pt x="10655167" y="907021"/>
                  <a:pt x="10640086" y="912475"/>
                  <a:pt x="10638482" y="916967"/>
                </a:cubicBezTo>
                <a:cubicBezTo>
                  <a:pt x="10631745" y="939426"/>
                  <a:pt x="10616666" y="970227"/>
                  <a:pt x="10625649" y="984344"/>
                </a:cubicBezTo>
                <a:cubicBezTo>
                  <a:pt x="10637520" y="1001348"/>
                  <a:pt x="10669605" y="1004557"/>
                  <a:pt x="10693347" y="1013861"/>
                </a:cubicBezTo>
                <a:close/>
                <a:moveTo>
                  <a:pt x="2698603" y="1357804"/>
                </a:moveTo>
                <a:cubicBezTo>
                  <a:pt x="2654327" y="1380584"/>
                  <a:pt x="2614542" y="1401439"/>
                  <a:pt x="2574758" y="1421972"/>
                </a:cubicBezTo>
                <a:cubicBezTo>
                  <a:pt x="2577325" y="1427748"/>
                  <a:pt x="2579892" y="1433844"/>
                  <a:pt x="2582458" y="1439619"/>
                </a:cubicBezTo>
                <a:cubicBezTo>
                  <a:pt x="2626734" y="1429031"/>
                  <a:pt x="2671011" y="1418764"/>
                  <a:pt x="2715928" y="1408176"/>
                </a:cubicBezTo>
                <a:cubicBezTo>
                  <a:pt x="2710474" y="1393418"/>
                  <a:pt x="2705341" y="1378017"/>
                  <a:pt x="2698603" y="1357804"/>
                </a:cubicBezTo>
                <a:close/>
                <a:moveTo>
                  <a:pt x="10092730" y="917929"/>
                </a:moveTo>
                <a:cubicBezTo>
                  <a:pt x="10093051" y="915042"/>
                  <a:pt x="10093372" y="912154"/>
                  <a:pt x="10093693" y="908946"/>
                </a:cubicBezTo>
                <a:cubicBezTo>
                  <a:pt x="10057758" y="885845"/>
                  <a:pt x="10021503" y="862745"/>
                  <a:pt x="9982040" y="837077"/>
                </a:cubicBezTo>
                <a:cubicBezTo>
                  <a:pt x="9970169" y="858894"/>
                  <a:pt x="9961185" y="874937"/>
                  <a:pt x="9953164" y="889695"/>
                </a:cubicBezTo>
                <a:cubicBezTo>
                  <a:pt x="10005782" y="900283"/>
                  <a:pt x="10049095" y="909267"/>
                  <a:pt x="10092730" y="917929"/>
                </a:cubicBezTo>
                <a:close/>
                <a:moveTo>
                  <a:pt x="4427300" y="682431"/>
                </a:moveTo>
                <a:cubicBezTo>
                  <a:pt x="4345806" y="630776"/>
                  <a:pt x="4307305" y="637193"/>
                  <a:pt x="4271051" y="699436"/>
                </a:cubicBezTo>
                <a:cubicBezTo>
                  <a:pt x="4319498" y="693982"/>
                  <a:pt x="4365057" y="688848"/>
                  <a:pt x="4427300" y="682431"/>
                </a:cubicBezTo>
                <a:close/>
                <a:moveTo>
                  <a:pt x="11691487" y="1401439"/>
                </a:moveTo>
                <a:cubicBezTo>
                  <a:pt x="11691807" y="1396626"/>
                  <a:pt x="11691807" y="1392134"/>
                  <a:pt x="11692128" y="1387322"/>
                </a:cubicBezTo>
                <a:cubicBezTo>
                  <a:pt x="11662931" y="1361333"/>
                  <a:pt x="11633735" y="1335024"/>
                  <a:pt x="11603897" y="1308394"/>
                </a:cubicBezTo>
                <a:cubicBezTo>
                  <a:pt x="11589138" y="1332137"/>
                  <a:pt x="11577588" y="1351066"/>
                  <a:pt x="11565396" y="1370638"/>
                </a:cubicBezTo>
                <a:cubicBezTo>
                  <a:pt x="11610313" y="1381546"/>
                  <a:pt x="11651060" y="1391492"/>
                  <a:pt x="11691487" y="1401439"/>
                </a:cubicBezTo>
                <a:close/>
                <a:moveTo>
                  <a:pt x="5085348" y="416453"/>
                </a:moveTo>
                <a:cubicBezTo>
                  <a:pt x="5085989" y="424474"/>
                  <a:pt x="5086631" y="432816"/>
                  <a:pt x="5087273" y="440837"/>
                </a:cubicBezTo>
                <a:cubicBezTo>
                  <a:pt x="5147591" y="433137"/>
                  <a:pt x="5207909" y="425116"/>
                  <a:pt x="5268228" y="417416"/>
                </a:cubicBezTo>
                <a:cubicBezTo>
                  <a:pt x="5267265" y="410357"/>
                  <a:pt x="5266623" y="402978"/>
                  <a:pt x="5265661" y="395919"/>
                </a:cubicBezTo>
                <a:cubicBezTo>
                  <a:pt x="5205663" y="402978"/>
                  <a:pt x="5145345" y="409715"/>
                  <a:pt x="5085348" y="416453"/>
                </a:cubicBezTo>
                <a:close/>
                <a:moveTo>
                  <a:pt x="3918766" y="403299"/>
                </a:moveTo>
                <a:cubicBezTo>
                  <a:pt x="3915878" y="390465"/>
                  <a:pt x="3912990" y="377631"/>
                  <a:pt x="3909782" y="364798"/>
                </a:cubicBezTo>
                <a:cubicBezTo>
                  <a:pt x="3870639" y="376990"/>
                  <a:pt x="3831497" y="389182"/>
                  <a:pt x="3792354" y="401374"/>
                </a:cubicBezTo>
                <a:cubicBezTo>
                  <a:pt x="3795241" y="411641"/>
                  <a:pt x="3797808" y="421587"/>
                  <a:pt x="3800696" y="431854"/>
                </a:cubicBezTo>
                <a:cubicBezTo>
                  <a:pt x="3840159" y="422228"/>
                  <a:pt x="3879302" y="412924"/>
                  <a:pt x="3918766" y="403299"/>
                </a:cubicBezTo>
                <a:close/>
                <a:moveTo>
                  <a:pt x="4743651" y="923705"/>
                </a:moveTo>
                <a:cubicBezTo>
                  <a:pt x="4739801" y="918892"/>
                  <a:pt x="4735630" y="914400"/>
                  <a:pt x="4731780" y="909587"/>
                </a:cubicBezTo>
                <a:cubicBezTo>
                  <a:pt x="4697771" y="906379"/>
                  <a:pt x="4663761" y="903171"/>
                  <a:pt x="4636169" y="900283"/>
                </a:cubicBezTo>
                <a:cubicBezTo>
                  <a:pt x="4643227" y="933009"/>
                  <a:pt x="4647719" y="954505"/>
                  <a:pt x="4652211" y="976002"/>
                </a:cubicBezTo>
                <a:cubicBezTo>
                  <a:pt x="4676916" y="961885"/>
                  <a:pt x="4710283" y="942955"/>
                  <a:pt x="4743651" y="923705"/>
                </a:cubicBezTo>
                <a:close/>
                <a:moveTo>
                  <a:pt x="5359988" y="888733"/>
                </a:moveTo>
                <a:cubicBezTo>
                  <a:pt x="5360309" y="892904"/>
                  <a:pt x="5360630" y="897075"/>
                  <a:pt x="5360951" y="901246"/>
                </a:cubicBezTo>
                <a:cubicBezTo>
                  <a:pt x="5390789" y="906058"/>
                  <a:pt x="5420628" y="910871"/>
                  <a:pt x="5452712" y="916004"/>
                </a:cubicBezTo>
                <a:cubicBezTo>
                  <a:pt x="5467470" y="899962"/>
                  <a:pt x="5485438" y="880712"/>
                  <a:pt x="5513672" y="850553"/>
                </a:cubicBezTo>
                <a:cubicBezTo>
                  <a:pt x="5452712" y="865632"/>
                  <a:pt x="5406190" y="877183"/>
                  <a:pt x="5359988" y="888733"/>
                </a:cubicBezTo>
                <a:close/>
                <a:moveTo>
                  <a:pt x="2762451" y="1083163"/>
                </a:moveTo>
                <a:cubicBezTo>
                  <a:pt x="2752184" y="1085730"/>
                  <a:pt x="2741917" y="1088297"/>
                  <a:pt x="2731329" y="1091184"/>
                </a:cubicBezTo>
                <a:cubicBezTo>
                  <a:pt x="2735500" y="1124552"/>
                  <a:pt x="2739992" y="1157599"/>
                  <a:pt x="2744163" y="1190966"/>
                </a:cubicBezTo>
                <a:cubicBezTo>
                  <a:pt x="2759242" y="1179416"/>
                  <a:pt x="2787155" y="1167545"/>
                  <a:pt x="2786835" y="1156636"/>
                </a:cubicBezTo>
                <a:cubicBezTo>
                  <a:pt x="2786193" y="1131610"/>
                  <a:pt x="2771434" y="1107547"/>
                  <a:pt x="2762451" y="1083163"/>
                </a:cubicBezTo>
                <a:close/>
                <a:moveTo>
                  <a:pt x="3010462" y="1393097"/>
                </a:moveTo>
                <a:cubicBezTo>
                  <a:pt x="3051208" y="1359087"/>
                  <a:pt x="3082330" y="1333099"/>
                  <a:pt x="3113452" y="1307111"/>
                </a:cubicBezTo>
                <a:cubicBezTo>
                  <a:pt x="3108960" y="1301657"/>
                  <a:pt x="3104147" y="1296523"/>
                  <a:pt x="3099656" y="1291069"/>
                </a:cubicBezTo>
                <a:cubicBezTo>
                  <a:pt x="3061475" y="1309678"/>
                  <a:pt x="3011424" y="1315453"/>
                  <a:pt x="3010462" y="1393097"/>
                </a:cubicBezTo>
                <a:close/>
                <a:moveTo>
                  <a:pt x="9340356" y="1145086"/>
                </a:moveTo>
                <a:cubicBezTo>
                  <a:pt x="9405165" y="1199308"/>
                  <a:pt x="9472542" y="1204442"/>
                  <a:pt x="9513610" y="1168507"/>
                </a:cubicBezTo>
                <a:cubicBezTo>
                  <a:pt x="9453933" y="1160165"/>
                  <a:pt x="9397144" y="1152465"/>
                  <a:pt x="9340356" y="1145086"/>
                </a:cubicBezTo>
                <a:close/>
                <a:moveTo>
                  <a:pt x="4144959" y="1024449"/>
                </a:moveTo>
                <a:cubicBezTo>
                  <a:pt x="4151697" y="1047550"/>
                  <a:pt x="4157151" y="1067442"/>
                  <a:pt x="4164531" y="1092468"/>
                </a:cubicBezTo>
                <a:cubicBezTo>
                  <a:pt x="4226133" y="1046266"/>
                  <a:pt x="4175439" y="994932"/>
                  <a:pt x="4176081" y="948089"/>
                </a:cubicBezTo>
                <a:cubicBezTo>
                  <a:pt x="4164531" y="976644"/>
                  <a:pt x="4152980" y="1004878"/>
                  <a:pt x="4144959" y="1024449"/>
                </a:cubicBezTo>
                <a:close/>
                <a:moveTo>
                  <a:pt x="10704255" y="1856714"/>
                </a:moveTo>
                <a:cubicBezTo>
                  <a:pt x="10703613" y="1851901"/>
                  <a:pt x="10703293" y="1847409"/>
                  <a:pt x="10702651" y="1842596"/>
                </a:cubicBezTo>
                <a:cubicBezTo>
                  <a:pt x="10682759" y="1827838"/>
                  <a:pt x="10662545" y="1813079"/>
                  <a:pt x="10643616" y="1798962"/>
                </a:cubicBezTo>
                <a:cubicBezTo>
                  <a:pt x="10625328" y="1808587"/>
                  <a:pt x="10604794" y="1819496"/>
                  <a:pt x="10584260" y="1830084"/>
                </a:cubicBezTo>
                <a:cubicBezTo>
                  <a:pt x="10584581" y="1836180"/>
                  <a:pt x="10584581" y="1842596"/>
                  <a:pt x="10584902" y="1848693"/>
                </a:cubicBezTo>
                <a:cubicBezTo>
                  <a:pt x="10624365" y="1851580"/>
                  <a:pt x="10664150" y="1854147"/>
                  <a:pt x="10704255" y="1856714"/>
                </a:cubicBezTo>
                <a:close/>
                <a:moveTo>
                  <a:pt x="8078162" y="804672"/>
                </a:moveTo>
                <a:cubicBezTo>
                  <a:pt x="8032924" y="813977"/>
                  <a:pt x="8001482" y="820714"/>
                  <a:pt x="7953355" y="830660"/>
                </a:cubicBezTo>
                <a:cubicBezTo>
                  <a:pt x="8007898" y="849269"/>
                  <a:pt x="8047682" y="864028"/>
                  <a:pt x="8027790" y="918892"/>
                </a:cubicBezTo>
                <a:cubicBezTo>
                  <a:pt x="8042870" y="884562"/>
                  <a:pt x="8058270" y="849911"/>
                  <a:pt x="8078162" y="804672"/>
                </a:cubicBezTo>
                <a:close/>
                <a:moveTo>
                  <a:pt x="11420695" y="1530417"/>
                </a:moveTo>
                <a:cubicBezTo>
                  <a:pt x="11427433" y="1520792"/>
                  <a:pt x="11434492" y="1511167"/>
                  <a:pt x="11441230" y="1501541"/>
                </a:cubicBezTo>
                <a:cubicBezTo>
                  <a:pt x="11413316" y="1481970"/>
                  <a:pt x="11385403" y="1462078"/>
                  <a:pt x="11357490" y="1442506"/>
                </a:cubicBezTo>
                <a:cubicBezTo>
                  <a:pt x="11352036" y="1452132"/>
                  <a:pt x="11340485" y="1468815"/>
                  <a:pt x="11342089" y="1470099"/>
                </a:cubicBezTo>
                <a:cubicBezTo>
                  <a:pt x="11367115" y="1491274"/>
                  <a:pt x="11394065" y="1510525"/>
                  <a:pt x="11420695" y="1530417"/>
                </a:cubicBezTo>
                <a:close/>
                <a:moveTo>
                  <a:pt x="9688148" y="1327324"/>
                </a:moveTo>
                <a:cubicBezTo>
                  <a:pt x="9605371" y="1321870"/>
                  <a:pt x="9601521" y="1323474"/>
                  <a:pt x="9579062" y="1371921"/>
                </a:cubicBezTo>
                <a:cubicBezTo>
                  <a:pt x="9603125" y="1373204"/>
                  <a:pt x="9626868" y="1374809"/>
                  <a:pt x="9654460" y="1376413"/>
                </a:cubicBezTo>
                <a:cubicBezTo>
                  <a:pt x="9661839" y="1365825"/>
                  <a:pt x="9674673" y="1346895"/>
                  <a:pt x="9688148" y="1327324"/>
                </a:cubicBezTo>
                <a:close/>
                <a:moveTo>
                  <a:pt x="3099977" y="1254814"/>
                </a:moveTo>
                <a:cubicBezTo>
                  <a:pt x="3015595" y="1214708"/>
                  <a:pt x="3015595" y="1214708"/>
                  <a:pt x="2979982" y="1273743"/>
                </a:cubicBezTo>
                <a:cubicBezTo>
                  <a:pt x="3016879" y="1267968"/>
                  <a:pt x="3049925" y="1262514"/>
                  <a:pt x="3099977" y="1254814"/>
                </a:cubicBezTo>
                <a:close/>
                <a:moveTo>
                  <a:pt x="9025609" y="718366"/>
                </a:moveTo>
                <a:cubicBezTo>
                  <a:pt x="9017909" y="720932"/>
                  <a:pt x="9010209" y="723499"/>
                  <a:pt x="9002509" y="726066"/>
                </a:cubicBezTo>
                <a:cubicBezTo>
                  <a:pt x="9003471" y="744033"/>
                  <a:pt x="8999300" y="774834"/>
                  <a:pt x="9006680" y="778042"/>
                </a:cubicBezTo>
                <a:cubicBezTo>
                  <a:pt x="9045501" y="794084"/>
                  <a:pt x="9087211" y="803068"/>
                  <a:pt x="9127958" y="814297"/>
                </a:cubicBezTo>
                <a:cubicBezTo>
                  <a:pt x="9129883" y="808522"/>
                  <a:pt x="9131808" y="802426"/>
                  <a:pt x="9134054" y="796651"/>
                </a:cubicBezTo>
                <a:cubicBezTo>
                  <a:pt x="9086249" y="787026"/>
                  <a:pt x="9024646" y="797934"/>
                  <a:pt x="9025609" y="718366"/>
                </a:cubicBezTo>
                <a:close/>
                <a:moveTo>
                  <a:pt x="10864676" y="956430"/>
                </a:moveTo>
                <a:cubicBezTo>
                  <a:pt x="10855372" y="960601"/>
                  <a:pt x="10837404" y="968943"/>
                  <a:pt x="10819438" y="976964"/>
                </a:cubicBezTo>
                <a:cubicBezTo>
                  <a:pt x="10908311" y="1048191"/>
                  <a:pt x="10908311" y="1048191"/>
                  <a:pt x="10916011" y="1038245"/>
                </a:cubicBezTo>
                <a:cubicBezTo>
                  <a:pt x="10897723" y="1009369"/>
                  <a:pt x="10882002" y="984023"/>
                  <a:pt x="10864676" y="956430"/>
                </a:cubicBezTo>
                <a:close/>
              </a:path>
            </a:pathLst>
          </a:custGeom>
          <a:gradFill>
            <a:gsLst>
              <a:gs pos="12000">
                <a:schemeClr val="bg1">
                  <a:alpha val="0"/>
                </a:schemeClr>
              </a:gs>
              <a:gs pos="66000">
                <a:schemeClr val="bg1"/>
              </a:gs>
            </a:gsLst>
            <a:lin ang="10800000" scaled="1"/>
          </a:gradFill>
          <a:ln w="3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B56FD03-9E18-FF6F-FF96-AEEF80AA1434}"/>
              </a:ext>
            </a:extLst>
          </p:cNvPr>
          <p:cNvSpPr txBox="1"/>
          <p:nvPr/>
        </p:nvSpPr>
        <p:spPr>
          <a:xfrm>
            <a:off x="2804195" y="2929444"/>
            <a:ext cx="2297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n w="19050">
                  <a:solidFill>
                    <a:schemeClr val="bg1"/>
                  </a:solidFill>
                </a:ln>
                <a:gradFill>
                  <a:gsLst>
                    <a:gs pos="0">
                      <a:srgbClr val="F3B59A"/>
                    </a:gs>
                    <a:gs pos="100000">
                      <a:srgbClr val="DF2924"/>
                    </a:gs>
                  </a:gsLst>
                  <a:lin ang="5400000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启航</a:t>
            </a:r>
            <a:r>
              <a:rPr lang="en-US" altLang="zh-CN" sz="3600" dirty="0">
                <a:ln w="19050">
                  <a:solidFill>
                    <a:schemeClr val="bg1"/>
                  </a:solidFill>
                </a:ln>
                <a:gradFill>
                  <a:gsLst>
                    <a:gs pos="0">
                      <a:srgbClr val="F3B59A"/>
                    </a:gs>
                    <a:gs pos="100000">
                      <a:srgbClr val="DF2924"/>
                    </a:gs>
                  </a:gsLst>
                  <a:lin ang="5400000" scaled="1"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202X</a:t>
            </a:r>
            <a:endParaRPr lang="zh-CN" altLang="en-US" sz="3600" dirty="0">
              <a:ln w="19050">
                <a:solidFill>
                  <a:schemeClr val="bg1"/>
                </a:solidFill>
              </a:ln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09E9A0C-8989-6850-C986-3FC28B2B9828}"/>
              </a:ext>
            </a:extLst>
          </p:cNvPr>
          <p:cNvGrpSpPr/>
          <p:nvPr/>
        </p:nvGrpSpPr>
        <p:grpSpPr>
          <a:xfrm>
            <a:off x="1398066" y="5313884"/>
            <a:ext cx="4859044" cy="322058"/>
            <a:chOff x="3666479" y="5645243"/>
            <a:chExt cx="4859044" cy="32205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1723549-F45F-18DD-84DE-DBF888DCCAF6}"/>
                </a:ext>
              </a:extLst>
            </p:cNvPr>
            <p:cNvGrpSpPr/>
            <p:nvPr/>
          </p:nvGrpSpPr>
          <p:grpSpPr>
            <a:xfrm>
              <a:off x="3666479" y="5645243"/>
              <a:ext cx="2343614" cy="322058"/>
              <a:chOff x="4775396" y="5088443"/>
              <a:chExt cx="2343614" cy="322058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1355FD61-06EE-F5AE-B984-65FD0FF57EC3}"/>
                  </a:ext>
                </a:extLst>
              </p:cNvPr>
              <p:cNvSpPr/>
              <p:nvPr/>
            </p:nvSpPr>
            <p:spPr>
              <a:xfrm>
                <a:off x="4775396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88D44B9D-C47C-72DB-EBE4-F03ECA8661C6}"/>
                  </a:ext>
                </a:extLst>
              </p:cNvPr>
              <p:cNvSpPr txBox="1"/>
              <p:nvPr/>
            </p:nvSpPr>
            <p:spPr>
              <a:xfrm>
                <a:off x="5381103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chemeClr val="bg1"/>
                    </a:solidFill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bg1"/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44" name="iconfont-10019-4889788">
                <a:extLst>
                  <a:ext uri="{FF2B5EF4-FFF2-40B4-BE49-F238E27FC236}">
                    <a16:creationId xmlns:a16="http://schemas.microsoft.com/office/drawing/2014/main" id="{86FFCA7A-639D-CAE1-54BD-513730CA2C6F}"/>
                  </a:ext>
                </a:extLst>
              </p:cNvPr>
              <p:cNvSpPr/>
              <p:nvPr/>
            </p:nvSpPr>
            <p:spPr>
              <a:xfrm>
                <a:off x="4871374" y="5143822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B42934B-DB50-6804-2E42-707642739F1F}"/>
                </a:ext>
              </a:extLst>
            </p:cNvPr>
            <p:cNvGrpSpPr/>
            <p:nvPr/>
          </p:nvGrpSpPr>
          <p:grpSpPr>
            <a:xfrm>
              <a:off x="6181909" y="5645243"/>
              <a:ext cx="2343614" cy="322058"/>
              <a:chOff x="6146821" y="5645243"/>
              <a:chExt cx="2343614" cy="322058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0A3073C-ABA9-4EC1-044C-7071AC13291F}"/>
                  </a:ext>
                </a:extLst>
              </p:cNvPr>
              <p:cNvGrpSpPr/>
              <p:nvPr/>
            </p:nvGrpSpPr>
            <p:grpSpPr>
              <a:xfrm>
                <a:off x="6146821" y="5645243"/>
                <a:ext cx="2343614" cy="322058"/>
                <a:chOff x="5299720" y="5088443"/>
                <a:chExt cx="2343614" cy="322058"/>
              </a:xfrm>
            </p:grpSpPr>
            <p:sp>
              <p:nvSpPr>
                <p:cNvPr id="40" name="矩形: 圆角 39">
                  <a:extLst>
                    <a:ext uri="{FF2B5EF4-FFF2-40B4-BE49-F238E27FC236}">
                      <a16:creationId xmlns:a16="http://schemas.microsoft.com/office/drawing/2014/main" id="{4C1DB216-D517-DA73-595A-D9DAD4C534A2}"/>
                    </a:ext>
                  </a:extLst>
                </p:cNvPr>
                <p:cNvSpPr/>
                <p:nvPr/>
              </p:nvSpPr>
              <p:spPr>
                <a:xfrm>
                  <a:off x="5299720" y="5088443"/>
                  <a:ext cx="2343614" cy="32205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AA7C9EE3-5D75-B493-C0A0-9FFC68FA73FB}"/>
                    </a:ext>
                  </a:extLst>
                </p:cNvPr>
                <p:cNvSpPr txBox="1"/>
                <p:nvPr/>
              </p:nvSpPr>
              <p:spPr>
                <a:xfrm>
                  <a:off x="5905426" y="5129898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b="1">
                      <a:solidFill>
                        <a:schemeClr val="bg1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ym typeface="+mn-lt"/>
                    </a:rPr>
                    <a:t>时间：</a:t>
                  </a:r>
                  <a:r>
                    <a:rPr lang="en-US" altLang="zh-CN" dirty="0">
                      <a:sym typeface="+mn-lt"/>
                    </a:rPr>
                    <a:t>2023.12.29</a:t>
                  </a:r>
                  <a:endParaRPr lang="zh-CN" altLang="en-US" dirty="0">
                    <a:sym typeface="+mn-lt"/>
                  </a:endParaRPr>
                </a:p>
              </p:txBody>
            </p:sp>
          </p:grpSp>
          <p:sp>
            <p:nvSpPr>
              <p:cNvPr id="39" name="iconfont-11899-5651509">
                <a:extLst>
                  <a:ext uri="{FF2B5EF4-FFF2-40B4-BE49-F238E27FC236}">
                    <a16:creationId xmlns:a16="http://schemas.microsoft.com/office/drawing/2014/main" id="{2F6A1514-9534-CD98-946A-C0642314E05E}"/>
                  </a:ext>
                </a:extLst>
              </p:cNvPr>
              <p:cNvSpPr/>
              <p:nvPr/>
            </p:nvSpPr>
            <p:spPr>
              <a:xfrm>
                <a:off x="6242756" y="5700622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E8BE4CD4-E138-4AE9-ACC9-C6C98DD57D5C}"/>
              </a:ext>
            </a:extLst>
          </p:cNvPr>
          <p:cNvSpPr txBox="1"/>
          <p:nvPr/>
        </p:nvSpPr>
        <p:spPr>
          <a:xfrm>
            <a:off x="1659589" y="431069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F8ED"/>
                </a:solidFill>
              </a:rPr>
              <a:t>2024</a:t>
            </a:r>
            <a:endParaRPr lang="zh-CN" altLang="en-US" dirty="0">
              <a:solidFill>
                <a:srgbClr val="FFF8ED"/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0" y="4651953"/>
            <a:ext cx="4115691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2762638" y="4251890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8ED"/>
                </a:solidFill>
              </a:rPr>
              <a:t>新年工作计划</a:t>
            </a:r>
            <a:r>
              <a:rPr lang="en-US" altLang="zh-CN" dirty="0">
                <a:solidFill>
                  <a:srgbClr val="FFF8ED"/>
                </a:solidFill>
              </a:rPr>
              <a:t>PPT</a:t>
            </a:r>
            <a:r>
              <a:rPr lang="zh-CN" altLang="en-US" dirty="0">
                <a:solidFill>
                  <a:srgbClr val="FFF8ED"/>
                </a:solidFill>
              </a:rPr>
              <a:t>模板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2407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8CEFA6-A14D-F5FD-B140-162C5866EF70}"/>
              </a:ext>
            </a:extLst>
          </p:cNvPr>
          <p:cNvGrpSpPr/>
          <p:nvPr/>
        </p:nvGrpSpPr>
        <p:grpSpPr>
          <a:xfrm>
            <a:off x="730065" y="955952"/>
            <a:ext cx="5662475" cy="2279334"/>
            <a:chOff x="730065" y="955952"/>
            <a:chExt cx="5662475" cy="2279334"/>
          </a:xfrm>
          <a:solidFill>
            <a:schemeClr val="bg1"/>
          </a:solidFill>
          <a:effectLst>
            <a:outerShdw dist="38100" dir="2700000" algn="tl" rotWithShape="0">
              <a:srgbClr val="DF2924">
                <a:alpha val="27000"/>
              </a:srgbClr>
            </a:outerShdw>
          </a:effectLst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EA4A058-EE58-3BB6-6BC6-F357FBBD0274}"/>
                </a:ext>
              </a:extLst>
            </p:cNvPr>
            <p:cNvSpPr txBox="1"/>
            <p:nvPr/>
          </p:nvSpPr>
          <p:spPr>
            <a:xfrm>
              <a:off x="730065" y="955952"/>
              <a:ext cx="2102627" cy="2122739"/>
            </a:xfrm>
            <a:custGeom>
              <a:avLst/>
              <a:gdLst/>
              <a:ahLst/>
              <a:cxnLst/>
              <a:rect l="l" t="t" r="r" b="b"/>
              <a:pathLst>
                <a:path w="1066800" h="1077004">
                  <a:moveTo>
                    <a:pt x="733425" y="985837"/>
                  </a:moveTo>
                  <a:cubicBezTo>
                    <a:pt x="730250" y="985837"/>
                    <a:pt x="727869" y="987424"/>
                    <a:pt x="726281" y="990600"/>
                  </a:cubicBezTo>
                  <a:cubicBezTo>
                    <a:pt x="724694" y="993775"/>
                    <a:pt x="725488" y="995362"/>
                    <a:pt x="728663" y="995362"/>
                  </a:cubicBezTo>
                  <a:cubicBezTo>
                    <a:pt x="731838" y="995362"/>
                    <a:pt x="733425" y="992187"/>
                    <a:pt x="733425" y="985837"/>
                  </a:cubicBezTo>
                  <a:close/>
                  <a:moveTo>
                    <a:pt x="723900" y="890587"/>
                  </a:moveTo>
                  <a:cubicBezTo>
                    <a:pt x="727075" y="900112"/>
                    <a:pt x="728663" y="917575"/>
                    <a:pt x="728663" y="942975"/>
                  </a:cubicBezTo>
                  <a:lnTo>
                    <a:pt x="728663" y="938212"/>
                  </a:lnTo>
                  <a:lnTo>
                    <a:pt x="728663" y="928687"/>
                  </a:lnTo>
                  <a:cubicBezTo>
                    <a:pt x="728663" y="909637"/>
                    <a:pt x="727075" y="896937"/>
                    <a:pt x="723900" y="890587"/>
                  </a:cubicBezTo>
                  <a:close/>
                  <a:moveTo>
                    <a:pt x="414338" y="857250"/>
                  </a:moveTo>
                  <a:cubicBezTo>
                    <a:pt x="412750" y="857250"/>
                    <a:pt x="410766" y="858043"/>
                    <a:pt x="408385" y="859631"/>
                  </a:cubicBezTo>
                  <a:lnTo>
                    <a:pt x="407459" y="860425"/>
                  </a:lnTo>
                  <a:lnTo>
                    <a:pt x="407789" y="858440"/>
                  </a:lnTo>
                  <a:cubicBezTo>
                    <a:pt x="408980" y="857646"/>
                    <a:pt x="411163" y="857250"/>
                    <a:pt x="414338" y="857250"/>
                  </a:cubicBezTo>
                  <a:close/>
                  <a:moveTo>
                    <a:pt x="796454" y="802704"/>
                  </a:moveTo>
                  <a:lnTo>
                    <a:pt x="796454" y="809625"/>
                  </a:lnTo>
                  <a:cubicBezTo>
                    <a:pt x="796454" y="807243"/>
                    <a:pt x="796265" y="805358"/>
                    <a:pt x="795887" y="803969"/>
                  </a:cubicBezTo>
                  <a:lnTo>
                    <a:pt x="795230" y="802935"/>
                  </a:lnTo>
                  <a:lnTo>
                    <a:pt x="795933" y="803076"/>
                  </a:lnTo>
                  <a:close/>
                  <a:moveTo>
                    <a:pt x="794184" y="801290"/>
                  </a:moveTo>
                  <a:lnTo>
                    <a:pt x="795230" y="802935"/>
                  </a:lnTo>
                  <a:lnTo>
                    <a:pt x="792956" y="802481"/>
                  </a:lnTo>
                  <a:lnTo>
                    <a:pt x="793323" y="801381"/>
                  </a:lnTo>
                  <a:close/>
                  <a:moveTo>
                    <a:pt x="771824" y="788298"/>
                  </a:moveTo>
                  <a:lnTo>
                    <a:pt x="773232" y="789682"/>
                  </a:lnTo>
                  <a:cubicBezTo>
                    <a:pt x="776609" y="792658"/>
                    <a:pt x="778297" y="792956"/>
                    <a:pt x="778297" y="790574"/>
                  </a:cubicBezTo>
                  <a:close/>
                  <a:moveTo>
                    <a:pt x="547688" y="776287"/>
                  </a:moveTo>
                  <a:lnTo>
                    <a:pt x="547688" y="781050"/>
                  </a:lnTo>
                  <a:cubicBezTo>
                    <a:pt x="544513" y="781050"/>
                    <a:pt x="542925" y="780256"/>
                    <a:pt x="542925" y="778668"/>
                  </a:cubicBezTo>
                  <a:cubicBezTo>
                    <a:pt x="542925" y="777081"/>
                    <a:pt x="544513" y="776287"/>
                    <a:pt x="547688" y="776287"/>
                  </a:cubicBezTo>
                  <a:close/>
                  <a:moveTo>
                    <a:pt x="723900" y="747712"/>
                  </a:moveTo>
                  <a:lnTo>
                    <a:pt x="723900" y="752475"/>
                  </a:lnTo>
                  <a:lnTo>
                    <a:pt x="728663" y="752475"/>
                  </a:lnTo>
                  <a:close/>
                  <a:moveTo>
                    <a:pt x="465534" y="731043"/>
                  </a:moveTo>
                  <a:cubicBezTo>
                    <a:pt x="466328" y="731043"/>
                    <a:pt x="466725" y="731837"/>
                    <a:pt x="466725" y="733425"/>
                  </a:cubicBezTo>
                  <a:lnTo>
                    <a:pt x="461963" y="733425"/>
                  </a:lnTo>
                  <a:cubicBezTo>
                    <a:pt x="463550" y="731837"/>
                    <a:pt x="464741" y="731043"/>
                    <a:pt x="465534" y="731043"/>
                  </a:cubicBezTo>
                  <a:close/>
                  <a:moveTo>
                    <a:pt x="452438" y="726281"/>
                  </a:moveTo>
                  <a:cubicBezTo>
                    <a:pt x="454025" y="726281"/>
                    <a:pt x="455613" y="727075"/>
                    <a:pt x="457200" y="728662"/>
                  </a:cubicBezTo>
                  <a:cubicBezTo>
                    <a:pt x="460375" y="728662"/>
                    <a:pt x="461169" y="729456"/>
                    <a:pt x="459581" y="731043"/>
                  </a:cubicBezTo>
                  <a:cubicBezTo>
                    <a:pt x="457994" y="732631"/>
                    <a:pt x="455613" y="733425"/>
                    <a:pt x="452438" y="733425"/>
                  </a:cubicBezTo>
                  <a:lnTo>
                    <a:pt x="442913" y="733425"/>
                  </a:lnTo>
                  <a:lnTo>
                    <a:pt x="438150" y="733425"/>
                  </a:lnTo>
                  <a:cubicBezTo>
                    <a:pt x="434975" y="733425"/>
                    <a:pt x="434975" y="731837"/>
                    <a:pt x="438150" y="728662"/>
                  </a:cubicBezTo>
                  <a:cubicBezTo>
                    <a:pt x="441325" y="731837"/>
                    <a:pt x="444500" y="731837"/>
                    <a:pt x="447675" y="728662"/>
                  </a:cubicBezTo>
                  <a:cubicBezTo>
                    <a:pt x="449263" y="727075"/>
                    <a:pt x="450850" y="726281"/>
                    <a:pt x="452438" y="726281"/>
                  </a:cubicBezTo>
                  <a:close/>
                  <a:moveTo>
                    <a:pt x="471488" y="723900"/>
                  </a:moveTo>
                  <a:lnTo>
                    <a:pt x="466725" y="728662"/>
                  </a:lnTo>
                  <a:cubicBezTo>
                    <a:pt x="463550" y="728662"/>
                    <a:pt x="462756" y="727868"/>
                    <a:pt x="464344" y="726281"/>
                  </a:cubicBezTo>
                  <a:lnTo>
                    <a:pt x="466725" y="725487"/>
                  </a:lnTo>
                  <a:close/>
                  <a:moveTo>
                    <a:pt x="419100" y="723900"/>
                  </a:moveTo>
                  <a:cubicBezTo>
                    <a:pt x="419100" y="723900"/>
                    <a:pt x="422275" y="725487"/>
                    <a:pt x="428625" y="728662"/>
                  </a:cubicBezTo>
                  <a:cubicBezTo>
                    <a:pt x="428625" y="731837"/>
                    <a:pt x="427831" y="733425"/>
                    <a:pt x="426244" y="733425"/>
                  </a:cubicBezTo>
                  <a:cubicBezTo>
                    <a:pt x="424656" y="733425"/>
                    <a:pt x="423863" y="731837"/>
                    <a:pt x="423863" y="728662"/>
                  </a:cubicBezTo>
                  <a:cubicBezTo>
                    <a:pt x="420688" y="728662"/>
                    <a:pt x="419100" y="727075"/>
                    <a:pt x="419100" y="723900"/>
                  </a:cubicBezTo>
                  <a:close/>
                  <a:moveTo>
                    <a:pt x="599182" y="717946"/>
                  </a:moveTo>
                  <a:cubicBezTo>
                    <a:pt x="597396" y="717946"/>
                    <a:pt x="592931" y="721518"/>
                    <a:pt x="585788" y="728662"/>
                  </a:cubicBezTo>
                  <a:lnTo>
                    <a:pt x="576263" y="738187"/>
                  </a:lnTo>
                  <a:lnTo>
                    <a:pt x="576263" y="752475"/>
                  </a:lnTo>
                  <a:lnTo>
                    <a:pt x="585788" y="738187"/>
                  </a:lnTo>
                  <a:lnTo>
                    <a:pt x="595313" y="728662"/>
                  </a:lnTo>
                  <a:cubicBezTo>
                    <a:pt x="595313" y="728662"/>
                    <a:pt x="596900" y="725487"/>
                    <a:pt x="600075" y="719137"/>
                  </a:cubicBezTo>
                  <a:cubicBezTo>
                    <a:pt x="600075" y="718343"/>
                    <a:pt x="599777" y="717946"/>
                    <a:pt x="599182" y="717946"/>
                  </a:cubicBezTo>
                  <a:close/>
                  <a:moveTo>
                    <a:pt x="585788" y="676275"/>
                  </a:moveTo>
                  <a:cubicBezTo>
                    <a:pt x="582613" y="679450"/>
                    <a:pt x="579438" y="681037"/>
                    <a:pt x="576263" y="681037"/>
                  </a:cubicBezTo>
                  <a:cubicBezTo>
                    <a:pt x="573088" y="681037"/>
                    <a:pt x="571500" y="684212"/>
                    <a:pt x="571500" y="690562"/>
                  </a:cubicBezTo>
                  <a:close/>
                  <a:moveTo>
                    <a:pt x="885825" y="657225"/>
                  </a:moveTo>
                  <a:cubicBezTo>
                    <a:pt x="885825" y="660400"/>
                    <a:pt x="887413" y="662781"/>
                    <a:pt x="890588" y="664368"/>
                  </a:cubicBezTo>
                  <a:cubicBezTo>
                    <a:pt x="893763" y="665956"/>
                    <a:pt x="895350" y="665162"/>
                    <a:pt x="895350" y="661987"/>
                  </a:cubicBezTo>
                  <a:cubicBezTo>
                    <a:pt x="895350" y="658812"/>
                    <a:pt x="892175" y="657225"/>
                    <a:pt x="885825" y="657225"/>
                  </a:cubicBezTo>
                  <a:close/>
                  <a:moveTo>
                    <a:pt x="895350" y="640556"/>
                  </a:moveTo>
                  <a:cubicBezTo>
                    <a:pt x="892175" y="642143"/>
                    <a:pt x="890588" y="644525"/>
                    <a:pt x="890588" y="647700"/>
                  </a:cubicBezTo>
                  <a:cubicBezTo>
                    <a:pt x="887413" y="650875"/>
                    <a:pt x="887413" y="653256"/>
                    <a:pt x="890588" y="654843"/>
                  </a:cubicBezTo>
                  <a:cubicBezTo>
                    <a:pt x="893763" y="656431"/>
                    <a:pt x="896938" y="654050"/>
                    <a:pt x="900113" y="647700"/>
                  </a:cubicBezTo>
                  <a:cubicBezTo>
                    <a:pt x="900113" y="641350"/>
                    <a:pt x="898525" y="638968"/>
                    <a:pt x="895350" y="640556"/>
                  </a:cubicBezTo>
                  <a:close/>
                  <a:moveTo>
                    <a:pt x="406718" y="631507"/>
                  </a:moveTo>
                  <a:lnTo>
                    <a:pt x="407194" y="632221"/>
                  </a:lnTo>
                  <a:lnTo>
                    <a:pt x="404813" y="633412"/>
                  </a:lnTo>
                  <a:close/>
                  <a:moveTo>
                    <a:pt x="520303" y="616148"/>
                  </a:moveTo>
                  <a:cubicBezTo>
                    <a:pt x="521097" y="615751"/>
                    <a:pt x="520700" y="615950"/>
                    <a:pt x="519113" y="616743"/>
                  </a:cubicBezTo>
                  <a:lnTo>
                    <a:pt x="519113" y="616743"/>
                  </a:lnTo>
                  <a:lnTo>
                    <a:pt x="514350" y="619125"/>
                  </a:lnTo>
                  <a:lnTo>
                    <a:pt x="500063" y="633412"/>
                  </a:lnTo>
                  <a:lnTo>
                    <a:pt x="461963" y="666750"/>
                  </a:lnTo>
                  <a:cubicBezTo>
                    <a:pt x="465138" y="669925"/>
                    <a:pt x="473075" y="671512"/>
                    <a:pt x="485775" y="671512"/>
                  </a:cubicBezTo>
                  <a:cubicBezTo>
                    <a:pt x="501650" y="671512"/>
                    <a:pt x="511175" y="669925"/>
                    <a:pt x="514350" y="666750"/>
                  </a:cubicBezTo>
                  <a:cubicBezTo>
                    <a:pt x="517525" y="663575"/>
                    <a:pt x="519113" y="658812"/>
                    <a:pt x="519113" y="652462"/>
                  </a:cubicBezTo>
                  <a:lnTo>
                    <a:pt x="519113" y="623887"/>
                  </a:lnTo>
                  <a:lnTo>
                    <a:pt x="523875" y="628650"/>
                  </a:lnTo>
                  <a:lnTo>
                    <a:pt x="523875" y="623887"/>
                  </a:lnTo>
                  <a:lnTo>
                    <a:pt x="519113" y="623887"/>
                  </a:lnTo>
                  <a:lnTo>
                    <a:pt x="519113" y="616743"/>
                  </a:lnTo>
                  <a:close/>
                  <a:moveTo>
                    <a:pt x="752589" y="600245"/>
                  </a:moveTo>
                  <a:lnTo>
                    <a:pt x="755650" y="604837"/>
                  </a:lnTo>
                  <a:lnTo>
                    <a:pt x="747713" y="604837"/>
                  </a:lnTo>
                  <a:close/>
                  <a:moveTo>
                    <a:pt x="738188" y="585787"/>
                  </a:moveTo>
                  <a:lnTo>
                    <a:pt x="739974" y="585787"/>
                  </a:lnTo>
                  <a:lnTo>
                    <a:pt x="738270" y="586852"/>
                  </a:lnTo>
                  <a:close/>
                  <a:moveTo>
                    <a:pt x="642938" y="559593"/>
                  </a:moveTo>
                  <a:cubicBezTo>
                    <a:pt x="639763" y="558006"/>
                    <a:pt x="638175" y="560387"/>
                    <a:pt x="638175" y="566737"/>
                  </a:cubicBezTo>
                  <a:lnTo>
                    <a:pt x="642938" y="566737"/>
                  </a:lnTo>
                  <a:cubicBezTo>
                    <a:pt x="646113" y="563562"/>
                    <a:pt x="646113" y="561181"/>
                    <a:pt x="642938" y="559593"/>
                  </a:cubicBezTo>
                  <a:close/>
                  <a:moveTo>
                    <a:pt x="609600" y="533400"/>
                  </a:moveTo>
                  <a:lnTo>
                    <a:pt x="609600" y="538162"/>
                  </a:lnTo>
                  <a:lnTo>
                    <a:pt x="600075" y="538162"/>
                  </a:lnTo>
                  <a:lnTo>
                    <a:pt x="590550" y="547687"/>
                  </a:lnTo>
                  <a:lnTo>
                    <a:pt x="576263" y="561975"/>
                  </a:lnTo>
                  <a:lnTo>
                    <a:pt x="566738" y="571500"/>
                  </a:lnTo>
                  <a:lnTo>
                    <a:pt x="566738" y="581025"/>
                  </a:lnTo>
                  <a:lnTo>
                    <a:pt x="561975" y="576262"/>
                  </a:lnTo>
                  <a:lnTo>
                    <a:pt x="561975" y="581025"/>
                  </a:lnTo>
                  <a:cubicBezTo>
                    <a:pt x="561975" y="587375"/>
                    <a:pt x="562769" y="596106"/>
                    <a:pt x="564356" y="607218"/>
                  </a:cubicBezTo>
                  <a:cubicBezTo>
                    <a:pt x="565944" y="618331"/>
                    <a:pt x="566738" y="627062"/>
                    <a:pt x="566738" y="633412"/>
                  </a:cubicBezTo>
                  <a:lnTo>
                    <a:pt x="566738" y="642937"/>
                  </a:lnTo>
                  <a:cubicBezTo>
                    <a:pt x="569913" y="642937"/>
                    <a:pt x="572294" y="642143"/>
                    <a:pt x="573881" y="640556"/>
                  </a:cubicBezTo>
                  <a:cubicBezTo>
                    <a:pt x="575469" y="638968"/>
                    <a:pt x="577850" y="638175"/>
                    <a:pt x="581025" y="638175"/>
                  </a:cubicBezTo>
                  <a:cubicBezTo>
                    <a:pt x="584200" y="638175"/>
                    <a:pt x="585788" y="636587"/>
                    <a:pt x="585788" y="633412"/>
                  </a:cubicBezTo>
                  <a:cubicBezTo>
                    <a:pt x="588963" y="633412"/>
                    <a:pt x="590550" y="632618"/>
                    <a:pt x="590550" y="631031"/>
                  </a:cubicBezTo>
                  <a:cubicBezTo>
                    <a:pt x="590550" y="629443"/>
                    <a:pt x="592138" y="628650"/>
                    <a:pt x="595313" y="628650"/>
                  </a:cubicBezTo>
                  <a:cubicBezTo>
                    <a:pt x="595313" y="628650"/>
                    <a:pt x="598488" y="627062"/>
                    <a:pt x="604838" y="623887"/>
                  </a:cubicBezTo>
                  <a:lnTo>
                    <a:pt x="609600" y="623887"/>
                  </a:lnTo>
                  <a:lnTo>
                    <a:pt x="614363" y="619125"/>
                  </a:lnTo>
                  <a:lnTo>
                    <a:pt x="619125" y="619125"/>
                  </a:lnTo>
                  <a:lnTo>
                    <a:pt x="623888" y="614362"/>
                  </a:lnTo>
                  <a:lnTo>
                    <a:pt x="628650" y="614362"/>
                  </a:lnTo>
                  <a:cubicBezTo>
                    <a:pt x="631825" y="614362"/>
                    <a:pt x="633413" y="608012"/>
                    <a:pt x="633413" y="595312"/>
                  </a:cubicBezTo>
                  <a:cubicBezTo>
                    <a:pt x="636588" y="592137"/>
                    <a:pt x="638175" y="581025"/>
                    <a:pt x="638175" y="561975"/>
                  </a:cubicBezTo>
                  <a:lnTo>
                    <a:pt x="638175" y="552450"/>
                  </a:lnTo>
                  <a:lnTo>
                    <a:pt x="638175" y="538162"/>
                  </a:lnTo>
                  <a:cubicBezTo>
                    <a:pt x="635000" y="534987"/>
                    <a:pt x="632619" y="534987"/>
                    <a:pt x="631031" y="538162"/>
                  </a:cubicBezTo>
                  <a:cubicBezTo>
                    <a:pt x="629444" y="541337"/>
                    <a:pt x="627063" y="542925"/>
                    <a:pt x="623888" y="542925"/>
                  </a:cubicBezTo>
                  <a:cubicBezTo>
                    <a:pt x="630238" y="536575"/>
                    <a:pt x="625475" y="533400"/>
                    <a:pt x="609600" y="533400"/>
                  </a:cubicBezTo>
                  <a:close/>
                  <a:moveTo>
                    <a:pt x="823913" y="495300"/>
                  </a:moveTo>
                  <a:cubicBezTo>
                    <a:pt x="827088" y="498475"/>
                    <a:pt x="824706" y="501650"/>
                    <a:pt x="816769" y="504825"/>
                  </a:cubicBezTo>
                  <a:cubicBezTo>
                    <a:pt x="808831" y="508000"/>
                    <a:pt x="803275" y="509587"/>
                    <a:pt x="800100" y="509587"/>
                  </a:cubicBezTo>
                  <a:cubicBezTo>
                    <a:pt x="806450" y="506412"/>
                    <a:pt x="810419" y="504031"/>
                    <a:pt x="812006" y="502443"/>
                  </a:cubicBezTo>
                  <a:cubicBezTo>
                    <a:pt x="813594" y="500856"/>
                    <a:pt x="817563" y="498475"/>
                    <a:pt x="823913" y="495300"/>
                  </a:cubicBezTo>
                  <a:close/>
                  <a:moveTo>
                    <a:pt x="847725" y="485775"/>
                  </a:moveTo>
                  <a:lnTo>
                    <a:pt x="838200" y="490537"/>
                  </a:lnTo>
                  <a:cubicBezTo>
                    <a:pt x="835025" y="493712"/>
                    <a:pt x="830263" y="495300"/>
                    <a:pt x="823913" y="495300"/>
                  </a:cubicBezTo>
                  <a:cubicBezTo>
                    <a:pt x="830263" y="488950"/>
                    <a:pt x="838200" y="485775"/>
                    <a:pt x="847725" y="485775"/>
                  </a:cubicBezTo>
                  <a:close/>
                  <a:moveTo>
                    <a:pt x="863203" y="478631"/>
                  </a:moveTo>
                  <a:cubicBezTo>
                    <a:pt x="863997" y="478631"/>
                    <a:pt x="865188" y="479425"/>
                    <a:pt x="866775" y="481012"/>
                  </a:cubicBezTo>
                  <a:lnTo>
                    <a:pt x="862013" y="481012"/>
                  </a:lnTo>
                  <a:cubicBezTo>
                    <a:pt x="862013" y="479425"/>
                    <a:pt x="862410" y="478631"/>
                    <a:pt x="863203" y="478631"/>
                  </a:cubicBezTo>
                  <a:close/>
                  <a:moveTo>
                    <a:pt x="910828" y="456009"/>
                  </a:moveTo>
                  <a:cubicBezTo>
                    <a:pt x="908447" y="455215"/>
                    <a:pt x="904875" y="455612"/>
                    <a:pt x="900113" y="457200"/>
                  </a:cubicBezTo>
                  <a:lnTo>
                    <a:pt x="852488" y="471487"/>
                  </a:lnTo>
                  <a:cubicBezTo>
                    <a:pt x="833438" y="477837"/>
                    <a:pt x="822325" y="481012"/>
                    <a:pt x="819150" y="481012"/>
                  </a:cubicBezTo>
                  <a:cubicBezTo>
                    <a:pt x="815975" y="484187"/>
                    <a:pt x="811213" y="485775"/>
                    <a:pt x="804863" y="485775"/>
                  </a:cubicBezTo>
                  <a:cubicBezTo>
                    <a:pt x="798513" y="485775"/>
                    <a:pt x="795338" y="488950"/>
                    <a:pt x="795338" y="495300"/>
                  </a:cubicBezTo>
                  <a:cubicBezTo>
                    <a:pt x="801688" y="495300"/>
                    <a:pt x="804863" y="496962"/>
                    <a:pt x="804863" y="500285"/>
                  </a:cubicBezTo>
                  <a:cubicBezTo>
                    <a:pt x="804863" y="500285"/>
                    <a:pt x="801167" y="501947"/>
                    <a:pt x="793775" y="505271"/>
                  </a:cubicBezTo>
                  <a:cubicBezTo>
                    <a:pt x="790054" y="505271"/>
                    <a:pt x="788194" y="501947"/>
                    <a:pt x="788194" y="495300"/>
                  </a:cubicBezTo>
                  <a:cubicBezTo>
                    <a:pt x="773906" y="495300"/>
                    <a:pt x="766763" y="496962"/>
                    <a:pt x="766763" y="500285"/>
                  </a:cubicBezTo>
                  <a:lnTo>
                    <a:pt x="762000" y="495300"/>
                  </a:lnTo>
                  <a:lnTo>
                    <a:pt x="758758" y="494219"/>
                  </a:lnTo>
                  <a:lnTo>
                    <a:pt x="771525" y="525140"/>
                  </a:lnTo>
                  <a:lnTo>
                    <a:pt x="771525" y="550068"/>
                  </a:lnTo>
                  <a:lnTo>
                    <a:pt x="771525" y="560040"/>
                  </a:lnTo>
                  <a:cubicBezTo>
                    <a:pt x="768350" y="560040"/>
                    <a:pt x="765175" y="561702"/>
                    <a:pt x="762000" y="565026"/>
                  </a:cubicBezTo>
                  <a:cubicBezTo>
                    <a:pt x="758825" y="568349"/>
                    <a:pt x="756444" y="569180"/>
                    <a:pt x="754856" y="567518"/>
                  </a:cubicBezTo>
                  <a:cubicBezTo>
                    <a:pt x="753269" y="565856"/>
                    <a:pt x="752475" y="568349"/>
                    <a:pt x="752475" y="574997"/>
                  </a:cubicBezTo>
                  <a:cubicBezTo>
                    <a:pt x="749300" y="568349"/>
                    <a:pt x="745331" y="567506"/>
                    <a:pt x="740569" y="572467"/>
                  </a:cubicBezTo>
                  <a:cubicBezTo>
                    <a:pt x="735806" y="577428"/>
                    <a:pt x="736600" y="578271"/>
                    <a:pt x="742950" y="574997"/>
                  </a:cubicBezTo>
                  <a:cubicBezTo>
                    <a:pt x="742950" y="581595"/>
                    <a:pt x="740569" y="584894"/>
                    <a:pt x="735806" y="584894"/>
                  </a:cubicBezTo>
                  <a:cubicBezTo>
                    <a:pt x="731044" y="584894"/>
                    <a:pt x="727075" y="588218"/>
                    <a:pt x="723900" y="594866"/>
                  </a:cubicBezTo>
                  <a:cubicBezTo>
                    <a:pt x="727075" y="594866"/>
                    <a:pt x="730250" y="593204"/>
                    <a:pt x="733425" y="589880"/>
                  </a:cubicBezTo>
                  <a:lnTo>
                    <a:pt x="738270" y="586852"/>
                  </a:lnTo>
                  <a:lnTo>
                    <a:pt x="738485" y="589657"/>
                  </a:lnTo>
                  <a:cubicBezTo>
                    <a:pt x="739081" y="592633"/>
                    <a:pt x="740569" y="592931"/>
                    <a:pt x="742950" y="590550"/>
                  </a:cubicBezTo>
                  <a:cubicBezTo>
                    <a:pt x="746125" y="587375"/>
                    <a:pt x="749300" y="585787"/>
                    <a:pt x="752475" y="585787"/>
                  </a:cubicBezTo>
                  <a:lnTo>
                    <a:pt x="739974" y="585787"/>
                  </a:lnTo>
                  <a:lnTo>
                    <a:pt x="757238" y="574997"/>
                  </a:lnTo>
                  <a:cubicBezTo>
                    <a:pt x="763588" y="581595"/>
                    <a:pt x="766763" y="579933"/>
                    <a:pt x="766763" y="570011"/>
                  </a:cubicBezTo>
                  <a:cubicBezTo>
                    <a:pt x="769938" y="570011"/>
                    <a:pt x="771525" y="568349"/>
                    <a:pt x="771525" y="565026"/>
                  </a:cubicBezTo>
                  <a:lnTo>
                    <a:pt x="777850" y="565026"/>
                  </a:lnTo>
                  <a:cubicBezTo>
                    <a:pt x="786334" y="558378"/>
                    <a:pt x="788467" y="551730"/>
                    <a:pt x="784250" y="545083"/>
                  </a:cubicBezTo>
                  <a:lnTo>
                    <a:pt x="790575" y="540097"/>
                  </a:lnTo>
                  <a:lnTo>
                    <a:pt x="790575" y="560040"/>
                  </a:lnTo>
                  <a:lnTo>
                    <a:pt x="790575" y="565026"/>
                  </a:lnTo>
                  <a:lnTo>
                    <a:pt x="795338" y="565026"/>
                  </a:lnTo>
                  <a:lnTo>
                    <a:pt x="795338" y="584894"/>
                  </a:lnTo>
                  <a:cubicBezTo>
                    <a:pt x="791815" y="584894"/>
                    <a:pt x="790054" y="583232"/>
                    <a:pt x="790054" y="579908"/>
                  </a:cubicBezTo>
                  <a:lnTo>
                    <a:pt x="790054" y="589880"/>
                  </a:lnTo>
                  <a:cubicBezTo>
                    <a:pt x="783010" y="583232"/>
                    <a:pt x="775072" y="582401"/>
                    <a:pt x="766242" y="587387"/>
                  </a:cubicBezTo>
                  <a:lnTo>
                    <a:pt x="752589" y="600245"/>
                  </a:lnTo>
                  <a:lnTo>
                    <a:pt x="752475" y="600075"/>
                  </a:lnTo>
                  <a:cubicBezTo>
                    <a:pt x="746125" y="603250"/>
                    <a:pt x="742156" y="606425"/>
                    <a:pt x="740569" y="609600"/>
                  </a:cubicBezTo>
                  <a:cubicBezTo>
                    <a:pt x="738981" y="612775"/>
                    <a:pt x="735013" y="615950"/>
                    <a:pt x="728663" y="619125"/>
                  </a:cubicBezTo>
                  <a:cubicBezTo>
                    <a:pt x="725488" y="622300"/>
                    <a:pt x="723900" y="631825"/>
                    <a:pt x="723900" y="647700"/>
                  </a:cubicBezTo>
                  <a:lnTo>
                    <a:pt x="723900" y="671512"/>
                  </a:lnTo>
                  <a:lnTo>
                    <a:pt x="723900" y="685800"/>
                  </a:lnTo>
                  <a:lnTo>
                    <a:pt x="723900" y="690562"/>
                  </a:lnTo>
                  <a:lnTo>
                    <a:pt x="723900" y="695325"/>
                  </a:lnTo>
                  <a:lnTo>
                    <a:pt x="723900" y="714375"/>
                  </a:lnTo>
                  <a:lnTo>
                    <a:pt x="723900" y="719137"/>
                  </a:lnTo>
                  <a:lnTo>
                    <a:pt x="723900" y="733425"/>
                  </a:lnTo>
                  <a:lnTo>
                    <a:pt x="723900" y="738187"/>
                  </a:lnTo>
                  <a:lnTo>
                    <a:pt x="728663" y="738187"/>
                  </a:lnTo>
                  <a:lnTo>
                    <a:pt x="733425" y="742950"/>
                  </a:lnTo>
                  <a:lnTo>
                    <a:pt x="752475" y="747712"/>
                  </a:lnTo>
                  <a:lnTo>
                    <a:pt x="781050" y="762000"/>
                  </a:lnTo>
                  <a:cubicBezTo>
                    <a:pt x="781050" y="758825"/>
                    <a:pt x="782638" y="758825"/>
                    <a:pt x="785813" y="762000"/>
                  </a:cubicBezTo>
                  <a:lnTo>
                    <a:pt x="857250" y="785812"/>
                  </a:lnTo>
                  <a:cubicBezTo>
                    <a:pt x="860425" y="785812"/>
                    <a:pt x="862806" y="786606"/>
                    <a:pt x="864394" y="788193"/>
                  </a:cubicBezTo>
                  <a:cubicBezTo>
                    <a:pt x="865981" y="789781"/>
                    <a:pt x="868363" y="790574"/>
                    <a:pt x="871538" y="790574"/>
                  </a:cubicBezTo>
                  <a:cubicBezTo>
                    <a:pt x="877888" y="790574"/>
                    <a:pt x="881063" y="787400"/>
                    <a:pt x="881063" y="781050"/>
                  </a:cubicBezTo>
                  <a:lnTo>
                    <a:pt x="881063" y="766762"/>
                  </a:lnTo>
                  <a:cubicBezTo>
                    <a:pt x="884238" y="763587"/>
                    <a:pt x="885825" y="760412"/>
                    <a:pt x="885825" y="757237"/>
                  </a:cubicBezTo>
                  <a:cubicBezTo>
                    <a:pt x="889000" y="750887"/>
                    <a:pt x="890588" y="739775"/>
                    <a:pt x="890588" y="723900"/>
                  </a:cubicBezTo>
                  <a:cubicBezTo>
                    <a:pt x="890588" y="708025"/>
                    <a:pt x="892175" y="698500"/>
                    <a:pt x="895350" y="695325"/>
                  </a:cubicBezTo>
                  <a:cubicBezTo>
                    <a:pt x="895350" y="688975"/>
                    <a:pt x="890588" y="682625"/>
                    <a:pt x="881063" y="676275"/>
                  </a:cubicBezTo>
                  <a:cubicBezTo>
                    <a:pt x="874713" y="669925"/>
                    <a:pt x="868363" y="666750"/>
                    <a:pt x="862013" y="666750"/>
                  </a:cubicBezTo>
                  <a:cubicBezTo>
                    <a:pt x="855663" y="666750"/>
                    <a:pt x="852488" y="665956"/>
                    <a:pt x="852488" y="664368"/>
                  </a:cubicBezTo>
                  <a:cubicBezTo>
                    <a:pt x="852488" y="662781"/>
                    <a:pt x="850900" y="661987"/>
                    <a:pt x="847725" y="661987"/>
                  </a:cubicBezTo>
                  <a:cubicBezTo>
                    <a:pt x="844550" y="661987"/>
                    <a:pt x="842963" y="660400"/>
                    <a:pt x="842963" y="657225"/>
                  </a:cubicBezTo>
                  <a:cubicBezTo>
                    <a:pt x="842963" y="654050"/>
                    <a:pt x="839788" y="652462"/>
                    <a:pt x="833438" y="652462"/>
                  </a:cubicBezTo>
                  <a:cubicBezTo>
                    <a:pt x="830263" y="652462"/>
                    <a:pt x="828675" y="651668"/>
                    <a:pt x="828675" y="650081"/>
                  </a:cubicBezTo>
                  <a:cubicBezTo>
                    <a:pt x="828675" y="648493"/>
                    <a:pt x="827088" y="647700"/>
                    <a:pt x="823913" y="647700"/>
                  </a:cubicBezTo>
                  <a:lnTo>
                    <a:pt x="800100" y="628650"/>
                  </a:lnTo>
                  <a:cubicBezTo>
                    <a:pt x="790575" y="625475"/>
                    <a:pt x="781050" y="619125"/>
                    <a:pt x="771525" y="609600"/>
                  </a:cubicBezTo>
                  <a:cubicBezTo>
                    <a:pt x="765175" y="609600"/>
                    <a:pt x="760413" y="608806"/>
                    <a:pt x="757238" y="607218"/>
                  </a:cubicBezTo>
                  <a:lnTo>
                    <a:pt x="755650" y="604837"/>
                  </a:lnTo>
                  <a:lnTo>
                    <a:pt x="767358" y="604837"/>
                  </a:lnTo>
                  <a:cubicBezTo>
                    <a:pt x="770632" y="604837"/>
                    <a:pt x="772269" y="603250"/>
                    <a:pt x="772269" y="600075"/>
                  </a:cubicBezTo>
                  <a:cubicBezTo>
                    <a:pt x="775544" y="603250"/>
                    <a:pt x="782092" y="604837"/>
                    <a:pt x="791915" y="604837"/>
                  </a:cubicBezTo>
                  <a:lnTo>
                    <a:pt x="811560" y="604837"/>
                  </a:lnTo>
                  <a:lnTo>
                    <a:pt x="841028" y="604837"/>
                  </a:lnTo>
                  <a:cubicBezTo>
                    <a:pt x="857399" y="604837"/>
                    <a:pt x="867222" y="606425"/>
                    <a:pt x="870496" y="609600"/>
                  </a:cubicBezTo>
                  <a:cubicBezTo>
                    <a:pt x="883593" y="609600"/>
                    <a:pt x="891778" y="611187"/>
                    <a:pt x="895052" y="614362"/>
                  </a:cubicBezTo>
                  <a:cubicBezTo>
                    <a:pt x="895052" y="617537"/>
                    <a:pt x="898327" y="615950"/>
                    <a:pt x="904875" y="609600"/>
                  </a:cubicBezTo>
                  <a:cubicBezTo>
                    <a:pt x="904875" y="599678"/>
                    <a:pt x="904875" y="588912"/>
                    <a:pt x="904875" y="577304"/>
                  </a:cubicBezTo>
                  <a:cubicBezTo>
                    <a:pt x="904875" y="565695"/>
                    <a:pt x="906463" y="554930"/>
                    <a:pt x="909638" y="545008"/>
                  </a:cubicBezTo>
                  <a:cubicBezTo>
                    <a:pt x="912813" y="535037"/>
                    <a:pt x="913606" y="525090"/>
                    <a:pt x="912019" y="515168"/>
                  </a:cubicBezTo>
                  <a:cubicBezTo>
                    <a:pt x="910431" y="505246"/>
                    <a:pt x="911225" y="495448"/>
                    <a:pt x="914400" y="485775"/>
                  </a:cubicBezTo>
                  <a:lnTo>
                    <a:pt x="914400" y="461962"/>
                  </a:lnTo>
                  <a:cubicBezTo>
                    <a:pt x="914400" y="458787"/>
                    <a:pt x="913210" y="456803"/>
                    <a:pt x="910828" y="456009"/>
                  </a:cubicBezTo>
                  <a:close/>
                  <a:moveTo>
                    <a:pt x="1013222" y="425053"/>
                  </a:moveTo>
                  <a:cubicBezTo>
                    <a:pt x="1009253" y="425846"/>
                    <a:pt x="1004888" y="428625"/>
                    <a:pt x="1000125" y="433387"/>
                  </a:cubicBezTo>
                  <a:cubicBezTo>
                    <a:pt x="990600" y="433387"/>
                    <a:pt x="985838" y="434975"/>
                    <a:pt x="985838" y="438150"/>
                  </a:cubicBezTo>
                  <a:cubicBezTo>
                    <a:pt x="992188" y="438150"/>
                    <a:pt x="996157" y="437356"/>
                    <a:pt x="997744" y="435768"/>
                  </a:cubicBezTo>
                  <a:cubicBezTo>
                    <a:pt x="999331" y="434181"/>
                    <a:pt x="1003300" y="433387"/>
                    <a:pt x="1009650" y="433387"/>
                  </a:cubicBezTo>
                  <a:cubicBezTo>
                    <a:pt x="1019175" y="433387"/>
                    <a:pt x="1023938" y="431800"/>
                    <a:pt x="1023938" y="428625"/>
                  </a:cubicBezTo>
                  <a:cubicBezTo>
                    <a:pt x="1020763" y="425450"/>
                    <a:pt x="1017191" y="424259"/>
                    <a:pt x="1013222" y="425053"/>
                  </a:cubicBezTo>
                  <a:close/>
                  <a:moveTo>
                    <a:pt x="257175" y="419100"/>
                  </a:moveTo>
                  <a:cubicBezTo>
                    <a:pt x="266700" y="419100"/>
                    <a:pt x="273050" y="420687"/>
                    <a:pt x="276225" y="423862"/>
                  </a:cubicBezTo>
                  <a:cubicBezTo>
                    <a:pt x="279400" y="423862"/>
                    <a:pt x="280988" y="425450"/>
                    <a:pt x="280988" y="428625"/>
                  </a:cubicBezTo>
                  <a:cubicBezTo>
                    <a:pt x="280988" y="431800"/>
                    <a:pt x="282575" y="433387"/>
                    <a:pt x="285750" y="433387"/>
                  </a:cubicBezTo>
                  <a:cubicBezTo>
                    <a:pt x="298450" y="433387"/>
                    <a:pt x="306388" y="431800"/>
                    <a:pt x="309563" y="428625"/>
                  </a:cubicBezTo>
                  <a:cubicBezTo>
                    <a:pt x="312738" y="431800"/>
                    <a:pt x="315913" y="433387"/>
                    <a:pt x="319088" y="433387"/>
                  </a:cubicBezTo>
                  <a:lnTo>
                    <a:pt x="319088" y="428625"/>
                  </a:lnTo>
                  <a:cubicBezTo>
                    <a:pt x="322263" y="428625"/>
                    <a:pt x="325438" y="430212"/>
                    <a:pt x="328613" y="433387"/>
                  </a:cubicBezTo>
                  <a:cubicBezTo>
                    <a:pt x="325438" y="436661"/>
                    <a:pt x="319088" y="438298"/>
                    <a:pt x="309563" y="438298"/>
                  </a:cubicBezTo>
                  <a:cubicBezTo>
                    <a:pt x="312738" y="441573"/>
                    <a:pt x="315913" y="443210"/>
                    <a:pt x="319088" y="443210"/>
                  </a:cubicBezTo>
                  <a:cubicBezTo>
                    <a:pt x="325438" y="443210"/>
                    <a:pt x="330200" y="441573"/>
                    <a:pt x="333375" y="438298"/>
                  </a:cubicBezTo>
                  <a:cubicBezTo>
                    <a:pt x="339725" y="438298"/>
                    <a:pt x="343694" y="437480"/>
                    <a:pt x="345281" y="435843"/>
                  </a:cubicBezTo>
                  <a:cubicBezTo>
                    <a:pt x="346869" y="434206"/>
                    <a:pt x="350838" y="433387"/>
                    <a:pt x="357188" y="433387"/>
                  </a:cubicBezTo>
                  <a:cubicBezTo>
                    <a:pt x="357188" y="436661"/>
                    <a:pt x="358775" y="438298"/>
                    <a:pt x="361950" y="438298"/>
                  </a:cubicBezTo>
                  <a:lnTo>
                    <a:pt x="366713" y="438298"/>
                  </a:lnTo>
                  <a:lnTo>
                    <a:pt x="371475" y="438298"/>
                  </a:lnTo>
                  <a:lnTo>
                    <a:pt x="371475" y="443210"/>
                  </a:lnTo>
                  <a:cubicBezTo>
                    <a:pt x="374650" y="446434"/>
                    <a:pt x="376238" y="456232"/>
                    <a:pt x="376238" y="472603"/>
                  </a:cubicBezTo>
                  <a:lnTo>
                    <a:pt x="376238" y="482352"/>
                  </a:lnTo>
                  <a:lnTo>
                    <a:pt x="371475" y="482352"/>
                  </a:lnTo>
                  <a:cubicBezTo>
                    <a:pt x="371475" y="488900"/>
                    <a:pt x="369888" y="493811"/>
                    <a:pt x="366713" y="497085"/>
                  </a:cubicBezTo>
                  <a:cubicBezTo>
                    <a:pt x="366713" y="500360"/>
                    <a:pt x="365919" y="503622"/>
                    <a:pt x="364331" y="506871"/>
                  </a:cubicBezTo>
                  <a:cubicBezTo>
                    <a:pt x="362744" y="510120"/>
                    <a:pt x="361950" y="515019"/>
                    <a:pt x="361950" y="521568"/>
                  </a:cubicBezTo>
                  <a:lnTo>
                    <a:pt x="352425" y="550961"/>
                  </a:lnTo>
                  <a:cubicBezTo>
                    <a:pt x="352425" y="567283"/>
                    <a:pt x="350838" y="577081"/>
                    <a:pt x="347663" y="580355"/>
                  </a:cubicBezTo>
                  <a:lnTo>
                    <a:pt x="347663" y="599926"/>
                  </a:lnTo>
                  <a:cubicBezTo>
                    <a:pt x="347663" y="606375"/>
                    <a:pt x="346869" y="611187"/>
                    <a:pt x="345281" y="614362"/>
                  </a:cubicBezTo>
                  <a:cubicBezTo>
                    <a:pt x="343694" y="617537"/>
                    <a:pt x="342900" y="622300"/>
                    <a:pt x="342900" y="628650"/>
                  </a:cubicBezTo>
                  <a:lnTo>
                    <a:pt x="342900" y="638175"/>
                  </a:lnTo>
                  <a:lnTo>
                    <a:pt x="342900" y="647700"/>
                  </a:lnTo>
                  <a:lnTo>
                    <a:pt x="342900" y="661987"/>
                  </a:lnTo>
                  <a:cubicBezTo>
                    <a:pt x="352425" y="658812"/>
                    <a:pt x="360363" y="649287"/>
                    <a:pt x="366713" y="633412"/>
                  </a:cubicBezTo>
                  <a:lnTo>
                    <a:pt x="376238" y="623887"/>
                  </a:lnTo>
                  <a:lnTo>
                    <a:pt x="385763" y="614362"/>
                  </a:lnTo>
                  <a:cubicBezTo>
                    <a:pt x="385763" y="611187"/>
                    <a:pt x="387350" y="608012"/>
                    <a:pt x="390525" y="604837"/>
                  </a:cubicBezTo>
                  <a:lnTo>
                    <a:pt x="395288" y="599702"/>
                  </a:lnTo>
                  <a:cubicBezTo>
                    <a:pt x="392113" y="596230"/>
                    <a:pt x="392113" y="594494"/>
                    <a:pt x="395288" y="594494"/>
                  </a:cubicBezTo>
                  <a:cubicBezTo>
                    <a:pt x="398463" y="594494"/>
                    <a:pt x="400050" y="592782"/>
                    <a:pt x="400050" y="589359"/>
                  </a:cubicBezTo>
                  <a:cubicBezTo>
                    <a:pt x="403225" y="585936"/>
                    <a:pt x="404813" y="582488"/>
                    <a:pt x="404813" y="579015"/>
                  </a:cubicBezTo>
                  <a:cubicBezTo>
                    <a:pt x="407988" y="579015"/>
                    <a:pt x="407988" y="580752"/>
                    <a:pt x="404813" y="584224"/>
                  </a:cubicBezTo>
                  <a:cubicBezTo>
                    <a:pt x="407988" y="584224"/>
                    <a:pt x="409575" y="580776"/>
                    <a:pt x="409575" y="573881"/>
                  </a:cubicBezTo>
                  <a:cubicBezTo>
                    <a:pt x="413097" y="570458"/>
                    <a:pt x="414859" y="565298"/>
                    <a:pt x="414859" y="558403"/>
                  </a:cubicBezTo>
                  <a:lnTo>
                    <a:pt x="425425" y="548059"/>
                  </a:lnTo>
                  <a:cubicBezTo>
                    <a:pt x="425425" y="548059"/>
                    <a:pt x="427187" y="544760"/>
                    <a:pt x="430709" y="538162"/>
                  </a:cubicBezTo>
                  <a:cubicBezTo>
                    <a:pt x="437803" y="531812"/>
                    <a:pt x="443992" y="523875"/>
                    <a:pt x="449275" y="514350"/>
                  </a:cubicBezTo>
                  <a:cubicBezTo>
                    <a:pt x="454558" y="504825"/>
                    <a:pt x="460375" y="495300"/>
                    <a:pt x="466725" y="485775"/>
                  </a:cubicBezTo>
                  <a:cubicBezTo>
                    <a:pt x="466725" y="492125"/>
                    <a:pt x="465138" y="496887"/>
                    <a:pt x="461963" y="500062"/>
                  </a:cubicBezTo>
                  <a:cubicBezTo>
                    <a:pt x="461963" y="503237"/>
                    <a:pt x="461169" y="507206"/>
                    <a:pt x="459581" y="511968"/>
                  </a:cubicBezTo>
                  <a:cubicBezTo>
                    <a:pt x="457994" y="516731"/>
                    <a:pt x="457200" y="515937"/>
                    <a:pt x="457200" y="509587"/>
                  </a:cubicBezTo>
                  <a:lnTo>
                    <a:pt x="457200" y="519112"/>
                  </a:lnTo>
                  <a:cubicBezTo>
                    <a:pt x="457200" y="522287"/>
                    <a:pt x="455439" y="523875"/>
                    <a:pt x="451917" y="523875"/>
                  </a:cubicBezTo>
                  <a:cubicBezTo>
                    <a:pt x="451917" y="530224"/>
                    <a:pt x="448395" y="536575"/>
                    <a:pt x="441350" y="542925"/>
                  </a:cubicBezTo>
                  <a:cubicBezTo>
                    <a:pt x="441350" y="542925"/>
                    <a:pt x="439589" y="546100"/>
                    <a:pt x="436067" y="552450"/>
                  </a:cubicBezTo>
                  <a:lnTo>
                    <a:pt x="436067" y="557212"/>
                  </a:lnTo>
                  <a:lnTo>
                    <a:pt x="430709" y="557212"/>
                  </a:lnTo>
                  <a:lnTo>
                    <a:pt x="430709" y="571500"/>
                  </a:lnTo>
                  <a:cubicBezTo>
                    <a:pt x="427187" y="571500"/>
                    <a:pt x="425425" y="573087"/>
                    <a:pt x="425425" y="576262"/>
                  </a:cubicBezTo>
                  <a:lnTo>
                    <a:pt x="425425" y="581025"/>
                  </a:lnTo>
                  <a:lnTo>
                    <a:pt x="420142" y="585787"/>
                  </a:lnTo>
                  <a:cubicBezTo>
                    <a:pt x="420142" y="588962"/>
                    <a:pt x="418381" y="590550"/>
                    <a:pt x="414859" y="590550"/>
                  </a:cubicBezTo>
                  <a:lnTo>
                    <a:pt x="414859" y="595312"/>
                  </a:lnTo>
                  <a:cubicBezTo>
                    <a:pt x="411336" y="598487"/>
                    <a:pt x="409575" y="606425"/>
                    <a:pt x="409575" y="619125"/>
                  </a:cubicBezTo>
                  <a:lnTo>
                    <a:pt x="409575" y="628650"/>
                  </a:lnTo>
                  <a:lnTo>
                    <a:pt x="406718" y="631507"/>
                  </a:lnTo>
                  <a:lnTo>
                    <a:pt x="404813" y="628650"/>
                  </a:lnTo>
                  <a:lnTo>
                    <a:pt x="404813" y="633412"/>
                  </a:lnTo>
                  <a:lnTo>
                    <a:pt x="404813" y="633412"/>
                  </a:lnTo>
                  <a:lnTo>
                    <a:pt x="400050" y="638175"/>
                  </a:lnTo>
                  <a:cubicBezTo>
                    <a:pt x="400050" y="641350"/>
                    <a:pt x="400844" y="643731"/>
                    <a:pt x="402431" y="645318"/>
                  </a:cubicBezTo>
                  <a:cubicBezTo>
                    <a:pt x="404019" y="646906"/>
                    <a:pt x="404813" y="649287"/>
                    <a:pt x="404813" y="652462"/>
                  </a:cubicBezTo>
                  <a:cubicBezTo>
                    <a:pt x="404813" y="665162"/>
                    <a:pt x="401638" y="668337"/>
                    <a:pt x="395288" y="661987"/>
                  </a:cubicBezTo>
                  <a:cubicBezTo>
                    <a:pt x="395288" y="668337"/>
                    <a:pt x="393700" y="671512"/>
                    <a:pt x="390525" y="671512"/>
                  </a:cubicBezTo>
                  <a:lnTo>
                    <a:pt x="390525" y="681037"/>
                  </a:lnTo>
                  <a:cubicBezTo>
                    <a:pt x="390525" y="687387"/>
                    <a:pt x="388938" y="692150"/>
                    <a:pt x="385763" y="695325"/>
                  </a:cubicBezTo>
                  <a:cubicBezTo>
                    <a:pt x="388938" y="695325"/>
                    <a:pt x="393700" y="692150"/>
                    <a:pt x="400050" y="685800"/>
                  </a:cubicBezTo>
                  <a:lnTo>
                    <a:pt x="414338" y="676275"/>
                  </a:lnTo>
                  <a:cubicBezTo>
                    <a:pt x="414338" y="679450"/>
                    <a:pt x="411956" y="685328"/>
                    <a:pt x="407194" y="693911"/>
                  </a:cubicBezTo>
                  <a:cubicBezTo>
                    <a:pt x="402431" y="702493"/>
                    <a:pt x="398463" y="705494"/>
                    <a:pt x="395288" y="702915"/>
                  </a:cubicBezTo>
                  <a:cubicBezTo>
                    <a:pt x="395288" y="702915"/>
                    <a:pt x="393700" y="705470"/>
                    <a:pt x="390525" y="710579"/>
                  </a:cubicBezTo>
                  <a:lnTo>
                    <a:pt x="390525" y="714375"/>
                  </a:lnTo>
                  <a:lnTo>
                    <a:pt x="390525" y="719137"/>
                  </a:lnTo>
                  <a:lnTo>
                    <a:pt x="390525" y="728662"/>
                  </a:lnTo>
                  <a:lnTo>
                    <a:pt x="390525" y="733425"/>
                  </a:lnTo>
                  <a:lnTo>
                    <a:pt x="385763" y="738187"/>
                  </a:lnTo>
                  <a:lnTo>
                    <a:pt x="385763" y="747712"/>
                  </a:lnTo>
                  <a:cubicBezTo>
                    <a:pt x="385763" y="754062"/>
                    <a:pt x="384175" y="758825"/>
                    <a:pt x="381000" y="762000"/>
                  </a:cubicBezTo>
                  <a:cubicBezTo>
                    <a:pt x="381000" y="768350"/>
                    <a:pt x="379413" y="773112"/>
                    <a:pt x="376238" y="776287"/>
                  </a:cubicBezTo>
                  <a:cubicBezTo>
                    <a:pt x="373063" y="779462"/>
                    <a:pt x="371475" y="784225"/>
                    <a:pt x="371475" y="790574"/>
                  </a:cubicBezTo>
                  <a:lnTo>
                    <a:pt x="371475" y="800100"/>
                  </a:lnTo>
                  <a:cubicBezTo>
                    <a:pt x="371475" y="803275"/>
                    <a:pt x="368300" y="804862"/>
                    <a:pt x="361950" y="804862"/>
                  </a:cubicBezTo>
                  <a:lnTo>
                    <a:pt x="352425" y="804862"/>
                  </a:lnTo>
                  <a:cubicBezTo>
                    <a:pt x="352425" y="811212"/>
                    <a:pt x="350838" y="814387"/>
                    <a:pt x="347663" y="814387"/>
                  </a:cubicBezTo>
                  <a:lnTo>
                    <a:pt x="338138" y="823912"/>
                  </a:lnTo>
                  <a:cubicBezTo>
                    <a:pt x="338138" y="827087"/>
                    <a:pt x="337344" y="829468"/>
                    <a:pt x="335756" y="831056"/>
                  </a:cubicBezTo>
                  <a:cubicBezTo>
                    <a:pt x="334169" y="832643"/>
                    <a:pt x="333375" y="835025"/>
                    <a:pt x="333375" y="838200"/>
                  </a:cubicBezTo>
                  <a:lnTo>
                    <a:pt x="333375" y="842962"/>
                  </a:lnTo>
                  <a:cubicBezTo>
                    <a:pt x="330200" y="842962"/>
                    <a:pt x="328613" y="844550"/>
                    <a:pt x="328613" y="847725"/>
                  </a:cubicBezTo>
                  <a:cubicBezTo>
                    <a:pt x="322263" y="854075"/>
                    <a:pt x="319088" y="855662"/>
                    <a:pt x="319088" y="852487"/>
                  </a:cubicBezTo>
                  <a:cubicBezTo>
                    <a:pt x="312738" y="849312"/>
                    <a:pt x="309563" y="846137"/>
                    <a:pt x="309563" y="842962"/>
                  </a:cubicBezTo>
                  <a:cubicBezTo>
                    <a:pt x="309563" y="839787"/>
                    <a:pt x="306388" y="841375"/>
                    <a:pt x="300038" y="847725"/>
                  </a:cubicBezTo>
                  <a:cubicBezTo>
                    <a:pt x="293688" y="854075"/>
                    <a:pt x="290513" y="855662"/>
                    <a:pt x="290513" y="852487"/>
                  </a:cubicBezTo>
                  <a:lnTo>
                    <a:pt x="280988" y="842962"/>
                  </a:lnTo>
                  <a:cubicBezTo>
                    <a:pt x="277813" y="842962"/>
                    <a:pt x="274638" y="841375"/>
                    <a:pt x="271463" y="838200"/>
                  </a:cubicBezTo>
                  <a:lnTo>
                    <a:pt x="261938" y="828675"/>
                  </a:lnTo>
                  <a:cubicBezTo>
                    <a:pt x="258763" y="825896"/>
                    <a:pt x="255588" y="824507"/>
                    <a:pt x="252413" y="824507"/>
                  </a:cubicBezTo>
                  <a:lnTo>
                    <a:pt x="252292" y="823872"/>
                  </a:lnTo>
                  <a:lnTo>
                    <a:pt x="248841" y="822721"/>
                  </a:lnTo>
                  <a:cubicBezTo>
                    <a:pt x="248047" y="821928"/>
                    <a:pt x="247650" y="820737"/>
                    <a:pt x="247650" y="819150"/>
                  </a:cubicBezTo>
                  <a:cubicBezTo>
                    <a:pt x="249238" y="819150"/>
                    <a:pt x="250428" y="819546"/>
                    <a:pt x="251222" y="820340"/>
                  </a:cubicBezTo>
                  <a:lnTo>
                    <a:pt x="252148" y="823118"/>
                  </a:lnTo>
                  <a:lnTo>
                    <a:pt x="251222" y="818257"/>
                  </a:lnTo>
                  <a:cubicBezTo>
                    <a:pt x="250428" y="816868"/>
                    <a:pt x="249238" y="816173"/>
                    <a:pt x="247650" y="816173"/>
                  </a:cubicBezTo>
                  <a:cubicBezTo>
                    <a:pt x="244475" y="807839"/>
                    <a:pt x="238125" y="802282"/>
                    <a:pt x="228600" y="799504"/>
                  </a:cubicBezTo>
                  <a:cubicBezTo>
                    <a:pt x="228600" y="799504"/>
                    <a:pt x="225425" y="798115"/>
                    <a:pt x="219075" y="795337"/>
                  </a:cubicBezTo>
                  <a:lnTo>
                    <a:pt x="219075" y="790500"/>
                  </a:lnTo>
                  <a:lnTo>
                    <a:pt x="209550" y="780752"/>
                  </a:lnTo>
                  <a:lnTo>
                    <a:pt x="209550" y="771004"/>
                  </a:lnTo>
                  <a:cubicBezTo>
                    <a:pt x="209550" y="767779"/>
                    <a:pt x="208756" y="765361"/>
                    <a:pt x="207169" y="763748"/>
                  </a:cubicBezTo>
                  <a:cubicBezTo>
                    <a:pt x="205581" y="762136"/>
                    <a:pt x="204788" y="759718"/>
                    <a:pt x="204788" y="756493"/>
                  </a:cubicBezTo>
                  <a:cubicBezTo>
                    <a:pt x="204788" y="753219"/>
                    <a:pt x="207963" y="748357"/>
                    <a:pt x="214313" y="741908"/>
                  </a:cubicBezTo>
                  <a:cubicBezTo>
                    <a:pt x="214313" y="738634"/>
                    <a:pt x="213519" y="736190"/>
                    <a:pt x="211932" y="734578"/>
                  </a:cubicBezTo>
                  <a:cubicBezTo>
                    <a:pt x="210344" y="732966"/>
                    <a:pt x="209550" y="730547"/>
                    <a:pt x="209550" y="727323"/>
                  </a:cubicBezTo>
                  <a:cubicBezTo>
                    <a:pt x="209550" y="720824"/>
                    <a:pt x="210344" y="716768"/>
                    <a:pt x="211932" y="715156"/>
                  </a:cubicBezTo>
                  <a:cubicBezTo>
                    <a:pt x="213519" y="713544"/>
                    <a:pt x="214313" y="711100"/>
                    <a:pt x="214313" y="707826"/>
                  </a:cubicBezTo>
                  <a:cubicBezTo>
                    <a:pt x="214313" y="694878"/>
                    <a:pt x="212725" y="686792"/>
                    <a:pt x="209550" y="683567"/>
                  </a:cubicBezTo>
                  <a:cubicBezTo>
                    <a:pt x="209550" y="667345"/>
                    <a:pt x="210344" y="651954"/>
                    <a:pt x="211932" y="637393"/>
                  </a:cubicBezTo>
                  <a:cubicBezTo>
                    <a:pt x="213519" y="622833"/>
                    <a:pt x="214313" y="607442"/>
                    <a:pt x="214313" y="591219"/>
                  </a:cubicBezTo>
                  <a:cubicBezTo>
                    <a:pt x="214313" y="584770"/>
                    <a:pt x="215106" y="577490"/>
                    <a:pt x="216694" y="569379"/>
                  </a:cubicBezTo>
                  <a:cubicBezTo>
                    <a:pt x="218281" y="561268"/>
                    <a:pt x="219075" y="554037"/>
                    <a:pt x="219075" y="547687"/>
                  </a:cubicBezTo>
                  <a:lnTo>
                    <a:pt x="219075" y="523875"/>
                  </a:lnTo>
                  <a:cubicBezTo>
                    <a:pt x="219075" y="523875"/>
                    <a:pt x="220663" y="520700"/>
                    <a:pt x="223838" y="514350"/>
                  </a:cubicBezTo>
                  <a:cubicBezTo>
                    <a:pt x="220663" y="514350"/>
                    <a:pt x="219075" y="512762"/>
                    <a:pt x="219075" y="509587"/>
                  </a:cubicBezTo>
                  <a:cubicBezTo>
                    <a:pt x="212725" y="503237"/>
                    <a:pt x="201613" y="506412"/>
                    <a:pt x="185738" y="519112"/>
                  </a:cubicBezTo>
                  <a:lnTo>
                    <a:pt x="152400" y="533400"/>
                  </a:lnTo>
                  <a:cubicBezTo>
                    <a:pt x="130175" y="539750"/>
                    <a:pt x="117475" y="544512"/>
                    <a:pt x="114300" y="547687"/>
                  </a:cubicBezTo>
                  <a:cubicBezTo>
                    <a:pt x="111125" y="547687"/>
                    <a:pt x="100013" y="550862"/>
                    <a:pt x="80963" y="557212"/>
                  </a:cubicBezTo>
                  <a:lnTo>
                    <a:pt x="38100" y="557212"/>
                  </a:lnTo>
                  <a:cubicBezTo>
                    <a:pt x="31750" y="563562"/>
                    <a:pt x="23813" y="560387"/>
                    <a:pt x="14288" y="547687"/>
                  </a:cubicBezTo>
                  <a:cubicBezTo>
                    <a:pt x="4763" y="538162"/>
                    <a:pt x="0" y="528637"/>
                    <a:pt x="0" y="519112"/>
                  </a:cubicBezTo>
                  <a:cubicBezTo>
                    <a:pt x="6350" y="512762"/>
                    <a:pt x="9525" y="508000"/>
                    <a:pt x="9525" y="504825"/>
                  </a:cubicBezTo>
                  <a:cubicBezTo>
                    <a:pt x="6350" y="501650"/>
                    <a:pt x="6350" y="498475"/>
                    <a:pt x="9525" y="495300"/>
                  </a:cubicBezTo>
                  <a:cubicBezTo>
                    <a:pt x="9525" y="504825"/>
                    <a:pt x="11113" y="511175"/>
                    <a:pt x="14288" y="514350"/>
                  </a:cubicBezTo>
                  <a:cubicBezTo>
                    <a:pt x="20638" y="520700"/>
                    <a:pt x="26988" y="523875"/>
                    <a:pt x="33338" y="523875"/>
                  </a:cubicBezTo>
                  <a:cubicBezTo>
                    <a:pt x="42863" y="527050"/>
                    <a:pt x="52388" y="527050"/>
                    <a:pt x="61913" y="523875"/>
                  </a:cubicBezTo>
                  <a:cubicBezTo>
                    <a:pt x="71438" y="520700"/>
                    <a:pt x="79375" y="517525"/>
                    <a:pt x="85725" y="514350"/>
                  </a:cubicBezTo>
                  <a:cubicBezTo>
                    <a:pt x="92075" y="511175"/>
                    <a:pt x="100013" y="508000"/>
                    <a:pt x="109538" y="504825"/>
                  </a:cubicBezTo>
                  <a:cubicBezTo>
                    <a:pt x="119063" y="501650"/>
                    <a:pt x="130175" y="496887"/>
                    <a:pt x="142875" y="490537"/>
                  </a:cubicBezTo>
                  <a:cubicBezTo>
                    <a:pt x="139700" y="490537"/>
                    <a:pt x="147638" y="487362"/>
                    <a:pt x="166688" y="481012"/>
                  </a:cubicBezTo>
                  <a:cubicBezTo>
                    <a:pt x="169863" y="481012"/>
                    <a:pt x="174625" y="480218"/>
                    <a:pt x="180975" y="478631"/>
                  </a:cubicBezTo>
                  <a:cubicBezTo>
                    <a:pt x="187325" y="477043"/>
                    <a:pt x="190500" y="473075"/>
                    <a:pt x="190500" y="466725"/>
                  </a:cubicBezTo>
                  <a:cubicBezTo>
                    <a:pt x="193675" y="463550"/>
                    <a:pt x="195263" y="461168"/>
                    <a:pt x="195263" y="459581"/>
                  </a:cubicBezTo>
                  <a:cubicBezTo>
                    <a:pt x="195263" y="457993"/>
                    <a:pt x="198438" y="455612"/>
                    <a:pt x="204788" y="452437"/>
                  </a:cubicBezTo>
                  <a:lnTo>
                    <a:pt x="214313" y="442912"/>
                  </a:lnTo>
                  <a:cubicBezTo>
                    <a:pt x="220663" y="436562"/>
                    <a:pt x="227013" y="433387"/>
                    <a:pt x="233363" y="433387"/>
                  </a:cubicBezTo>
                  <a:lnTo>
                    <a:pt x="247650" y="433387"/>
                  </a:lnTo>
                  <a:cubicBezTo>
                    <a:pt x="250825" y="430212"/>
                    <a:pt x="251619" y="427831"/>
                    <a:pt x="250031" y="426243"/>
                  </a:cubicBezTo>
                  <a:cubicBezTo>
                    <a:pt x="248444" y="424656"/>
                    <a:pt x="250825" y="422275"/>
                    <a:pt x="257175" y="419100"/>
                  </a:cubicBezTo>
                  <a:close/>
                  <a:moveTo>
                    <a:pt x="552450" y="371475"/>
                  </a:moveTo>
                  <a:cubicBezTo>
                    <a:pt x="549275" y="377825"/>
                    <a:pt x="547688" y="395287"/>
                    <a:pt x="547688" y="423862"/>
                  </a:cubicBezTo>
                  <a:lnTo>
                    <a:pt x="547688" y="452437"/>
                  </a:lnTo>
                  <a:lnTo>
                    <a:pt x="547688" y="466725"/>
                  </a:lnTo>
                  <a:lnTo>
                    <a:pt x="561975" y="466725"/>
                  </a:lnTo>
                  <a:cubicBezTo>
                    <a:pt x="552450" y="466725"/>
                    <a:pt x="547688" y="468312"/>
                    <a:pt x="547688" y="471487"/>
                  </a:cubicBezTo>
                  <a:cubicBezTo>
                    <a:pt x="544513" y="474662"/>
                    <a:pt x="544513" y="476250"/>
                    <a:pt x="547688" y="476250"/>
                  </a:cubicBezTo>
                  <a:lnTo>
                    <a:pt x="552450" y="476250"/>
                  </a:lnTo>
                  <a:cubicBezTo>
                    <a:pt x="555625" y="476250"/>
                    <a:pt x="558006" y="475456"/>
                    <a:pt x="559594" y="473868"/>
                  </a:cubicBezTo>
                  <a:cubicBezTo>
                    <a:pt x="561182" y="472281"/>
                    <a:pt x="563563" y="471487"/>
                    <a:pt x="566738" y="471487"/>
                  </a:cubicBezTo>
                  <a:cubicBezTo>
                    <a:pt x="569913" y="471487"/>
                    <a:pt x="571500" y="469900"/>
                    <a:pt x="571500" y="466725"/>
                  </a:cubicBezTo>
                  <a:lnTo>
                    <a:pt x="581025" y="452437"/>
                  </a:lnTo>
                  <a:cubicBezTo>
                    <a:pt x="587375" y="449262"/>
                    <a:pt x="592138" y="449262"/>
                    <a:pt x="595313" y="452437"/>
                  </a:cubicBezTo>
                  <a:cubicBezTo>
                    <a:pt x="598488" y="455612"/>
                    <a:pt x="603250" y="457200"/>
                    <a:pt x="609600" y="457200"/>
                  </a:cubicBezTo>
                  <a:lnTo>
                    <a:pt x="628650" y="457200"/>
                  </a:lnTo>
                  <a:lnTo>
                    <a:pt x="647700" y="457200"/>
                  </a:lnTo>
                  <a:cubicBezTo>
                    <a:pt x="647700" y="447675"/>
                    <a:pt x="649288" y="441325"/>
                    <a:pt x="652463" y="438150"/>
                  </a:cubicBezTo>
                  <a:cubicBezTo>
                    <a:pt x="652463" y="434975"/>
                    <a:pt x="653256" y="431006"/>
                    <a:pt x="654844" y="426243"/>
                  </a:cubicBezTo>
                  <a:cubicBezTo>
                    <a:pt x="656431" y="421481"/>
                    <a:pt x="655638" y="417512"/>
                    <a:pt x="652463" y="414337"/>
                  </a:cubicBezTo>
                  <a:cubicBezTo>
                    <a:pt x="652463" y="411162"/>
                    <a:pt x="649288" y="409575"/>
                    <a:pt x="642938" y="409575"/>
                  </a:cubicBezTo>
                  <a:cubicBezTo>
                    <a:pt x="636588" y="409575"/>
                    <a:pt x="632619" y="408781"/>
                    <a:pt x="631031" y="407193"/>
                  </a:cubicBezTo>
                  <a:cubicBezTo>
                    <a:pt x="629444" y="405606"/>
                    <a:pt x="627063" y="404812"/>
                    <a:pt x="623888" y="404812"/>
                  </a:cubicBezTo>
                  <a:cubicBezTo>
                    <a:pt x="617538" y="404812"/>
                    <a:pt x="613569" y="406400"/>
                    <a:pt x="611981" y="409575"/>
                  </a:cubicBezTo>
                  <a:cubicBezTo>
                    <a:pt x="610394" y="412750"/>
                    <a:pt x="606425" y="415925"/>
                    <a:pt x="600075" y="419100"/>
                  </a:cubicBezTo>
                  <a:cubicBezTo>
                    <a:pt x="600075" y="422275"/>
                    <a:pt x="598488" y="423862"/>
                    <a:pt x="595313" y="423862"/>
                  </a:cubicBezTo>
                  <a:cubicBezTo>
                    <a:pt x="592138" y="423862"/>
                    <a:pt x="589756" y="424656"/>
                    <a:pt x="588169" y="426243"/>
                  </a:cubicBezTo>
                  <a:cubicBezTo>
                    <a:pt x="586581" y="427831"/>
                    <a:pt x="584200" y="428625"/>
                    <a:pt x="581025" y="428625"/>
                  </a:cubicBezTo>
                  <a:cubicBezTo>
                    <a:pt x="577850" y="431800"/>
                    <a:pt x="571500" y="431800"/>
                    <a:pt x="561975" y="428625"/>
                  </a:cubicBezTo>
                  <a:lnTo>
                    <a:pt x="581025" y="414337"/>
                  </a:lnTo>
                  <a:cubicBezTo>
                    <a:pt x="584200" y="411162"/>
                    <a:pt x="588169" y="407987"/>
                    <a:pt x="592931" y="404812"/>
                  </a:cubicBezTo>
                  <a:cubicBezTo>
                    <a:pt x="597694" y="401637"/>
                    <a:pt x="600075" y="396875"/>
                    <a:pt x="600075" y="390525"/>
                  </a:cubicBezTo>
                  <a:cubicBezTo>
                    <a:pt x="596900" y="387350"/>
                    <a:pt x="592138" y="385762"/>
                    <a:pt x="585788" y="385762"/>
                  </a:cubicBezTo>
                  <a:lnTo>
                    <a:pt x="581025" y="381000"/>
                  </a:lnTo>
                  <a:cubicBezTo>
                    <a:pt x="561975" y="374650"/>
                    <a:pt x="552450" y="371475"/>
                    <a:pt x="552450" y="371475"/>
                  </a:cubicBezTo>
                  <a:close/>
                  <a:moveTo>
                    <a:pt x="928688" y="271462"/>
                  </a:moveTo>
                  <a:lnTo>
                    <a:pt x="928688" y="276225"/>
                  </a:lnTo>
                  <a:cubicBezTo>
                    <a:pt x="925513" y="276225"/>
                    <a:pt x="923925" y="275431"/>
                    <a:pt x="923925" y="273843"/>
                  </a:cubicBezTo>
                  <a:cubicBezTo>
                    <a:pt x="923925" y="272256"/>
                    <a:pt x="925513" y="271462"/>
                    <a:pt x="928688" y="271462"/>
                  </a:cubicBezTo>
                  <a:close/>
                  <a:moveTo>
                    <a:pt x="528638" y="242887"/>
                  </a:moveTo>
                  <a:cubicBezTo>
                    <a:pt x="528638" y="246062"/>
                    <a:pt x="531813" y="247650"/>
                    <a:pt x="538163" y="247650"/>
                  </a:cubicBezTo>
                  <a:lnTo>
                    <a:pt x="538163" y="248602"/>
                  </a:lnTo>
                  <a:close/>
                  <a:moveTo>
                    <a:pt x="933450" y="221902"/>
                  </a:moveTo>
                  <a:cubicBezTo>
                    <a:pt x="933450" y="225077"/>
                    <a:pt x="932656" y="226665"/>
                    <a:pt x="931069" y="226665"/>
                  </a:cubicBezTo>
                  <a:cubicBezTo>
                    <a:pt x="929481" y="226665"/>
                    <a:pt x="928688" y="228103"/>
                    <a:pt x="928688" y="230981"/>
                  </a:cubicBezTo>
                  <a:lnTo>
                    <a:pt x="928688" y="226665"/>
                  </a:lnTo>
                  <a:cubicBezTo>
                    <a:pt x="931863" y="226665"/>
                    <a:pt x="933450" y="225077"/>
                    <a:pt x="933450" y="221902"/>
                  </a:cubicBezTo>
                  <a:close/>
                  <a:moveTo>
                    <a:pt x="703660" y="197643"/>
                  </a:moveTo>
                  <a:cubicBezTo>
                    <a:pt x="702866" y="197643"/>
                    <a:pt x="701675" y="198437"/>
                    <a:pt x="700088" y="200025"/>
                  </a:cubicBezTo>
                  <a:lnTo>
                    <a:pt x="704850" y="200025"/>
                  </a:lnTo>
                  <a:cubicBezTo>
                    <a:pt x="704850" y="198437"/>
                    <a:pt x="704453" y="197643"/>
                    <a:pt x="703660" y="197643"/>
                  </a:cubicBezTo>
                  <a:close/>
                  <a:moveTo>
                    <a:pt x="928688" y="171450"/>
                  </a:moveTo>
                  <a:cubicBezTo>
                    <a:pt x="928688" y="174625"/>
                    <a:pt x="927894" y="177006"/>
                    <a:pt x="926306" y="178593"/>
                  </a:cubicBezTo>
                  <a:cubicBezTo>
                    <a:pt x="924719" y="180181"/>
                    <a:pt x="923925" y="184150"/>
                    <a:pt x="923925" y="190500"/>
                  </a:cubicBezTo>
                  <a:lnTo>
                    <a:pt x="923925" y="180975"/>
                  </a:lnTo>
                  <a:cubicBezTo>
                    <a:pt x="923925" y="177799"/>
                    <a:pt x="925513" y="174625"/>
                    <a:pt x="928688" y="171450"/>
                  </a:cubicBezTo>
                  <a:close/>
                  <a:moveTo>
                    <a:pt x="982340" y="128587"/>
                  </a:moveTo>
                  <a:lnTo>
                    <a:pt x="995660" y="128587"/>
                  </a:lnTo>
                  <a:cubicBezTo>
                    <a:pt x="998835" y="131762"/>
                    <a:pt x="1000423" y="134937"/>
                    <a:pt x="1000423" y="138112"/>
                  </a:cubicBezTo>
                  <a:lnTo>
                    <a:pt x="995660" y="142875"/>
                  </a:lnTo>
                  <a:lnTo>
                    <a:pt x="995660" y="152400"/>
                  </a:lnTo>
                  <a:cubicBezTo>
                    <a:pt x="990501" y="171450"/>
                    <a:pt x="987921" y="182562"/>
                    <a:pt x="987921" y="185737"/>
                  </a:cubicBezTo>
                  <a:cubicBezTo>
                    <a:pt x="982762" y="211137"/>
                    <a:pt x="980182" y="223837"/>
                    <a:pt x="980182" y="223837"/>
                  </a:cubicBezTo>
                  <a:cubicBezTo>
                    <a:pt x="977603" y="233362"/>
                    <a:pt x="976313" y="257175"/>
                    <a:pt x="976313" y="295275"/>
                  </a:cubicBezTo>
                  <a:cubicBezTo>
                    <a:pt x="973138" y="301624"/>
                    <a:pt x="971550" y="314325"/>
                    <a:pt x="971550" y="333375"/>
                  </a:cubicBezTo>
                  <a:cubicBezTo>
                    <a:pt x="971550" y="346075"/>
                    <a:pt x="976040" y="354012"/>
                    <a:pt x="985019" y="357187"/>
                  </a:cubicBezTo>
                  <a:cubicBezTo>
                    <a:pt x="985019" y="363537"/>
                    <a:pt x="988020" y="369887"/>
                    <a:pt x="994023" y="376237"/>
                  </a:cubicBezTo>
                  <a:cubicBezTo>
                    <a:pt x="997049" y="379412"/>
                    <a:pt x="998563" y="379412"/>
                    <a:pt x="998563" y="376237"/>
                  </a:cubicBezTo>
                  <a:cubicBezTo>
                    <a:pt x="998563" y="373062"/>
                    <a:pt x="997049" y="369887"/>
                    <a:pt x="994023" y="366712"/>
                  </a:cubicBezTo>
                  <a:cubicBezTo>
                    <a:pt x="997049" y="373062"/>
                    <a:pt x="1000051" y="374650"/>
                    <a:pt x="1003027" y="371475"/>
                  </a:cubicBezTo>
                  <a:cubicBezTo>
                    <a:pt x="1006053" y="374650"/>
                    <a:pt x="1007566" y="377031"/>
                    <a:pt x="1007566" y="378618"/>
                  </a:cubicBezTo>
                  <a:cubicBezTo>
                    <a:pt x="1007566" y="380206"/>
                    <a:pt x="1010543" y="382587"/>
                    <a:pt x="1016496" y="385762"/>
                  </a:cubicBezTo>
                  <a:lnTo>
                    <a:pt x="1021036" y="385762"/>
                  </a:lnTo>
                  <a:lnTo>
                    <a:pt x="1025500" y="385762"/>
                  </a:lnTo>
                  <a:lnTo>
                    <a:pt x="1030040" y="385762"/>
                  </a:lnTo>
                  <a:cubicBezTo>
                    <a:pt x="1033016" y="385762"/>
                    <a:pt x="1035261" y="386556"/>
                    <a:pt x="1036774" y="388143"/>
                  </a:cubicBezTo>
                  <a:cubicBezTo>
                    <a:pt x="1038287" y="389731"/>
                    <a:pt x="1040532" y="390525"/>
                    <a:pt x="1043509" y="390525"/>
                  </a:cubicBezTo>
                  <a:cubicBezTo>
                    <a:pt x="1049511" y="396875"/>
                    <a:pt x="1052513" y="398462"/>
                    <a:pt x="1052513" y="395287"/>
                  </a:cubicBezTo>
                  <a:cubicBezTo>
                    <a:pt x="1055688" y="395287"/>
                    <a:pt x="1055737" y="396081"/>
                    <a:pt x="1052662" y="397668"/>
                  </a:cubicBezTo>
                  <a:cubicBezTo>
                    <a:pt x="1049586" y="399256"/>
                    <a:pt x="1049536" y="400050"/>
                    <a:pt x="1052513" y="400050"/>
                  </a:cubicBezTo>
                  <a:lnTo>
                    <a:pt x="1052513" y="409575"/>
                  </a:lnTo>
                  <a:lnTo>
                    <a:pt x="1043509" y="409575"/>
                  </a:lnTo>
                  <a:cubicBezTo>
                    <a:pt x="1043509" y="412750"/>
                    <a:pt x="1045022" y="414337"/>
                    <a:pt x="1048048" y="414337"/>
                  </a:cubicBezTo>
                  <a:cubicBezTo>
                    <a:pt x="1051024" y="414337"/>
                    <a:pt x="1052513" y="415925"/>
                    <a:pt x="1052513" y="419100"/>
                  </a:cubicBezTo>
                  <a:lnTo>
                    <a:pt x="1062038" y="419100"/>
                  </a:lnTo>
                  <a:cubicBezTo>
                    <a:pt x="1065213" y="422275"/>
                    <a:pt x="1066800" y="425450"/>
                    <a:pt x="1066800" y="428625"/>
                  </a:cubicBezTo>
                  <a:cubicBezTo>
                    <a:pt x="1060450" y="428625"/>
                    <a:pt x="1054261" y="429418"/>
                    <a:pt x="1048234" y="431006"/>
                  </a:cubicBezTo>
                  <a:cubicBezTo>
                    <a:pt x="1042206" y="432593"/>
                    <a:pt x="1036216" y="433387"/>
                    <a:pt x="1030263" y="433387"/>
                  </a:cubicBezTo>
                  <a:cubicBezTo>
                    <a:pt x="1021383" y="433387"/>
                    <a:pt x="1008063" y="436562"/>
                    <a:pt x="990302" y="442912"/>
                  </a:cubicBezTo>
                  <a:cubicBezTo>
                    <a:pt x="987326" y="442912"/>
                    <a:pt x="985838" y="444500"/>
                    <a:pt x="985838" y="447675"/>
                  </a:cubicBezTo>
                  <a:lnTo>
                    <a:pt x="985838" y="452437"/>
                  </a:lnTo>
                  <a:lnTo>
                    <a:pt x="985838" y="471487"/>
                  </a:lnTo>
                  <a:lnTo>
                    <a:pt x="985838" y="509587"/>
                  </a:lnTo>
                  <a:cubicBezTo>
                    <a:pt x="989013" y="522287"/>
                    <a:pt x="990600" y="534193"/>
                    <a:pt x="990600" y="545306"/>
                  </a:cubicBezTo>
                  <a:cubicBezTo>
                    <a:pt x="990600" y="556418"/>
                    <a:pt x="990600" y="566737"/>
                    <a:pt x="990600" y="576262"/>
                  </a:cubicBezTo>
                  <a:lnTo>
                    <a:pt x="990600" y="590550"/>
                  </a:lnTo>
                  <a:lnTo>
                    <a:pt x="990600" y="600075"/>
                  </a:lnTo>
                  <a:lnTo>
                    <a:pt x="985838" y="604837"/>
                  </a:lnTo>
                  <a:cubicBezTo>
                    <a:pt x="989013" y="604837"/>
                    <a:pt x="990600" y="606425"/>
                    <a:pt x="990600" y="609600"/>
                  </a:cubicBezTo>
                  <a:lnTo>
                    <a:pt x="990600" y="614362"/>
                  </a:lnTo>
                  <a:lnTo>
                    <a:pt x="995363" y="619125"/>
                  </a:lnTo>
                  <a:cubicBezTo>
                    <a:pt x="995363" y="628650"/>
                    <a:pt x="993775" y="635000"/>
                    <a:pt x="990600" y="638175"/>
                  </a:cubicBezTo>
                  <a:lnTo>
                    <a:pt x="990600" y="628650"/>
                  </a:lnTo>
                  <a:cubicBezTo>
                    <a:pt x="990600" y="638175"/>
                    <a:pt x="989013" y="644525"/>
                    <a:pt x="985838" y="647700"/>
                  </a:cubicBezTo>
                  <a:lnTo>
                    <a:pt x="990600" y="642937"/>
                  </a:lnTo>
                  <a:lnTo>
                    <a:pt x="990600" y="647700"/>
                  </a:lnTo>
                  <a:lnTo>
                    <a:pt x="990600" y="657225"/>
                  </a:lnTo>
                  <a:lnTo>
                    <a:pt x="985838" y="657225"/>
                  </a:lnTo>
                  <a:lnTo>
                    <a:pt x="985838" y="661987"/>
                  </a:lnTo>
                  <a:lnTo>
                    <a:pt x="995363" y="671512"/>
                  </a:lnTo>
                  <a:cubicBezTo>
                    <a:pt x="995363" y="674687"/>
                    <a:pt x="993775" y="677068"/>
                    <a:pt x="990600" y="678656"/>
                  </a:cubicBezTo>
                  <a:cubicBezTo>
                    <a:pt x="987425" y="680243"/>
                    <a:pt x="985838" y="682625"/>
                    <a:pt x="985838" y="685800"/>
                  </a:cubicBezTo>
                  <a:cubicBezTo>
                    <a:pt x="985838" y="688975"/>
                    <a:pt x="986632" y="690562"/>
                    <a:pt x="988219" y="690562"/>
                  </a:cubicBezTo>
                  <a:cubicBezTo>
                    <a:pt x="989806" y="690562"/>
                    <a:pt x="990600" y="692150"/>
                    <a:pt x="990600" y="695325"/>
                  </a:cubicBezTo>
                  <a:lnTo>
                    <a:pt x="990600" y="700087"/>
                  </a:lnTo>
                  <a:cubicBezTo>
                    <a:pt x="990600" y="703262"/>
                    <a:pt x="991394" y="708025"/>
                    <a:pt x="992981" y="714375"/>
                  </a:cubicBezTo>
                  <a:cubicBezTo>
                    <a:pt x="994569" y="720725"/>
                    <a:pt x="993775" y="725487"/>
                    <a:pt x="990600" y="728662"/>
                  </a:cubicBezTo>
                  <a:lnTo>
                    <a:pt x="990600" y="747712"/>
                  </a:lnTo>
                  <a:lnTo>
                    <a:pt x="990600" y="771525"/>
                  </a:lnTo>
                  <a:lnTo>
                    <a:pt x="985838" y="766762"/>
                  </a:lnTo>
                  <a:cubicBezTo>
                    <a:pt x="982663" y="769937"/>
                    <a:pt x="982663" y="772318"/>
                    <a:pt x="985838" y="773906"/>
                  </a:cubicBezTo>
                  <a:cubicBezTo>
                    <a:pt x="989013" y="775493"/>
                    <a:pt x="990600" y="777875"/>
                    <a:pt x="990600" y="781050"/>
                  </a:cubicBezTo>
                  <a:lnTo>
                    <a:pt x="985838" y="781050"/>
                  </a:lnTo>
                  <a:lnTo>
                    <a:pt x="985838" y="790574"/>
                  </a:lnTo>
                  <a:cubicBezTo>
                    <a:pt x="989013" y="790574"/>
                    <a:pt x="990600" y="787400"/>
                    <a:pt x="990600" y="781050"/>
                  </a:cubicBezTo>
                  <a:lnTo>
                    <a:pt x="990600" y="790574"/>
                  </a:lnTo>
                  <a:cubicBezTo>
                    <a:pt x="990600" y="793750"/>
                    <a:pt x="989013" y="795337"/>
                    <a:pt x="985838" y="795337"/>
                  </a:cubicBezTo>
                  <a:lnTo>
                    <a:pt x="985838" y="804862"/>
                  </a:lnTo>
                  <a:lnTo>
                    <a:pt x="985838" y="819150"/>
                  </a:lnTo>
                  <a:lnTo>
                    <a:pt x="985838" y="823912"/>
                  </a:lnTo>
                  <a:cubicBezTo>
                    <a:pt x="985838" y="830262"/>
                    <a:pt x="984250" y="833437"/>
                    <a:pt x="981075" y="833437"/>
                  </a:cubicBezTo>
                  <a:cubicBezTo>
                    <a:pt x="981075" y="849312"/>
                    <a:pt x="979488" y="858837"/>
                    <a:pt x="976313" y="862012"/>
                  </a:cubicBezTo>
                  <a:lnTo>
                    <a:pt x="971550" y="866775"/>
                  </a:lnTo>
                  <a:cubicBezTo>
                    <a:pt x="971550" y="866775"/>
                    <a:pt x="969963" y="869950"/>
                    <a:pt x="966788" y="876300"/>
                  </a:cubicBezTo>
                  <a:lnTo>
                    <a:pt x="966788" y="895350"/>
                  </a:lnTo>
                  <a:cubicBezTo>
                    <a:pt x="966788" y="901700"/>
                    <a:pt x="965994" y="905668"/>
                    <a:pt x="964406" y="907256"/>
                  </a:cubicBezTo>
                  <a:cubicBezTo>
                    <a:pt x="962819" y="908843"/>
                    <a:pt x="962025" y="912812"/>
                    <a:pt x="962025" y="919162"/>
                  </a:cubicBezTo>
                  <a:cubicBezTo>
                    <a:pt x="962025" y="922337"/>
                    <a:pt x="962819" y="929481"/>
                    <a:pt x="964406" y="940593"/>
                  </a:cubicBezTo>
                  <a:cubicBezTo>
                    <a:pt x="965994" y="951706"/>
                    <a:pt x="963613" y="957262"/>
                    <a:pt x="957263" y="957262"/>
                  </a:cubicBezTo>
                  <a:cubicBezTo>
                    <a:pt x="954088" y="957262"/>
                    <a:pt x="953294" y="956468"/>
                    <a:pt x="954881" y="954881"/>
                  </a:cubicBezTo>
                  <a:cubicBezTo>
                    <a:pt x="956469" y="953293"/>
                    <a:pt x="955675" y="952500"/>
                    <a:pt x="952500" y="952500"/>
                  </a:cubicBezTo>
                  <a:lnTo>
                    <a:pt x="947738" y="957262"/>
                  </a:lnTo>
                  <a:cubicBezTo>
                    <a:pt x="944563" y="960437"/>
                    <a:pt x="941388" y="960437"/>
                    <a:pt x="938213" y="957262"/>
                  </a:cubicBezTo>
                  <a:cubicBezTo>
                    <a:pt x="935038" y="957262"/>
                    <a:pt x="933450" y="955675"/>
                    <a:pt x="933450" y="952500"/>
                  </a:cubicBezTo>
                  <a:lnTo>
                    <a:pt x="928688" y="947737"/>
                  </a:lnTo>
                  <a:lnTo>
                    <a:pt x="928688" y="966787"/>
                  </a:lnTo>
                  <a:lnTo>
                    <a:pt x="928688" y="976312"/>
                  </a:lnTo>
                  <a:cubicBezTo>
                    <a:pt x="928688" y="979487"/>
                    <a:pt x="927026" y="981075"/>
                    <a:pt x="923702" y="981075"/>
                  </a:cubicBezTo>
                  <a:cubicBezTo>
                    <a:pt x="920378" y="981075"/>
                    <a:pt x="917885" y="979487"/>
                    <a:pt x="916223" y="976312"/>
                  </a:cubicBezTo>
                  <a:cubicBezTo>
                    <a:pt x="914561" y="973137"/>
                    <a:pt x="913730" y="974725"/>
                    <a:pt x="913730" y="981075"/>
                  </a:cubicBezTo>
                  <a:cubicBezTo>
                    <a:pt x="907083" y="981075"/>
                    <a:pt x="903759" y="984250"/>
                    <a:pt x="903759" y="990600"/>
                  </a:cubicBezTo>
                  <a:cubicBezTo>
                    <a:pt x="903759" y="987424"/>
                    <a:pt x="902122" y="984250"/>
                    <a:pt x="898848" y="981075"/>
                  </a:cubicBezTo>
                  <a:cubicBezTo>
                    <a:pt x="895524" y="981075"/>
                    <a:pt x="893862" y="982662"/>
                    <a:pt x="893862" y="985837"/>
                  </a:cubicBezTo>
                  <a:lnTo>
                    <a:pt x="893862" y="981075"/>
                  </a:lnTo>
                  <a:lnTo>
                    <a:pt x="893862" y="971550"/>
                  </a:lnTo>
                  <a:lnTo>
                    <a:pt x="888876" y="966787"/>
                  </a:lnTo>
                  <a:cubicBezTo>
                    <a:pt x="885552" y="963612"/>
                    <a:pt x="883890" y="958850"/>
                    <a:pt x="883890" y="952500"/>
                  </a:cubicBezTo>
                  <a:cubicBezTo>
                    <a:pt x="883890" y="946150"/>
                    <a:pt x="882228" y="941387"/>
                    <a:pt x="878905" y="938212"/>
                  </a:cubicBezTo>
                  <a:cubicBezTo>
                    <a:pt x="875581" y="931862"/>
                    <a:pt x="874750" y="928687"/>
                    <a:pt x="876412" y="928687"/>
                  </a:cubicBezTo>
                  <a:cubicBezTo>
                    <a:pt x="878074" y="928687"/>
                    <a:pt x="878905" y="927100"/>
                    <a:pt x="878905" y="923925"/>
                  </a:cubicBezTo>
                  <a:lnTo>
                    <a:pt x="878905" y="914400"/>
                  </a:lnTo>
                  <a:lnTo>
                    <a:pt x="878905" y="909637"/>
                  </a:lnTo>
                  <a:lnTo>
                    <a:pt x="863947" y="895350"/>
                  </a:lnTo>
                  <a:cubicBezTo>
                    <a:pt x="870595" y="892175"/>
                    <a:pt x="870595" y="889793"/>
                    <a:pt x="863947" y="888206"/>
                  </a:cubicBezTo>
                  <a:cubicBezTo>
                    <a:pt x="857300" y="886618"/>
                    <a:pt x="852314" y="884237"/>
                    <a:pt x="848990" y="881062"/>
                  </a:cubicBezTo>
                  <a:lnTo>
                    <a:pt x="839093" y="871537"/>
                  </a:lnTo>
                  <a:cubicBezTo>
                    <a:pt x="839093" y="868362"/>
                    <a:pt x="838262" y="867568"/>
                    <a:pt x="836600" y="869156"/>
                  </a:cubicBezTo>
                  <a:cubicBezTo>
                    <a:pt x="834938" y="870743"/>
                    <a:pt x="834107" y="869950"/>
                    <a:pt x="834107" y="866775"/>
                  </a:cubicBezTo>
                  <a:lnTo>
                    <a:pt x="829122" y="862012"/>
                  </a:lnTo>
                  <a:lnTo>
                    <a:pt x="829122" y="852487"/>
                  </a:lnTo>
                  <a:cubicBezTo>
                    <a:pt x="825798" y="849312"/>
                    <a:pt x="824136" y="850900"/>
                    <a:pt x="824136" y="857250"/>
                  </a:cubicBezTo>
                  <a:lnTo>
                    <a:pt x="823913" y="856823"/>
                  </a:lnTo>
                  <a:lnTo>
                    <a:pt x="819150" y="847725"/>
                  </a:lnTo>
                  <a:lnTo>
                    <a:pt x="814388" y="842962"/>
                  </a:lnTo>
                  <a:cubicBezTo>
                    <a:pt x="808038" y="842962"/>
                    <a:pt x="801688" y="840432"/>
                    <a:pt x="795338" y="835372"/>
                  </a:cubicBezTo>
                  <a:cubicBezTo>
                    <a:pt x="798513" y="835372"/>
                    <a:pt x="800894" y="836004"/>
                    <a:pt x="802481" y="837269"/>
                  </a:cubicBezTo>
                  <a:cubicBezTo>
                    <a:pt x="804069" y="838534"/>
                    <a:pt x="806450" y="839167"/>
                    <a:pt x="809625" y="839167"/>
                  </a:cubicBezTo>
                  <a:cubicBezTo>
                    <a:pt x="816881" y="845827"/>
                    <a:pt x="822350" y="847492"/>
                    <a:pt x="826034" y="844162"/>
                  </a:cubicBezTo>
                  <a:lnTo>
                    <a:pt x="827501" y="841788"/>
                  </a:lnTo>
                  <a:lnTo>
                    <a:pt x="829122" y="839167"/>
                  </a:lnTo>
                  <a:lnTo>
                    <a:pt x="819150" y="831502"/>
                  </a:lnTo>
                  <a:cubicBezTo>
                    <a:pt x="819150" y="831502"/>
                    <a:pt x="816124" y="830237"/>
                    <a:pt x="810072" y="827707"/>
                  </a:cubicBezTo>
                  <a:lnTo>
                    <a:pt x="810072" y="823912"/>
                  </a:lnTo>
                  <a:lnTo>
                    <a:pt x="805532" y="823912"/>
                  </a:lnTo>
                  <a:cubicBezTo>
                    <a:pt x="805532" y="819943"/>
                    <a:pt x="804776" y="817959"/>
                    <a:pt x="803263" y="817959"/>
                  </a:cubicBezTo>
                  <a:cubicBezTo>
                    <a:pt x="801750" y="817959"/>
                    <a:pt x="800993" y="815975"/>
                    <a:pt x="800993" y="812006"/>
                  </a:cubicBezTo>
                  <a:lnTo>
                    <a:pt x="800993" y="800100"/>
                  </a:lnTo>
                  <a:lnTo>
                    <a:pt x="800100" y="800100"/>
                  </a:lnTo>
                  <a:lnTo>
                    <a:pt x="796454" y="802704"/>
                  </a:lnTo>
                  <a:lnTo>
                    <a:pt x="796454" y="800100"/>
                  </a:lnTo>
                  <a:lnTo>
                    <a:pt x="795338" y="800100"/>
                  </a:lnTo>
                  <a:lnTo>
                    <a:pt x="795338" y="795337"/>
                  </a:lnTo>
                  <a:lnTo>
                    <a:pt x="793323" y="801381"/>
                  </a:lnTo>
                  <a:lnTo>
                    <a:pt x="791347" y="801588"/>
                  </a:lnTo>
                  <a:cubicBezTo>
                    <a:pt x="790212" y="802183"/>
                    <a:pt x="788888" y="803275"/>
                    <a:pt x="787375" y="804862"/>
                  </a:cubicBezTo>
                  <a:lnTo>
                    <a:pt x="787375" y="795337"/>
                  </a:lnTo>
                  <a:lnTo>
                    <a:pt x="782836" y="790574"/>
                  </a:lnTo>
                  <a:lnTo>
                    <a:pt x="782836" y="795337"/>
                  </a:lnTo>
                  <a:cubicBezTo>
                    <a:pt x="778322" y="795337"/>
                    <a:pt x="774936" y="794543"/>
                    <a:pt x="772679" y="792956"/>
                  </a:cubicBezTo>
                  <a:lnTo>
                    <a:pt x="770201" y="787727"/>
                  </a:lnTo>
                  <a:lnTo>
                    <a:pt x="764753" y="785812"/>
                  </a:lnTo>
                  <a:lnTo>
                    <a:pt x="760214" y="781050"/>
                  </a:lnTo>
                  <a:lnTo>
                    <a:pt x="760214" y="785812"/>
                  </a:lnTo>
                  <a:lnTo>
                    <a:pt x="764753" y="785812"/>
                  </a:lnTo>
                  <a:lnTo>
                    <a:pt x="764753" y="790574"/>
                  </a:lnTo>
                  <a:cubicBezTo>
                    <a:pt x="764753" y="793750"/>
                    <a:pt x="763240" y="793750"/>
                    <a:pt x="760214" y="790574"/>
                  </a:cubicBezTo>
                  <a:cubicBezTo>
                    <a:pt x="754162" y="784225"/>
                    <a:pt x="749623" y="781050"/>
                    <a:pt x="746597" y="781050"/>
                  </a:cubicBezTo>
                  <a:lnTo>
                    <a:pt x="737518" y="771525"/>
                  </a:lnTo>
                  <a:lnTo>
                    <a:pt x="732979" y="776287"/>
                  </a:lnTo>
                  <a:lnTo>
                    <a:pt x="732979" y="762000"/>
                  </a:lnTo>
                  <a:cubicBezTo>
                    <a:pt x="726926" y="755650"/>
                    <a:pt x="723900" y="754062"/>
                    <a:pt x="723900" y="757237"/>
                  </a:cubicBezTo>
                  <a:lnTo>
                    <a:pt x="723900" y="766762"/>
                  </a:lnTo>
                  <a:lnTo>
                    <a:pt x="723900" y="776287"/>
                  </a:lnTo>
                  <a:lnTo>
                    <a:pt x="723900" y="828675"/>
                  </a:lnTo>
                  <a:cubicBezTo>
                    <a:pt x="723900" y="835025"/>
                    <a:pt x="724694" y="840581"/>
                    <a:pt x="726281" y="845343"/>
                  </a:cubicBezTo>
                  <a:cubicBezTo>
                    <a:pt x="727869" y="850106"/>
                    <a:pt x="728663" y="855662"/>
                    <a:pt x="728663" y="862012"/>
                  </a:cubicBezTo>
                  <a:cubicBezTo>
                    <a:pt x="728663" y="877887"/>
                    <a:pt x="729456" y="891381"/>
                    <a:pt x="731044" y="902493"/>
                  </a:cubicBezTo>
                  <a:cubicBezTo>
                    <a:pt x="732631" y="913606"/>
                    <a:pt x="733425" y="927100"/>
                    <a:pt x="733425" y="942975"/>
                  </a:cubicBezTo>
                  <a:lnTo>
                    <a:pt x="742950" y="971550"/>
                  </a:lnTo>
                  <a:cubicBezTo>
                    <a:pt x="742950" y="977899"/>
                    <a:pt x="743744" y="983456"/>
                    <a:pt x="745331" y="988218"/>
                  </a:cubicBezTo>
                  <a:cubicBezTo>
                    <a:pt x="746919" y="992981"/>
                    <a:pt x="746125" y="998537"/>
                    <a:pt x="742950" y="1004887"/>
                  </a:cubicBezTo>
                  <a:lnTo>
                    <a:pt x="742950" y="1014412"/>
                  </a:lnTo>
                  <a:cubicBezTo>
                    <a:pt x="739775" y="1017587"/>
                    <a:pt x="738981" y="1020762"/>
                    <a:pt x="740569" y="1023937"/>
                  </a:cubicBezTo>
                  <a:cubicBezTo>
                    <a:pt x="742156" y="1027112"/>
                    <a:pt x="741363" y="1030287"/>
                    <a:pt x="738188" y="1033462"/>
                  </a:cubicBezTo>
                  <a:lnTo>
                    <a:pt x="728663" y="1038225"/>
                  </a:lnTo>
                  <a:cubicBezTo>
                    <a:pt x="725488" y="1038225"/>
                    <a:pt x="723900" y="1039812"/>
                    <a:pt x="723900" y="1042987"/>
                  </a:cubicBezTo>
                  <a:cubicBezTo>
                    <a:pt x="720725" y="1042987"/>
                    <a:pt x="719138" y="1041400"/>
                    <a:pt x="719138" y="1038225"/>
                  </a:cubicBezTo>
                  <a:cubicBezTo>
                    <a:pt x="719138" y="1041400"/>
                    <a:pt x="715963" y="1042987"/>
                    <a:pt x="709613" y="1042987"/>
                  </a:cubicBezTo>
                  <a:cubicBezTo>
                    <a:pt x="709613" y="1052512"/>
                    <a:pt x="708025" y="1058862"/>
                    <a:pt x="704850" y="1062037"/>
                  </a:cubicBezTo>
                  <a:lnTo>
                    <a:pt x="700088" y="1057275"/>
                  </a:lnTo>
                  <a:cubicBezTo>
                    <a:pt x="693738" y="1073150"/>
                    <a:pt x="687388" y="1077912"/>
                    <a:pt x="681038" y="1071562"/>
                  </a:cubicBezTo>
                  <a:cubicBezTo>
                    <a:pt x="677863" y="1068387"/>
                    <a:pt x="676275" y="1064418"/>
                    <a:pt x="676275" y="1059656"/>
                  </a:cubicBezTo>
                  <a:cubicBezTo>
                    <a:pt x="676275" y="1054893"/>
                    <a:pt x="674688" y="1055687"/>
                    <a:pt x="671513" y="1062037"/>
                  </a:cubicBezTo>
                  <a:cubicBezTo>
                    <a:pt x="668338" y="1065212"/>
                    <a:pt x="666750" y="1069181"/>
                    <a:pt x="666750" y="1073943"/>
                  </a:cubicBezTo>
                  <a:cubicBezTo>
                    <a:pt x="666750" y="1078706"/>
                    <a:pt x="665163" y="1077912"/>
                    <a:pt x="661988" y="1071562"/>
                  </a:cubicBezTo>
                  <a:cubicBezTo>
                    <a:pt x="658813" y="1071562"/>
                    <a:pt x="658019" y="1070768"/>
                    <a:pt x="659606" y="1069181"/>
                  </a:cubicBezTo>
                  <a:cubicBezTo>
                    <a:pt x="661194" y="1067593"/>
                    <a:pt x="660400" y="1066800"/>
                    <a:pt x="657225" y="1066800"/>
                  </a:cubicBezTo>
                  <a:lnTo>
                    <a:pt x="642938" y="1057275"/>
                  </a:lnTo>
                  <a:cubicBezTo>
                    <a:pt x="642938" y="1054099"/>
                    <a:pt x="642144" y="1052512"/>
                    <a:pt x="640556" y="1052512"/>
                  </a:cubicBezTo>
                  <a:cubicBezTo>
                    <a:pt x="638969" y="1052512"/>
                    <a:pt x="638175" y="1050925"/>
                    <a:pt x="638175" y="1047750"/>
                  </a:cubicBezTo>
                  <a:lnTo>
                    <a:pt x="633413" y="1038225"/>
                  </a:lnTo>
                  <a:cubicBezTo>
                    <a:pt x="630238" y="1031875"/>
                    <a:pt x="626269" y="1027906"/>
                    <a:pt x="621506" y="1026318"/>
                  </a:cubicBezTo>
                  <a:cubicBezTo>
                    <a:pt x="616744" y="1024731"/>
                    <a:pt x="614363" y="1020762"/>
                    <a:pt x="614363" y="1014412"/>
                  </a:cubicBezTo>
                  <a:lnTo>
                    <a:pt x="614363" y="1004887"/>
                  </a:lnTo>
                  <a:cubicBezTo>
                    <a:pt x="611188" y="1004887"/>
                    <a:pt x="608013" y="1003300"/>
                    <a:pt x="604838" y="1000125"/>
                  </a:cubicBezTo>
                  <a:lnTo>
                    <a:pt x="604838" y="995362"/>
                  </a:lnTo>
                  <a:cubicBezTo>
                    <a:pt x="601663" y="992187"/>
                    <a:pt x="597694" y="989806"/>
                    <a:pt x="592931" y="988218"/>
                  </a:cubicBezTo>
                  <a:cubicBezTo>
                    <a:pt x="588169" y="986631"/>
                    <a:pt x="584200" y="982662"/>
                    <a:pt x="581025" y="976312"/>
                  </a:cubicBezTo>
                  <a:cubicBezTo>
                    <a:pt x="587375" y="982662"/>
                    <a:pt x="590550" y="982662"/>
                    <a:pt x="590550" y="976312"/>
                  </a:cubicBezTo>
                  <a:cubicBezTo>
                    <a:pt x="593725" y="976312"/>
                    <a:pt x="594519" y="975518"/>
                    <a:pt x="592931" y="973931"/>
                  </a:cubicBezTo>
                  <a:cubicBezTo>
                    <a:pt x="591344" y="972343"/>
                    <a:pt x="592138" y="971550"/>
                    <a:pt x="595313" y="971550"/>
                  </a:cubicBezTo>
                  <a:lnTo>
                    <a:pt x="600075" y="976312"/>
                  </a:lnTo>
                  <a:lnTo>
                    <a:pt x="609600" y="985837"/>
                  </a:lnTo>
                  <a:cubicBezTo>
                    <a:pt x="612775" y="982662"/>
                    <a:pt x="609600" y="976312"/>
                    <a:pt x="600075" y="966787"/>
                  </a:cubicBezTo>
                  <a:lnTo>
                    <a:pt x="590550" y="952500"/>
                  </a:lnTo>
                  <a:lnTo>
                    <a:pt x="590550" y="962025"/>
                  </a:lnTo>
                  <a:lnTo>
                    <a:pt x="576263" y="947737"/>
                  </a:lnTo>
                  <a:lnTo>
                    <a:pt x="566738" y="947737"/>
                  </a:lnTo>
                  <a:lnTo>
                    <a:pt x="561975" y="942975"/>
                  </a:lnTo>
                  <a:lnTo>
                    <a:pt x="561975" y="938212"/>
                  </a:lnTo>
                  <a:cubicBezTo>
                    <a:pt x="558800" y="938212"/>
                    <a:pt x="557213" y="939800"/>
                    <a:pt x="557213" y="942975"/>
                  </a:cubicBezTo>
                  <a:lnTo>
                    <a:pt x="557213" y="938212"/>
                  </a:lnTo>
                  <a:lnTo>
                    <a:pt x="552450" y="938212"/>
                  </a:lnTo>
                  <a:lnTo>
                    <a:pt x="552450" y="928687"/>
                  </a:lnTo>
                  <a:cubicBezTo>
                    <a:pt x="549275" y="925512"/>
                    <a:pt x="547688" y="925512"/>
                    <a:pt x="547688" y="928687"/>
                  </a:cubicBezTo>
                  <a:lnTo>
                    <a:pt x="547688" y="933450"/>
                  </a:lnTo>
                  <a:cubicBezTo>
                    <a:pt x="547688" y="930275"/>
                    <a:pt x="546100" y="928687"/>
                    <a:pt x="542925" y="928687"/>
                  </a:cubicBezTo>
                  <a:lnTo>
                    <a:pt x="542925" y="923925"/>
                  </a:lnTo>
                  <a:lnTo>
                    <a:pt x="538163" y="923925"/>
                  </a:lnTo>
                  <a:cubicBezTo>
                    <a:pt x="538163" y="927100"/>
                    <a:pt x="537369" y="928687"/>
                    <a:pt x="535781" y="928687"/>
                  </a:cubicBezTo>
                  <a:cubicBezTo>
                    <a:pt x="534194" y="928687"/>
                    <a:pt x="533400" y="930275"/>
                    <a:pt x="533400" y="933450"/>
                  </a:cubicBezTo>
                  <a:lnTo>
                    <a:pt x="533400" y="923925"/>
                  </a:lnTo>
                  <a:lnTo>
                    <a:pt x="528638" y="928687"/>
                  </a:lnTo>
                  <a:lnTo>
                    <a:pt x="528638" y="914400"/>
                  </a:lnTo>
                  <a:cubicBezTo>
                    <a:pt x="525463" y="914400"/>
                    <a:pt x="523875" y="917575"/>
                    <a:pt x="523875" y="923925"/>
                  </a:cubicBezTo>
                  <a:cubicBezTo>
                    <a:pt x="523875" y="920750"/>
                    <a:pt x="522288" y="919162"/>
                    <a:pt x="519113" y="919162"/>
                  </a:cubicBezTo>
                  <a:lnTo>
                    <a:pt x="514350" y="919162"/>
                  </a:lnTo>
                  <a:cubicBezTo>
                    <a:pt x="511175" y="917575"/>
                    <a:pt x="508000" y="916781"/>
                    <a:pt x="504825" y="916781"/>
                  </a:cubicBezTo>
                  <a:cubicBezTo>
                    <a:pt x="504825" y="915193"/>
                    <a:pt x="496888" y="911225"/>
                    <a:pt x="481013" y="904875"/>
                  </a:cubicBezTo>
                  <a:lnTo>
                    <a:pt x="481013" y="909637"/>
                  </a:lnTo>
                  <a:lnTo>
                    <a:pt x="466725" y="900112"/>
                  </a:lnTo>
                  <a:lnTo>
                    <a:pt x="466725" y="895350"/>
                  </a:lnTo>
                  <a:lnTo>
                    <a:pt x="457200" y="895350"/>
                  </a:lnTo>
                  <a:cubicBezTo>
                    <a:pt x="457200" y="892175"/>
                    <a:pt x="457994" y="890587"/>
                    <a:pt x="459581" y="890587"/>
                  </a:cubicBezTo>
                  <a:cubicBezTo>
                    <a:pt x="461169" y="890587"/>
                    <a:pt x="461963" y="889000"/>
                    <a:pt x="461963" y="885825"/>
                  </a:cubicBezTo>
                  <a:lnTo>
                    <a:pt x="457200" y="881062"/>
                  </a:lnTo>
                  <a:cubicBezTo>
                    <a:pt x="454025" y="881062"/>
                    <a:pt x="452438" y="879475"/>
                    <a:pt x="452438" y="876300"/>
                  </a:cubicBezTo>
                  <a:cubicBezTo>
                    <a:pt x="446088" y="876300"/>
                    <a:pt x="442913" y="874712"/>
                    <a:pt x="442913" y="871537"/>
                  </a:cubicBezTo>
                  <a:cubicBezTo>
                    <a:pt x="458788" y="877887"/>
                    <a:pt x="473075" y="883443"/>
                    <a:pt x="485775" y="888206"/>
                  </a:cubicBezTo>
                  <a:cubicBezTo>
                    <a:pt x="498475" y="892968"/>
                    <a:pt x="512763" y="896937"/>
                    <a:pt x="528638" y="900112"/>
                  </a:cubicBezTo>
                  <a:lnTo>
                    <a:pt x="576263" y="914400"/>
                  </a:lnTo>
                  <a:lnTo>
                    <a:pt x="600075" y="914400"/>
                  </a:lnTo>
                  <a:cubicBezTo>
                    <a:pt x="603250" y="917575"/>
                    <a:pt x="609600" y="919162"/>
                    <a:pt x="619125" y="919162"/>
                  </a:cubicBezTo>
                  <a:cubicBezTo>
                    <a:pt x="622300" y="919162"/>
                    <a:pt x="623888" y="914325"/>
                    <a:pt x="623888" y="904651"/>
                  </a:cubicBezTo>
                  <a:lnTo>
                    <a:pt x="623888" y="880169"/>
                  </a:lnTo>
                  <a:lnTo>
                    <a:pt x="623888" y="831279"/>
                  </a:lnTo>
                  <a:lnTo>
                    <a:pt x="623888" y="787300"/>
                  </a:lnTo>
                  <a:cubicBezTo>
                    <a:pt x="623888" y="780801"/>
                    <a:pt x="624681" y="772666"/>
                    <a:pt x="626269" y="762893"/>
                  </a:cubicBezTo>
                  <a:cubicBezTo>
                    <a:pt x="627856" y="753119"/>
                    <a:pt x="627063" y="744959"/>
                    <a:pt x="623888" y="738410"/>
                  </a:cubicBezTo>
                  <a:cubicBezTo>
                    <a:pt x="620713" y="738410"/>
                    <a:pt x="616744" y="741672"/>
                    <a:pt x="611981" y="748196"/>
                  </a:cubicBezTo>
                  <a:cubicBezTo>
                    <a:pt x="607219" y="754719"/>
                    <a:pt x="603250" y="757981"/>
                    <a:pt x="600075" y="757981"/>
                  </a:cubicBezTo>
                  <a:cubicBezTo>
                    <a:pt x="600075" y="751482"/>
                    <a:pt x="603250" y="748233"/>
                    <a:pt x="609600" y="748233"/>
                  </a:cubicBezTo>
                  <a:lnTo>
                    <a:pt x="619125" y="733573"/>
                  </a:lnTo>
                  <a:cubicBezTo>
                    <a:pt x="625475" y="727124"/>
                    <a:pt x="627063" y="722312"/>
                    <a:pt x="623888" y="719137"/>
                  </a:cubicBezTo>
                  <a:lnTo>
                    <a:pt x="619125" y="723900"/>
                  </a:lnTo>
                  <a:cubicBezTo>
                    <a:pt x="615950" y="723900"/>
                    <a:pt x="614363" y="722312"/>
                    <a:pt x="614363" y="719137"/>
                  </a:cubicBezTo>
                  <a:cubicBezTo>
                    <a:pt x="617538" y="719137"/>
                    <a:pt x="620713" y="717550"/>
                    <a:pt x="623888" y="714375"/>
                  </a:cubicBezTo>
                  <a:cubicBezTo>
                    <a:pt x="620713" y="711200"/>
                    <a:pt x="616744" y="711993"/>
                    <a:pt x="611981" y="716756"/>
                  </a:cubicBezTo>
                  <a:cubicBezTo>
                    <a:pt x="607219" y="721518"/>
                    <a:pt x="603250" y="725487"/>
                    <a:pt x="600075" y="728662"/>
                  </a:cubicBezTo>
                  <a:cubicBezTo>
                    <a:pt x="600075" y="731837"/>
                    <a:pt x="599281" y="733425"/>
                    <a:pt x="597694" y="733425"/>
                  </a:cubicBezTo>
                  <a:cubicBezTo>
                    <a:pt x="596106" y="733425"/>
                    <a:pt x="595313" y="735012"/>
                    <a:pt x="595313" y="738187"/>
                  </a:cubicBezTo>
                  <a:cubicBezTo>
                    <a:pt x="592138" y="738187"/>
                    <a:pt x="590550" y="739775"/>
                    <a:pt x="590550" y="742950"/>
                  </a:cubicBezTo>
                  <a:cubicBezTo>
                    <a:pt x="587375" y="742950"/>
                    <a:pt x="585788" y="744537"/>
                    <a:pt x="585788" y="747712"/>
                  </a:cubicBezTo>
                  <a:cubicBezTo>
                    <a:pt x="579438" y="754062"/>
                    <a:pt x="576263" y="758825"/>
                    <a:pt x="576263" y="762000"/>
                  </a:cubicBezTo>
                  <a:cubicBezTo>
                    <a:pt x="576263" y="765175"/>
                    <a:pt x="575469" y="767556"/>
                    <a:pt x="573881" y="769143"/>
                  </a:cubicBezTo>
                  <a:cubicBezTo>
                    <a:pt x="572294" y="770731"/>
                    <a:pt x="571500" y="773112"/>
                    <a:pt x="571500" y="776287"/>
                  </a:cubicBezTo>
                  <a:lnTo>
                    <a:pt x="571500" y="766762"/>
                  </a:lnTo>
                  <a:cubicBezTo>
                    <a:pt x="561975" y="769937"/>
                    <a:pt x="554038" y="777875"/>
                    <a:pt x="547688" y="790574"/>
                  </a:cubicBezTo>
                  <a:cubicBezTo>
                    <a:pt x="544513" y="787400"/>
                    <a:pt x="542131" y="787400"/>
                    <a:pt x="540544" y="790574"/>
                  </a:cubicBezTo>
                  <a:cubicBezTo>
                    <a:pt x="538956" y="793750"/>
                    <a:pt x="536575" y="795337"/>
                    <a:pt x="533400" y="795337"/>
                  </a:cubicBezTo>
                  <a:lnTo>
                    <a:pt x="547688" y="781050"/>
                  </a:lnTo>
                  <a:lnTo>
                    <a:pt x="561975" y="766762"/>
                  </a:lnTo>
                  <a:cubicBezTo>
                    <a:pt x="568325" y="754062"/>
                    <a:pt x="569913" y="746125"/>
                    <a:pt x="566738" y="742950"/>
                  </a:cubicBezTo>
                  <a:cubicBezTo>
                    <a:pt x="566738" y="746125"/>
                    <a:pt x="565150" y="749300"/>
                    <a:pt x="561975" y="752475"/>
                  </a:cubicBezTo>
                  <a:cubicBezTo>
                    <a:pt x="558800" y="752475"/>
                    <a:pt x="557213" y="753268"/>
                    <a:pt x="557213" y="754856"/>
                  </a:cubicBezTo>
                  <a:cubicBezTo>
                    <a:pt x="557213" y="756443"/>
                    <a:pt x="555625" y="757237"/>
                    <a:pt x="552450" y="757237"/>
                  </a:cubicBezTo>
                  <a:cubicBezTo>
                    <a:pt x="552450" y="763587"/>
                    <a:pt x="549275" y="769937"/>
                    <a:pt x="542925" y="776287"/>
                  </a:cubicBezTo>
                  <a:cubicBezTo>
                    <a:pt x="536575" y="776287"/>
                    <a:pt x="533400" y="777875"/>
                    <a:pt x="533400" y="781050"/>
                  </a:cubicBezTo>
                  <a:cubicBezTo>
                    <a:pt x="530225" y="781050"/>
                    <a:pt x="528638" y="781843"/>
                    <a:pt x="528638" y="783431"/>
                  </a:cubicBezTo>
                  <a:cubicBezTo>
                    <a:pt x="528638" y="785018"/>
                    <a:pt x="527050" y="785812"/>
                    <a:pt x="523875" y="785812"/>
                  </a:cubicBezTo>
                  <a:lnTo>
                    <a:pt x="509588" y="795337"/>
                  </a:lnTo>
                  <a:cubicBezTo>
                    <a:pt x="509588" y="801687"/>
                    <a:pt x="508000" y="804862"/>
                    <a:pt x="504825" y="804862"/>
                  </a:cubicBezTo>
                  <a:lnTo>
                    <a:pt x="500063" y="809625"/>
                  </a:lnTo>
                  <a:cubicBezTo>
                    <a:pt x="496888" y="809625"/>
                    <a:pt x="495300" y="811212"/>
                    <a:pt x="495300" y="814387"/>
                  </a:cubicBezTo>
                  <a:cubicBezTo>
                    <a:pt x="488950" y="817562"/>
                    <a:pt x="484981" y="819943"/>
                    <a:pt x="483394" y="821531"/>
                  </a:cubicBezTo>
                  <a:cubicBezTo>
                    <a:pt x="481806" y="823118"/>
                    <a:pt x="477838" y="825500"/>
                    <a:pt x="471488" y="828675"/>
                  </a:cubicBezTo>
                  <a:lnTo>
                    <a:pt x="466725" y="833437"/>
                  </a:lnTo>
                  <a:lnTo>
                    <a:pt x="461963" y="838200"/>
                  </a:lnTo>
                  <a:lnTo>
                    <a:pt x="457200" y="842962"/>
                  </a:lnTo>
                  <a:lnTo>
                    <a:pt x="447675" y="852487"/>
                  </a:lnTo>
                  <a:lnTo>
                    <a:pt x="433388" y="862012"/>
                  </a:lnTo>
                  <a:cubicBezTo>
                    <a:pt x="433388" y="865187"/>
                    <a:pt x="431800" y="868362"/>
                    <a:pt x="428625" y="871537"/>
                  </a:cubicBezTo>
                  <a:cubicBezTo>
                    <a:pt x="428625" y="874712"/>
                    <a:pt x="427831" y="877093"/>
                    <a:pt x="426244" y="878681"/>
                  </a:cubicBezTo>
                  <a:cubicBezTo>
                    <a:pt x="424656" y="880268"/>
                    <a:pt x="423863" y="879475"/>
                    <a:pt x="423863" y="876300"/>
                  </a:cubicBezTo>
                  <a:lnTo>
                    <a:pt x="419100" y="876300"/>
                  </a:lnTo>
                  <a:cubicBezTo>
                    <a:pt x="419100" y="879475"/>
                    <a:pt x="417513" y="881062"/>
                    <a:pt x="414338" y="881062"/>
                  </a:cubicBezTo>
                  <a:lnTo>
                    <a:pt x="404813" y="895350"/>
                  </a:lnTo>
                  <a:lnTo>
                    <a:pt x="395288" y="900112"/>
                  </a:lnTo>
                  <a:lnTo>
                    <a:pt x="390525" y="904875"/>
                  </a:lnTo>
                  <a:lnTo>
                    <a:pt x="390525" y="909637"/>
                  </a:lnTo>
                  <a:lnTo>
                    <a:pt x="385763" y="909637"/>
                  </a:lnTo>
                  <a:lnTo>
                    <a:pt x="385763" y="914400"/>
                  </a:lnTo>
                  <a:cubicBezTo>
                    <a:pt x="382588" y="914400"/>
                    <a:pt x="381000" y="915987"/>
                    <a:pt x="381000" y="919162"/>
                  </a:cubicBezTo>
                  <a:lnTo>
                    <a:pt x="376238" y="919162"/>
                  </a:lnTo>
                  <a:lnTo>
                    <a:pt x="376238" y="923925"/>
                  </a:lnTo>
                  <a:cubicBezTo>
                    <a:pt x="376238" y="927100"/>
                    <a:pt x="374650" y="928687"/>
                    <a:pt x="371475" y="928687"/>
                  </a:cubicBezTo>
                  <a:cubicBezTo>
                    <a:pt x="368300" y="928687"/>
                    <a:pt x="366713" y="930275"/>
                    <a:pt x="366713" y="933450"/>
                  </a:cubicBezTo>
                  <a:lnTo>
                    <a:pt x="361950" y="933450"/>
                  </a:lnTo>
                  <a:cubicBezTo>
                    <a:pt x="361950" y="936625"/>
                    <a:pt x="360363" y="938212"/>
                    <a:pt x="357188" y="938212"/>
                  </a:cubicBezTo>
                  <a:lnTo>
                    <a:pt x="347663" y="947737"/>
                  </a:lnTo>
                  <a:cubicBezTo>
                    <a:pt x="347663" y="950912"/>
                    <a:pt x="346869" y="952500"/>
                    <a:pt x="345281" y="952500"/>
                  </a:cubicBezTo>
                  <a:cubicBezTo>
                    <a:pt x="343694" y="952500"/>
                    <a:pt x="342900" y="954087"/>
                    <a:pt x="342900" y="957262"/>
                  </a:cubicBezTo>
                  <a:cubicBezTo>
                    <a:pt x="339725" y="957262"/>
                    <a:pt x="338138" y="960437"/>
                    <a:pt x="338138" y="966787"/>
                  </a:cubicBezTo>
                  <a:cubicBezTo>
                    <a:pt x="338138" y="960437"/>
                    <a:pt x="336550" y="957262"/>
                    <a:pt x="333375" y="957262"/>
                  </a:cubicBezTo>
                  <a:cubicBezTo>
                    <a:pt x="333375" y="966787"/>
                    <a:pt x="331788" y="969962"/>
                    <a:pt x="328613" y="966787"/>
                  </a:cubicBezTo>
                  <a:lnTo>
                    <a:pt x="328613" y="976312"/>
                  </a:lnTo>
                  <a:lnTo>
                    <a:pt x="319088" y="976312"/>
                  </a:lnTo>
                  <a:lnTo>
                    <a:pt x="314325" y="981075"/>
                  </a:lnTo>
                  <a:cubicBezTo>
                    <a:pt x="314325" y="987424"/>
                    <a:pt x="312738" y="990600"/>
                    <a:pt x="309563" y="990600"/>
                  </a:cubicBezTo>
                  <a:lnTo>
                    <a:pt x="295275" y="1000125"/>
                  </a:lnTo>
                  <a:lnTo>
                    <a:pt x="295275" y="1004887"/>
                  </a:lnTo>
                  <a:lnTo>
                    <a:pt x="290513" y="1009650"/>
                  </a:lnTo>
                  <a:cubicBezTo>
                    <a:pt x="287338" y="1009650"/>
                    <a:pt x="285750" y="1011237"/>
                    <a:pt x="285750" y="1014412"/>
                  </a:cubicBezTo>
                  <a:cubicBezTo>
                    <a:pt x="282575" y="1014412"/>
                    <a:pt x="276225" y="1019175"/>
                    <a:pt x="266700" y="1028700"/>
                  </a:cubicBezTo>
                  <a:cubicBezTo>
                    <a:pt x="260350" y="1028700"/>
                    <a:pt x="258763" y="1027112"/>
                    <a:pt x="261938" y="1023937"/>
                  </a:cubicBezTo>
                  <a:cubicBezTo>
                    <a:pt x="261938" y="1020762"/>
                    <a:pt x="263525" y="1019175"/>
                    <a:pt x="266700" y="1019175"/>
                  </a:cubicBezTo>
                  <a:cubicBezTo>
                    <a:pt x="266700" y="1012825"/>
                    <a:pt x="268288" y="1009650"/>
                    <a:pt x="271463" y="1009650"/>
                  </a:cubicBezTo>
                  <a:cubicBezTo>
                    <a:pt x="277813" y="1003300"/>
                    <a:pt x="280988" y="998537"/>
                    <a:pt x="280988" y="995362"/>
                  </a:cubicBezTo>
                  <a:cubicBezTo>
                    <a:pt x="284163" y="992187"/>
                    <a:pt x="287338" y="990600"/>
                    <a:pt x="290513" y="990600"/>
                  </a:cubicBezTo>
                  <a:lnTo>
                    <a:pt x="290513" y="985837"/>
                  </a:lnTo>
                  <a:lnTo>
                    <a:pt x="300038" y="976312"/>
                  </a:lnTo>
                  <a:cubicBezTo>
                    <a:pt x="303213" y="979487"/>
                    <a:pt x="308769" y="975518"/>
                    <a:pt x="316706" y="964406"/>
                  </a:cubicBezTo>
                  <a:cubicBezTo>
                    <a:pt x="324644" y="953293"/>
                    <a:pt x="330200" y="946150"/>
                    <a:pt x="333375" y="942975"/>
                  </a:cubicBezTo>
                  <a:cubicBezTo>
                    <a:pt x="330200" y="939800"/>
                    <a:pt x="330200" y="938212"/>
                    <a:pt x="333375" y="938212"/>
                  </a:cubicBezTo>
                  <a:lnTo>
                    <a:pt x="342900" y="933450"/>
                  </a:lnTo>
                  <a:lnTo>
                    <a:pt x="338138" y="933450"/>
                  </a:lnTo>
                  <a:cubicBezTo>
                    <a:pt x="338138" y="930275"/>
                    <a:pt x="338931" y="927893"/>
                    <a:pt x="340519" y="926306"/>
                  </a:cubicBezTo>
                  <a:cubicBezTo>
                    <a:pt x="342106" y="924718"/>
                    <a:pt x="342900" y="925512"/>
                    <a:pt x="342900" y="928687"/>
                  </a:cubicBezTo>
                  <a:cubicBezTo>
                    <a:pt x="346075" y="928687"/>
                    <a:pt x="347663" y="927893"/>
                    <a:pt x="347663" y="926306"/>
                  </a:cubicBezTo>
                  <a:cubicBezTo>
                    <a:pt x="347663" y="924718"/>
                    <a:pt x="349250" y="923925"/>
                    <a:pt x="352425" y="923925"/>
                  </a:cubicBezTo>
                  <a:lnTo>
                    <a:pt x="347663" y="919162"/>
                  </a:lnTo>
                  <a:lnTo>
                    <a:pt x="366713" y="904875"/>
                  </a:lnTo>
                  <a:lnTo>
                    <a:pt x="371475" y="900112"/>
                  </a:lnTo>
                  <a:lnTo>
                    <a:pt x="385763" y="885825"/>
                  </a:lnTo>
                  <a:cubicBezTo>
                    <a:pt x="385763" y="882650"/>
                    <a:pt x="387350" y="880268"/>
                    <a:pt x="390525" y="878681"/>
                  </a:cubicBezTo>
                  <a:cubicBezTo>
                    <a:pt x="393700" y="877093"/>
                    <a:pt x="395288" y="874712"/>
                    <a:pt x="395288" y="871537"/>
                  </a:cubicBezTo>
                  <a:lnTo>
                    <a:pt x="400050" y="866775"/>
                  </a:lnTo>
                  <a:lnTo>
                    <a:pt x="400050" y="871537"/>
                  </a:lnTo>
                  <a:lnTo>
                    <a:pt x="404813" y="866775"/>
                  </a:lnTo>
                  <a:lnTo>
                    <a:pt x="405871" y="865716"/>
                  </a:lnTo>
                  <a:lnTo>
                    <a:pt x="400050" y="866775"/>
                  </a:lnTo>
                  <a:lnTo>
                    <a:pt x="407459" y="860425"/>
                  </a:lnTo>
                  <a:lnTo>
                    <a:pt x="407194" y="862012"/>
                  </a:lnTo>
                  <a:lnTo>
                    <a:pt x="406718" y="864870"/>
                  </a:lnTo>
                  <a:lnTo>
                    <a:pt x="409575" y="862012"/>
                  </a:lnTo>
                  <a:lnTo>
                    <a:pt x="414338" y="862012"/>
                  </a:lnTo>
                  <a:lnTo>
                    <a:pt x="414338" y="857250"/>
                  </a:lnTo>
                  <a:lnTo>
                    <a:pt x="419100" y="852487"/>
                  </a:lnTo>
                  <a:lnTo>
                    <a:pt x="423863" y="852487"/>
                  </a:lnTo>
                  <a:cubicBezTo>
                    <a:pt x="423863" y="849312"/>
                    <a:pt x="425450" y="847725"/>
                    <a:pt x="428625" y="847725"/>
                  </a:cubicBezTo>
                  <a:cubicBezTo>
                    <a:pt x="431800" y="835025"/>
                    <a:pt x="438150" y="828675"/>
                    <a:pt x="447675" y="828675"/>
                  </a:cubicBezTo>
                  <a:lnTo>
                    <a:pt x="447675" y="823912"/>
                  </a:lnTo>
                  <a:cubicBezTo>
                    <a:pt x="450850" y="820737"/>
                    <a:pt x="454025" y="819150"/>
                    <a:pt x="457200" y="819150"/>
                  </a:cubicBezTo>
                  <a:lnTo>
                    <a:pt x="481013" y="790574"/>
                  </a:lnTo>
                  <a:lnTo>
                    <a:pt x="509588" y="757237"/>
                  </a:lnTo>
                  <a:lnTo>
                    <a:pt x="523875" y="742950"/>
                  </a:lnTo>
                  <a:cubicBezTo>
                    <a:pt x="523875" y="730250"/>
                    <a:pt x="522288" y="723900"/>
                    <a:pt x="519113" y="723900"/>
                  </a:cubicBezTo>
                  <a:lnTo>
                    <a:pt x="519113" y="719137"/>
                  </a:lnTo>
                  <a:lnTo>
                    <a:pt x="519113" y="714375"/>
                  </a:lnTo>
                  <a:cubicBezTo>
                    <a:pt x="515938" y="711200"/>
                    <a:pt x="512763" y="709612"/>
                    <a:pt x="509588" y="709612"/>
                  </a:cubicBezTo>
                  <a:cubicBezTo>
                    <a:pt x="512763" y="706437"/>
                    <a:pt x="509588" y="704850"/>
                    <a:pt x="500063" y="704850"/>
                  </a:cubicBezTo>
                  <a:lnTo>
                    <a:pt x="490538" y="714375"/>
                  </a:lnTo>
                  <a:lnTo>
                    <a:pt x="481013" y="714375"/>
                  </a:lnTo>
                  <a:lnTo>
                    <a:pt x="476250" y="714375"/>
                  </a:lnTo>
                  <a:lnTo>
                    <a:pt x="471488" y="719137"/>
                  </a:lnTo>
                  <a:cubicBezTo>
                    <a:pt x="468313" y="722312"/>
                    <a:pt x="465138" y="720725"/>
                    <a:pt x="461963" y="714375"/>
                  </a:cubicBezTo>
                  <a:lnTo>
                    <a:pt x="452438" y="723900"/>
                  </a:lnTo>
                  <a:cubicBezTo>
                    <a:pt x="436563" y="723900"/>
                    <a:pt x="428625" y="720725"/>
                    <a:pt x="428625" y="714375"/>
                  </a:cubicBezTo>
                  <a:cubicBezTo>
                    <a:pt x="422275" y="720725"/>
                    <a:pt x="419100" y="719931"/>
                    <a:pt x="419100" y="711993"/>
                  </a:cubicBezTo>
                  <a:cubicBezTo>
                    <a:pt x="419100" y="704056"/>
                    <a:pt x="420688" y="698500"/>
                    <a:pt x="423863" y="695325"/>
                  </a:cubicBezTo>
                  <a:lnTo>
                    <a:pt x="423863" y="681037"/>
                  </a:lnTo>
                  <a:cubicBezTo>
                    <a:pt x="420688" y="677862"/>
                    <a:pt x="419100" y="673100"/>
                    <a:pt x="419100" y="666750"/>
                  </a:cubicBezTo>
                  <a:cubicBezTo>
                    <a:pt x="422275" y="660400"/>
                    <a:pt x="425450" y="656431"/>
                    <a:pt x="428625" y="654843"/>
                  </a:cubicBezTo>
                  <a:cubicBezTo>
                    <a:pt x="431800" y="653256"/>
                    <a:pt x="436563" y="649287"/>
                    <a:pt x="442913" y="642937"/>
                  </a:cubicBezTo>
                  <a:lnTo>
                    <a:pt x="447675" y="638175"/>
                  </a:lnTo>
                  <a:lnTo>
                    <a:pt x="461963" y="638175"/>
                  </a:lnTo>
                  <a:cubicBezTo>
                    <a:pt x="468313" y="635000"/>
                    <a:pt x="472281" y="631825"/>
                    <a:pt x="473869" y="628650"/>
                  </a:cubicBezTo>
                  <a:cubicBezTo>
                    <a:pt x="475456" y="625475"/>
                    <a:pt x="477838" y="622300"/>
                    <a:pt x="481013" y="619125"/>
                  </a:cubicBezTo>
                  <a:lnTo>
                    <a:pt x="500063" y="600075"/>
                  </a:lnTo>
                  <a:cubicBezTo>
                    <a:pt x="506413" y="593725"/>
                    <a:pt x="513557" y="586581"/>
                    <a:pt x="521494" y="578643"/>
                  </a:cubicBezTo>
                  <a:cubicBezTo>
                    <a:pt x="529431" y="570706"/>
                    <a:pt x="530225" y="561975"/>
                    <a:pt x="523875" y="552450"/>
                  </a:cubicBezTo>
                  <a:lnTo>
                    <a:pt x="523875" y="542925"/>
                  </a:lnTo>
                  <a:cubicBezTo>
                    <a:pt x="527050" y="539750"/>
                    <a:pt x="525463" y="534987"/>
                    <a:pt x="519113" y="528637"/>
                  </a:cubicBezTo>
                  <a:cubicBezTo>
                    <a:pt x="515938" y="522287"/>
                    <a:pt x="511969" y="519112"/>
                    <a:pt x="507206" y="519112"/>
                  </a:cubicBezTo>
                  <a:cubicBezTo>
                    <a:pt x="502444" y="519112"/>
                    <a:pt x="498475" y="515937"/>
                    <a:pt x="495300" y="509587"/>
                  </a:cubicBezTo>
                  <a:lnTo>
                    <a:pt x="495300" y="485775"/>
                  </a:lnTo>
                  <a:cubicBezTo>
                    <a:pt x="498475" y="473075"/>
                    <a:pt x="506413" y="466725"/>
                    <a:pt x="519113" y="466725"/>
                  </a:cubicBezTo>
                  <a:cubicBezTo>
                    <a:pt x="515938" y="469900"/>
                    <a:pt x="514350" y="476250"/>
                    <a:pt x="514350" y="485775"/>
                  </a:cubicBezTo>
                  <a:cubicBezTo>
                    <a:pt x="520700" y="485775"/>
                    <a:pt x="523875" y="484187"/>
                    <a:pt x="523875" y="481012"/>
                  </a:cubicBezTo>
                  <a:lnTo>
                    <a:pt x="523875" y="466725"/>
                  </a:lnTo>
                  <a:lnTo>
                    <a:pt x="519113" y="461962"/>
                  </a:lnTo>
                  <a:lnTo>
                    <a:pt x="523875" y="457200"/>
                  </a:lnTo>
                  <a:lnTo>
                    <a:pt x="523875" y="423862"/>
                  </a:lnTo>
                  <a:lnTo>
                    <a:pt x="523875" y="400050"/>
                  </a:lnTo>
                  <a:cubicBezTo>
                    <a:pt x="523875" y="396875"/>
                    <a:pt x="524669" y="394493"/>
                    <a:pt x="526256" y="392906"/>
                  </a:cubicBezTo>
                  <a:cubicBezTo>
                    <a:pt x="527844" y="391318"/>
                    <a:pt x="528638" y="388937"/>
                    <a:pt x="528638" y="385762"/>
                  </a:cubicBezTo>
                  <a:cubicBezTo>
                    <a:pt x="528638" y="373062"/>
                    <a:pt x="529431" y="361156"/>
                    <a:pt x="531019" y="350043"/>
                  </a:cubicBezTo>
                  <a:cubicBezTo>
                    <a:pt x="532606" y="338931"/>
                    <a:pt x="533400" y="327025"/>
                    <a:pt x="533400" y="314325"/>
                  </a:cubicBezTo>
                  <a:cubicBezTo>
                    <a:pt x="536575" y="307975"/>
                    <a:pt x="538163" y="295275"/>
                    <a:pt x="538163" y="276225"/>
                  </a:cubicBezTo>
                  <a:cubicBezTo>
                    <a:pt x="538163" y="263524"/>
                    <a:pt x="533400" y="257175"/>
                    <a:pt x="523875" y="257175"/>
                  </a:cubicBezTo>
                  <a:cubicBezTo>
                    <a:pt x="527050" y="253999"/>
                    <a:pt x="531813" y="252412"/>
                    <a:pt x="538163" y="252412"/>
                  </a:cubicBezTo>
                  <a:lnTo>
                    <a:pt x="538163" y="248602"/>
                  </a:lnTo>
                  <a:lnTo>
                    <a:pt x="540544" y="250031"/>
                  </a:lnTo>
                  <a:cubicBezTo>
                    <a:pt x="542131" y="254793"/>
                    <a:pt x="546100" y="257175"/>
                    <a:pt x="552450" y="257175"/>
                  </a:cubicBezTo>
                  <a:lnTo>
                    <a:pt x="552450" y="252412"/>
                  </a:lnTo>
                  <a:cubicBezTo>
                    <a:pt x="561975" y="252412"/>
                    <a:pt x="566738" y="255587"/>
                    <a:pt x="566738" y="261937"/>
                  </a:cubicBezTo>
                  <a:lnTo>
                    <a:pt x="561975" y="266700"/>
                  </a:lnTo>
                  <a:lnTo>
                    <a:pt x="561975" y="280987"/>
                  </a:lnTo>
                  <a:cubicBezTo>
                    <a:pt x="561975" y="277812"/>
                    <a:pt x="563563" y="276225"/>
                    <a:pt x="566738" y="276225"/>
                  </a:cubicBezTo>
                  <a:lnTo>
                    <a:pt x="566738" y="285750"/>
                  </a:lnTo>
                  <a:lnTo>
                    <a:pt x="557213" y="300037"/>
                  </a:lnTo>
                  <a:cubicBezTo>
                    <a:pt x="557213" y="319087"/>
                    <a:pt x="555625" y="331787"/>
                    <a:pt x="552450" y="338137"/>
                  </a:cubicBezTo>
                  <a:lnTo>
                    <a:pt x="576263" y="338137"/>
                  </a:lnTo>
                  <a:cubicBezTo>
                    <a:pt x="582613" y="334962"/>
                    <a:pt x="586581" y="334168"/>
                    <a:pt x="588169" y="335756"/>
                  </a:cubicBezTo>
                  <a:cubicBezTo>
                    <a:pt x="589756" y="337343"/>
                    <a:pt x="592138" y="338137"/>
                    <a:pt x="595313" y="338137"/>
                  </a:cubicBezTo>
                  <a:cubicBezTo>
                    <a:pt x="598488" y="334962"/>
                    <a:pt x="603250" y="333375"/>
                    <a:pt x="609600" y="333375"/>
                  </a:cubicBezTo>
                  <a:lnTo>
                    <a:pt x="614363" y="333375"/>
                  </a:lnTo>
                  <a:cubicBezTo>
                    <a:pt x="617538" y="333375"/>
                    <a:pt x="620713" y="332581"/>
                    <a:pt x="623888" y="330993"/>
                  </a:cubicBezTo>
                  <a:cubicBezTo>
                    <a:pt x="627063" y="329406"/>
                    <a:pt x="630238" y="328612"/>
                    <a:pt x="633413" y="328612"/>
                  </a:cubicBezTo>
                  <a:lnTo>
                    <a:pt x="647700" y="328612"/>
                  </a:lnTo>
                  <a:cubicBezTo>
                    <a:pt x="650875" y="328612"/>
                    <a:pt x="652463" y="329406"/>
                    <a:pt x="652463" y="330993"/>
                  </a:cubicBezTo>
                  <a:cubicBezTo>
                    <a:pt x="652463" y="332581"/>
                    <a:pt x="654050" y="333375"/>
                    <a:pt x="657225" y="333375"/>
                  </a:cubicBezTo>
                  <a:lnTo>
                    <a:pt x="661988" y="333375"/>
                  </a:lnTo>
                  <a:cubicBezTo>
                    <a:pt x="665163" y="330200"/>
                    <a:pt x="666750" y="325437"/>
                    <a:pt x="666750" y="319087"/>
                  </a:cubicBezTo>
                  <a:cubicBezTo>
                    <a:pt x="666750" y="312737"/>
                    <a:pt x="666750" y="307975"/>
                    <a:pt x="666750" y="304800"/>
                  </a:cubicBezTo>
                  <a:cubicBezTo>
                    <a:pt x="666750" y="298450"/>
                    <a:pt x="667544" y="294481"/>
                    <a:pt x="669131" y="292893"/>
                  </a:cubicBezTo>
                  <a:cubicBezTo>
                    <a:pt x="670719" y="291306"/>
                    <a:pt x="671513" y="287337"/>
                    <a:pt x="671513" y="280987"/>
                  </a:cubicBezTo>
                  <a:cubicBezTo>
                    <a:pt x="671513" y="277812"/>
                    <a:pt x="672306" y="275431"/>
                    <a:pt x="673894" y="273843"/>
                  </a:cubicBezTo>
                  <a:cubicBezTo>
                    <a:pt x="675481" y="272256"/>
                    <a:pt x="676275" y="269875"/>
                    <a:pt x="676275" y="266700"/>
                  </a:cubicBezTo>
                  <a:lnTo>
                    <a:pt x="681038" y="261937"/>
                  </a:lnTo>
                  <a:lnTo>
                    <a:pt x="681038" y="242887"/>
                  </a:lnTo>
                  <a:cubicBezTo>
                    <a:pt x="681038" y="239712"/>
                    <a:pt x="681831" y="236537"/>
                    <a:pt x="683419" y="233362"/>
                  </a:cubicBezTo>
                  <a:cubicBezTo>
                    <a:pt x="685006" y="230187"/>
                    <a:pt x="685800" y="225425"/>
                    <a:pt x="685800" y="219075"/>
                  </a:cubicBezTo>
                  <a:cubicBezTo>
                    <a:pt x="682625" y="215899"/>
                    <a:pt x="676275" y="214312"/>
                    <a:pt x="666750" y="214312"/>
                  </a:cubicBezTo>
                  <a:cubicBezTo>
                    <a:pt x="660400" y="220662"/>
                    <a:pt x="652463" y="223837"/>
                    <a:pt x="642938" y="223837"/>
                  </a:cubicBezTo>
                  <a:cubicBezTo>
                    <a:pt x="633413" y="223837"/>
                    <a:pt x="623888" y="225425"/>
                    <a:pt x="614363" y="228600"/>
                  </a:cubicBezTo>
                  <a:cubicBezTo>
                    <a:pt x="604838" y="228600"/>
                    <a:pt x="598488" y="230187"/>
                    <a:pt x="595313" y="233362"/>
                  </a:cubicBezTo>
                  <a:cubicBezTo>
                    <a:pt x="588963" y="239712"/>
                    <a:pt x="582613" y="242887"/>
                    <a:pt x="576263" y="242887"/>
                  </a:cubicBezTo>
                  <a:cubicBezTo>
                    <a:pt x="588963" y="230187"/>
                    <a:pt x="600075" y="223837"/>
                    <a:pt x="609600" y="223837"/>
                  </a:cubicBezTo>
                  <a:cubicBezTo>
                    <a:pt x="612775" y="220662"/>
                    <a:pt x="619125" y="219075"/>
                    <a:pt x="628650" y="219075"/>
                  </a:cubicBezTo>
                  <a:cubicBezTo>
                    <a:pt x="631825" y="215899"/>
                    <a:pt x="635794" y="214312"/>
                    <a:pt x="640556" y="214312"/>
                  </a:cubicBezTo>
                  <a:cubicBezTo>
                    <a:pt x="645319" y="214312"/>
                    <a:pt x="647700" y="212725"/>
                    <a:pt x="647700" y="209550"/>
                  </a:cubicBezTo>
                  <a:lnTo>
                    <a:pt x="642938" y="209550"/>
                  </a:lnTo>
                  <a:cubicBezTo>
                    <a:pt x="646113" y="206374"/>
                    <a:pt x="649288" y="205581"/>
                    <a:pt x="652463" y="207168"/>
                  </a:cubicBezTo>
                  <a:cubicBezTo>
                    <a:pt x="655638" y="208756"/>
                    <a:pt x="660400" y="207962"/>
                    <a:pt x="666750" y="204787"/>
                  </a:cubicBezTo>
                  <a:lnTo>
                    <a:pt x="676275" y="195262"/>
                  </a:lnTo>
                  <a:lnTo>
                    <a:pt x="681038" y="195262"/>
                  </a:lnTo>
                  <a:lnTo>
                    <a:pt x="681038" y="190500"/>
                  </a:lnTo>
                  <a:cubicBezTo>
                    <a:pt x="684213" y="184150"/>
                    <a:pt x="687388" y="182562"/>
                    <a:pt x="690563" y="185737"/>
                  </a:cubicBezTo>
                  <a:cubicBezTo>
                    <a:pt x="693738" y="188912"/>
                    <a:pt x="695325" y="192087"/>
                    <a:pt x="695325" y="195262"/>
                  </a:cubicBezTo>
                  <a:cubicBezTo>
                    <a:pt x="698500" y="195262"/>
                    <a:pt x="700881" y="194468"/>
                    <a:pt x="702469" y="192881"/>
                  </a:cubicBezTo>
                  <a:cubicBezTo>
                    <a:pt x="704056" y="191293"/>
                    <a:pt x="706438" y="190500"/>
                    <a:pt x="709613" y="190500"/>
                  </a:cubicBezTo>
                  <a:cubicBezTo>
                    <a:pt x="715963" y="190500"/>
                    <a:pt x="720725" y="192087"/>
                    <a:pt x="723900" y="195262"/>
                  </a:cubicBezTo>
                  <a:lnTo>
                    <a:pt x="733425" y="204787"/>
                  </a:lnTo>
                  <a:cubicBezTo>
                    <a:pt x="733425" y="214312"/>
                    <a:pt x="736600" y="219075"/>
                    <a:pt x="742950" y="219075"/>
                  </a:cubicBezTo>
                  <a:lnTo>
                    <a:pt x="742950" y="223837"/>
                  </a:lnTo>
                  <a:cubicBezTo>
                    <a:pt x="749300" y="227012"/>
                    <a:pt x="756444" y="230981"/>
                    <a:pt x="764381" y="235743"/>
                  </a:cubicBezTo>
                  <a:cubicBezTo>
                    <a:pt x="772319" y="240506"/>
                    <a:pt x="773113" y="246062"/>
                    <a:pt x="766763" y="252412"/>
                  </a:cubicBezTo>
                  <a:lnTo>
                    <a:pt x="762000" y="257175"/>
                  </a:lnTo>
                  <a:cubicBezTo>
                    <a:pt x="762000" y="257175"/>
                    <a:pt x="758825" y="266700"/>
                    <a:pt x="752475" y="285750"/>
                  </a:cubicBezTo>
                  <a:lnTo>
                    <a:pt x="738188" y="333375"/>
                  </a:lnTo>
                  <a:cubicBezTo>
                    <a:pt x="738188" y="349250"/>
                    <a:pt x="736600" y="358775"/>
                    <a:pt x="733425" y="361950"/>
                  </a:cubicBezTo>
                  <a:cubicBezTo>
                    <a:pt x="733425" y="374650"/>
                    <a:pt x="732631" y="386556"/>
                    <a:pt x="731044" y="397668"/>
                  </a:cubicBezTo>
                  <a:cubicBezTo>
                    <a:pt x="729456" y="408781"/>
                    <a:pt x="728663" y="420687"/>
                    <a:pt x="728663" y="433387"/>
                  </a:cubicBezTo>
                  <a:lnTo>
                    <a:pt x="728663" y="461962"/>
                  </a:lnTo>
                  <a:lnTo>
                    <a:pt x="728663" y="476250"/>
                  </a:lnTo>
                  <a:cubicBezTo>
                    <a:pt x="728663" y="485775"/>
                    <a:pt x="727075" y="492125"/>
                    <a:pt x="723900" y="495300"/>
                  </a:cubicBezTo>
                  <a:cubicBezTo>
                    <a:pt x="727075" y="498475"/>
                    <a:pt x="727869" y="501650"/>
                    <a:pt x="726281" y="504825"/>
                  </a:cubicBezTo>
                  <a:cubicBezTo>
                    <a:pt x="724694" y="508000"/>
                    <a:pt x="725488" y="509587"/>
                    <a:pt x="728663" y="509587"/>
                  </a:cubicBezTo>
                  <a:cubicBezTo>
                    <a:pt x="735013" y="503237"/>
                    <a:pt x="738188" y="496887"/>
                    <a:pt x="738188" y="490537"/>
                  </a:cubicBezTo>
                  <a:lnTo>
                    <a:pt x="733425" y="485775"/>
                  </a:lnTo>
                  <a:lnTo>
                    <a:pt x="728663" y="481012"/>
                  </a:lnTo>
                  <a:cubicBezTo>
                    <a:pt x="731838" y="481012"/>
                    <a:pt x="733425" y="479425"/>
                    <a:pt x="733425" y="476250"/>
                  </a:cubicBezTo>
                  <a:cubicBezTo>
                    <a:pt x="736600" y="476250"/>
                    <a:pt x="738188" y="477837"/>
                    <a:pt x="738188" y="481012"/>
                  </a:cubicBezTo>
                  <a:cubicBezTo>
                    <a:pt x="738188" y="484187"/>
                    <a:pt x="741363" y="485775"/>
                    <a:pt x="747713" y="485775"/>
                  </a:cubicBezTo>
                  <a:lnTo>
                    <a:pt x="747713" y="476250"/>
                  </a:lnTo>
                  <a:cubicBezTo>
                    <a:pt x="750888" y="479425"/>
                    <a:pt x="754063" y="481012"/>
                    <a:pt x="757238" y="481012"/>
                  </a:cubicBezTo>
                  <a:lnTo>
                    <a:pt x="762000" y="485775"/>
                  </a:lnTo>
                  <a:cubicBezTo>
                    <a:pt x="765175" y="482600"/>
                    <a:pt x="764381" y="478631"/>
                    <a:pt x="759619" y="473868"/>
                  </a:cubicBezTo>
                  <a:cubicBezTo>
                    <a:pt x="754856" y="469106"/>
                    <a:pt x="752475" y="465137"/>
                    <a:pt x="752475" y="461962"/>
                  </a:cubicBezTo>
                  <a:cubicBezTo>
                    <a:pt x="749300" y="449262"/>
                    <a:pt x="750888" y="441325"/>
                    <a:pt x="757238" y="438150"/>
                  </a:cubicBezTo>
                  <a:lnTo>
                    <a:pt x="757238" y="442912"/>
                  </a:lnTo>
                  <a:lnTo>
                    <a:pt x="766763" y="442912"/>
                  </a:lnTo>
                  <a:cubicBezTo>
                    <a:pt x="766763" y="452437"/>
                    <a:pt x="771525" y="457200"/>
                    <a:pt x="781050" y="457200"/>
                  </a:cubicBezTo>
                  <a:cubicBezTo>
                    <a:pt x="790575" y="457200"/>
                    <a:pt x="800100" y="455612"/>
                    <a:pt x="809625" y="452437"/>
                  </a:cubicBezTo>
                  <a:cubicBezTo>
                    <a:pt x="812800" y="452437"/>
                    <a:pt x="830263" y="449312"/>
                    <a:pt x="862013" y="443061"/>
                  </a:cubicBezTo>
                  <a:cubicBezTo>
                    <a:pt x="862013" y="443061"/>
                    <a:pt x="869950" y="439911"/>
                    <a:pt x="885825" y="433610"/>
                  </a:cubicBezTo>
                  <a:cubicBezTo>
                    <a:pt x="895350" y="433610"/>
                    <a:pt x="901700" y="432048"/>
                    <a:pt x="904875" y="428922"/>
                  </a:cubicBezTo>
                  <a:cubicBezTo>
                    <a:pt x="914400" y="428922"/>
                    <a:pt x="919163" y="425797"/>
                    <a:pt x="919163" y="419546"/>
                  </a:cubicBezTo>
                  <a:cubicBezTo>
                    <a:pt x="922338" y="416371"/>
                    <a:pt x="923925" y="406945"/>
                    <a:pt x="923925" y="391269"/>
                  </a:cubicBezTo>
                  <a:lnTo>
                    <a:pt x="933450" y="344239"/>
                  </a:lnTo>
                  <a:lnTo>
                    <a:pt x="933450" y="316036"/>
                  </a:lnTo>
                  <a:lnTo>
                    <a:pt x="933450" y="306660"/>
                  </a:lnTo>
                  <a:cubicBezTo>
                    <a:pt x="933450" y="303485"/>
                    <a:pt x="934244" y="301897"/>
                    <a:pt x="935831" y="301897"/>
                  </a:cubicBezTo>
                  <a:cubicBezTo>
                    <a:pt x="937419" y="301897"/>
                    <a:pt x="938213" y="300335"/>
                    <a:pt x="938213" y="297209"/>
                  </a:cubicBezTo>
                  <a:cubicBezTo>
                    <a:pt x="938213" y="287783"/>
                    <a:pt x="936625" y="281508"/>
                    <a:pt x="933450" y="278383"/>
                  </a:cubicBezTo>
                  <a:lnTo>
                    <a:pt x="933450" y="259556"/>
                  </a:lnTo>
                  <a:cubicBezTo>
                    <a:pt x="930275" y="259556"/>
                    <a:pt x="928688" y="257993"/>
                    <a:pt x="928688" y="254868"/>
                  </a:cubicBezTo>
                  <a:lnTo>
                    <a:pt x="928688" y="245492"/>
                  </a:lnTo>
                  <a:cubicBezTo>
                    <a:pt x="922338" y="242366"/>
                    <a:pt x="920750" y="243147"/>
                    <a:pt x="923925" y="247836"/>
                  </a:cubicBezTo>
                  <a:cubicBezTo>
                    <a:pt x="927100" y="252524"/>
                    <a:pt x="927100" y="254868"/>
                    <a:pt x="923925" y="254868"/>
                  </a:cubicBezTo>
                  <a:cubicBezTo>
                    <a:pt x="920750" y="251742"/>
                    <a:pt x="919163" y="247042"/>
                    <a:pt x="919163" y="240766"/>
                  </a:cubicBezTo>
                  <a:cubicBezTo>
                    <a:pt x="919163" y="234491"/>
                    <a:pt x="919163" y="229790"/>
                    <a:pt x="919163" y="226665"/>
                  </a:cubicBezTo>
                  <a:cubicBezTo>
                    <a:pt x="919163" y="248294"/>
                    <a:pt x="922338" y="249733"/>
                    <a:pt x="928688" y="230981"/>
                  </a:cubicBezTo>
                  <a:lnTo>
                    <a:pt x="933450" y="235297"/>
                  </a:lnTo>
                  <a:lnTo>
                    <a:pt x="942305" y="268634"/>
                  </a:lnTo>
                  <a:cubicBezTo>
                    <a:pt x="945282" y="265459"/>
                    <a:pt x="946770" y="251097"/>
                    <a:pt x="946770" y="225549"/>
                  </a:cubicBezTo>
                  <a:lnTo>
                    <a:pt x="955700" y="181644"/>
                  </a:lnTo>
                  <a:cubicBezTo>
                    <a:pt x="955700" y="178420"/>
                    <a:pt x="957176" y="172739"/>
                    <a:pt x="960128" y="164603"/>
                  </a:cubicBezTo>
                  <a:cubicBezTo>
                    <a:pt x="963079" y="156468"/>
                    <a:pt x="963067" y="150812"/>
                    <a:pt x="960090" y="147637"/>
                  </a:cubicBezTo>
                  <a:cubicBezTo>
                    <a:pt x="954187" y="144462"/>
                    <a:pt x="946795" y="147687"/>
                    <a:pt x="937915" y="157311"/>
                  </a:cubicBezTo>
                  <a:cubicBezTo>
                    <a:pt x="937915" y="154037"/>
                    <a:pt x="938647" y="152400"/>
                    <a:pt x="940110" y="152400"/>
                  </a:cubicBezTo>
                  <a:cubicBezTo>
                    <a:pt x="941574" y="152400"/>
                    <a:pt x="942305" y="150812"/>
                    <a:pt x="942305" y="147637"/>
                  </a:cubicBezTo>
                  <a:lnTo>
                    <a:pt x="942305" y="142875"/>
                  </a:lnTo>
                  <a:cubicBezTo>
                    <a:pt x="948259" y="136525"/>
                    <a:pt x="952723" y="133350"/>
                    <a:pt x="955700" y="133350"/>
                  </a:cubicBezTo>
                  <a:lnTo>
                    <a:pt x="960090" y="133350"/>
                  </a:lnTo>
                  <a:lnTo>
                    <a:pt x="964555" y="133350"/>
                  </a:lnTo>
                  <a:cubicBezTo>
                    <a:pt x="970459" y="130174"/>
                    <a:pt x="974899" y="129381"/>
                    <a:pt x="977875" y="130968"/>
                  </a:cubicBezTo>
                  <a:cubicBezTo>
                    <a:pt x="980852" y="132556"/>
                    <a:pt x="983828" y="133350"/>
                    <a:pt x="986805" y="133350"/>
                  </a:cubicBezTo>
                  <a:cubicBezTo>
                    <a:pt x="986805" y="130174"/>
                    <a:pt x="985317" y="128587"/>
                    <a:pt x="982340" y="128587"/>
                  </a:cubicBezTo>
                  <a:close/>
                  <a:moveTo>
                    <a:pt x="285750" y="90487"/>
                  </a:moveTo>
                  <a:lnTo>
                    <a:pt x="295275" y="90487"/>
                  </a:lnTo>
                  <a:cubicBezTo>
                    <a:pt x="295275" y="93662"/>
                    <a:pt x="296863" y="95250"/>
                    <a:pt x="300038" y="95250"/>
                  </a:cubicBezTo>
                  <a:cubicBezTo>
                    <a:pt x="300038" y="98425"/>
                    <a:pt x="301625" y="98425"/>
                    <a:pt x="304800" y="95250"/>
                  </a:cubicBezTo>
                  <a:lnTo>
                    <a:pt x="319088" y="104775"/>
                  </a:lnTo>
                  <a:lnTo>
                    <a:pt x="333375" y="119062"/>
                  </a:lnTo>
                  <a:lnTo>
                    <a:pt x="347663" y="128587"/>
                  </a:lnTo>
                  <a:cubicBezTo>
                    <a:pt x="360363" y="131762"/>
                    <a:pt x="369888" y="139700"/>
                    <a:pt x="376238" y="152400"/>
                  </a:cubicBezTo>
                  <a:lnTo>
                    <a:pt x="390525" y="161925"/>
                  </a:lnTo>
                  <a:lnTo>
                    <a:pt x="400050" y="176212"/>
                  </a:lnTo>
                  <a:cubicBezTo>
                    <a:pt x="412750" y="192087"/>
                    <a:pt x="419100" y="204787"/>
                    <a:pt x="419100" y="214312"/>
                  </a:cubicBezTo>
                  <a:lnTo>
                    <a:pt x="419100" y="233362"/>
                  </a:lnTo>
                  <a:lnTo>
                    <a:pt x="419100" y="252412"/>
                  </a:lnTo>
                  <a:cubicBezTo>
                    <a:pt x="419100" y="258762"/>
                    <a:pt x="417513" y="264318"/>
                    <a:pt x="414338" y="269081"/>
                  </a:cubicBezTo>
                  <a:cubicBezTo>
                    <a:pt x="411163" y="273843"/>
                    <a:pt x="407988" y="279400"/>
                    <a:pt x="404813" y="285750"/>
                  </a:cubicBezTo>
                  <a:cubicBezTo>
                    <a:pt x="404813" y="292099"/>
                    <a:pt x="401638" y="298450"/>
                    <a:pt x="395288" y="304800"/>
                  </a:cubicBezTo>
                  <a:lnTo>
                    <a:pt x="395288" y="309562"/>
                  </a:lnTo>
                  <a:cubicBezTo>
                    <a:pt x="392113" y="309562"/>
                    <a:pt x="390525" y="308768"/>
                    <a:pt x="390525" y="307181"/>
                  </a:cubicBezTo>
                  <a:cubicBezTo>
                    <a:pt x="390525" y="305593"/>
                    <a:pt x="388938" y="304800"/>
                    <a:pt x="385763" y="304800"/>
                  </a:cubicBezTo>
                  <a:cubicBezTo>
                    <a:pt x="382588" y="304800"/>
                    <a:pt x="381000" y="306387"/>
                    <a:pt x="381000" y="309562"/>
                  </a:cubicBezTo>
                  <a:cubicBezTo>
                    <a:pt x="381000" y="312737"/>
                    <a:pt x="379413" y="314325"/>
                    <a:pt x="376238" y="314325"/>
                  </a:cubicBezTo>
                  <a:cubicBezTo>
                    <a:pt x="373063" y="314325"/>
                    <a:pt x="371475" y="313531"/>
                    <a:pt x="371475" y="311943"/>
                  </a:cubicBezTo>
                  <a:cubicBezTo>
                    <a:pt x="371475" y="310356"/>
                    <a:pt x="369888" y="309562"/>
                    <a:pt x="366713" y="309562"/>
                  </a:cubicBezTo>
                  <a:lnTo>
                    <a:pt x="361950" y="309562"/>
                  </a:lnTo>
                  <a:lnTo>
                    <a:pt x="357188" y="304800"/>
                  </a:lnTo>
                  <a:cubicBezTo>
                    <a:pt x="354013" y="304800"/>
                    <a:pt x="350838" y="303212"/>
                    <a:pt x="347663" y="300037"/>
                  </a:cubicBezTo>
                  <a:cubicBezTo>
                    <a:pt x="344488" y="300037"/>
                    <a:pt x="341313" y="301624"/>
                    <a:pt x="338138" y="304800"/>
                  </a:cubicBezTo>
                  <a:cubicBezTo>
                    <a:pt x="331788" y="304800"/>
                    <a:pt x="329406" y="304006"/>
                    <a:pt x="330994" y="302418"/>
                  </a:cubicBezTo>
                  <a:cubicBezTo>
                    <a:pt x="332581" y="300831"/>
                    <a:pt x="331788" y="298450"/>
                    <a:pt x="328613" y="295275"/>
                  </a:cubicBezTo>
                  <a:cubicBezTo>
                    <a:pt x="322263" y="292099"/>
                    <a:pt x="317500" y="291306"/>
                    <a:pt x="314325" y="292893"/>
                  </a:cubicBezTo>
                  <a:cubicBezTo>
                    <a:pt x="311150" y="294481"/>
                    <a:pt x="307975" y="295275"/>
                    <a:pt x="304800" y="295275"/>
                  </a:cubicBezTo>
                  <a:cubicBezTo>
                    <a:pt x="304800" y="285750"/>
                    <a:pt x="301625" y="284162"/>
                    <a:pt x="295275" y="290512"/>
                  </a:cubicBezTo>
                  <a:lnTo>
                    <a:pt x="285750" y="290512"/>
                  </a:lnTo>
                  <a:lnTo>
                    <a:pt x="276225" y="290512"/>
                  </a:lnTo>
                  <a:cubicBezTo>
                    <a:pt x="269875" y="290512"/>
                    <a:pt x="265906" y="292893"/>
                    <a:pt x="264319" y="297656"/>
                  </a:cubicBezTo>
                  <a:cubicBezTo>
                    <a:pt x="262732" y="302418"/>
                    <a:pt x="258763" y="306387"/>
                    <a:pt x="252413" y="309562"/>
                  </a:cubicBezTo>
                  <a:lnTo>
                    <a:pt x="247650" y="309562"/>
                  </a:lnTo>
                  <a:lnTo>
                    <a:pt x="247650" y="304800"/>
                  </a:lnTo>
                  <a:cubicBezTo>
                    <a:pt x="247650" y="301624"/>
                    <a:pt x="246856" y="299243"/>
                    <a:pt x="245269" y="297656"/>
                  </a:cubicBezTo>
                  <a:cubicBezTo>
                    <a:pt x="243681" y="296068"/>
                    <a:pt x="242888" y="293687"/>
                    <a:pt x="242888" y="290512"/>
                  </a:cubicBezTo>
                  <a:cubicBezTo>
                    <a:pt x="242888" y="290512"/>
                    <a:pt x="244475" y="287337"/>
                    <a:pt x="247650" y="280987"/>
                  </a:cubicBezTo>
                  <a:lnTo>
                    <a:pt x="247650" y="271462"/>
                  </a:lnTo>
                  <a:lnTo>
                    <a:pt x="257175" y="228600"/>
                  </a:lnTo>
                  <a:cubicBezTo>
                    <a:pt x="257175" y="225425"/>
                    <a:pt x="257969" y="223043"/>
                    <a:pt x="259556" y="221456"/>
                  </a:cubicBezTo>
                  <a:cubicBezTo>
                    <a:pt x="261144" y="219868"/>
                    <a:pt x="261938" y="215899"/>
                    <a:pt x="261938" y="209550"/>
                  </a:cubicBezTo>
                  <a:cubicBezTo>
                    <a:pt x="265113" y="206374"/>
                    <a:pt x="266700" y="201612"/>
                    <a:pt x="266700" y="195262"/>
                  </a:cubicBezTo>
                  <a:cubicBezTo>
                    <a:pt x="266700" y="192087"/>
                    <a:pt x="267494" y="190500"/>
                    <a:pt x="269081" y="190500"/>
                  </a:cubicBezTo>
                  <a:cubicBezTo>
                    <a:pt x="270669" y="190500"/>
                    <a:pt x="271463" y="188912"/>
                    <a:pt x="271463" y="185737"/>
                  </a:cubicBezTo>
                  <a:lnTo>
                    <a:pt x="271463" y="180975"/>
                  </a:lnTo>
                  <a:lnTo>
                    <a:pt x="280988" y="161925"/>
                  </a:lnTo>
                  <a:cubicBezTo>
                    <a:pt x="280988" y="158749"/>
                    <a:pt x="281781" y="156368"/>
                    <a:pt x="283369" y="154781"/>
                  </a:cubicBezTo>
                  <a:cubicBezTo>
                    <a:pt x="284956" y="153193"/>
                    <a:pt x="285750" y="149224"/>
                    <a:pt x="285750" y="142875"/>
                  </a:cubicBezTo>
                  <a:cubicBezTo>
                    <a:pt x="288925" y="139700"/>
                    <a:pt x="290513" y="133350"/>
                    <a:pt x="290513" y="123825"/>
                  </a:cubicBezTo>
                  <a:cubicBezTo>
                    <a:pt x="290513" y="117475"/>
                    <a:pt x="289719" y="113506"/>
                    <a:pt x="288131" y="111918"/>
                  </a:cubicBezTo>
                  <a:cubicBezTo>
                    <a:pt x="286544" y="110331"/>
                    <a:pt x="285750" y="106362"/>
                    <a:pt x="285750" y="100012"/>
                  </a:cubicBezTo>
                  <a:close/>
                  <a:moveTo>
                    <a:pt x="657225" y="0"/>
                  </a:moveTo>
                  <a:cubicBezTo>
                    <a:pt x="657225" y="0"/>
                    <a:pt x="658813" y="3175"/>
                    <a:pt x="661988" y="9525"/>
                  </a:cubicBezTo>
                  <a:lnTo>
                    <a:pt x="671513" y="19050"/>
                  </a:lnTo>
                  <a:cubicBezTo>
                    <a:pt x="677863" y="25400"/>
                    <a:pt x="682625" y="33337"/>
                    <a:pt x="685800" y="42862"/>
                  </a:cubicBezTo>
                  <a:cubicBezTo>
                    <a:pt x="688975" y="52387"/>
                    <a:pt x="693738" y="60325"/>
                    <a:pt x="700088" y="66675"/>
                  </a:cubicBezTo>
                  <a:cubicBezTo>
                    <a:pt x="700088" y="60325"/>
                    <a:pt x="699294" y="56356"/>
                    <a:pt x="697706" y="54768"/>
                  </a:cubicBezTo>
                  <a:cubicBezTo>
                    <a:pt x="696119" y="53181"/>
                    <a:pt x="695325" y="50800"/>
                    <a:pt x="695325" y="47625"/>
                  </a:cubicBezTo>
                  <a:cubicBezTo>
                    <a:pt x="701675" y="47625"/>
                    <a:pt x="704850" y="53975"/>
                    <a:pt x="704850" y="66675"/>
                  </a:cubicBezTo>
                  <a:cubicBezTo>
                    <a:pt x="708025" y="69850"/>
                    <a:pt x="711994" y="73818"/>
                    <a:pt x="716756" y="78581"/>
                  </a:cubicBezTo>
                  <a:cubicBezTo>
                    <a:pt x="721519" y="83343"/>
                    <a:pt x="723900" y="88900"/>
                    <a:pt x="723900" y="95250"/>
                  </a:cubicBezTo>
                  <a:lnTo>
                    <a:pt x="714375" y="104775"/>
                  </a:lnTo>
                  <a:lnTo>
                    <a:pt x="704850" y="114300"/>
                  </a:lnTo>
                  <a:cubicBezTo>
                    <a:pt x="701675" y="120649"/>
                    <a:pt x="698500" y="124618"/>
                    <a:pt x="695325" y="126206"/>
                  </a:cubicBezTo>
                  <a:cubicBezTo>
                    <a:pt x="692150" y="127793"/>
                    <a:pt x="688975" y="130174"/>
                    <a:pt x="685800" y="133350"/>
                  </a:cubicBezTo>
                  <a:lnTo>
                    <a:pt x="638175" y="171450"/>
                  </a:lnTo>
                  <a:cubicBezTo>
                    <a:pt x="635000" y="174625"/>
                    <a:pt x="631825" y="177799"/>
                    <a:pt x="628650" y="180975"/>
                  </a:cubicBezTo>
                  <a:cubicBezTo>
                    <a:pt x="625475" y="184150"/>
                    <a:pt x="620713" y="187324"/>
                    <a:pt x="614363" y="190500"/>
                  </a:cubicBezTo>
                  <a:lnTo>
                    <a:pt x="604838" y="200025"/>
                  </a:lnTo>
                  <a:lnTo>
                    <a:pt x="597694" y="201215"/>
                  </a:lnTo>
                  <a:lnTo>
                    <a:pt x="614363" y="176212"/>
                  </a:lnTo>
                  <a:cubicBezTo>
                    <a:pt x="604838" y="176212"/>
                    <a:pt x="600075" y="179387"/>
                    <a:pt x="600075" y="185737"/>
                  </a:cubicBezTo>
                  <a:cubicBezTo>
                    <a:pt x="600075" y="182562"/>
                    <a:pt x="598488" y="179387"/>
                    <a:pt x="595313" y="176212"/>
                  </a:cubicBezTo>
                  <a:lnTo>
                    <a:pt x="590550" y="180975"/>
                  </a:lnTo>
                  <a:lnTo>
                    <a:pt x="585788" y="180975"/>
                  </a:lnTo>
                  <a:lnTo>
                    <a:pt x="581025" y="185737"/>
                  </a:lnTo>
                  <a:lnTo>
                    <a:pt x="571500" y="195262"/>
                  </a:lnTo>
                  <a:lnTo>
                    <a:pt x="561975" y="204787"/>
                  </a:lnTo>
                  <a:lnTo>
                    <a:pt x="542925" y="223837"/>
                  </a:lnTo>
                  <a:cubicBezTo>
                    <a:pt x="539750" y="227012"/>
                    <a:pt x="536575" y="228600"/>
                    <a:pt x="533400" y="228600"/>
                  </a:cubicBezTo>
                  <a:cubicBezTo>
                    <a:pt x="533400" y="231775"/>
                    <a:pt x="531813" y="233362"/>
                    <a:pt x="528638" y="233362"/>
                  </a:cubicBezTo>
                  <a:cubicBezTo>
                    <a:pt x="528638" y="236537"/>
                    <a:pt x="527050" y="238125"/>
                    <a:pt x="523875" y="238125"/>
                  </a:cubicBezTo>
                  <a:cubicBezTo>
                    <a:pt x="523875" y="244474"/>
                    <a:pt x="520700" y="247650"/>
                    <a:pt x="514350" y="247650"/>
                  </a:cubicBezTo>
                  <a:cubicBezTo>
                    <a:pt x="514350" y="250825"/>
                    <a:pt x="512763" y="253999"/>
                    <a:pt x="509588" y="257175"/>
                  </a:cubicBezTo>
                  <a:lnTo>
                    <a:pt x="504825" y="257175"/>
                  </a:lnTo>
                  <a:cubicBezTo>
                    <a:pt x="501650" y="260350"/>
                    <a:pt x="500063" y="263524"/>
                    <a:pt x="500063" y="266700"/>
                  </a:cubicBezTo>
                  <a:cubicBezTo>
                    <a:pt x="500063" y="273049"/>
                    <a:pt x="496888" y="276225"/>
                    <a:pt x="490538" y="276225"/>
                  </a:cubicBezTo>
                  <a:cubicBezTo>
                    <a:pt x="493713" y="269875"/>
                    <a:pt x="492919" y="269081"/>
                    <a:pt x="488157" y="273843"/>
                  </a:cubicBezTo>
                  <a:cubicBezTo>
                    <a:pt x="483394" y="278606"/>
                    <a:pt x="481013" y="282574"/>
                    <a:pt x="481013" y="285750"/>
                  </a:cubicBezTo>
                  <a:lnTo>
                    <a:pt x="471488" y="295275"/>
                  </a:lnTo>
                  <a:cubicBezTo>
                    <a:pt x="468313" y="295275"/>
                    <a:pt x="465138" y="296862"/>
                    <a:pt x="461963" y="300037"/>
                  </a:cubicBezTo>
                  <a:lnTo>
                    <a:pt x="457200" y="304800"/>
                  </a:lnTo>
                  <a:lnTo>
                    <a:pt x="457200" y="309562"/>
                  </a:lnTo>
                  <a:lnTo>
                    <a:pt x="447675" y="319087"/>
                  </a:lnTo>
                  <a:lnTo>
                    <a:pt x="438150" y="333375"/>
                  </a:lnTo>
                  <a:lnTo>
                    <a:pt x="438150" y="323850"/>
                  </a:lnTo>
                  <a:lnTo>
                    <a:pt x="438150" y="319087"/>
                  </a:lnTo>
                  <a:lnTo>
                    <a:pt x="442913" y="314325"/>
                  </a:lnTo>
                  <a:lnTo>
                    <a:pt x="447675" y="309562"/>
                  </a:lnTo>
                  <a:cubicBezTo>
                    <a:pt x="447675" y="306387"/>
                    <a:pt x="448469" y="304006"/>
                    <a:pt x="450056" y="302418"/>
                  </a:cubicBezTo>
                  <a:cubicBezTo>
                    <a:pt x="451644" y="300831"/>
                    <a:pt x="452438" y="298450"/>
                    <a:pt x="452438" y="295275"/>
                  </a:cubicBezTo>
                  <a:cubicBezTo>
                    <a:pt x="455613" y="288925"/>
                    <a:pt x="458788" y="284956"/>
                    <a:pt x="461963" y="283368"/>
                  </a:cubicBezTo>
                  <a:cubicBezTo>
                    <a:pt x="465138" y="281781"/>
                    <a:pt x="469900" y="277812"/>
                    <a:pt x="476250" y="271462"/>
                  </a:cubicBezTo>
                  <a:cubicBezTo>
                    <a:pt x="485775" y="261937"/>
                    <a:pt x="493713" y="251023"/>
                    <a:pt x="500063" y="238720"/>
                  </a:cubicBezTo>
                  <a:cubicBezTo>
                    <a:pt x="506413" y="226417"/>
                    <a:pt x="514350" y="217884"/>
                    <a:pt x="523875" y="213121"/>
                  </a:cubicBezTo>
                  <a:cubicBezTo>
                    <a:pt x="523875" y="210740"/>
                    <a:pt x="525463" y="209550"/>
                    <a:pt x="528638" y="209550"/>
                  </a:cubicBezTo>
                  <a:lnTo>
                    <a:pt x="533400" y="204787"/>
                  </a:lnTo>
                  <a:lnTo>
                    <a:pt x="547688" y="185737"/>
                  </a:lnTo>
                  <a:lnTo>
                    <a:pt x="561975" y="171450"/>
                  </a:lnTo>
                  <a:cubicBezTo>
                    <a:pt x="561975" y="165100"/>
                    <a:pt x="565150" y="161925"/>
                    <a:pt x="571500" y="161925"/>
                  </a:cubicBezTo>
                  <a:lnTo>
                    <a:pt x="585788" y="141907"/>
                  </a:lnTo>
                  <a:cubicBezTo>
                    <a:pt x="592138" y="135259"/>
                    <a:pt x="596106" y="129430"/>
                    <a:pt x="597694" y="124420"/>
                  </a:cubicBezTo>
                  <a:cubicBezTo>
                    <a:pt x="599281" y="119409"/>
                    <a:pt x="603250" y="113580"/>
                    <a:pt x="609600" y="106933"/>
                  </a:cubicBezTo>
                  <a:lnTo>
                    <a:pt x="642938" y="61912"/>
                  </a:lnTo>
                  <a:cubicBezTo>
                    <a:pt x="655638" y="49212"/>
                    <a:pt x="657225" y="31750"/>
                    <a:pt x="647700" y="9525"/>
                  </a:cubicBezTo>
                  <a:cubicBezTo>
                    <a:pt x="654050" y="12700"/>
                    <a:pt x="656431" y="15081"/>
                    <a:pt x="654844" y="16668"/>
                  </a:cubicBezTo>
                  <a:lnTo>
                    <a:pt x="652463" y="9525"/>
                  </a:lnTo>
                  <a:cubicBezTo>
                    <a:pt x="652463" y="3175"/>
                    <a:pt x="654050" y="0"/>
                    <a:pt x="65722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A62D9B6-51A9-CC75-2710-15ED6D9E6356}"/>
                </a:ext>
              </a:extLst>
            </p:cNvPr>
            <p:cNvSpPr txBox="1"/>
            <p:nvPr/>
          </p:nvSpPr>
          <p:spPr>
            <a:xfrm>
              <a:off x="2724101" y="1418147"/>
              <a:ext cx="1216661" cy="1228299"/>
            </a:xfrm>
            <a:custGeom>
              <a:avLst/>
              <a:gdLst/>
              <a:ahLst/>
              <a:cxnLst/>
              <a:rect l="l" t="t" r="r" b="b"/>
              <a:pathLst>
                <a:path w="1066800" h="1077004">
                  <a:moveTo>
                    <a:pt x="733425" y="985837"/>
                  </a:moveTo>
                  <a:cubicBezTo>
                    <a:pt x="730250" y="985837"/>
                    <a:pt x="727869" y="987424"/>
                    <a:pt x="726282" y="990600"/>
                  </a:cubicBezTo>
                  <a:cubicBezTo>
                    <a:pt x="724694" y="993775"/>
                    <a:pt x="725488" y="995362"/>
                    <a:pt x="728663" y="995362"/>
                  </a:cubicBezTo>
                  <a:cubicBezTo>
                    <a:pt x="731838" y="995362"/>
                    <a:pt x="733425" y="992187"/>
                    <a:pt x="733425" y="985837"/>
                  </a:cubicBezTo>
                  <a:close/>
                  <a:moveTo>
                    <a:pt x="723900" y="890587"/>
                  </a:moveTo>
                  <a:cubicBezTo>
                    <a:pt x="727075" y="900112"/>
                    <a:pt x="728663" y="917575"/>
                    <a:pt x="728663" y="942975"/>
                  </a:cubicBezTo>
                  <a:lnTo>
                    <a:pt x="728663" y="938212"/>
                  </a:lnTo>
                  <a:lnTo>
                    <a:pt x="728663" y="928687"/>
                  </a:lnTo>
                  <a:cubicBezTo>
                    <a:pt x="728663" y="909637"/>
                    <a:pt x="727075" y="896937"/>
                    <a:pt x="723900" y="890587"/>
                  </a:cubicBezTo>
                  <a:close/>
                  <a:moveTo>
                    <a:pt x="414338" y="857250"/>
                  </a:moveTo>
                  <a:cubicBezTo>
                    <a:pt x="412750" y="857250"/>
                    <a:pt x="410766" y="858043"/>
                    <a:pt x="408385" y="859631"/>
                  </a:cubicBezTo>
                  <a:lnTo>
                    <a:pt x="407459" y="860425"/>
                  </a:lnTo>
                  <a:lnTo>
                    <a:pt x="407789" y="858440"/>
                  </a:lnTo>
                  <a:cubicBezTo>
                    <a:pt x="408980" y="857646"/>
                    <a:pt x="411163" y="857250"/>
                    <a:pt x="414338" y="857250"/>
                  </a:cubicBezTo>
                  <a:close/>
                  <a:moveTo>
                    <a:pt x="796454" y="802704"/>
                  </a:moveTo>
                  <a:lnTo>
                    <a:pt x="796454" y="809625"/>
                  </a:lnTo>
                  <a:cubicBezTo>
                    <a:pt x="796454" y="807243"/>
                    <a:pt x="796265" y="805358"/>
                    <a:pt x="795887" y="803969"/>
                  </a:cubicBezTo>
                  <a:lnTo>
                    <a:pt x="795230" y="802935"/>
                  </a:lnTo>
                  <a:lnTo>
                    <a:pt x="795933" y="803076"/>
                  </a:lnTo>
                  <a:close/>
                  <a:moveTo>
                    <a:pt x="794184" y="801290"/>
                  </a:moveTo>
                  <a:lnTo>
                    <a:pt x="795230" y="802935"/>
                  </a:lnTo>
                  <a:lnTo>
                    <a:pt x="792956" y="802481"/>
                  </a:lnTo>
                  <a:lnTo>
                    <a:pt x="793323" y="801381"/>
                  </a:lnTo>
                  <a:close/>
                  <a:moveTo>
                    <a:pt x="771824" y="788298"/>
                  </a:moveTo>
                  <a:lnTo>
                    <a:pt x="773232" y="789682"/>
                  </a:lnTo>
                  <a:cubicBezTo>
                    <a:pt x="776609" y="792658"/>
                    <a:pt x="778297" y="792956"/>
                    <a:pt x="778297" y="790574"/>
                  </a:cubicBezTo>
                  <a:close/>
                  <a:moveTo>
                    <a:pt x="547688" y="776287"/>
                  </a:moveTo>
                  <a:lnTo>
                    <a:pt x="547688" y="781050"/>
                  </a:lnTo>
                  <a:cubicBezTo>
                    <a:pt x="544513" y="781050"/>
                    <a:pt x="542925" y="780256"/>
                    <a:pt x="542925" y="778668"/>
                  </a:cubicBezTo>
                  <a:cubicBezTo>
                    <a:pt x="542925" y="777081"/>
                    <a:pt x="544513" y="776287"/>
                    <a:pt x="547688" y="776287"/>
                  </a:cubicBezTo>
                  <a:close/>
                  <a:moveTo>
                    <a:pt x="723900" y="747712"/>
                  </a:moveTo>
                  <a:lnTo>
                    <a:pt x="723900" y="752475"/>
                  </a:lnTo>
                  <a:lnTo>
                    <a:pt x="728663" y="752475"/>
                  </a:lnTo>
                  <a:close/>
                  <a:moveTo>
                    <a:pt x="465535" y="731043"/>
                  </a:moveTo>
                  <a:cubicBezTo>
                    <a:pt x="466328" y="731043"/>
                    <a:pt x="466725" y="731837"/>
                    <a:pt x="466725" y="733425"/>
                  </a:cubicBezTo>
                  <a:lnTo>
                    <a:pt x="461963" y="733425"/>
                  </a:lnTo>
                  <a:cubicBezTo>
                    <a:pt x="463550" y="731837"/>
                    <a:pt x="464741" y="731043"/>
                    <a:pt x="465535" y="731043"/>
                  </a:cubicBezTo>
                  <a:close/>
                  <a:moveTo>
                    <a:pt x="452438" y="726281"/>
                  </a:moveTo>
                  <a:cubicBezTo>
                    <a:pt x="454025" y="726281"/>
                    <a:pt x="455613" y="727075"/>
                    <a:pt x="457200" y="728662"/>
                  </a:cubicBezTo>
                  <a:cubicBezTo>
                    <a:pt x="460375" y="728662"/>
                    <a:pt x="461169" y="729456"/>
                    <a:pt x="459581" y="731043"/>
                  </a:cubicBezTo>
                  <a:cubicBezTo>
                    <a:pt x="457994" y="732631"/>
                    <a:pt x="455613" y="733425"/>
                    <a:pt x="452438" y="733425"/>
                  </a:cubicBezTo>
                  <a:lnTo>
                    <a:pt x="442913" y="733425"/>
                  </a:lnTo>
                  <a:lnTo>
                    <a:pt x="438150" y="733425"/>
                  </a:lnTo>
                  <a:cubicBezTo>
                    <a:pt x="434975" y="733425"/>
                    <a:pt x="434975" y="731837"/>
                    <a:pt x="438150" y="728662"/>
                  </a:cubicBezTo>
                  <a:cubicBezTo>
                    <a:pt x="441325" y="731837"/>
                    <a:pt x="444500" y="731837"/>
                    <a:pt x="447675" y="728662"/>
                  </a:cubicBezTo>
                  <a:cubicBezTo>
                    <a:pt x="449263" y="727075"/>
                    <a:pt x="450850" y="726281"/>
                    <a:pt x="452438" y="726281"/>
                  </a:cubicBezTo>
                  <a:close/>
                  <a:moveTo>
                    <a:pt x="471488" y="723900"/>
                  </a:moveTo>
                  <a:lnTo>
                    <a:pt x="466725" y="728662"/>
                  </a:lnTo>
                  <a:cubicBezTo>
                    <a:pt x="463550" y="728662"/>
                    <a:pt x="462757" y="727868"/>
                    <a:pt x="464344" y="726281"/>
                  </a:cubicBezTo>
                  <a:lnTo>
                    <a:pt x="466725" y="725487"/>
                  </a:lnTo>
                  <a:close/>
                  <a:moveTo>
                    <a:pt x="419100" y="723900"/>
                  </a:moveTo>
                  <a:cubicBezTo>
                    <a:pt x="419100" y="723900"/>
                    <a:pt x="422275" y="725487"/>
                    <a:pt x="428625" y="728662"/>
                  </a:cubicBezTo>
                  <a:cubicBezTo>
                    <a:pt x="428625" y="731837"/>
                    <a:pt x="427832" y="733425"/>
                    <a:pt x="426244" y="733425"/>
                  </a:cubicBezTo>
                  <a:cubicBezTo>
                    <a:pt x="424656" y="733425"/>
                    <a:pt x="423863" y="731837"/>
                    <a:pt x="423863" y="728662"/>
                  </a:cubicBezTo>
                  <a:cubicBezTo>
                    <a:pt x="420688" y="728662"/>
                    <a:pt x="419100" y="727075"/>
                    <a:pt x="419100" y="723900"/>
                  </a:cubicBezTo>
                  <a:close/>
                  <a:moveTo>
                    <a:pt x="599182" y="717946"/>
                  </a:moveTo>
                  <a:cubicBezTo>
                    <a:pt x="597396" y="717946"/>
                    <a:pt x="592932" y="721518"/>
                    <a:pt x="585788" y="728662"/>
                  </a:cubicBezTo>
                  <a:lnTo>
                    <a:pt x="576263" y="738187"/>
                  </a:lnTo>
                  <a:lnTo>
                    <a:pt x="576263" y="752475"/>
                  </a:lnTo>
                  <a:lnTo>
                    <a:pt x="585788" y="738187"/>
                  </a:lnTo>
                  <a:lnTo>
                    <a:pt x="595313" y="728662"/>
                  </a:lnTo>
                  <a:cubicBezTo>
                    <a:pt x="595313" y="728662"/>
                    <a:pt x="596900" y="725487"/>
                    <a:pt x="600075" y="719137"/>
                  </a:cubicBezTo>
                  <a:cubicBezTo>
                    <a:pt x="600075" y="718343"/>
                    <a:pt x="599778" y="717946"/>
                    <a:pt x="599182" y="717946"/>
                  </a:cubicBezTo>
                  <a:close/>
                  <a:moveTo>
                    <a:pt x="585788" y="676275"/>
                  </a:moveTo>
                  <a:cubicBezTo>
                    <a:pt x="582613" y="679450"/>
                    <a:pt x="579438" y="681037"/>
                    <a:pt x="576263" y="681037"/>
                  </a:cubicBezTo>
                  <a:cubicBezTo>
                    <a:pt x="573088" y="681037"/>
                    <a:pt x="571500" y="684212"/>
                    <a:pt x="571500" y="690562"/>
                  </a:cubicBezTo>
                  <a:close/>
                  <a:moveTo>
                    <a:pt x="885825" y="657225"/>
                  </a:moveTo>
                  <a:cubicBezTo>
                    <a:pt x="885825" y="660400"/>
                    <a:pt x="887413" y="662781"/>
                    <a:pt x="890588" y="664368"/>
                  </a:cubicBezTo>
                  <a:cubicBezTo>
                    <a:pt x="893763" y="665956"/>
                    <a:pt x="895350" y="665162"/>
                    <a:pt x="895350" y="661987"/>
                  </a:cubicBezTo>
                  <a:cubicBezTo>
                    <a:pt x="895350" y="658812"/>
                    <a:pt x="892175" y="657225"/>
                    <a:pt x="885825" y="657225"/>
                  </a:cubicBezTo>
                  <a:close/>
                  <a:moveTo>
                    <a:pt x="895350" y="640556"/>
                  </a:moveTo>
                  <a:cubicBezTo>
                    <a:pt x="892175" y="642143"/>
                    <a:pt x="890588" y="644525"/>
                    <a:pt x="890588" y="647700"/>
                  </a:cubicBezTo>
                  <a:cubicBezTo>
                    <a:pt x="887413" y="650875"/>
                    <a:pt x="887413" y="653256"/>
                    <a:pt x="890588" y="654843"/>
                  </a:cubicBezTo>
                  <a:cubicBezTo>
                    <a:pt x="893763" y="656431"/>
                    <a:pt x="896938" y="654050"/>
                    <a:pt x="900113" y="647700"/>
                  </a:cubicBezTo>
                  <a:cubicBezTo>
                    <a:pt x="900113" y="641350"/>
                    <a:pt x="898525" y="638968"/>
                    <a:pt x="895350" y="640556"/>
                  </a:cubicBezTo>
                  <a:close/>
                  <a:moveTo>
                    <a:pt x="406718" y="631507"/>
                  </a:moveTo>
                  <a:lnTo>
                    <a:pt x="407194" y="632221"/>
                  </a:lnTo>
                  <a:lnTo>
                    <a:pt x="404813" y="633412"/>
                  </a:lnTo>
                  <a:close/>
                  <a:moveTo>
                    <a:pt x="520303" y="616148"/>
                  </a:moveTo>
                  <a:cubicBezTo>
                    <a:pt x="521097" y="615751"/>
                    <a:pt x="520700" y="615950"/>
                    <a:pt x="519113" y="616743"/>
                  </a:cubicBezTo>
                  <a:lnTo>
                    <a:pt x="519113" y="616743"/>
                  </a:lnTo>
                  <a:lnTo>
                    <a:pt x="514350" y="619125"/>
                  </a:lnTo>
                  <a:lnTo>
                    <a:pt x="500063" y="633412"/>
                  </a:lnTo>
                  <a:lnTo>
                    <a:pt x="461963" y="666750"/>
                  </a:lnTo>
                  <a:cubicBezTo>
                    <a:pt x="465138" y="669925"/>
                    <a:pt x="473075" y="671512"/>
                    <a:pt x="485775" y="671512"/>
                  </a:cubicBezTo>
                  <a:cubicBezTo>
                    <a:pt x="501650" y="671512"/>
                    <a:pt x="511175" y="669925"/>
                    <a:pt x="514350" y="666750"/>
                  </a:cubicBezTo>
                  <a:cubicBezTo>
                    <a:pt x="517525" y="663575"/>
                    <a:pt x="519113" y="658812"/>
                    <a:pt x="519113" y="652462"/>
                  </a:cubicBezTo>
                  <a:lnTo>
                    <a:pt x="519113" y="623887"/>
                  </a:lnTo>
                  <a:lnTo>
                    <a:pt x="523875" y="628650"/>
                  </a:lnTo>
                  <a:lnTo>
                    <a:pt x="523875" y="623887"/>
                  </a:lnTo>
                  <a:lnTo>
                    <a:pt x="519113" y="623887"/>
                  </a:lnTo>
                  <a:lnTo>
                    <a:pt x="519113" y="616743"/>
                  </a:lnTo>
                  <a:close/>
                  <a:moveTo>
                    <a:pt x="752589" y="600245"/>
                  </a:moveTo>
                  <a:lnTo>
                    <a:pt x="755650" y="604837"/>
                  </a:lnTo>
                  <a:lnTo>
                    <a:pt x="747713" y="604837"/>
                  </a:lnTo>
                  <a:close/>
                  <a:moveTo>
                    <a:pt x="738188" y="585787"/>
                  </a:moveTo>
                  <a:lnTo>
                    <a:pt x="739974" y="585787"/>
                  </a:lnTo>
                  <a:lnTo>
                    <a:pt x="738270" y="586852"/>
                  </a:lnTo>
                  <a:close/>
                  <a:moveTo>
                    <a:pt x="642938" y="559593"/>
                  </a:moveTo>
                  <a:cubicBezTo>
                    <a:pt x="639763" y="558006"/>
                    <a:pt x="638175" y="560387"/>
                    <a:pt x="638175" y="566737"/>
                  </a:cubicBezTo>
                  <a:lnTo>
                    <a:pt x="642938" y="566737"/>
                  </a:lnTo>
                  <a:cubicBezTo>
                    <a:pt x="646113" y="563562"/>
                    <a:pt x="646113" y="561181"/>
                    <a:pt x="642938" y="559593"/>
                  </a:cubicBezTo>
                  <a:close/>
                  <a:moveTo>
                    <a:pt x="609600" y="533400"/>
                  </a:moveTo>
                  <a:lnTo>
                    <a:pt x="609600" y="538162"/>
                  </a:lnTo>
                  <a:lnTo>
                    <a:pt x="600075" y="538162"/>
                  </a:lnTo>
                  <a:lnTo>
                    <a:pt x="590550" y="547687"/>
                  </a:lnTo>
                  <a:lnTo>
                    <a:pt x="576263" y="561975"/>
                  </a:lnTo>
                  <a:lnTo>
                    <a:pt x="566738" y="571500"/>
                  </a:lnTo>
                  <a:lnTo>
                    <a:pt x="566738" y="581025"/>
                  </a:lnTo>
                  <a:lnTo>
                    <a:pt x="561975" y="576262"/>
                  </a:lnTo>
                  <a:lnTo>
                    <a:pt x="561975" y="581025"/>
                  </a:lnTo>
                  <a:cubicBezTo>
                    <a:pt x="561975" y="587375"/>
                    <a:pt x="562769" y="596106"/>
                    <a:pt x="564356" y="607218"/>
                  </a:cubicBezTo>
                  <a:cubicBezTo>
                    <a:pt x="565944" y="618331"/>
                    <a:pt x="566738" y="627062"/>
                    <a:pt x="566738" y="633412"/>
                  </a:cubicBezTo>
                  <a:lnTo>
                    <a:pt x="566738" y="642937"/>
                  </a:lnTo>
                  <a:cubicBezTo>
                    <a:pt x="569913" y="642937"/>
                    <a:pt x="572294" y="642143"/>
                    <a:pt x="573882" y="640556"/>
                  </a:cubicBezTo>
                  <a:cubicBezTo>
                    <a:pt x="575469" y="638968"/>
                    <a:pt x="577850" y="638175"/>
                    <a:pt x="581025" y="638175"/>
                  </a:cubicBezTo>
                  <a:cubicBezTo>
                    <a:pt x="584200" y="638175"/>
                    <a:pt x="585788" y="636587"/>
                    <a:pt x="585788" y="633412"/>
                  </a:cubicBezTo>
                  <a:cubicBezTo>
                    <a:pt x="588963" y="633412"/>
                    <a:pt x="590550" y="632618"/>
                    <a:pt x="590550" y="631031"/>
                  </a:cubicBezTo>
                  <a:cubicBezTo>
                    <a:pt x="590550" y="629443"/>
                    <a:pt x="592138" y="628650"/>
                    <a:pt x="595313" y="628650"/>
                  </a:cubicBezTo>
                  <a:cubicBezTo>
                    <a:pt x="595313" y="628650"/>
                    <a:pt x="598488" y="627062"/>
                    <a:pt x="604838" y="623887"/>
                  </a:cubicBezTo>
                  <a:lnTo>
                    <a:pt x="609600" y="623887"/>
                  </a:lnTo>
                  <a:lnTo>
                    <a:pt x="614363" y="619125"/>
                  </a:lnTo>
                  <a:lnTo>
                    <a:pt x="619125" y="619125"/>
                  </a:lnTo>
                  <a:lnTo>
                    <a:pt x="623888" y="614362"/>
                  </a:lnTo>
                  <a:lnTo>
                    <a:pt x="628650" y="614362"/>
                  </a:lnTo>
                  <a:cubicBezTo>
                    <a:pt x="631825" y="614362"/>
                    <a:pt x="633413" y="608012"/>
                    <a:pt x="633413" y="595312"/>
                  </a:cubicBezTo>
                  <a:cubicBezTo>
                    <a:pt x="636588" y="592137"/>
                    <a:pt x="638175" y="581025"/>
                    <a:pt x="638175" y="561975"/>
                  </a:cubicBezTo>
                  <a:lnTo>
                    <a:pt x="638175" y="552450"/>
                  </a:lnTo>
                  <a:lnTo>
                    <a:pt x="638175" y="538162"/>
                  </a:lnTo>
                  <a:cubicBezTo>
                    <a:pt x="635000" y="534987"/>
                    <a:pt x="632619" y="534987"/>
                    <a:pt x="631032" y="538162"/>
                  </a:cubicBezTo>
                  <a:cubicBezTo>
                    <a:pt x="629444" y="541337"/>
                    <a:pt x="627063" y="542925"/>
                    <a:pt x="623888" y="542925"/>
                  </a:cubicBezTo>
                  <a:cubicBezTo>
                    <a:pt x="630238" y="536575"/>
                    <a:pt x="625475" y="533400"/>
                    <a:pt x="609600" y="533400"/>
                  </a:cubicBezTo>
                  <a:close/>
                  <a:moveTo>
                    <a:pt x="823913" y="495300"/>
                  </a:moveTo>
                  <a:cubicBezTo>
                    <a:pt x="827088" y="498475"/>
                    <a:pt x="824706" y="501650"/>
                    <a:pt x="816769" y="504825"/>
                  </a:cubicBezTo>
                  <a:cubicBezTo>
                    <a:pt x="808831" y="508000"/>
                    <a:pt x="803275" y="509587"/>
                    <a:pt x="800100" y="509587"/>
                  </a:cubicBezTo>
                  <a:cubicBezTo>
                    <a:pt x="806450" y="506412"/>
                    <a:pt x="810419" y="504031"/>
                    <a:pt x="812007" y="502443"/>
                  </a:cubicBezTo>
                  <a:cubicBezTo>
                    <a:pt x="813594" y="500856"/>
                    <a:pt x="817563" y="498475"/>
                    <a:pt x="823913" y="495300"/>
                  </a:cubicBezTo>
                  <a:close/>
                  <a:moveTo>
                    <a:pt x="847725" y="485775"/>
                  </a:moveTo>
                  <a:lnTo>
                    <a:pt x="838200" y="490537"/>
                  </a:lnTo>
                  <a:cubicBezTo>
                    <a:pt x="835025" y="493712"/>
                    <a:pt x="830263" y="495300"/>
                    <a:pt x="823913" y="495300"/>
                  </a:cubicBezTo>
                  <a:cubicBezTo>
                    <a:pt x="830263" y="488950"/>
                    <a:pt x="838200" y="485775"/>
                    <a:pt x="847725" y="485775"/>
                  </a:cubicBezTo>
                  <a:close/>
                  <a:moveTo>
                    <a:pt x="863203" y="478631"/>
                  </a:moveTo>
                  <a:cubicBezTo>
                    <a:pt x="863997" y="478631"/>
                    <a:pt x="865188" y="479425"/>
                    <a:pt x="866775" y="481012"/>
                  </a:cubicBezTo>
                  <a:lnTo>
                    <a:pt x="862013" y="481012"/>
                  </a:lnTo>
                  <a:cubicBezTo>
                    <a:pt x="862013" y="479425"/>
                    <a:pt x="862410" y="478631"/>
                    <a:pt x="863203" y="478631"/>
                  </a:cubicBezTo>
                  <a:close/>
                  <a:moveTo>
                    <a:pt x="910828" y="456009"/>
                  </a:moveTo>
                  <a:cubicBezTo>
                    <a:pt x="908447" y="455215"/>
                    <a:pt x="904875" y="455612"/>
                    <a:pt x="900113" y="457200"/>
                  </a:cubicBezTo>
                  <a:lnTo>
                    <a:pt x="852488" y="471487"/>
                  </a:lnTo>
                  <a:cubicBezTo>
                    <a:pt x="833438" y="477837"/>
                    <a:pt x="822325" y="481012"/>
                    <a:pt x="819150" y="481012"/>
                  </a:cubicBezTo>
                  <a:cubicBezTo>
                    <a:pt x="815975" y="484187"/>
                    <a:pt x="811213" y="485775"/>
                    <a:pt x="804863" y="485775"/>
                  </a:cubicBezTo>
                  <a:cubicBezTo>
                    <a:pt x="798513" y="485775"/>
                    <a:pt x="795338" y="488950"/>
                    <a:pt x="795338" y="495300"/>
                  </a:cubicBezTo>
                  <a:cubicBezTo>
                    <a:pt x="801688" y="495300"/>
                    <a:pt x="804863" y="496962"/>
                    <a:pt x="804863" y="500285"/>
                  </a:cubicBezTo>
                  <a:cubicBezTo>
                    <a:pt x="804863" y="500285"/>
                    <a:pt x="801167" y="501947"/>
                    <a:pt x="793775" y="505271"/>
                  </a:cubicBezTo>
                  <a:cubicBezTo>
                    <a:pt x="790054" y="505271"/>
                    <a:pt x="788194" y="501947"/>
                    <a:pt x="788194" y="495300"/>
                  </a:cubicBezTo>
                  <a:cubicBezTo>
                    <a:pt x="773906" y="495300"/>
                    <a:pt x="766763" y="496962"/>
                    <a:pt x="766763" y="500285"/>
                  </a:cubicBezTo>
                  <a:lnTo>
                    <a:pt x="762000" y="495300"/>
                  </a:lnTo>
                  <a:lnTo>
                    <a:pt x="758758" y="494219"/>
                  </a:lnTo>
                  <a:lnTo>
                    <a:pt x="771525" y="525140"/>
                  </a:lnTo>
                  <a:lnTo>
                    <a:pt x="771525" y="550068"/>
                  </a:lnTo>
                  <a:lnTo>
                    <a:pt x="771525" y="560040"/>
                  </a:lnTo>
                  <a:cubicBezTo>
                    <a:pt x="768350" y="560040"/>
                    <a:pt x="765175" y="561702"/>
                    <a:pt x="762000" y="565026"/>
                  </a:cubicBezTo>
                  <a:cubicBezTo>
                    <a:pt x="758825" y="568349"/>
                    <a:pt x="756444" y="569180"/>
                    <a:pt x="754856" y="567518"/>
                  </a:cubicBezTo>
                  <a:cubicBezTo>
                    <a:pt x="753269" y="565856"/>
                    <a:pt x="752475" y="568349"/>
                    <a:pt x="752475" y="574997"/>
                  </a:cubicBezTo>
                  <a:cubicBezTo>
                    <a:pt x="749300" y="568349"/>
                    <a:pt x="745332" y="567506"/>
                    <a:pt x="740569" y="572467"/>
                  </a:cubicBezTo>
                  <a:cubicBezTo>
                    <a:pt x="735806" y="577428"/>
                    <a:pt x="736600" y="578271"/>
                    <a:pt x="742950" y="574997"/>
                  </a:cubicBezTo>
                  <a:cubicBezTo>
                    <a:pt x="742950" y="581595"/>
                    <a:pt x="740569" y="584894"/>
                    <a:pt x="735806" y="584894"/>
                  </a:cubicBezTo>
                  <a:cubicBezTo>
                    <a:pt x="731044" y="584894"/>
                    <a:pt x="727075" y="588218"/>
                    <a:pt x="723900" y="594866"/>
                  </a:cubicBezTo>
                  <a:cubicBezTo>
                    <a:pt x="727075" y="594866"/>
                    <a:pt x="730250" y="593204"/>
                    <a:pt x="733425" y="589880"/>
                  </a:cubicBezTo>
                  <a:lnTo>
                    <a:pt x="738270" y="586852"/>
                  </a:lnTo>
                  <a:lnTo>
                    <a:pt x="738485" y="589657"/>
                  </a:lnTo>
                  <a:cubicBezTo>
                    <a:pt x="739081" y="592633"/>
                    <a:pt x="740569" y="592931"/>
                    <a:pt x="742950" y="590550"/>
                  </a:cubicBezTo>
                  <a:cubicBezTo>
                    <a:pt x="746125" y="587375"/>
                    <a:pt x="749300" y="585787"/>
                    <a:pt x="752475" y="585787"/>
                  </a:cubicBezTo>
                  <a:lnTo>
                    <a:pt x="739974" y="585787"/>
                  </a:lnTo>
                  <a:lnTo>
                    <a:pt x="757238" y="574997"/>
                  </a:lnTo>
                  <a:cubicBezTo>
                    <a:pt x="763588" y="581595"/>
                    <a:pt x="766763" y="579933"/>
                    <a:pt x="766763" y="570011"/>
                  </a:cubicBezTo>
                  <a:cubicBezTo>
                    <a:pt x="769938" y="570011"/>
                    <a:pt x="771525" y="568349"/>
                    <a:pt x="771525" y="565026"/>
                  </a:cubicBezTo>
                  <a:lnTo>
                    <a:pt x="777850" y="565026"/>
                  </a:lnTo>
                  <a:cubicBezTo>
                    <a:pt x="786334" y="558378"/>
                    <a:pt x="788467" y="551730"/>
                    <a:pt x="784250" y="545083"/>
                  </a:cubicBezTo>
                  <a:lnTo>
                    <a:pt x="790575" y="540097"/>
                  </a:lnTo>
                  <a:lnTo>
                    <a:pt x="790575" y="560040"/>
                  </a:lnTo>
                  <a:lnTo>
                    <a:pt x="790575" y="565026"/>
                  </a:lnTo>
                  <a:lnTo>
                    <a:pt x="795338" y="565026"/>
                  </a:lnTo>
                  <a:lnTo>
                    <a:pt x="795338" y="584894"/>
                  </a:lnTo>
                  <a:cubicBezTo>
                    <a:pt x="791816" y="584894"/>
                    <a:pt x="790054" y="583232"/>
                    <a:pt x="790054" y="579908"/>
                  </a:cubicBezTo>
                  <a:lnTo>
                    <a:pt x="790054" y="589880"/>
                  </a:lnTo>
                  <a:cubicBezTo>
                    <a:pt x="783010" y="583232"/>
                    <a:pt x="775072" y="582401"/>
                    <a:pt x="766242" y="587387"/>
                  </a:cubicBezTo>
                  <a:lnTo>
                    <a:pt x="752589" y="600245"/>
                  </a:lnTo>
                  <a:lnTo>
                    <a:pt x="752475" y="600075"/>
                  </a:lnTo>
                  <a:cubicBezTo>
                    <a:pt x="746125" y="603250"/>
                    <a:pt x="742157" y="606425"/>
                    <a:pt x="740569" y="609600"/>
                  </a:cubicBezTo>
                  <a:cubicBezTo>
                    <a:pt x="738982" y="612775"/>
                    <a:pt x="735013" y="615950"/>
                    <a:pt x="728663" y="619125"/>
                  </a:cubicBezTo>
                  <a:cubicBezTo>
                    <a:pt x="725488" y="622300"/>
                    <a:pt x="723900" y="631825"/>
                    <a:pt x="723900" y="647700"/>
                  </a:cubicBezTo>
                  <a:lnTo>
                    <a:pt x="723900" y="671512"/>
                  </a:lnTo>
                  <a:lnTo>
                    <a:pt x="723900" y="685800"/>
                  </a:lnTo>
                  <a:lnTo>
                    <a:pt x="723900" y="690562"/>
                  </a:lnTo>
                  <a:lnTo>
                    <a:pt x="723900" y="695325"/>
                  </a:lnTo>
                  <a:lnTo>
                    <a:pt x="723900" y="714375"/>
                  </a:lnTo>
                  <a:lnTo>
                    <a:pt x="723900" y="719137"/>
                  </a:lnTo>
                  <a:lnTo>
                    <a:pt x="723900" y="733425"/>
                  </a:lnTo>
                  <a:lnTo>
                    <a:pt x="723900" y="738187"/>
                  </a:lnTo>
                  <a:lnTo>
                    <a:pt x="728663" y="738187"/>
                  </a:lnTo>
                  <a:lnTo>
                    <a:pt x="733425" y="742950"/>
                  </a:lnTo>
                  <a:lnTo>
                    <a:pt x="752475" y="747712"/>
                  </a:lnTo>
                  <a:lnTo>
                    <a:pt x="781050" y="762000"/>
                  </a:lnTo>
                  <a:cubicBezTo>
                    <a:pt x="781050" y="758825"/>
                    <a:pt x="782638" y="758825"/>
                    <a:pt x="785813" y="762000"/>
                  </a:cubicBezTo>
                  <a:lnTo>
                    <a:pt x="857250" y="785812"/>
                  </a:lnTo>
                  <a:cubicBezTo>
                    <a:pt x="860425" y="785812"/>
                    <a:pt x="862806" y="786606"/>
                    <a:pt x="864394" y="788193"/>
                  </a:cubicBezTo>
                  <a:cubicBezTo>
                    <a:pt x="865981" y="789781"/>
                    <a:pt x="868363" y="790574"/>
                    <a:pt x="871538" y="790574"/>
                  </a:cubicBezTo>
                  <a:cubicBezTo>
                    <a:pt x="877888" y="790574"/>
                    <a:pt x="881063" y="787400"/>
                    <a:pt x="881063" y="781050"/>
                  </a:cubicBezTo>
                  <a:lnTo>
                    <a:pt x="881063" y="766762"/>
                  </a:lnTo>
                  <a:cubicBezTo>
                    <a:pt x="884238" y="763587"/>
                    <a:pt x="885825" y="760412"/>
                    <a:pt x="885825" y="757237"/>
                  </a:cubicBezTo>
                  <a:cubicBezTo>
                    <a:pt x="889000" y="750887"/>
                    <a:pt x="890588" y="739775"/>
                    <a:pt x="890588" y="723900"/>
                  </a:cubicBezTo>
                  <a:cubicBezTo>
                    <a:pt x="890588" y="708025"/>
                    <a:pt x="892175" y="698500"/>
                    <a:pt x="895350" y="695325"/>
                  </a:cubicBezTo>
                  <a:cubicBezTo>
                    <a:pt x="895350" y="688975"/>
                    <a:pt x="890588" y="682625"/>
                    <a:pt x="881063" y="676275"/>
                  </a:cubicBezTo>
                  <a:cubicBezTo>
                    <a:pt x="874713" y="669925"/>
                    <a:pt x="868363" y="666750"/>
                    <a:pt x="862013" y="666750"/>
                  </a:cubicBezTo>
                  <a:cubicBezTo>
                    <a:pt x="855663" y="666750"/>
                    <a:pt x="852488" y="665956"/>
                    <a:pt x="852488" y="664368"/>
                  </a:cubicBezTo>
                  <a:cubicBezTo>
                    <a:pt x="852488" y="662781"/>
                    <a:pt x="850900" y="661987"/>
                    <a:pt x="847725" y="661987"/>
                  </a:cubicBezTo>
                  <a:cubicBezTo>
                    <a:pt x="844550" y="661987"/>
                    <a:pt x="842963" y="660400"/>
                    <a:pt x="842963" y="657225"/>
                  </a:cubicBezTo>
                  <a:cubicBezTo>
                    <a:pt x="842963" y="654050"/>
                    <a:pt x="839788" y="652462"/>
                    <a:pt x="833438" y="652462"/>
                  </a:cubicBezTo>
                  <a:cubicBezTo>
                    <a:pt x="830263" y="652462"/>
                    <a:pt x="828675" y="651668"/>
                    <a:pt x="828675" y="650081"/>
                  </a:cubicBezTo>
                  <a:cubicBezTo>
                    <a:pt x="828675" y="648493"/>
                    <a:pt x="827088" y="647700"/>
                    <a:pt x="823913" y="647700"/>
                  </a:cubicBezTo>
                  <a:lnTo>
                    <a:pt x="800100" y="628650"/>
                  </a:lnTo>
                  <a:cubicBezTo>
                    <a:pt x="790575" y="625475"/>
                    <a:pt x="781050" y="619125"/>
                    <a:pt x="771525" y="609600"/>
                  </a:cubicBezTo>
                  <a:cubicBezTo>
                    <a:pt x="765175" y="609600"/>
                    <a:pt x="760413" y="608806"/>
                    <a:pt x="757238" y="607218"/>
                  </a:cubicBezTo>
                  <a:lnTo>
                    <a:pt x="755650" y="604837"/>
                  </a:lnTo>
                  <a:lnTo>
                    <a:pt x="767358" y="604837"/>
                  </a:lnTo>
                  <a:cubicBezTo>
                    <a:pt x="770632" y="604837"/>
                    <a:pt x="772270" y="603250"/>
                    <a:pt x="772270" y="600075"/>
                  </a:cubicBezTo>
                  <a:cubicBezTo>
                    <a:pt x="775544" y="603250"/>
                    <a:pt x="782092" y="604837"/>
                    <a:pt x="791915" y="604837"/>
                  </a:cubicBezTo>
                  <a:lnTo>
                    <a:pt x="811560" y="604837"/>
                  </a:lnTo>
                  <a:lnTo>
                    <a:pt x="841028" y="604837"/>
                  </a:lnTo>
                  <a:cubicBezTo>
                    <a:pt x="857399" y="604837"/>
                    <a:pt x="867222" y="606425"/>
                    <a:pt x="870496" y="609600"/>
                  </a:cubicBezTo>
                  <a:cubicBezTo>
                    <a:pt x="883593" y="609600"/>
                    <a:pt x="891778" y="611187"/>
                    <a:pt x="895053" y="614362"/>
                  </a:cubicBezTo>
                  <a:cubicBezTo>
                    <a:pt x="895053" y="617537"/>
                    <a:pt x="898327" y="615950"/>
                    <a:pt x="904875" y="609600"/>
                  </a:cubicBezTo>
                  <a:cubicBezTo>
                    <a:pt x="904875" y="599678"/>
                    <a:pt x="904875" y="588912"/>
                    <a:pt x="904875" y="577304"/>
                  </a:cubicBezTo>
                  <a:cubicBezTo>
                    <a:pt x="904875" y="565695"/>
                    <a:pt x="906463" y="554930"/>
                    <a:pt x="909638" y="545008"/>
                  </a:cubicBezTo>
                  <a:cubicBezTo>
                    <a:pt x="912813" y="535037"/>
                    <a:pt x="913606" y="525090"/>
                    <a:pt x="912019" y="515168"/>
                  </a:cubicBezTo>
                  <a:cubicBezTo>
                    <a:pt x="910431" y="505246"/>
                    <a:pt x="911225" y="495448"/>
                    <a:pt x="914400" y="485775"/>
                  </a:cubicBezTo>
                  <a:lnTo>
                    <a:pt x="914400" y="461962"/>
                  </a:lnTo>
                  <a:cubicBezTo>
                    <a:pt x="914400" y="458787"/>
                    <a:pt x="913210" y="456803"/>
                    <a:pt x="910828" y="456009"/>
                  </a:cubicBezTo>
                  <a:close/>
                  <a:moveTo>
                    <a:pt x="1013222" y="425053"/>
                  </a:moveTo>
                  <a:cubicBezTo>
                    <a:pt x="1009253" y="425846"/>
                    <a:pt x="1004888" y="428625"/>
                    <a:pt x="1000125" y="433387"/>
                  </a:cubicBezTo>
                  <a:cubicBezTo>
                    <a:pt x="990600" y="433387"/>
                    <a:pt x="985838" y="434975"/>
                    <a:pt x="985838" y="438150"/>
                  </a:cubicBezTo>
                  <a:cubicBezTo>
                    <a:pt x="992188" y="438150"/>
                    <a:pt x="996157" y="437356"/>
                    <a:pt x="997744" y="435768"/>
                  </a:cubicBezTo>
                  <a:cubicBezTo>
                    <a:pt x="999332" y="434181"/>
                    <a:pt x="1003300" y="433387"/>
                    <a:pt x="1009650" y="433387"/>
                  </a:cubicBezTo>
                  <a:cubicBezTo>
                    <a:pt x="1019175" y="433387"/>
                    <a:pt x="1023938" y="431800"/>
                    <a:pt x="1023938" y="428625"/>
                  </a:cubicBezTo>
                  <a:cubicBezTo>
                    <a:pt x="1020763" y="425450"/>
                    <a:pt x="1017191" y="424259"/>
                    <a:pt x="1013222" y="425053"/>
                  </a:cubicBezTo>
                  <a:close/>
                  <a:moveTo>
                    <a:pt x="257175" y="419100"/>
                  </a:moveTo>
                  <a:cubicBezTo>
                    <a:pt x="266700" y="419100"/>
                    <a:pt x="273050" y="420687"/>
                    <a:pt x="276225" y="423862"/>
                  </a:cubicBezTo>
                  <a:cubicBezTo>
                    <a:pt x="279400" y="423862"/>
                    <a:pt x="280988" y="425450"/>
                    <a:pt x="280988" y="428625"/>
                  </a:cubicBezTo>
                  <a:cubicBezTo>
                    <a:pt x="280988" y="431800"/>
                    <a:pt x="282575" y="433387"/>
                    <a:pt x="285750" y="433387"/>
                  </a:cubicBezTo>
                  <a:cubicBezTo>
                    <a:pt x="298450" y="433387"/>
                    <a:pt x="306388" y="431800"/>
                    <a:pt x="309563" y="428625"/>
                  </a:cubicBezTo>
                  <a:cubicBezTo>
                    <a:pt x="312738" y="431800"/>
                    <a:pt x="315913" y="433387"/>
                    <a:pt x="319088" y="433387"/>
                  </a:cubicBezTo>
                  <a:lnTo>
                    <a:pt x="319088" y="428625"/>
                  </a:lnTo>
                  <a:cubicBezTo>
                    <a:pt x="322263" y="428625"/>
                    <a:pt x="325438" y="430212"/>
                    <a:pt x="328613" y="433387"/>
                  </a:cubicBezTo>
                  <a:cubicBezTo>
                    <a:pt x="325438" y="436661"/>
                    <a:pt x="319088" y="438298"/>
                    <a:pt x="309563" y="438298"/>
                  </a:cubicBezTo>
                  <a:cubicBezTo>
                    <a:pt x="312738" y="441573"/>
                    <a:pt x="315913" y="443210"/>
                    <a:pt x="319088" y="443210"/>
                  </a:cubicBezTo>
                  <a:cubicBezTo>
                    <a:pt x="325438" y="443210"/>
                    <a:pt x="330200" y="441573"/>
                    <a:pt x="333375" y="438298"/>
                  </a:cubicBezTo>
                  <a:cubicBezTo>
                    <a:pt x="339725" y="438298"/>
                    <a:pt x="343694" y="437480"/>
                    <a:pt x="345281" y="435843"/>
                  </a:cubicBezTo>
                  <a:cubicBezTo>
                    <a:pt x="346869" y="434206"/>
                    <a:pt x="350838" y="433387"/>
                    <a:pt x="357188" y="433387"/>
                  </a:cubicBezTo>
                  <a:cubicBezTo>
                    <a:pt x="357188" y="436661"/>
                    <a:pt x="358775" y="438298"/>
                    <a:pt x="361950" y="438298"/>
                  </a:cubicBezTo>
                  <a:lnTo>
                    <a:pt x="366713" y="438298"/>
                  </a:lnTo>
                  <a:lnTo>
                    <a:pt x="371475" y="438298"/>
                  </a:lnTo>
                  <a:lnTo>
                    <a:pt x="371475" y="443210"/>
                  </a:lnTo>
                  <a:cubicBezTo>
                    <a:pt x="374650" y="446434"/>
                    <a:pt x="376238" y="456232"/>
                    <a:pt x="376238" y="472603"/>
                  </a:cubicBezTo>
                  <a:lnTo>
                    <a:pt x="376238" y="482352"/>
                  </a:lnTo>
                  <a:lnTo>
                    <a:pt x="371475" y="482352"/>
                  </a:lnTo>
                  <a:cubicBezTo>
                    <a:pt x="371475" y="488900"/>
                    <a:pt x="369888" y="493811"/>
                    <a:pt x="366713" y="497085"/>
                  </a:cubicBezTo>
                  <a:cubicBezTo>
                    <a:pt x="366713" y="500360"/>
                    <a:pt x="365919" y="503622"/>
                    <a:pt x="364331" y="506871"/>
                  </a:cubicBezTo>
                  <a:cubicBezTo>
                    <a:pt x="362744" y="510120"/>
                    <a:pt x="361950" y="515019"/>
                    <a:pt x="361950" y="521568"/>
                  </a:cubicBezTo>
                  <a:lnTo>
                    <a:pt x="352425" y="550961"/>
                  </a:lnTo>
                  <a:cubicBezTo>
                    <a:pt x="352425" y="567283"/>
                    <a:pt x="350838" y="577081"/>
                    <a:pt x="347663" y="580355"/>
                  </a:cubicBezTo>
                  <a:lnTo>
                    <a:pt x="347663" y="599926"/>
                  </a:lnTo>
                  <a:cubicBezTo>
                    <a:pt x="347663" y="606375"/>
                    <a:pt x="346869" y="611187"/>
                    <a:pt x="345281" y="614362"/>
                  </a:cubicBezTo>
                  <a:cubicBezTo>
                    <a:pt x="343694" y="617537"/>
                    <a:pt x="342900" y="622300"/>
                    <a:pt x="342900" y="628650"/>
                  </a:cubicBezTo>
                  <a:lnTo>
                    <a:pt x="342900" y="638175"/>
                  </a:lnTo>
                  <a:lnTo>
                    <a:pt x="342900" y="647700"/>
                  </a:lnTo>
                  <a:lnTo>
                    <a:pt x="342900" y="661987"/>
                  </a:lnTo>
                  <a:cubicBezTo>
                    <a:pt x="352425" y="658812"/>
                    <a:pt x="360363" y="649287"/>
                    <a:pt x="366713" y="633412"/>
                  </a:cubicBezTo>
                  <a:lnTo>
                    <a:pt x="376238" y="623887"/>
                  </a:lnTo>
                  <a:lnTo>
                    <a:pt x="385763" y="614362"/>
                  </a:lnTo>
                  <a:cubicBezTo>
                    <a:pt x="385763" y="611187"/>
                    <a:pt x="387350" y="608012"/>
                    <a:pt x="390525" y="604837"/>
                  </a:cubicBezTo>
                  <a:lnTo>
                    <a:pt x="395288" y="599702"/>
                  </a:lnTo>
                  <a:cubicBezTo>
                    <a:pt x="392113" y="596230"/>
                    <a:pt x="392113" y="594494"/>
                    <a:pt x="395288" y="594494"/>
                  </a:cubicBezTo>
                  <a:cubicBezTo>
                    <a:pt x="398463" y="594494"/>
                    <a:pt x="400050" y="592782"/>
                    <a:pt x="400050" y="589359"/>
                  </a:cubicBezTo>
                  <a:cubicBezTo>
                    <a:pt x="403225" y="585936"/>
                    <a:pt x="404813" y="582488"/>
                    <a:pt x="404813" y="579015"/>
                  </a:cubicBezTo>
                  <a:cubicBezTo>
                    <a:pt x="407988" y="579015"/>
                    <a:pt x="407988" y="580752"/>
                    <a:pt x="404813" y="584224"/>
                  </a:cubicBezTo>
                  <a:cubicBezTo>
                    <a:pt x="407988" y="584224"/>
                    <a:pt x="409575" y="580776"/>
                    <a:pt x="409575" y="573881"/>
                  </a:cubicBezTo>
                  <a:cubicBezTo>
                    <a:pt x="413098" y="570458"/>
                    <a:pt x="414859" y="565298"/>
                    <a:pt x="414859" y="558403"/>
                  </a:cubicBezTo>
                  <a:lnTo>
                    <a:pt x="425425" y="548059"/>
                  </a:lnTo>
                  <a:cubicBezTo>
                    <a:pt x="425425" y="548059"/>
                    <a:pt x="427187" y="544760"/>
                    <a:pt x="430709" y="538162"/>
                  </a:cubicBezTo>
                  <a:cubicBezTo>
                    <a:pt x="437803" y="531812"/>
                    <a:pt x="443992" y="523875"/>
                    <a:pt x="449275" y="514350"/>
                  </a:cubicBezTo>
                  <a:cubicBezTo>
                    <a:pt x="454559" y="504825"/>
                    <a:pt x="460375" y="495300"/>
                    <a:pt x="466725" y="485775"/>
                  </a:cubicBezTo>
                  <a:cubicBezTo>
                    <a:pt x="466725" y="492125"/>
                    <a:pt x="465138" y="496887"/>
                    <a:pt x="461963" y="500062"/>
                  </a:cubicBezTo>
                  <a:cubicBezTo>
                    <a:pt x="461963" y="503237"/>
                    <a:pt x="461169" y="507206"/>
                    <a:pt x="459581" y="511968"/>
                  </a:cubicBezTo>
                  <a:cubicBezTo>
                    <a:pt x="457994" y="516731"/>
                    <a:pt x="457200" y="515937"/>
                    <a:pt x="457200" y="509587"/>
                  </a:cubicBezTo>
                  <a:lnTo>
                    <a:pt x="457200" y="519112"/>
                  </a:lnTo>
                  <a:cubicBezTo>
                    <a:pt x="457200" y="522287"/>
                    <a:pt x="455439" y="523875"/>
                    <a:pt x="451917" y="523875"/>
                  </a:cubicBezTo>
                  <a:cubicBezTo>
                    <a:pt x="451917" y="530224"/>
                    <a:pt x="448395" y="536575"/>
                    <a:pt x="441350" y="542925"/>
                  </a:cubicBezTo>
                  <a:cubicBezTo>
                    <a:pt x="441350" y="542925"/>
                    <a:pt x="439589" y="546100"/>
                    <a:pt x="436067" y="552450"/>
                  </a:cubicBezTo>
                  <a:lnTo>
                    <a:pt x="436067" y="557212"/>
                  </a:lnTo>
                  <a:lnTo>
                    <a:pt x="430709" y="557212"/>
                  </a:lnTo>
                  <a:lnTo>
                    <a:pt x="430709" y="571500"/>
                  </a:lnTo>
                  <a:cubicBezTo>
                    <a:pt x="427187" y="571500"/>
                    <a:pt x="425425" y="573087"/>
                    <a:pt x="425425" y="576262"/>
                  </a:cubicBezTo>
                  <a:lnTo>
                    <a:pt x="425425" y="581025"/>
                  </a:lnTo>
                  <a:lnTo>
                    <a:pt x="420142" y="585787"/>
                  </a:lnTo>
                  <a:cubicBezTo>
                    <a:pt x="420142" y="588962"/>
                    <a:pt x="418381" y="590550"/>
                    <a:pt x="414859" y="590550"/>
                  </a:cubicBezTo>
                  <a:lnTo>
                    <a:pt x="414859" y="595312"/>
                  </a:lnTo>
                  <a:cubicBezTo>
                    <a:pt x="411336" y="598487"/>
                    <a:pt x="409575" y="606425"/>
                    <a:pt x="409575" y="619125"/>
                  </a:cubicBezTo>
                  <a:lnTo>
                    <a:pt x="409575" y="628650"/>
                  </a:lnTo>
                  <a:lnTo>
                    <a:pt x="406718" y="631507"/>
                  </a:lnTo>
                  <a:lnTo>
                    <a:pt x="404813" y="628650"/>
                  </a:lnTo>
                  <a:lnTo>
                    <a:pt x="404813" y="633412"/>
                  </a:lnTo>
                  <a:lnTo>
                    <a:pt x="404813" y="633412"/>
                  </a:lnTo>
                  <a:lnTo>
                    <a:pt x="400050" y="638175"/>
                  </a:lnTo>
                  <a:cubicBezTo>
                    <a:pt x="400050" y="641350"/>
                    <a:pt x="400844" y="643731"/>
                    <a:pt x="402431" y="645318"/>
                  </a:cubicBezTo>
                  <a:cubicBezTo>
                    <a:pt x="404019" y="646906"/>
                    <a:pt x="404813" y="649287"/>
                    <a:pt x="404813" y="652462"/>
                  </a:cubicBezTo>
                  <a:cubicBezTo>
                    <a:pt x="404813" y="665162"/>
                    <a:pt x="401638" y="668337"/>
                    <a:pt x="395288" y="661987"/>
                  </a:cubicBezTo>
                  <a:cubicBezTo>
                    <a:pt x="395288" y="668337"/>
                    <a:pt x="393700" y="671512"/>
                    <a:pt x="390525" y="671512"/>
                  </a:cubicBezTo>
                  <a:lnTo>
                    <a:pt x="390525" y="681037"/>
                  </a:lnTo>
                  <a:cubicBezTo>
                    <a:pt x="390525" y="687387"/>
                    <a:pt x="388938" y="692150"/>
                    <a:pt x="385763" y="695325"/>
                  </a:cubicBezTo>
                  <a:cubicBezTo>
                    <a:pt x="388938" y="695325"/>
                    <a:pt x="393700" y="692150"/>
                    <a:pt x="400050" y="685800"/>
                  </a:cubicBezTo>
                  <a:lnTo>
                    <a:pt x="414338" y="676275"/>
                  </a:lnTo>
                  <a:cubicBezTo>
                    <a:pt x="414338" y="679450"/>
                    <a:pt x="411957" y="685328"/>
                    <a:pt x="407194" y="693911"/>
                  </a:cubicBezTo>
                  <a:cubicBezTo>
                    <a:pt x="402431" y="702493"/>
                    <a:pt x="398463" y="705494"/>
                    <a:pt x="395288" y="702915"/>
                  </a:cubicBezTo>
                  <a:cubicBezTo>
                    <a:pt x="395288" y="702915"/>
                    <a:pt x="393700" y="705470"/>
                    <a:pt x="390525" y="710579"/>
                  </a:cubicBezTo>
                  <a:lnTo>
                    <a:pt x="390525" y="714375"/>
                  </a:lnTo>
                  <a:lnTo>
                    <a:pt x="390525" y="719137"/>
                  </a:lnTo>
                  <a:lnTo>
                    <a:pt x="390525" y="728662"/>
                  </a:lnTo>
                  <a:lnTo>
                    <a:pt x="390525" y="733425"/>
                  </a:lnTo>
                  <a:lnTo>
                    <a:pt x="385763" y="738187"/>
                  </a:lnTo>
                  <a:lnTo>
                    <a:pt x="385763" y="747712"/>
                  </a:lnTo>
                  <a:cubicBezTo>
                    <a:pt x="385763" y="754062"/>
                    <a:pt x="384175" y="758825"/>
                    <a:pt x="381000" y="762000"/>
                  </a:cubicBezTo>
                  <a:cubicBezTo>
                    <a:pt x="381000" y="768350"/>
                    <a:pt x="379413" y="773112"/>
                    <a:pt x="376238" y="776287"/>
                  </a:cubicBezTo>
                  <a:cubicBezTo>
                    <a:pt x="373063" y="779462"/>
                    <a:pt x="371475" y="784225"/>
                    <a:pt x="371475" y="790574"/>
                  </a:cubicBezTo>
                  <a:lnTo>
                    <a:pt x="371475" y="800100"/>
                  </a:lnTo>
                  <a:cubicBezTo>
                    <a:pt x="371475" y="803275"/>
                    <a:pt x="368300" y="804862"/>
                    <a:pt x="361950" y="804862"/>
                  </a:cubicBezTo>
                  <a:lnTo>
                    <a:pt x="352425" y="804862"/>
                  </a:lnTo>
                  <a:cubicBezTo>
                    <a:pt x="352425" y="811212"/>
                    <a:pt x="350838" y="814387"/>
                    <a:pt x="347663" y="814387"/>
                  </a:cubicBezTo>
                  <a:lnTo>
                    <a:pt x="338138" y="823912"/>
                  </a:lnTo>
                  <a:cubicBezTo>
                    <a:pt x="338138" y="827087"/>
                    <a:pt x="337344" y="829468"/>
                    <a:pt x="335757" y="831056"/>
                  </a:cubicBezTo>
                  <a:cubicBezTo>
                    <a:pt x="334169" y="832643"/>
                    <a:pt x="333375" y="835025"/>
                    <a:pt x="333375" y="838200"/>
                  </a:cubicBezTo>
                  <a:lnTo>
                    <a:pt x="333375" y="842962"/>
                  </a:lnTo>
                  <a:cubicBezTo>
                    <a:pt x="330200" y="842962"/>
                    <a:pt x="328613" y="844550"/>
                    <a:pt x="328613" y="847725"/>
                  </a:cubicBezTo>
                  <a:cubicBezTo>
                    <a:pt x="322263" y="854075"/>
                    <a:pt x="319088" y="855662"/>
                    <a:pt x="319088" y="852487"/>
                  </a:cubicBezTo>
                  <a:cubicBezTo>
                    <a:pt x="312738" y="849312"/>
                    <a:pt x="309563" y="846137"/>
                    <a:pt x="309563" y="842962"/>
                  </a:cubicBezTo>
                  <a:cubicBezTo>
                    <a:pt x="309563" y="839787"/>
                    <a:pt x="306388" y="841375"/>
                    <a:pt x="300038" y="847725"/>
                  </a:cubicBezTo>
                  <a:cubicBezTo>
                    <a:pt x="293688" y="854075"/>
                    <a:pt x="290513" y="855662"/>
                    <a:pt x="290513" y="852487"/>
                  </a:cubicBezTo>
                  <a:lnTo>
                    <a:pt x="280988" y="842962"/>
                  </a:lnTo>
                  <a:cubicBezTo>
                    <a:pt x="277813" y="842962"/>
                    <a:pt x="274638" y="841375"/>
                    <a:pt x="271463" y="838200"/>
                  </a:cubicBezTo>
                  <a:lnTo>
                    <a:pt x="261938" y="828675"/>
                  </a:lnTo>
                  <a:cubicBezTo>
                    <a:pt x="258763" y="825896"/>
                    <a:pt x="255588" y="824507"/>
                    <a:pt x="252413" y="824507"/>
                  </a:cubicBezTo>
                  <a:lnTo>
                    <a:pt x="252292" y="823872"/>
                  </a:lnTo>
                  <a:lnTo>
                    <a:pt x="248841" y="822721"/>
                  </a:lnTo>
                  <a:cubicBezTo>
                    <a:pt x="248047" y="821928"/>
                    <a:pt x="247650" y="820737"/>
                    <a:pt x="247650" y="819150"/>
                  </a:cubicBezTo>
                  <a:cubicBezTo>
                    <a:pt x="249238" y="819150"/>
                    <a:pt x="250428" y="819546"/>
                    <a:pt x="251222" y="820340"/>
                  </a:cubicBezTo>
                  <a:lnTo>
                    <a:pt x="252148" y="823118"/>
                  </a:lnTo>
                  <a:lnTo>
                    <a:pt x="251222" y="818257"/>
                  </a:lnTo>
                  <a:cubicBezTo>
                    <a:pt x="250428" y="816868"/>
                    <a:pt x="249238" y="816173"/>
                    <a:pt x="247650" y="816173"/>
                  </a:cubicBezTo>
                  <a:cubicBezTo>
                    <a:pt x="244475" y="807839"/>
                    <a:pt x="238125" y="802282"/>
                    <a:pt x="228600" y="799504"/>
                  </a:cubicBezTo>
                  <a:cubicBezTo>
                    <a:pt x="228600" y="799504"/>
                    <a:pt x="225425" y="798115"/>
                    <a:pt x="219075" y="795337"/>
                  </a:cubicBezTo>
                  <a:lnTo>
                    <a:pt x="219075" y="790500"/>
                  </a:lnTo>
                  <a:lnTo>
                    <a:pt x="209550" y="780752"/>
                  </a:lnTo>
                  <a:lnTo>
                    <a:pt x="209550" y="771004"/>
                  </a:lnTo>
                  <a:cubicBezTo>
                    <a:pt x="209550" y="767779"/>
                    <a:pt x="208757" y="765361"/>
                    <a:pt x="207169" y="763748"/>
                  </a:cubicBezTo>
                  <a:cubicBezTo>
                    <a:pt x="205581" y="762136"/>
                    <a:pt x="204788" y="759718"/>
                    <a:pt x="204788" y="756493"/>
                  </a:cubicBezTo>
                  <a:cubicBezTo>
                    <a:pt x="204788" y="753219"/>
                    <a:pt x="207963" y="748357"/>
                    <a:pt x="214313" y="741908"/>
                  </a:cubicBezTo>
                  <a:cubicBezTo>
                    <a:pt x="214313" y="738634"/>
                    <a:pt x="213519" y="736190"/>
                    <a:pt x="211932" y="734578"/>
                  </a:cubicBezTo>
                  <a:cubicBezTo>
                    <a:pt x="210344" y="732966"/>
                    <a:pt x="209550" y="730547"/>
                    <a:pt x="209550" y="727323"/>
                  </a:cubicBezTo>
                  <a:cubicBezTo>
                    <a:pt x="209550" y="720824"/>
                    <a:pt x="210344" y="716768"/>
                    <a:pt x="211932" y="715156"/>
                  </a:cubicBezTo>
                  <a:cubicBezTo>
                    <a:pt x="213519" y="713544"/>
                    <a:pt x="214313" y="711100"/>
                    <a:pt x="214313" y="707826"/>
                  </a:cubicBezTo>
                  <a:cubicBezTo>
                    <a:pt x="214313" y="694878"/>
                    <a:pt x="212725" y="686792"/>
                    <a:pt x="209550" y="683567"/>
                  </a:cubicBezTo>
                  <a:cubicBezTo>
                    <a:pt x="209550" y="667345"/>
                    <a:pt x="210344" y="651954"/>
                    <a:pt x="211932" y="637393"/>
                  </a:cubicBezTo>
                  <a:cubicBezTo>
                    <a:pt x="213519" y="622833"/>
                    <a:pt x="214313" y="607442"/>
                    <a:pt x="214313" y="591219"/>
                  </a:cubicBezTo>
                  <a:cubicBezTo>
                    <a:pt x="214313" y="584770"/>
                    <a:pt x="215106" y="577490"/>
                    <a:pt x="216694" y="569379"/>
                  </a:cubicBezTo>
                  <a:cubicBezTo>
                    <a:pt x="218282" y="561268"/>
                    <a:pt x="219075" y="554037"/>
                    <a:pt x="219075" y="547687"/>
                  </a:cubicBezTo>
                  <a:lnTo>
                    <a:pt x="219075" y="523875"/>
                  </a:lnTo>
                  <a:cubicBezTo>
                    <a:pt x="219075" y="523875"/>
                    <a:pt x="220663" y="520700"/>
                    <a:pt x="223838" y="514350"/>
                  </a:cubicBezTo>
                  <a:cubicBezTo>
                    <a:pt x="220663" y="514350"/>
                    <a:pt x="219075" y="512762"/>
                    <a:pt x="219075" y="509587"/>
                  </a:cubicBezTo>
                  <a:cubicBezTo>
                    <a:pt x="212725" y="503237"/>
                    <a:pt x="201613" y="506412"/>
                    <a:pt x="185738" y="519112"/>
                  </a:cubicBezTo>
                  <a:lnTo>
                    <a:pt x="152400" y="533400"/>
                  </a:lnTo>
                  <a:cubicBezTo>
                    <a:pt x="130175" y="539750"/>
                    <a:pt x="117475" y="544512"/>
                    <a:pt x="114300" y="547687"/>
                  </a:cubicBezTo>
                  <a:cubicBezTo>
                    <a:pt x="111125" y="547687"/>
                    <a:pt x="100013" y="550862"/>
                    <a:pt x="80963" y="557212"/>
                  </a:cubicBezTo>
                  <a:lnTo>
                    <a:pt x="38100" y="557212"/>
                  </a:lnTo>
                  <a:cubicBezTo>
                    <a:pt x="31750" y="563562"/>
                    <a:pt x="23813" y="560387"/>
                    <a:pt x="14288" y="547687"/>
                  </a:cubicBezTo>
                  <a:cubicBezTo>
                    <a:pt x="4763" y="538162"/>
                    <a:pt x="0" y="528637"/>
                    <a:pt x="0" y="519112"/>
                  </a:cubicBezTo>
                  <a:cubicBezTo>
                    <a:pt x="6350" y="512762"/>
                    <a:pt x="9525" y="508000"/>
                    <a:pt x="9525" y="504825"/>
                  </a:cubicBezTo>
                  <a:cubicBezTo>
                    <a:pt x="6350" y="501650"/>
                    <a:pt x="6350" y="498475"/>
                    <a:pt x="9525" y="495300"/>
                  </a:cubicBezTo>
                  <a:cubicBezTo>
                    <a:pt x="9525" y="504825"/>
                    <a:pt x="11113" y="511175"/>
                    <a:pt x="14288" y="514350"/>
                  </a:cubicBezTo>
                  <a:cubicBezTo>
                    <a:pt x="20638" y="520700"/>
                    <a:pt x="26988" y="523875"/>
                    <a:pt x="33338" y="523875"/>
                  </a:cubicBezTo>
                  <a:cubicBezTo>
                    <a:pt x="42863" y="527050"/>
                    <a:pt x="52388" y="527050"/>
                    <a:pt x="61913" y="523875"/>
                  </a:cubicBezTo>
                  <a:cubicBezTo>
                    <a:pt x="71438" y="520700"/>
                    <a:pt x="79375" y="517525"/>
                    <a:pt x="85725" y="514350"/>
                  </a:cubicBezTo>
                  <a:cubicBezTo>
                    <a:pt x="92075" y="511175"/>
                    <a:pt x="100013" y="508000"/>
                    <a:pt x="109538" y="504825"/>
                  </a:cubicBezTo>
                  <a:cubicBezTo>
                    <a:pt x="119063" y="501650"/>
                    <a:pt x="130175" y="496887"/>
                    <a:pt x="142875" y="490537"/>
                  </a:cubicBezTo>
                  <a:cubicBezTo>
                    <a:pt x="139700" y="490537"/>
                    <a:pt x="147638" y="487362"/>
                    <a:pt x="166688" y="481012"/>
                  </a:cubicBezTo>
                  <a:cubicBezTo>
                    <a:pt x="169863" y="481012"/>
                    <a:pt x="174625" y="480218"/>
                    <a:pt x="180975" y="478631"/>
                  </a:cubicBezTo>
                  <a:cubicBezTo>
                    <a:pt x="187325" y="477043"/>
                    <a:pt x="190500" y="473075"/>
                    <a:pt x="190500" y="466725"/>
                  </a:cubicBezTo>
                  <a:cubicBezTo>
                    <a:pt x="193675" y="463550"/>
                    <a:pt x="195263" y="461168"/>
                    <a:pt x="195263" y="459581"/>
                  </a:cubicBezTo>
                  <a:cubicBezTo>
                    <a:pt x="195263" y="457993"/>
                    <a:pt x="198438" y="455612"/>
                    <a:pt x="204788" y="452437"/>
                  </a:cubicBezTo>
                  <a:lnTo>
                    <a:pt x="214313" y="442912"/>
                  </a:lnTo>
                  <a:cubicBezTo>
                    <a:pt x="220663" y="436562"/>
                    <a:pt x="227013" y="433387"/>
                    <a:pt x="233363" y="433387"/>
                  </a:cubicBezTo>
                  <a:lnTo>
                    <a:pt x="247650" y="433387"/>
                  </a:lnTo>
                  <a:cubicBezTo>
                    <a:pt x="250825" y="430212"/>
                    <a:pt x="251619" y="427831"/>
                    <a:pt x="250032" y="426243"/>
                  </a:cubicBezTo>
                  <a:cubicBezTo>
                    <a:pt x="248444" y="424656"/>
                    <a:pt x="250825" y="422275"/>
                    <a:pt x="257175" y="419100"/>
                  </a:cubicBezTo>
                  <a:close/>
                  <a:moveTo>
                    <a:pt x="552450" y="371475"/>
                  </a:moveTo>
                  <a:cubicBezTo>
                    <a:pt x="549275" y="377825"/>
                    <a:pt x="547688" y="395287"/>
                    <a:pt x="547688" y="423862"/>
                  </a:cubicBezTo>
                  <a:lnTo>
                    <a:pt x="547688" y="452437"/>
                  </a:lnTo>
                  <a:lnTo>
                    <a:pt x="547688" y="466725"/>
                  </a:lnTo>
                  <a:lnTo>
                    <a:pt x="561975" y="466725"/>
                  </a:lnTo>
                  <a:cubicBezTo>
                    <a:pt x="552450" y="466725"/>
                    <a:pt x="547688" y="468312"/>
                    <a:pt x="547688" y="471487"/>
                  </a:cubicBezTo>
                  <a:cubicBezTo>
                    <a:pt x="544513" y="474662"/>
                    <a:pt x="544513" y="476250"/>
                    <a:pt x="547688" y="476250"/>
                  </a:cubicBezTo>
                  <a:lnTo>
                    <a:pt x="552450" y="476250"/>
                  </a:lnTo>
                  <a:cubicBezTo>
                    <a:pt x="555625" y="476250"/>
                    <a:pt x="558007" y="475456"/>
                    <a:pt x="559594" y="473868"/>
                  </a:cubicBezTo>
                  <a:cubicBezTo>
                    <a:pt x="561182" y="472281"/>
                    <a:pt x="563563" y="471487"/>
                    <a:pt x="566738" y="471487"/>
                  </a:cubicBezTo>
                  <a:cubicBezTo>
                    <a:pt x="569913" y="471487"/>
                    <a:pt x="571500" y="469900"/>
                    <a:pt x="571500" y="466725"/>
                  </a:cubicBezTo>
                  <a:lnTo>
                    <a:pt x="581025" y="452437"/>
                  </a:lnTo>
                  <a:cubicBezTo>
                    <a:pt x="587375" y="449262"/>
                    <a:pt x="592138" y="449262"/>
                    <a:pt x="595313" y="452437"/>
                  </a:cubicBezTo>
                  <a:cubicBezTo>
                    <a:pt x="598488" y="455612"/>
                    <a:pt x="603250" y="457200"/>
                    <a:pt x="609600" y="457200"/>
                  </a:cubicBezTo>
                  <a:lnTo>
                    <a:pt x="628650" y="457200"/>
                  </a:lnTo>
                  <a:lnTo>
                    <a:pt x="647700" y="457200"/>
                  </a:lnTo>
                  <a:cubicBezTo>
                    <a:pt x="647700" y="447675"/>
                    <a:pt x="649288" y="441325"/>
                    <a:pt x="652463" y="438150"/>
                  </a:cubicBezTo>
                  <a:cubicBezTo>
                    <a:pt x="652463" y="434975"/>
                    <a:pt x="653257" y="431006"/>
                    <a:pt x="654844" y="426243"/>
                  </a:cubicBezTo>
                  <a:cubicBezTo>
                    <a:pt x="656432" y="421481"/>
                    <a:pt x="655638" y="417512"/>
                    <a:pt x="652463" y="414337"/>
                  </a:cubicBezTo>
                  <a:cubicBezTo>
                    <a:pt x="652463" y="411162"/>
                    <a:pt x="649288" y="409575"/>
                    <a:pt x="642938" y="409575"/>
                  </a:cubicBezTo>
                  <a:cubicBezTo>
                    <a:pt x="636588" y="409575"/>
                    <a:pt x="632619" y="408781"/>
                    <a:pt x="631032" y="407193"/>
                  </a:cubicBezTo>
                  <a:cubicBezTo>
                    <a:pt x="629444" y="405606"/>
                    <a:pt x="627063" y="404812"/>
                    <a:pt x="623888" y="404812"/>
                  </a:cubicBezTo>
                  <a:cubicBezTo>
                    <a:pt x="617538" y="404812"/>
                    <a:pt x="613569" y="406400"/>
                    <a:pt x="611982" y="409575"/>
                  </a:cubicBezTo>
                  <a:cubicBezTo>
                    <a:pt x="610394" y="412750"/>
                    <a:pt x="606425" y="415925"/>
                    <a:pt x="600075" y="419100"/>
                  </a:cubicBezTo>
                  <a:cubicBezTo>
                    <a:pt x="600075" y="422275"/>
                    <a:pt x="598488" y="423862"/>
                    <a:pt x="595313" y="423862"/>
                  </a:cubicBezTo>
                  <a:cubicBezTo>
                    <a:pt x="592138" y="423862"/>
                    <a:pt x="589757" y="424656"/>
                    <a:pt x="588169" y="426243"/>
                  </a:cubicBezTo>
                  <a:cubicBezTo>
                    <a:pt x="586581" y="427831"/>
                    <a:pt x="584200" y="428625"/>
                    <a:pt x="581025" y="428625"/>
                  </a:cubicBezTo>
                  <a:cubicBezTo>
                    <a:pt x="577850" y="431800"/>
                    <a:pt x="571500" y="431800"/>
                    <a:pt x="561975" y="428625"/>
                  </a:cubicBezTo>
                  <a:lnTo>
                    <a:pt x="581025" y="414337"/>
                  </a:lnTo>
                  <a:cubicBezTo>
                    <a:pt x="584200" y="411162"/>
                    <a:pt x="588169" y="407987"/>
                    <a:pt x="592932" y="404812"/>
                  </a:cubicBezTo>
                  <a:cubicBezTo>
                    <a:pt x="597694" y="401637"/>
                    <a:pt x="600075" y="396875"/>
                    <a:pt x="600075" y="390525"/>
                  </a:cubicBezTo>
                  <a:cubicBezTo>
                    <a:pt x="596900" y="387350"/>
                    <a:pt x="592138" y="385762"/>
                    <a:pt x="585788" y="385762"/>
                  </a:cubicBezTo>
                  <a:lnTo>
                    <a:pt x="581025" y="381000"/>
                  </a:lnTo>
                  <a:cubicBezTo>
                    <a:pt x="561975" y="374650"/>
                    <a:pt x="552450" y="371475"/>
                    <a:pt x="552450" y="371475"/>
                  </a:cubicBezTo>
                  <a:close/>
                  <a:moveTo>
                    <a:pt x="928688" y="271462"/>
                  </a:moveTo>
                  <a:lnTo>
                    <a:pt x="928688" y="276225"/>
                  </a:lnTo>
                  <a:cubicBezTo>
                    <a:pt x="925513" y="276225"/>
                    <a:pt x="923925" y="275431"/>
                    <a:pt x="923925" y="273843"/>
                  </a:cubicBezTo>
                  <a:cubicBezTo>
                    <a:pt x="923925" y="272256"/>
                    <a:pt x="925513" y="271462"/>
                    <a:pt x="928688" y="271462"/>
                  </a:cubicBezTo>
                  <a:close/>
                  <a:moveTo>
                    <a:pt x="528638" y="242887"/>
                  </a:moveTo>
                  <a:cubicBezTo>
                    <a:pt x="528638" y="246062"/>
                    <a:pt x="531813" y="247650"/>
                    <a:pt x="538163" y="247650"/>
                  </a:cubicBezTo>
                  <a:lnTo>
                    <a:pt x="538163" y="248602"/>
                  </a:lnTo>
                  <a:close/>
                  <a:moveTo>
                    <a:pt x="933450" y="221902"/>
                  </a:moveTo>
                  <a:cubicBezTo>
                    <a:pt x="933450" y="225077"/>
                    <a:pt x="932656" y="226665"/>
                    <a:pt x="931069" y="226665"/>
                  </a:cubicBezTo>
                  <a:cubicBezTo>
                    <a:pt x="929481" y="226665"/>
                    <a:pt x="928688" y="228103"/>
                    <a:pt x="928688" y="230981"/>
                  </a:cubicBezTo>
                  <a:lnTo>
                    <a:pt x="928688" y="226665"/>
                  </a:lnTo>
                  <a:cubicBezTo>
                    <a:pt x="931863" y="226665"/>
                    <a:pt x="933450" y="225077"/>
                    <a:pt x="933450" y="221902"/>
                  </a:cubicBezTo>
                  <a:close/>
                  <a:moveTo>
                    <a:pt x="703660" y="197643"/>
                  </a:moveTo>
                  <a:cubicBezTo>
                    <a:pt x="702866" y="197643"/>
                    <a:pt x="701675" y="198437"/>
                    <a:pt x="700088" y="200025"/>
                  </a:cubicBezTo>
                  <a:lnTo>
                    <a:pt x="704850" y="200025"/>
                  </a:lnTo>
                  <a:cubicBezTo>
                    <a:pt x="704850" y="198437"/>
                    <a:pt x="704453" y="197643"/>
                    <a:pt x="703660" y="197643"/>
                  </a:cubicBezTo>
                  <a:close/>
                  <a:moveTo>
                    <a:pt x="928688" y="171450"/>
                  </a:moveTo>
                  <a:cubicBezTo>
                    <a:pt x="928688" y="174625"/>
                    <a:pt x="927894" y="177006"/>
                    <a:pt x="926307" y="178593"/>
                  </a:cubicBezTo>
                  <a:cubicBezTo>
                    <a:pt x="924719" y="180181"/>
                    <a:pt x="923925" y="184150"/>
                    <a:pt x="923925" y="190500"/>
                  </a:cubicBezTo>
                  <a:lnTo>
                    <a:pt x="923925" y="180975"/>
                  </a:lnTo>
                  <a:cubicBezTo>
                    <a:pt x="923925" y="177799"/>
                    <a:pt x="925513" y="174625"/>
                    <a:pt x="928688" y="171450"/>
                  </a:cubicBezTo>
                  <a:close/>
                  <a:moveTo>
                    <a:pt x="982340" y="128587"/>
                  </a:moveTo>
                  <a:lnTo>
                    <a:pt x="995660" y="128587"/>
                  </a:lnTo>
                  <a:cubicBezTo>
                    <a:pt x="998835" y="131762"/>
                    <a:pt x="1000423" y="134937"/>
                    <a:pt x="1000423" y="138112"/>
                  </a:cubicBezTo>
                  <a:lnTo>
                    <a:pt x="995660" y="142875"/>
                  </a:lnTo>
                  <a:lnTo>
                    <a:pt x="995660" y="152400"/>
                  </a:lnTo>
                  <a:cubicBezTo>
                    <a:pt x="990501" y="171450"/>
                    <a:pt x="987921" y="182562"/>
                    <a:pt x="987921" y="185737"/>
                  </a:cubicBezTo>
                  <a:cubicBezTo>
                    <a:pt x="982762" y="211137"/>
                    <a:pt x="980182" y="223837"/>
                    <a:pt x="980182" y="223837"/>
                  </a:cubicBezTo>
                  <a:cubicBezTo>
                    <a:pt x="977603" y="233362"/>
                    <a:pt x="976313" y="257175"/>
                    <a:pt x="976313" y="295275"/>
                  </a:cubicBezTo>
                  <a:cubicBezTo>
                    <a:pt x="973138" y="301624"/>
                    <a:pt x="971550" y="314325"/>
                    <a:pt x="971550" y="333375"/>
                  </a:cubicBezTo>
                  <a:cubicBezTo>
                    <a:pt x="971550" y="346075"/>
                    <a:pt x="976040" y="354012"/>
                    <a:pt x="985019" y="357187"/>
                  </a:cubicBezTo>
                  <a:cubicBezTo>
                    <a:pt x="985019" y="363537"/>
                    <a:pt x="988021" y="369887"/>
                    <a:pt x="994023" y="376237"/>
                  </a:cubicBezTo>
                  <a:cubicBezTo>
                    <a:pt x="997049" y="379412"/>
                    <a:pt x="998562" y="379412"/>
                    <a:pt x="998562" y="376237"/>
                  </a:cubicBezTo>
                  <a:cubicBezTo>
                    <a:pt x="998562" y="373062"/>
                    <a:pt x="997049" y="369887"/>
                    <a:pt x="994023" y="366712"/>
                  </a:cubicBezTo>
                  <a:cubicBezTo>
                    <a:pt x="997049" y="373062"/>
                    <a:pt x="1000051" y="374650"/>
                    <a:pt x="1003027" y="371475"/>
                  </a:cubicBezTo>
                  <a:cubicBezTo>
                    <a:pt x="1006053" y="374650"/>
                    <a:pt x="1007567" y="377031"/>
                    <a:pt x="1007567" y="378618"/>
                  </a:cubicBezTo>
                  <a:cubicBezTo>
                    <a:pt x="1007567" y="380206"/>
                    <a:pt x="1010543" y="382587"/>
                    <a:pt x="1016496" y="385762"/>
                  </a:cubicBezTo>
                  <a:lnTo>
                    <a:pt x="1021036" y="385762"/>
                  </a:lnTo>
                  <a:lnTo>
                    <a:pt x="1025501" y="385762"/>
                  </a:lnTo>
                  <a:lnTo>
                    <a:pt x="1030040" y="385762"/>
                  </a:lnTo>
                  <a:cubicBezTo>
                    <a:pt x="1033016" y="385762"/>
                    <a:pt x="1035261" y="386556"/>
                    <a:pt x="1036774" y="388143"/>
                  </a:cubicBezTo>
                  <a:cubicBezTo>
                    <a:pt x="1038287" y="389731"/>
                    <a:pt x="1040532" y="390525"/>
                    <a:pt x="1043509" y="390525"/>
                  </a:cubicBezTo>
                  <a:cubicBezTo>
                    <a:pt x="1049511" y="396875"/>
                    <a:pt x="1052513" y="398462"/>
                    <a:pt x="1052513" y="395287"/>
                  </a:cubicBezTo>
                  <a:cubicBezTo>
                    <a:pt x="1055688" y="395287"/>
                    <a:pt x="1055737" y="396081"/>
                    <a:pt x="1052662" y="397668"/>
                  </a:cubicBezTo>
                  <a:cubicBezTo>
                    <a:pt x="1049586" y="399256"/>
                    <a:pt x="1049536" y="400050"/>
                    <a:pt x="1052513" y="400050"/>
                  </a:cubicBezTo>
                  <a:lnTo>
                    <a:pt x="1052513" y="409575"/>
                  </a:lnTo>
                  <a:lnTo>
                    <a:pt x="1043509" y="409575"/>
                  </a:lnTo>
                  <a:cubicBezTo>
                    <a:pt x="1043509" y="412750"/>
                    <a:pt x="1045022" y="414337"/>
                    <a:pt x="1048048" y="414337"/>
                  </a:cubicBezTo>
                  <a:cubicBezTo>
                    <a:pt x="1051024" y="414337"/>
                    <a:pt x="1052513" y="415925"/>
                    <a:pt x="1052513" y="419100"/>
                  </a:cubicBezTo>
                  <a:lnTo>
                    <a:pt x="1062038" y="419100"/>
                  </a:lnTo>
                  <a:cubicBezTo>
                    <a:pt x="1065213" y="422275"/>
                    <a:pt x="1066800" y="425450"/>
                    <a:pt x="1066800" y="428625"/>
                  </a:cubicBezTo>
                  <a:cubicBezTo>
                    <a:pt x="1060450" y="428625"/>
                    <a:pt x="1054261" y="429418"/>
                    <a:pt x="1048234" y="431006"/>
                  </a:cubicBezTo>
                  <a:cubicBezTo>
                    <a:pt x="1042206" y="432593"/>
                    <a:pt x="1036216" y="433387"/>
                    <a:pt x="1030263" y="433387"/>
                  </a:cubicBezTo>
                  <a:cubicBezTo>
                    <a:pt x="1021383" y="433387"/>
                    <a:pt x="1008063" y="436562"/>
                    <a:pt x="990303" y="442912"/>
                  </a:cubicBezTo>
                  <a:cubicBezTo>
                    <a:pt x="987326" y="442912"/>
                    <a:pt x="985838" y="444500"/>
                    <a:pt x="985838" y="447675"/>
                  </a:cubicBezTo>
                  <a:lnTo>
                    <a:pt x="985838" y="452437"/>
                  </a:lnTo>
                  <a:lnTo>
                    <a:pt x="985838" y="471487"/>
                  </a:lnTo>
                  <a:lnTo>
                    <a:pt x="985838" y="509587"/>
                  </a:lnTo>
                  <a:cubicBezTo>
                    <a:pt x="989013" y="522287"/>
                    <a:pt x="990600" y="534193"/>
                    <a:pt x="990600" y="545306"/>
                  </a:cubicBezTo>
                  <a:cubicBezTo>
                    <a:pt x="990600" y="556418"/>
                    <a:pt x="990600" y="566737"/>
                    <a:pt x="990600" y="576262"/>
                  </a:cubicBezTo>
                  <a:lnTo>
                    <a:pt x="990600" y="590550"/>
                  </a:lnTo>
                  <a:lnTo>
                    <a:pt x="990600" y="600075"/>
                  </a:lnTo>
                  <a:lnTo>
                    <a:pt x="985838" y="604837"/>
                  </a:lnTo>
                  <a:cubicBezTo>
                    <a:pt x="989013" y="604837"/>
                    <a:pt x="990600" y="606425"/>
                    <a:pt x="990600" y="609600"/>
                  </a:cubicBezTo>
                  <a:lnTo>
                    <a:pt x="990600" y="614362"/>
                  </a:lnTo>
                  <a:lnTo>
                    <a:pt x="995363" y="619125"/>
                  </a:lnTo>
                  <a:cubicBezTo>
                    <a:pt x="995363" y="628650"/>
                    <a:pt x="993775" y="635000"/>
                    <a:pt x="990600" y="638175"/>
                  </a:cubicBezTo>
                  <a:lnTo>
                    <a:pt x="990600" y="628650"/>
                  </a:lnTo>
                  <a:cubicBezTo>
                    <a:pt x="990600" y="638175"/>
                    <a:pt x="989013" y="644525"/>
                    <a:pt x="985838" y="647700"/>
                  </a:cubicBezTo>
                  <a:lnTo>
                    <a:pt x="990600" y="642937"/>
                  </a:lnTo>
                  <a:lnTo>
                    <a:pt x="990600" y="647700"/>
                  </a:lnTo>
                  <a:lnTo>
                    <a:pt x="990600" y="657225"/>
                  </a:lnTo>
                  <a:lnTo>
                    <a:pt x="985838" y="657225"/>
                  </a:lnTo>
                  <a:lnTo>
                    <a:pt x="985838" y="661987"/>
                  </a:lnTo>
                  <a:lnTo>
                    <a:pt x="995363" y="671512"/>
                  </a:lnTo>
                  <a:cubicBezTo>
                    <a:pt x="995363" y="674687"/>
                    <a:pt x="993775" y="677068"/>
                    <a:pt x="990600" y="678656"/>
                  </a:cubicBezTo>
                  <a:cubicBezTo>
                    <a:pt x="987425" y="680243"/>
                    <a:pt x="985838" y="682625"/>
                    <a:pt x="985838" y="685800"/>
                  </a:cubicBezTo>
                  <a:cubicBezTo>
                    <a:pt x="985838" y="688975"/>
                    <a:pt x="986631" y="690562"/>
                    <a:pt x="988219" y="690562"/>
                  </a:cubicBezTo>
                  <a:cubicBezTo>
                    <a:pt x="989806" y="690562"/>
                    <a:pt x="990600" y="692150"/>
                    <a:pt x="990600" y="695325"/>
                  </a:cubicBezTo>
                  <a:lnTo>
                    <a:pt x="990600" y="700087"/>
                  </a:lnTo>
                  <a:cubicBezTo>
                    <a:pt x="990600" y="703262"/>
                    <a:pt x="991394" y="708025"/>
                    <a:pt x="992981" y="714375"/>
                  </a:cubicBezTo>
                  <a:cubicBezTo>
                    <a:pt x="994569" y="720725"/>
                    <a:pt x="993775" y="725487"/>
                    <a:pt x="990600" y="728662"/>
                  </a:cubicBezTo>
                  <a:lnTo>
                    <a:pt x="990600" y="747712"/>
                  </a:lnTo>
                  <a:lnTo>
                    <a:pt x="990600" y="771525"/>
                  </a:lnTo>
                  <a:lnTo>
                    <a:pt x="985838" y="766762"/>
                  </a:lnTo>
                  <a:cubicBezTo>
                    <a:pt x="982663" y="769937"/>
                    <a:pt x="982663" y="772318"/>
                    <a:pt x="985838" y="773906"/>
                  </a:cubicBezTo>
                  <a:cubicBezTo>
                    <a:pt x="989013" y="775493"/>
                    <a:pt x="990600" y="777875"/>
                    <a:pt x="990600" y="781050"/>
                  </a:cubicBezTo>
                  <a:lnTo>
                    <a:pt x="985838" y="781050"/>
                  </a:lnTo>
                  <a:lnTo>
                    <a:pt x="985838" y="790574"/>
                  </a:lnTo>
                  <a:cubicBezTo>
                    <a:pt x="989013" y="790574"/>
                    <a:pt x="990600" y="787400"/>
                    <a:pt x="990600" y="781050"/>
                  </a:cubicBezTo>
                  <a:lnTo>
                    <a:pt x="990600" y="790574"/>
                  </a:lnTo>
                  <a:cubicBezTo>
                    <a:pt x="990600" y="793750"/>
                    <a:pt x="989013" y="795337"/>
                    <a:pt x="985838" y="795337"/>
                  </a:cubicBezTo>
                  <a:lnTo>
                    <a:pt x="985838" y="804862"/>
                  </a:lnTo>
                  <a:lnTo>
                    <a:pt x="985838" y="819150"/>
                  </a:lnTo>
                  <a:lnTo>
                    <a:pt x="985838" y="823912"/>
                  </a:lnTo>
                  <a:cubicBezTo>
                    <a:pt x="985838" y="830262"/>
                    <a:pt x="984250" y="833437"/>
                    <a:pt x="981075" y="833437"/>
                  </a:cubicBezTo>
                  <a:cubicBezTo>
                    <a:pt x="981075" y="849312"/>
                    <a:pt x="979488" y="858837"/>
                    <a:pt x="976313" y="862012"/>
                  </a:cubicBezTo>
                  <a:lnTo>
                    <a:pt x="971550" y="866775"/>
                  </a:lnTo>
                  <a:cubicBezTo>
                    <a:pt x="971550" y="866775"/>
                    <a:pt x="969963" y="869950"/>
                    <a:pt x="966788" y="876300"/>
                  </a:cubicBezTo>
                  <a:lnTo>
                    <a:pt x="966788" y="895350"/>
                  </a:lnTo>
                  <a:cubicBezTo>
                    <a:pt x="966788" y="901700"/>
                    <a:pt x="965994" y="905668"/>
                    <a:pt x="964407" y="907256"/>
                  </a:cubicBezTo>
                  <a:cubicBezTo>
                    <a:pt x="962819" y="908843"/>
                    <a:pt x="962025" y="912812"/>
                    <a:pt x="962025" y="919162"/>
                  </a:cubicBezTo>
                  <a:cubicBezTo>
                    <a:pt x="962025" y="922337"/>
                    <a:pt x="962819" y="929481"/>
                    <a:pt x="964407" y="940593"/>
                  </a:cubicBezTo>
                  <a:cubicBezTo>
                    <a:pt x="965994" y="951706"/>
                    <a:pt x="963613" y="957262"/>
                    <a:pt x="957263" y="957262"/>
                  </a:cubicBezTo>
                  <a:cubicBezTo>
                    <a:pt x="954088" y="957262"/>
                    <a:pt x="953294" y="956468"/>
                    <a:pt x="954881" y="954881"/>
                  </a:cubicBezTo>
                  <a:cubicBezTo>
                    <a:pt x="956469" y="953293"/>
                    <a:pt x="955675" y="952500"/>
                    <a:pt x="952500" y="952500"/>
                  </a:cubicBezTo>
                  <a:lnTo>
                    <a:pt x="947738" y="957262"/>
                  </a:lnTo>
                  <a:cubicBezTo>
                    <a:pt x="944563" y="960437"/>
                    <a:pt x="941388" y="960437"/>
                    <a:pt x="938213" y="957262"/>
                  </a:cubicBezTo>
                  <a:cubicBezTo>
                    <a:pt x="935038" y="957262"/>
                    <a:pt x="933450" y="955675"/>
                    <a:pt x="933450" y="952500"/>
                  </a:cubicBezTo>
                  <a:lnTo>
                    <a:pt x="928688" y="947737"/>
                  </a:lnTo>
                  <a:lnTo>
                    <a:pt x="928688" y="966787"/>
                  </a:lnTo>
                  <a:lnTo>
                    <a:pt x="928688" y="976312"/>
                  </a:lnTo>
                  <a:cubicBezTo>
                    <a:pt x="928688" y="979487"/>
                    <a:pt x="927026" y="981075"/>
                    <a:pt x="923702" y="981075"/>
                  </a:cubicBezTo>
                  <a:cubicBezTo>
                    <a:pt x="920378" y="981075"/>
                    <a:pt x="917885" y="979487"/>
                    <a:pt x="916223" y="976312"/>
                  </a:cubicBezTo>
                  <a:cubicBezTo>
                    <a:pt x="914562" y="973137"/>
                    <a:pt x="913730" y="974725"/>
                    <a:pt x="913730" y="981075"/>
                  </a:cubicBezTo>
                  <a:cubicBezTo>
                    <a:pt x="907083" y="981075"/>
                    <a:pt x="903759" y="984250"/>
                    <a:pt x="903759" y="990600"/>
                  </a:cubicBezTo>
                  <a:cubicBezTo>
                    <a:pt x="903759" y="987424"/>
                    <a:pt x="902122" y="984250"/>
                    <a:pt x="898848" y="981075"/>
                  </a:cubicBezTo>
                  <a:cubicBezTo>
                    <a:pt x="895524" y="981075"/>
                    <a:pt x="893862" y="982662"/>
                    <a:pt x="893862" y="985837"/>
                  </a:cubicBezTo>
                  <a:lnTo>
                    <a:pt x="893862" y="981075"/>
                  </a:lnTo>
                  <a:lnTo>
                    <a:pt x="893862" y="971550"/>
                  </a:lnTo>
                  <a:lnTo>
                    <a:pt x="888876" y="966787"/>
                  </a:lnTo>
                  <a:cubicBezTo>
                    <a:pt x="885552" y="963612"/>
                    <a:pt x="883891" y="958850"/>
                    <a:pt x="883891" y="952500"/>
                  </a:cubicBezTo>
                  <a:cubicBezTo>
                    <a:pt x="883891" y="946150"/>
                    <a:pt x="882228" y="941387"/>
                    <a:pt x="878905" y="938212"/>
                  </a:cubicBezTo>
                  <a:cubicBezTo>
                    <a:pt x="875581" y="931862"/>
                    <a:pt x="874750" y="928687"/>
                    <a:pt x="876412" y="928687"/>
                  </a:cubicBezTo>
                  <a:cubicBezTo>
                    <a:pt x="878074" y="928687"/>
                    <a:pt x="878905" y="927100"/>
                    <a:pt x="878905" y="923925"/>
                  </a:cubicBezTo>
                  <a:lnTo>
                    <a:pt x="878905" y="914400"/>
                  </a:lnTo>
                  <a:lnTo>
                    <a:pt x="878905" y="909637"/>
                  </a:lnTo>
                  <a:lnTo>
                    <a:pt x="863947" y="895350"/>
                  </a:lnTo>
                  <a:cubicBezTo>
                    <a:pt x="870595" y="892175"/>
                    <a:pt x="870595" y="889793"/>
                    <a:pt x="863947" y="888206"/>
                  </a:cubicBezTo>
                  <a:cubicBezTo>
                    <a:pt x="857300" y="886618"/>
                    <a:pt x="852314" y="884237"/>
                    <a:pt x="848990" y="881062"/>
                  </a:cubicBezTo>
                  <a:lnTo>
                    <a:pt x="839093" y="871537"/>
                  </a:lnTo>
                  <a:cubicBezTo>
                    <a:pt x="839093" y="868362"/>
                    <a:pt x="838262" y="867568"/>
                    <a:pt x="836600" y="869156"/>
                  </a:cubicBezTo>
                  <a:cubicBezTo>
                    <a:pt x="834938" y="870743"/>
                    <a:pt x="834108" y="869950"/>
                    <a:pt x="834108" y="866775"/>
                  </a:cubicBezTo>
                  <a:lnTo>
                    <a:pt x="829122" y="862012"/>
                  </a:lnTo>
                  <a:lnTo>
                    <a:pt x="829122" y="852487"/>
                  </a:lnTo>
                  <a:cubicBezTo>
                    <a:pt x="825798" y="849312"/>
                    <a:pt x="824136" y="850900"/>
                    <a:pt x="824136" y="857250"/>
                  </a:cubicBezTo>
                  <a:lnTo>
                    <a:pt x="823913" y="856823"/>
                  </a:lnTo>
                  <a:lnTo>
                    <a:pt x="819150" y="847725"/>
                  </a:lnTo>
                  <a:lnTo>
                    <a:pt x="814388" y="842962"/>
                  </a:lnTo>
                  <a:cubicBezTo>
                    <a:pt x="808038" y="842962"/>
                    <a:pt x="801688" y="840432"/>
                    <a:pt x="795338" y="835372"/>
                  </a:cubicBezTo>
                  <a:cubicBezTo>
                    <a:pt x="798513" y="835372"/>
                    <a:pt x="800894" y="836004"/>
                    <a:pt x="802481" y="837269"/>
                  </a:cubicBezTo>
                  <a:cubicBezTo>
                    <a:pt x="804069" y="838534"/>
                    <a:pt x="806450" y="839167"/>
                    <a:pt x="809625" y="839167"/>
                  </a:cubicBezTo>
                  <a:cubicBezTo>
                    <a:pt x="816881" y="845827"/>
                    <a:pt x="822350" y="847492"/>
                    <a:pt x="826034" y="844162"/>
                  </a:cubicBezTo>
                  <a:lnTo>
                    <a:pt x="827501" y="841788"/>
                  </a:lnTo>
                  <a:lnTo>
                    <a:pt x="829122" y="839167"/>
                  </a:lnTo>
                  <a:lnTo>
                    <a:pt x="819150" y="831502"/>
                  </a:lnTo>
                  <a:cubicBezTo>
                    <a:pt x="819150" y="831502"/>
                    <a:pt x="816124" y="830237"/>
                    <a:pt x="810072" y="827707"/>
                  </a:cubicBezTo>
                  <a:lnTo>
                    <a:pt x="810072" y="823912"/>
                  </a:lnTo>
                  <a:lnTo>
                    <a:pt x="805532" y="823912"/>
                  </a:lnTo>
                  <a:cubicBezTo>
                    <a:pt x="805532" y="819943"/>
                    <a:pt x="804776" y="817959"/>
                    <a:pt x="803263" y="817959"/>
                  </a:cubicBezTo>
                  <a:cubicBezTo>
                    <a:pt x="801750" y="817959"/>
                    <a:pt x="800993" y="815975"/>
                    <a:pt x="800993" y="812006"/>
                  </a:cubicBezTo>
                  <a:lnTo>
                    <a:pt x="800993" y="800100"/>
                  </a:lnTo>
                  <a:lnTo>
                    <a:pt x="800100" y="800100"/>
                  </a:lnTo>
                  <a:lnTo>
                    <a:pt x="796454" y="802704"/>
                  </a:lnTo>
                  <a:lnTo>
                    <a:pt x="796454" y="800100"/>
                  </a:lnTo>
                  <a:lnTo>
                    <a:pt x="795338" y="800100"/>
                  </a:lnTo>
                  <a:lnTo>
                    <a:pt x="795338" y="795337"/>
                  </a:lnTo>
                  <a:lnTo>
                    <a:pt x="793323" y="801381"/>
                  </a:lnTo>
                  <a:lnTo>
                    <a:pt x="791347" y="801588"/>
                  </a:lnTo>
                  <a:cubicBezTo>
                    <a:pt x="790213" y="802183"/>
                    <a:pt x="788889" y="803275"/>
                    <a:pt x="787376" y="804862"/>
                  </a:cubicBezTo>
                  <a:lnTo>
                    <a:pt x="787376" y="795337"/>
                  </a:lnTo>
                  <a:lnTo>
                    <a:pt x="782836" y="790574"/>
                  </a:lnTo>
                  <a:lnTo>
                    <a:pt x="782836" y="795337"/>
                  </a:lnTo>
                  <a:cubicBezTo>
                    <a:pt x="778322" y="795337"/>
                    <a:pt x="774936" y="794543"/>
                    <a:pt x="772679" y="792956"/>
                  </a:cubicBezTo>
                  <a:lnTo>
                    <a:pt x="770201" y="787727"/>
                  </a:lnTo>
                  <a:lnTo>
                    <a:pt x="764754" y="785812"/>
                  </a:lnTo>
                  <a:lnTo>
                    <a:pt x="760214" y="781050"/>
                  </a:lnTo>
                  <a:lnTo>
                    <a:pt x="760214" y="785812"/>
                  </a:lnTo>
                  <a:lnTo>
                    <a:pt x="764754" y="785812"/>
                  </a:lnTo>
                  <a:lnTo>
                    <a:pt x="764754" y="790574"/>
                  </a:lnTo>
                  <a:cubicBezTo>
                    <a:pt x="764754" y="793750"/>
                    <a:pt x="763240" y="793750"/>
                    <a:pt x="760214" y="790574"/>
                  </a:cubicBezTo>
                  <a:cubicBezTo>
                    <a:pt x="754162" y="784225"/>
                    <a:pt x="749623" y="781050"/>
                    <a:pt x="746597" y="781050"/>
                  </a:cubicBezTo>
                  <a:lnTo>
                    <a:pt x="737518" y="771525"/>
                  </a:lnTo>
                  <a:lnTo>
                    <a:pt x="732979" y="776287"/>
                  </a:lnTo>
                  <a:lnTo>
                    <a:pt x="732979" y="762000"/>
                  </a:lnTo>
                  <a:cubicBezTo>
                    <a:pt x="726927" y="755650"/>
                    <a:pt x="723900" y="754062"/>
                    <a:pt x="723900" y="757237"/>
                  </a:cubicBezTo>
                  <a:lnTo>
                    <a:pt x="723900" y="766762"/>
                  </a:lnTo>
                  <a:lnTo>
                    <a:pt x="723900" y="776287"/>
                  </a:lnTo>
                  <a:lnTo>
                    <a:pt x="723900" y="828675"/>
                  </a:lnTo>
                  <a:cubicBezTo>
                    <a:pt x="723900" y="835025"/>
                    <a:pt x="724694" y="840581"/>
                    <a:pt x="726282" y="845343"/>
                  </a:cubicBezTo>
                  <a:cubicBezTo>
                    <a:pt x="727869" y="850106"/>
                    <a:pt x="728663" y="855662"/>
                    <a:pt x="728663" y="862012"/>
                  </a:cubicBezTo>
                  <a:cubicBezTo>
                    <a:pt x="728663" y="877887"/>
                    <a:pt x="729456" y="891381"/>
                    <a:pt x="731044" y="902493"/>
                  </a:cubicBezTo>
                  <a:cubicBezTo>
                    <a:pt x="732632" y="913606"/>
                    <a:pt x="733425" y="927100"/>
                    <a:pt x="733425" y="942975"/>
                  </a:cubicBezTo>
                  <a:lnTo>
                    <a:pt x="742950" y="971550"/>
                  </a:lnTo>
                  <a:cubicBezTo>
                    <a:pt x="742950" y="977899"/>
                    <a:pt x="743744" y="983456"/>
                    <a:pt x="745332" y="988218"/>
                  </a:cubicBezTo>
                  <a:cubicBezTo>
                    <a:pt x="746919" y="992981"/>
                    <a:pt x="746125" y="998537"/>
                    <a:pt x="742950" y="1004887"/>
                  </a:cubicBezTo>
                  <a:lnTo>
                    <a:pt x="742950" y="1014412"/>
                  </a:lnTo>
                  <a:cubicBezTo>
                    <a:pt x="739775" y="1017587"/>
                    <a:pt x="738982" y="1020762"/>
                    <a:pt x="740569" y="1023937"/>
                  </a:cubicBezTo>
                  <a:cubicBezTo>
                    <a:pt x="742157" y="1027112"/>
                    <a:pt x="741363" y="1030287"/>
                    <a:pt x="738188" y="1033462"/>
                  </a:cubicBezTo>
                  <a:lnTo>
                    <a:pt x="728663" y="1038225"/>
                  </a:lnTo>
                  <a:cubicBezTo>
                    <a:pt x="725488" y="1038225"/>
                    <a:pt x="723900" y="1039812"/>
                    <a:pt x="723900" y="1042987"/>
                  </a:cubicBezTo>
                  <a:cubicBezTo>
                    <a:pt x="720725" y="1042987"/>
                    <a:pt x="719138" y="1041400"/>
                    <a:pt x="719138" y="1038225"/>
                  </a:cubicBezTo>
                  <a:cubicBezTo>
                    <a:pt x="719138" y="1041400"/>
                    <a:pt x="715963" y="1042987"/>
                    <a:pt x="709613" y="1042987"/>
                  </a:cubicBezTo>
                  <a:cubicBezTo>
                    <a:pt x="709613" y="1052512"/>
                    <a:pt x="708025" y="1058862"/>
                    <a:pt x="704850" y="1062037"/>
                  </a:cubicBezTo>
                  <a:lnTo>
                    <a:pt x="700088" y="1057275"/>
                  </a:lnTo>
                  <a:cubicBezTo>
                    <a:pt x="693738" y="1073150"/>
                    <a:pt x="687388" y="1077912"/>
                    <a:pt x="681038" y="1071562"/>
                  </a:cubicBezTo>
                  <a:cubicBezTo>
                    <a:pt x="677863" y="1068387"/>
                    <a:pt x="676275" y="1064418"/>
                    <a:pt x="676275" y="1059656"/>
                  </a:cubicBezTo>
                  <a:cubicBezTo>
                    <a:pt x="676275" y="1054893"/>
                    <a:pt x="674688" y="1055687"/>
                    <a:pt x="671513" y="1062037"/>
                  </a:cubicBezTo>
                  <a:cubicBezTo>
                    <a:pt x="668338" y="1065212"/>
                    <a:pt x="666750" y="1069181"/>
                    <a:pt x="666750" y="1073943"/>
                  </a:cubicBezTo>
                  <a:cubicBezTo>
                    <a:pt x="666750" y="1078706"/>
                    <a:pt x="665163" y="1077912"/>
                    <a:pt x="661988" y="1071562"/>
                  </a:cubicBezTo>
                  <a:cubicBezTo>
                    <a:pt x="658813" y="1071562"/>
                    <a:pt x="658019" y="1070768"/>
                    <a:pt x="659606" y="1069181"/>
                  </a:cubicBezTo>
                  <a:cubicBezTo>
                    <a:pt x="661194" y="1067593"/>
                    <a:pt x="660400" y="1066800"/>
                    <a:pt x="657225" y="1066800"/>
                  </a:cubicBezTo>
                  <a:lnTo>
                    <a:pt x="642938" y="1057275"/>
                  </a:lnTo>
                  <a:cubicBezTo>
                    <a:pt x="642938" y="1054099"/>
                    <a:pt x="642144" y="1052512"/>
                    <a:pt x="640556" y="1052512"/>
                  </a:cubicBezTo>
                  <a:cubicBezTo>
                    <a:pt x="638969" y="1052512"/>
                    <a:pt x="638175" y="1050925"/>
                    <a:pt x="638175" y="1047750"/>
                  </a:cubicBezTo>
                  <a:lnTo>
                    <a:pt x="633413" y="1038225"/>
                  </a:lnTo>
                  <a:cubicBezTo>
                    <a:pt x="630238" y="1031875"/>
                    <a:pt x="626269" y="1027906"/>
                    <a:pt x="621506" y="1026318"/>
                  </a:cubicBezTo>
                  <a:cubicBezTo>
                    <a:pt x="616744" y="1024731"/>
                    <a:pt x="614363" y="1020762"/>
                    <a:pt x="614363" y="1014412"/>
                  </a:cubicBezTo>
                  <a:lnTo>
                    <a:pt x="614363" y="1004887"/>
                  </a:lnTo>
                  <a:cubicBezTo>
                    <a:pt x="611188" y="1004887"/>
                    <a:pt x="608013" y="1003300"/>
                    <a:pt x="604838" y="1000125"/>
                  </a:cubicBezTo>
                  <a:lnTo>
                    <a:pt x="604838" y="995362"/>
                  </a:lnTo>
                  <a:cubicBezTo>
                    <a:pt x="601663" y="992187"/>
                    <a:pt x="597694" y="989806"/>
                    <a:pt x="592932" y="988218"/>
                  </a:cubicBezTo>
                  <a:cubicBezTo>
                    <a:pt x="588169" y="986631"/>
                    <a:pt x="584200" y="982662"/>
                    <a:pt x="581025" y="976312"/>
                  </a:cubicBezTo>
                  <a:cubicBezTo>
                    <a:pt x="587375" y="982662"/>
                    <a:pt x="590550" y="982662"/>
                    <a:pt x="590550" y="976312"/>
                  </a:cubicBezTo>
                  <a:cubicBezTo>
                    <a:pt x="593725" y="976312"/>
                    <a:pt x="594519" y="975518"/>
                    <a:pt x="592932" y="973931"/>
                  </a:cubicBezTo>
                  <a:cubicBezTo>
                    <a:pt x="591344" y="972343"/>
                    <a:pt x="592138" y="971550"/>
                    <a:pt x="595313" y="971550"/>
                  </a:cubicBezTo>
                  <a:lnTo>
                    <a:pt x="600075" y="976312"/>
                  </a:lnTo>
                  <a:lnTo>
                    <a:pt x="609600" y="985837"/>
                  </a:lnTo>
                  <a:cubicBezTo>
                    <a:pt x="612775" y="982662"/>
                    <a:pt x="609600" y="976312"/>
                    <a:pt x="600075" y="966787"/>
                  </a:cubicBezTo>
                  <a:lnTo>
                    <a:pt x="590550" y="952500"/>
                  </a:lnTo>
                  <a:lnTo>
                    <a:pt x="590550" y="962025"/>
                  </a:lnTo>
                  <a:lnTo>
                    <a:pt x="576263" y="947737"/>
                  </a:lnTo>
                  <a:lnTo>
                    <a:pt x="566738" y="947737"/>
                  </a:lnTo>
                  <a:lnTo>
                    <a:pt x="561975" y="942975"/>
                  </a:lnTo>
                  <a:lnTo>
                    <a:pt x="561975" y="938212"/>
                  </a:lnTo>
                  <a:cubicBezTo>
                    <a:pt x="558800" y="938212"/>
                    <a:pt x="557213" y="939800"/>
                    <a:pt x="557213" y="942975"/>
                  </a:cubicBezTo>
                  <a:lnTo>
                    <a:pt x="557213" y="938212"/>
                  </a:lnTo>
                  <a:lnTo>
                    <a:pt x="552450" y="938212"/>
                  </a:lnTo>
                  <a:lnTo>
                    <a:pt x="552450" y="928687"/>
                  </a:lnTo>
                  <a:cubicBezTo>
                    <a:pt x="549275" y="925512"/>
                    <a:pt x="547688" y="925512"/>
                    <a:pt x="547688" y="928687"/>
                  </a:cubicBezTo>
                  <a:lnTo>
                    <a:pt x="547688" y="933450"/>
                  </a:lnTo>
                  <a:cubicBezTo>
                    <a:pt x="547688" y="930275"/>
                    <a:pt x="546100" y="928687"/>
                    <a:pt x="542925" y="928687"/>
                  </a:cubicBezTo>
                  <a:lnTo>
                    <a:pt x="542925" y="923925"/>
                  </a:lnTo>
                  <a:lnTo>
                    <a:pt x="538163" y="923925"/>
                  </a:lnTo>
                  <a:cubicBezTo>
                    <a:pt x="538163" y="927100"/>
                    <a:pt x="537369" y="928687"/>
                    <a:pt x="535781" y="928687"/>
                  </a:cubicBezTo>
                  <a:cubicBezTo>
                    <a:pt x="534194" y="928687"/>
                    <a:pt x="533400" y="930275"/>
                    <a:pt x="533400" y="933450"/>
                  </a:cubicBezTo>
                  <a:lnTo>
                    <a:pt x="533400" y="923925"/>
                  </a:lnTo>
                  <a:lnTo>
                    <a:pt x="528638" y="928687"/>
                  </a:lnTo>
                  <a:lnTo>
                    <a:pt x="528638" y="914400"/>
                  </a:lnTo>
                  <a:cubicBezTo>
                    <a:pt x="525463" y="914400"/>
                    <a:pt x="523875" y="917575"/>
                    <a:pt x="523875" y="923925"/>
                  </a:cubicBezTo>
                  <a:cubicBezTo>
                    <a:pt x="523875" y="920750"/>
                    <a:pt x="522288" y="919162"/>
                    <a:pt x="519113" y="919162"/>
                  </a:cubicBezTo>
                  <a:lnTo>
                    <a:pt x="514350" y="919162"/>
                  </a:lnTo>
                  <a:cubicBezTo>
                    <a:pt x="511175" y="917575"/>
                    <a:pt x="508000" y="916781"/>
                    <a:pt x="504825" y="916781"/>
                  </a:cubicBezTo>
                  <a:cubicBezTo>
                    <a:pt x="504825" y="915193"/>
                    <a:pt x="496888" y="911225"/>
                    <a:pt x="481013" y="904875"/>
                  </a:cubicBezTo>
                  <a:lnTo>
                    <a:pt x="481013" y="909637"/>
                  </a:lnTo>
                  <a:lnTo>
                    <a:pt x="466725" y="900112"/>
                  </a:lnTo>
                  <a:lnTo>
                    <a:pt x="466725" y="895350"/>
                  </a:lnTo>
                  <a:lnTo>
                    <a:pt x="457200" y="895350"/>
                  </a:lnTo>
                  <a:cubicBezTo>
                    <a:pt x="457200" y="892175"/>
                    <a:pt x="457994" y="890587"/>
                    <a:pt x="459581" y="890587"/>
                  </a:cubicBezTo>
                  <a:cubicBezTo>
                    <a:pt x="461169" y="890587"/>
                    <a:pt x="461963" y="889000"/>
                    <a:pt x="461963" y="885825"/>
                  </a:cubicBezTo>
                  <a:lnTo>
                    <a:pt x="457200" y="881062"/>
                  </a:lnTo>
                  <a:cubicBezTo>
                    <a:pt x="454025" y="881062"/>
                    <a:pt x="452438" y="879475"/>
                    <a:pt x="452438" y="876300"/>
                  </a:cubicBezTo>
                  <a:cubicBezTo>
                    <a:pt x="446088" y="876300"/>
                    <a:pt x="442913" y="874712"/>
                    <a:pt x="442913" y="871537"/>
                  </a:cubicBezTo>
                  <a:cubicBezTo>
                    <a:pt x="458788" y="877887"/>
                    <a:pt x="473075" y="883443"/>
                    <a:pt x="485775" y="888206"/>
                  </a:cubicBezTo>
                  <a:cubicBezTo>
                    <a:pt x="498475" y="892968"/>
                    <a:pt x="512763" y="896937"/>
                    <a:pt x="528638" y="900112"/>
                  </a:cubicBezTo>
                  <a:lnTo>
                    <a:pt x="576263" y="914400"/>
                  </a:lnTo>
                  <a:lnTo>
                    <a:pt x="600075" y="914400"/>
                  </a:lnTo>
                  <a:cubicBezTo>
                    <a:pt x="603250" y="917575"/>
                    <a:pt x="609600" y="919162"/>
                    <a:pt x="619125" y="919162"/>
                  </a:cubicBezTo>
                  <a:cubicBezTo>
                    <a:pt x="622300" y="919162"/>
                    <a:pt x="623888" y="914325"/>
                    <a:pt x="623888" y="904651"/>
                  </a:cubicBezTo>
                  <a:lnTo>
                    <a:pt x="623888" y="880169"/>
                  </a:lnTo>
                  <a:lnTo>
                    <a:pt x="623888" y="831279"/>
                  </a:lnTo>
                  <a:lnTo>
                    <a:pt x="623888" y="787300"/>
                  </a:lnTo>
                  <a:cubicBezTo>
                    <a:pt x="623888" y="780801"/>
                    <a:pt x="624681" y="772666"/>
                    <a:pt x="626269" y="762893"/>
                  </a:cubicBezTo>
                  <a:cubicBezTo>
                    <a:pt x="627857" y="753119"/>
                    <a:pt x="627063" y="744959"/>
                    <a:pt x="623888" y="738410"/>
                  </a:cubicBezTo>
                  <a:cubicBezTo>
                    <a:pt x="620713" y="738410"/>
                    <a:pt x="616744" y="741672"/>
                    <a:pt x="611982" y="748196"/>
                  </a:cubicBezTo>
                  <a:cubicBezTo>
                    <a:pt x="607219" y="754719"/>
                    <a:pt x="603250" y="757981"/>
                    <a:pt x="600075" y="757981"/>
                  </a:cubicBezTo>
                  <a:cubicBezTo>
                    <a:pt x="600075" y="751482"/>
                    <a:pt x="603250" y="748233"/>
                    <a:pt x="609600" y="748233"/>
                  </a:cubicBezTo>
                  <a:lnTo>
                    <a:pt x="619125" y="733573"/>
                  </a:lnTo>
                  <a:cubicBezTo>
                    <a:pt x="625475" y="727124"/>
                    <a:pt x="627063" y="722312"/>
                    <a:pt x="623888" y="719137"/>
                  </a:cubicBezTo>
                  <a:lnTo>
                    <a:pt x="619125" y="723900"/>
                  </a:lnTo>
                  <a:cubicBezTo>
                    <a:pt x="615950" y="723900"/>
                    <a:pt x="614363" y="722312"/>
                    <a:pt x="614363" y="719137"/>
                  </a:cubicBezTo>
                  <a:cubicBezTo>
                    <a:pt x="617538" y="719137"/>
                    <a:pt x="620713" y="717550"/>
                    <a:pt x="623888" y="714375"/>
                  </a:cubicBezTo>
                  <a:cubicBezTo>
                    <a:pt x="620713" y="711200"/>
                    <a:pt x="616744" y="711993"/>
                    <a:pt x="611982" y="716756"/>
                  </a:cubicBezTo>
                  <a:cubicBezTo>
                    <a:pt x="607219" y="721518"/>
                    <a:pt x="603250" y="725487"/>
                    <a:pt x="600075" y="728662"/>
                  </a:cubicBezTo>
                  <a:cubicBezTo>
                    <a:pt x="600075" y="731837"/>
                    <a:pt x="599282" y="733425"/>
                    <a:pt x="597694" y="733425"/>
                  </a:cubicBezTo>
                  <a:cubicBezTo>
                    <a:pt x="596107" y="733425"/>
                    <a:pt x="595313" y="735012"/>
                    <a:pt x="595313" y="738187"/>
                  </a:cubicBezTo>
                  <a:cubicBezTo>
                    <a:pt x="592138" y="738187"/>
                    <a:pt x="590550" y="739775"/>
                    <a:pt x="590550" y="742950"/>
                  </a:cubicBezTo>
                  <a:cubicBezTo>
                    <a:pt x="587375" y="742950"/>
                    <a:pt x="585788" y="744537"/>
                    <a:pt x="585788" y="747712"/>
                  </a:cubicBezTo>
                  <a:cubicBezTo>
                    <a:pt x="579438" y="754062"/>
                    <a:pt x="576263" y="758825"/>
                    <a:pt x="576263" y="762000"/>
                  </a:cubicBezTo>
                  <a:cubicBezTo>
                    <a:pt x="576263" y="765175"/>
                    <a:pt x="575469" y="767556"/>
                    <a:pt x="573882" y="769143"/>
                  </a:cubicBezTo>
                  <a:cubicBezTo>
                    <a:pt x="572294" y="770731"/>
                    <a:pt x="571500" y="773112"/>
                    <a:pt x="571500" y="776287"/>
                  </a:cubicBezTo>
                  <a:lnTo>
                    <a:pt x="571500" y="766762"/>
                  </a:lnTo>
                  <a:cubicBezTo>
                    <a:pt x="561975" y="769937"/>
                    <a:pt x="554038" y="777875"/>
                    <a:pt x="547688" y="790574"/>
                  </a:cubicBezTo>
                  <a:cubicBezTo>
                    <a:pt x="544513" y="787400"/>
                    <a:pt x="542132" y="787400"/>
                    <a:pt x="540544" y="790574"/>
                  </a:cubicBezTo>
                  <a:cubicBezTo>
                    <a:pt x="538957" y="793750"/>
                    <a:pt x="536575" y="795337"/>
                    <a:pt x="533400" y="795337"/>
                  </a:cubicBezTo>
                  <a:lnTo>
                    <a:pt x="547688" y="781050"/>
                  </a:lnTo>
                  <a:lnTo>
                    <a:pt x="561975" y="766762"/>
                  </a:lnTo>
                  <a:cubicBezTo>
                    <a:pt x="568325" y="754062"/>
                    <a:pt x="569913" y="746125"/>
                    <a:pt x="566738" y="742950"/>
                  </a:cubicBezTo>
                  <a:cubicBezTo>
                    <a:pt x="566738" y="746125"/>
                    <a:pt x="565150" y="749300"/>
                    <a:pt x="561975" y="752475"/>
                  </a:cubicBezTo>
                  <a:cubicBezTo>
                    <a:pt x="558800" y="752475"/>
                    <a:pt x="557213" y="753268"/>
                    <a:pt x="557213" y="754856"/>
                  </a:cubicBezTo>
                  <a:cubicBezTo>
                    <a:pt x="557213" y="756443"/>
                    <a:pt x="555625" y="757237"/>
                    <a:pt x="552450" y="757237"/>
                  </a:cubicBezTo>
                  <a:cubicBezTo>
                    <a:pt x="552450" y="763587"/>
                    <a:pt x="549275" y="769937"/>
                    <a:pt x="542925" y="776287"/>
                  </a:cubicBezTo>
                  <a:cubicBezTo>
                    <a:pt x="536575" y="776287"/>
                    <a:pt x="533400" y="777875"/>
                    <a:pt x="533400" y="781050"/>
                  </a:cubicBezTo>
                  <a:cubicBezTo>
                    <a:pt x="530225" y="781050"/>
                    <a:pt x="528638" y="781843"/>
                    <a:pt x="528638" y="783431"/>
                  </a:cubicBezTo>
                  <a:cubicBezTo>
                    <a:pt x="528638" y="785018"/>
                    <a:pt x="527050" y="785812"/>
                    <a:pt x="523875" y="785812"/>
                  </a:cubicBezTo>
                  <a:lnTo>
                    <a:pt x="509588" y="795337"/>
                  </a:lnTo>
                  <a:cubicBezTo>
                    <a:pt x="509588" y="801687"/>
                    <a:pt x="508000" y="804862"/>
                    <a:pt x="504825" y="804862"/>
                  </a:cubicBezTo>
                  <a:lnTo>
                    <a:pt x="500063" y="809625"/>
                  </a:lnTo>
                  <a:cubicBezTo>
                    <a:pt x="496888" y="809625"/>
                    <a:pt x="495300" y="811212"/>
                    <a:pt x="495300" y="814387"/>
                  </a:cubicBezTo>
                  <a:cubicBezTo>
                    <a:pt x="488950" y="817562"/>
                    <a:pt x="484982" y="819943"/>
                    <a:pt x="483394" y="821531"/>
                  </a:cubicBezTo>
                  <a:cubicBezTo>
                    <a:pt x="481807" y="823118"/>
                    <a:pt x="477838" y="825500"/>
                    <a:pt x="471488" y="828675"/>
                  </a:cubicBezTo>
                  <a:lnTo>
                    <a:pt x="466725" y="833437"/>
                  </a:lnTo>
                  <a:lnTo>
                    <a:pt x="461963" y="838200"/>
                  </a:lnTo>
                  <a:lnTo>
                    <a:pt x="457200" y="842962"/>
                  </a:lnTo>
                  <a:lnTo>
                    <a:pt x="447675" y="852487"/>
                  </a:lnTo>
                  <a:lnTo>
                    <a:pt x="433388" y="862012"/>
                  </a:lnTo>
                  <a:cubicBezTo>
                    <a:pt x="433388" y="865187"/>
                    <a:pt x="431800" y="868362"/>
                    <a:pt x="428625" y="871537"/>
                  </a:cubicBezTo>
                  <a:cubicBezTo>
                    <a:pt x="428625" y="874712"/>
                    <a:pt x="427832" y="877093"/>
                    <a:pt x="426244" y="878681"/>
                  </a:cubicBezTo>
                  <a:cubicBezTo>
                    <a:pt x="424656" y="880268"/>
                    <a:pt x="423863" y="879475"/>
                    <a:pt x="423863" y="876300"/>
                  </a:cubicBezTo>
                  <a:lnTo>
                    <a:pt x="419100" y="876300"/>
                  </a:lnTo>
                  <a:cubicBezTo>
                    <a:pt x="419100" y="879475"/>
                    <a:pt x="417513" y="881062"/>
                    <a:pt x="414338" y="881062"/>
                  </a:cubicBezTo>
                  <a:lnTo>
                    <a:pt x="404813" y="895350"/>
                  </a:lnTo>
                  <a:lnTo>
                    <a:pt x="395288" y="900112"/>
                  </a:lnTo>
                  <a:lnTo>
                    <a:pt x="390525" y="904875"/>
                  </a:lnTo>
                  <a:lnTo>
                    <a:pt x="390525" y="909637"/>
                  </a:lnTo>
                  <a:lnTo>
                    <a:pt x="385763" y="909637"/>
                  </a:lnTo>
                  <a:lnTo>
                    <a:pt x="385763" y="914400"/>
                  </a:lnTo>
                  <a:cubicBezTo>
                    <a:pt x="382588" y="914400"/>
                    <a:pt x="381000" y="915987"/>
                    <a:pt x="381000" y="919162"/>
                  </a:cubicBezTo>
                  <a:lnTo>
                    <a:pt x="376238" y="919162"/>
                  </a:lnTo>
                  <a:lnTo>
                    <a:pt x="376238" y="923925"/>
                  </a:lnTo>
                  <a:cubicBezTo>
                    <a:pt x="376238" y="927100"/>
                    <a:pt x="374650" y="928687"/>
                    <a:pt x="371475" y="928687"/>
                  </a:cubicBezTo>
                  <a:cubicBezTo>
                    <a:pt x="368300" y="928687"/>
                    <a:pt x="366713" y="930275"/>
                    <a:pt x="366713" y="933450"/>
                  </a:cubicBezTo>
                  <a:lnTo>
                    <a:pt x="361950" y="933450"/>
                  </a:lnTo>
                  <a:cubicBezTo>
                    <a:pt x="361950" y="936625"/>
                    <a:pt x="360363" y="938212"/>
                    <a:pt x="357188" y="938212"/>
                  </a:cubicBezTo>
                  <a:lnTo>
                    <a:pt x="347663" y="947737"/>
                  </a:lnTo>
                  <a:cubicBezTo>
                    <a:pt x="347663" y="950912"/>
                    <a:pt x="346869" y="952500"/>
                    <a:pt x="345281" y="952500"/>
                  </a:cubicBezTo>
                  <a:cubicBezTo>
                    <a:pt x="343694" y="952500"/>
                    <a:pt x="342900" y="954087"/>
                    <a:pt x="342900" y="957262"/>
                  </a:cubicBezTo>
                  <a:cubicBezTo>
                    <a:pt x="339725" y="957262"/>
                    <a:pt x="338138" y="960437"/>
                    <a:pt x="338138" y="966787"/>
                  </a:cubicBezTo>
                  <a:cubicBezTo>
                    <a:pt x="338138" y="960437"/>
                    <a:pt x="336550" y="957262"/>
                    <a:pt x="333375" y="957262"/>
                  </a:cubicBezTo>
                  <a:cubicBezTo>
                    <a:pt x="333375" y="966787"/>
                    <a:pt x="331788" y="969962"/>
                    <a:pt x="328613" y="966787"/>
                  </a:cubicBezTo>
                  <a:lnTo>
                    <a:pt x="328613" y="976312"/>
                  </a:lnTo>
                  <a:lnTo>
                    <a:pt x="319088" y="976312"/>
                  </a:lnTo>
                  <a:lnTo>
                    <a:pt x="314325" y="981075"/>
                  </a:lnTo>
                  <a:cubicBezTo>
                    <a:pt x="314325" y="987424"/>
                    <a:pt x="312738" y="990600"/>
                    <a:pt x="309563" y="990600"/>
                  </a:cubicBezTo>
                  <a:lnTo>
                    <a:pt x="295275" y="1000125"/>
                  </a:lnTo>
                  <a:lnTo>
                    <a:pt x="295275" y="1004887"/>
                  </a:lnTo>
                  <a:lnTo>
                    <a:pt x="290513" y="1009650"/>
                  </a:lnTo>
                  <a:cubicBezTo>
                    <a:pt x="287338" y="1009650"/>
                    <a:pt x="285750" y="1011237"/>
                    <a:pt x="285750" y="1014412"/>
                  </a:cubicBezTo>
                  <a:cubicBezTo>
                    <a:pt x="282575" y="1014412"/>
                    <a:pt x="276225" y="1019175"/>
                    <a:pt x="266700" y="1028700"/>
                  </a:cubicBezTo>
                  <a:cubicBezTo>
                    <a:pt x="260350" y="1028700"/>
                    <a:pt x="258763" y="1027112"/>
                    <a:pt x="261938" y="1023937"/>
                  </a:cubicBezTo>
                  <a:cubicBezTo>
                    <a:pt x="261938" y="1020762"/>
                    <a:pt x="263525" y="1019175"/>
                    <a:pt x="266700" y="1019175"/>
                  </a:cubicBezTo>
                  <a:cubicBezTo>
                    <a:pt x="266700" y="1012825"/>
                    <a:pt x="268288" y="1009650"/>
                    <a:pt x="271463" y="1009650"/>
                  </a:cubicBezTo>
                  <a:cubicBezTo>
                    <a:pt x="277813" y="1003300"/>
                    <a:pt x="280988" y="998537"/>
                    <a:pt x="280988" y="995362"/>
                  </a:cubicBezTo>
                  <a:cubicBezTo>
                    <a:pt x="284163" y="992187"/>
                    <a:pt x="287338" y="990600"/>
                    <a:pt x="290513" y="990600"/>
                  </a:cubicBezTo>
                  <a:lnTo>
                    <a:pt x="290513" y="985837"/>
                  </a:lnTo>
                  <a:lnTo>
                    <a:pt x="300038" y="976312"/>
                  </a:lnTo>
                  <a:cubicBezTo>
                    <a:pt x="303213" y="979487"/>
                    <a:pt x="308769" y="975518"/>
                    <a:pt x="316706" y="964406"/>
                  </a:cubicBezTo>
                  <a:cubicBezTo>
                    <a:pt x="324644" y="953293"/>
                    <a:pt x="330200" y="946150"/>
                    <a:pt x="333375" y="942975"/>
                  </a:cubicBezTo>
                  <a:cubicBezTo>
                    <a:pt x="330200" y="939800"/>
                    <a:pt x="330200" y="938212"/>
                    <a:pt x="333375" y="938212"/>
                  </a:cubicBezTo>
                  <a:lnTo>
                    <a:pt x="342900" y="933450"/>
                  </a:lnTo>
                  <a:lnTo>
                    <a:pt x="338138" y="933450"/>
                  </a:lnTo>
                  <a:cubicBezTo>
                    <a:pt x="338138" y="930275"/>
                    <a:pt x="338932" y="927893"/>
                    <a:pt x="340519" y="926306"/>
                  </a:cubicBezTo>
                  <a:cubicBezTo>
                    <a:pt x="342107" y="924718"/>
                    <a:pt x="342900" y="925512"/>
                    <a:pt x="342900" y="928687"/>
                  </a:cubicBezTo>
                  <a:cubicBezTo>
                    <a:pt x="346075" y="928687"/>
                    <a:pt x="347663" y="927893"/>
                    <a:pt x="347663" y="926306"/>
                  </a:cubicBezTo>
                  <a:cubicBezTo>
                    <a:pt x="347663" y="924718"/>
                    <a:pt x="349250" y="923925"/>
                    <a:pt x="352425" y="923925"/>
                  </a:cubicBezTo>
                  <a:lnTo>
                    <a:pt x="347663" y="919162"/>
                  </a:lnTo>
                  <a:lnTo>
                    <a:pt x="366713" y="904875"/>
                  </a:lnTo>
                  <a:lnTo>
                    <a:pt x="371475" y="900112"/>
                  </a:lnTo>
                  <a:lnTo>
                    <a:pt x="385763" y="885825"/>
                  </a:lnTo>
                  <a:cubicBezTo>
                    <a:pt x="385763" y="882650"/>
                    <a:pt x="387350" y="880268"/>
                    <a:pt x="390525" y="878681"/>
                  </a:cubicBezTo>
                  <a:cubicBezTo>
                    <a:pt x="393700" y="877093"/>
                    <a:pt x="395288" y="874712"/>
                    <a:pt x="395288" y="871537"/>
                  </a:cubicBezTo>
                  <a:lnTo>
                    <a:pt x="400050" y="866775"/>
                  </a:lnTo>
                  <a:lnTo>
                    <a:pt x="400050" y="871537"/>
                  </a:lnTo>
                  <a:lnTo>
                    <a:pt x="404813" y="866775"/>
                  </a:lnTo>
                  <a:lnTo>
                    <a:pt x="405871" y="865716"/>
                  </a:lnTo>
                  <a:lnTo>
                    <a:pt x="400050" y="866775"/>
                  </a:lnTo>
                  <a:lnTo>
                    <a:pt x="407459" y="860425"/>
                  </a:lnTo>
                  <a:lnTo>
                    <a:pt x="407194" y="862012"/>
                  </a:lnTo>
                  <a:lnTo>
                    <a:pt x="406718" y="864869"/>
                  </a:lnTo>
                  <a:lnTo>
                    <a:pt x="409575" y="862012"/>
                  </a:lnTo>
                  <a:lnTo>
                    <a:pt x="414338" y="862012"/>
                  </a:lnTo>
                  <a:lnTo>
                    <a:pt x="414338" y="857250"/>
                  </a:lnTo>
                  <a:lnTo>
                    <a:pt x="419100" y="852487"/>
                  </a:lnTo>
                  <a:lnTo>
                    <a:pt x="423863" y="852487"/>
                  </a:lnTo>
                  <a:cubicBezTo>
                    <a:pt x="423863" y="849312"/>
                    <a:pt x="425450" y="847725"/>
                    <a:pt x="428625" y="847725"/>
                  </a:cubicBezTo>
                  <a:cubicBezTo>
                    <a:pt x="431800" y="835025"/>
                    <a:pt x="438150" y="828675"/>
                    <a:pt x="447675" y="828675"/>
                  </a:cubicBezTo>
                  <a:lnTo>
                    <a:pt x="447675" y="823912"/>
                  </a:lnTo>
                  <a:cubicBezTo>
                    <a:pt x="450850" y="820737"/>
                    <a:pt x="454025" y="819150"/>
                    <a:pt x="457200" y="819150"/>
                  </a:cubicBezTo>
                  <a:lnTo>
                    <a:pt x="481013" y="790574"/>
                  </a:lnTo>
                  <a:lnTo>
                    <a:pt x="509588" y="757237"/>
                  </a:lnTo>
                  <a:lnTo>
                    <a:pt x="523875" y="742950"/>
                  </a:lnTo>
                  <a:cubicBezTo>
                    <a:pt x="523875" y="730250"/>
                    <a:pt x="522288" y="723900"/>
                    <a:pt x="519113" y="723900"/>
                  </a:cubicBezTo>
                  <a:lnTo>
                    <a:pt x="519113" y="719137"/>
                  </a:lnTo>
                  <a:lnTo>
                    <a:pt x="519113" y="714375"/>
                  </a:lnTo>
                  <a:cubicBezTo>
                    <a:pt x="515938" y="711200"/>
                    <a:pt x="512763" y="709612"/>
                    <a:pt x="509588" y="709612"/>
                  </a:cubicBezTo>
                  <a:cubicBezTo>
                    <a:pt x="512763" y="706437"/>
                    <a:pt x="509588" y="704850"/>
                    <a:pt x="500063" y="704850"/>
                  </a:cubicBezTo>
                  <a:lnTo>
                    <a:pt x="490538" y="714375"/>
                  </a:lnTo>
                  <a:lnTo>
                    <a:pt x="481013" y="714375"/>
                  </a:lnTo>
                  <a:lnTo>
                    <a:pt x="476250" y="714375"/>
                  </a:lnTo>
                  <a:lnTo>
                    <a:pt x="471488" y="719137"/>
                  </a:lnTo>
                  <a:cubicBezTo>
                    <a:pt x="468313" y="722312"/>
                    <a:pt x="465138" y="720725"/>
                    <a:pt x="461963" y="714375"/>
                  </a:cubicBezTo>
                  <a:lnTo>
                    <a:pt x="452438" y="723900"/>
                  </a:lnTo>
                  <a:cubicBezTo>
                    <a:pt x="436563" y="723900"/>
                    <a:pt x="428625" y="720725"/>
                    <a:pt x="428625" y="714375"/>
                  </a:cubicBezTo>
                  <a:cubicBezTo>
                    <a:pt x="422275" y="720725"/>
                    <a:pt x="419100" y="719931"/>
                    <a:pt x="419100" y="711993"/>
                  </a:cubicBezTo>
                  <a:cubicBezTo>
                    <a:pt x="419100" y="704056"/>
                    <a:pt x="420688" y="698500"/>
                    <a:pt x="423863" y="695325"/>
                  </a:cubicBezTo>
                  <a:lnTo>
                    <a:pt x="423863" y="681037"/>
                  </a:lnTo>
                  <a:cubicBezTo>
                    <a:pt x="420688" y="677862"/>
                    <a:pt x="419100" y="673100"/>
                    <a:pt x="419100" y="666750"/>
                  </a:cubicBezTo>
                  <a:cubicBezTo>
                    <a:pt x="422275" y="660400"/>
                    <a:pt x="425450" y="656431"/>
                    <a:pt x="428625" y="654843"/>
                  </a:cubicBezTo>
                  <a:cubicBezTo>
                    <a:pt x="431800" y="653256"/>
                    <a:pt x="436563" y="649287"/>
                    <a:pt x="442913" y="642937"/>
                  </a:cubicBezTo>
                  <a:lnTo>
                    <a:pt x="447675" y="638175"/>
                  </a:lnTo>
                  <a:lnTo>
                    <a:pt x="461963" y="638175"/>
                  </a:lnTo>
                  <a:cubicBezTo>
                    <a:pt x="468313" y="635000"/>
                    <a:pt x="472281" y="631825"/>
                    <a:pt x="473869" y="628650"/>
                  </a:cubicBezTo>
                  <a:cubicBezTo>
                    <a:pt x="475457" y="625475"/>
                    <a:pt x="477838" y="622300"/>
                    <a:pt x="481013" y="619125"/>
                  </a:cubicBezTo>
                  <a:lnTo>
                    <a:pt x="500063" y="600075"/>
                  </a:lnTo>
                  <a:cubicBezTo>
                    <a:pt x="506413" y="593725"/>
                    <a:pt x="513557" y="586581"/>
                    <a:pt x="521494" y="578643"/>
                  </a:cubicBezTo>
                  <a:cubicBezTo>
                    <a:pt x="529431" y="570706"/>
                    <a:pt x="530225" y="561975"/>
                    <a:pt x="523875" y="552450"/>
                  </a:cubicBezTo>
                  <a:lnTo>
                    <a:pt x="523875" y="542925"/>
                  </a:lnTo>
                  <a:cubicBezTo>
                    <a:pt x="527050" y="539750"/>
                    <a:pt x="525463" y="534987"/>
                    <a:pt x="519113" y="528637"/>
                  </a:cubicBezTo>
                  <a:cubicBezTo>
                    <a:pt x="515938" y="522287"/>
                    <a:pt x="511969" y="519112"/>
                    <a:pt x="507207" y="519112"/>
                  </a:cubicBezTo>
                  <a:cubicBezTo>
                    <a:pt x="502444" y="519112"/>
                    <a:pt x="498475" y="515937"/>
                    <a:pt x="495300" y="509587"/>
                  </a:cubicBezTo>
                  <a:lnTo>
                    <a:pt x="495300" y="485775"/>
                  </a:lnTo>
                  <a:cubicBezTo>
                    <a:pt x="498475" y="473075"/>
                    <a:pt x="506413" y="466725"/>
                    <a:pt x="519113" y="466725"/>
                  </a:cubicBezTo>
                  <a:cubicBezTo>
                    <a:pt x="515938" y="469900"/>
                    <a:pt x="514350" y="476250"/>
                    <a:pt x="514350" y="485775"/>
                  </a:cubicBezTo>
                  <a:cubicBezTo>
                    <a:pt x="520700" y="485775"/>
                    <a:pt x="523875" y="484187"/>
                    <a:pt x="523875" y="481012"/>
                  </a:cubicBezTo>
                  <a:lnTo>
                    <a:pt x="523875" y="466725"/>
                  </a:lnTo>
                  <a:lnTo>
                    <a:pt x="519113" y="461962"/>
                  </a:lnTo>
                  <a:lnTo>
                    <a:pt x="523875" y="457200"/>
                  </a:lnTo>
                  <a:lnTo>
                    <a:pt x="523875" y="423862"/>
                  </a:lnTo>
                  <a:lnTo>
                    <a:pt x="523875" y="400050"/>
                  </a:lnTo>
                  <a:cubicBezTo>
                    <a:pt x="523875" y="396875"/>
                    <a:pt x="524669" y="394493"/>
                    <a:pt x="526256" y="392906"/>
                  </a:cubicBezTo>
                  <a:cubicBezTo>
                    <a:pt x="527844" y="391318"/>
                    <a:pt x="528638" y="388937"/>
                    <a:pt x="528638" y="385762"/>
                  </a:cubicBezTo>
                  <a:cubicBezTo>
                    <a:pt x="528638" y="373062"/>
                    <a:pt x="529431" y="361156"/>
                    <a:pt x="531019" y="350043"/>
                  </a:cubicBezTo>
                  <a:cubicBezTo>
                    <a:pt x="532607" y="338931"/>
                    <a:pt x="533400" y="327025"/>
                    <a:pt x="533400" y="314325"/>
                  </a:cubicBezTo>
                  <a:cubicBezTo>
                    <a:pt x="536575" y="307975"/>
                    <a:pt x="538163" y="295275"/>
                    <a:pt x="538163" y="276225"/>
                  </a:cubicBezTo>
                  <a:cubicBezTo>
                    <a:pt x="538163" y="263524"/>
                    <a:pt x="533400" y="257175"/>
                    <a:pt x="523875" y="257175"/>
                  </a:cubicBezTo>
                  <a:cubicBezTo>
                    <a:pt x="527050" y="253999"/>
                    <a:pt x="531813" y="252412"/>
                    <a:pt x="538163" y="252412"/>
                  </a:cubicBezTo>
                  <a:lnTo>
                    <a:pt x="538163" y="248602"/>
                  </a:lnTo>
                  <a:lnTo>
                    <a:pt x="540544" y="250031"/>
                  </a:lnTo>
                  <a:cubicBezTo>
                    <a:pt x="542132" y="254793"/>
                    <a:pt x="546100" y="257175"/>
                    <a:pt x="552450" y="257175"/>
                  </a:cubicBezTo>
                  <a:lnTo>
                    <a:pt x="552450" y="252412"/>
                  </a:lnTo>
                  <a:cubicBezTo>
                    <a:pt x="561975" y="252412"/>
                    <a:pt x="566738" y="255587"/>
                    <a:pt x="566738" y="261937"/>
                  </a:cubicBezTo>
                  <a:lnTo>
                    <a:pt x="561975" y="266700"/>
                  </a:lnTo>
                  <a:lnTo>
                    <a:pt x="561975" y="280987"/>
                  </a:lnTo>
                  <a:cubicBezTo>
                    <a:pt x="561975" y="277812"/>
                    <a:pt x="563563" y="276225"/>
                    <a:pt x="566738" y="276225"/>
                  </a:cubicBezTo>
                  <a:lnTo>
                    <a:pt x="566738" y="285750"/>
                  </a:lnTo>
                  <a:lnTo>
                    <a:pt x="557213" y="300037"/>
                  </a:lnTo>
                  <a:cubicBezTo>
                    <a:pt x="557213" y="319087"/>
                    <a:pt x="555625" y="331787"/>
                    <a:pt x="552450" y="338137"/>
                  </a:cubicBezTo>
                  <a:lnTo>
                    <a:pt x="576263" y="338137"/>
                  </a:lnTo>
                  <a:cubicBezTo>
                    <a:pt x="582613" y="334962"/>
                    <a:pt x="586581" y="334168"/>
                    <a:pt x="588169" y="335756"/>
                  </a:cubicBezTo>
                  <a:cubicBezTo>
                    <a:pt x="589757" y="337343"/>
                    <a:pt x="592138" y="338137"/>
                    <a:pt x="595313" y="338137"/>
                  </a:cubicBezTo>
                  <a:cubicBezTo>
                    <a:pt x="598488" y="334962"/>
                    <a:pt x="603250" y="333375"/>
                    <a:pt x="609600" y="333375"/>
                  </a:cubicBezTo>
                  <a:lnTo>
                    <a:pt x="614363" y="333375"/>
                  </a:lnTo>
                  <a:cubicBezTo>
                    <a:pt x="617538" y="333375"/>
                    <a:pt x="620713" y="332581"/>
                    <a:pt x="623888" y="330993"/>
                  </a:cubicBezTo>
                  <a:cubicBezTo>
                    <a:pt x="627063" y="329406"/>
                    <a:pt x="630238" y="328612"/>
                    <a:pt x="633413" y="328612"/>
                  </a:cubicBezTo>
                  <a:lnTo>
                    <a:pt x="647700" y="328612"/>
                  </a:lnTo>
                  <a:cubicBezTo>
                    <a:pt x="650875" y="328612"/>
                    <a:pt x="652463" y="329406"/>
                    <a:pt x="652463" y="330993"/>
                  </a:cubicBezTo>
                  <a:cubicBezTo>
                    <a:pt x="652463" y="332581"/>
                    <a:pt x="654050" y="333375"/>
                    <a:pt x="657225" y="333375"/>
                  </a:cubicBezTo>
                  <a:lnTo>
                    <a:pt x="661988" y="333375"/>
                  </a:lnTo>
                  <a:cubicBezTo>
                    <a:pt x="665163" y="330200"/>
                    <a:pt x="666750" y="325437"/>
                    <a:pt x="666750" y="319087"/>
                  </a:cubicBezTo>
                  <a:cubicBezTo>
                    <a:pt x="666750" y="312737"/>
                    <a:pt x="666750" y="307975"/>
                    <a:pt x="666750" y="304800"/>
                  </a:cubicBezTo>
                  <a:cubicBezTo>
                    <a:pt x="666750" y="298450"/>
                    <a:pt x="667544" y="294481"/>
                    <a:pt x="669132" y="292893"/>
                  </a:cubicBezTo>
                  <a:cubicBezTo>
                    <a:pt x="670719" y="291306"/>
                    <a:pt x="671513" y="287337"/>
                    <a:pt x="671513" y="280987"/>
                  </a:cubicBezTo>
                  <a:cubicBezTo>
                    <a:pt x="671513" y="277812"/>
                    <a:pt x="672306" y="275431"/>
                    <a:pt x="673894" y="273843"/>
                  </a:cubicBezTo>
                  <a:cubicBezTo>
                    <a:pt x="675482" y="272256"/>
                    <a:pt x="676275" y="269875"/>
                    <a:pt x="676275" y="266700"/>
                  </a:cubicBezTo>
                  <a:lnTo>
                    <a:pt x="681038" y="261937"/>
                  </a:lnTo>
                  <a:lnTo>
                    <a:pt x="681038" y="242887"/>
                  </a:lnTo>
                  <a:cubicBezTo>
                    <a:pt x="681038" y="239712"/>
                    <a:pt x="681831" y="236537"/>
                    <a:pt x="683419" y="233362"/>
                  </a:cubicBezTo>
                  <a:cubicBezTo>
                    <a:pt x="685007" y="230187"/>
                    <a:pt x="685800" y="225425"/>
                    <a:pt x="685800" y="219075"/>
                  </a:cubicBezTo>
                  <a:cubicBezTo>
                    <a:pt x="682625" y="215899"/>
                    <a:pt x="676275" y="214312"/>
                    <a:pt x="666750" y="214312"/>
                  </a:cubicBezTo>
                  <a:cubicBezTo>
                    <a:pt x="660400" y="220662"/>
                    <a:pt x="652463" y="223837"/>
                    <a:pt x="642938" y="223837"/>
                  </a:cubicBezTo>
                  <a:cubicBezTo>
                    <a:pt x="633413" y="223837"/>
                    <a:pt x="623888" y="225425"/>
                    <a:pt x="614363" y="228600"/>
                  </a:cubicBezTo>
                  <a:cubicBezTo>
                    <a:pt x="604838" y="228600"/>
                    <a:pt x="598488" y="230187"/>
                    <a:pt x="595313" y="233362"/>
                  </a:cubicBezTo>
                  <a:cubicBezTo>
                    <a:pt x="588963" y="239712"/>
                    <a:pt x="582613" y="242887"/>
                    <a:pt x="576263" y="242887"/>
                  </a:cubicBezTo>
                  <a:cubicBezTo>
                    <a:pt x="588963" y="230187"/>
                    <a:pt x="600075" y="223837"/>
                    <a:pt x="609600" y="223837"/>
                  </a:cubicBezTo>
                  <a:cubicBezTo>
                    <a:pt x="612775" y="220662"/>
                    <a:pt x="619125" y="219075"/>
                    <a:pt x="628650" y="219075"/>
                  </a:cubicBezTo>
                  <a:cubicBezTo>
                    <a:pt x="631825" y="215899"/>
                    <a:pt x="635794" y="214312"/>
                    <a:pt x="640556" y="214312"/>
                  </a:cubicBezTo>
                  <a:cubicBezTo>
                    <a:pt x="645319" y="214312"/>
                    <a:pt x="647700" y="212725"/>
                    <a:pt x="647700" y="209550"/>
                  </a:cubicBezTo>
                  <a:lnTo>
                    <a:pt x="642938" y="209550"/>
                  </a:lnTo>
                  <a:cubicBezTo>
                    <a:pt x="646113" y="206374"/>
                    <a:pt x="649288" y="205581"/>
                    <a:pt x="652463" y="207168"/>
                  </a:cubicBezTo>
                  <a:cubicBezTo>
                    <a:pt x="655638" y="208756"/>
                    <a:pt x="660400" y="207962"/>
                    <a:pt x="666750" y="204787"/>
                  </a:cubicBezTo>
                  <a:lnTo>
                    <a:pt x="676275" y="195262"/>
                  </a:lnTo>
                  <a:lnTo>
                    <a:pt x="681038" y="195262"/>
                  </a:lnTo>
                  <a:lnTo>
                    <a:pt x="681038" y="190500"/>
                  </a:lnTo>
                  <a:cubicBezTo>
                    <a:pt x="684213" y="184150"/>
                    <a:pt x="687388" y="182562"/>
                    <a:pt x="690563" y="185737"/>
                  </a:cubicBezTo>
                  <a:cubicBezTo>
                    <a:pt x="693738" y="188912"/>
                    <a:pt x="695325" y="192087"/>
                    <a:pt x="695325" y="195262"/>
                  </a:cubicBezTo>
                  <a:cubicBezTo>
                    <a:pt x="698500" y="195262"/>
                    <a:pt x="700881" y="194468"/>
                    <a:pt x="702469" y="192881"/>
                  </a:cubicBezTo>
                  <a:cubicBezTo>
                    <a:pt x="704057" y="191293"/>
                    <a:pt x="706438" y="190500"/>
                    <a:pt x="709613" y="190500"/>
                  </a:cubicBezTo>
                  <a:cubicBezTo>
                    <a:pt x="715963" y="190500"/>
                    <a:pt x="720725" y="192087"/>
                    <a:pt x="723900" y="195262"/>
                  </a:cubicBezTo>
                  <a:lnTo>
                    <a:pt x="733425" y="204787"/>
                  </a:lnTo>
                  <a:cubicBezTo>
                    <a:pt x="733425" y="214312"/>
                    <a:pt x="736600" y="219075"/>
                    <a:pt x="742950" y="219075"/>
                  </a:cubicBezTo>
                  <a:lnTo>
                    <a:pt x="742950" y="223837"/>
                  </a:lnTo>
                  <a:cubicBezTo>
                    <a:pt x="749300" y="227012"/>
                    <a:pt x="756444" y="230981"/>
                    <a:pt x="764382" y="235743"/>
                  </a:cubicBezTo>
                  <a:cubicBezTo>
                    <a:pt x="772319" y="240506"/>
                    <a:pt x="773113" y="246062"/>
                    <a:pt x="766763" y="252412"/>
                  </a:cubicBezTo>
                  <a:lnTo>
                    <a:pt x="762000" y="257175"/>
                  </a:lnTo>
                  <a:cubicBezTo>
                    <a:pt x="762000" y="257175"/>
                    <a:pt x="758825" y="266700"/>
                    <a:pt x="752475" y="285750"/>
                  </a:cubicBezTo>
                  <a:lnTo>
                    <a:pt x="738188" y="333375"/>
                  </a:lnTo>
                  <a:cubicBezTo>
                    <a:pt x="738188" y="349250"/>
                    <a:pt x="736600" y="358775"/>
                    <a:pt x="733425" y="361950"/>
                  </a:cubicBezTo>
                  <a:cubicBezTo>
                    <a:pt x="733425" y="374650"/>
                    <a:pt x="732632" y="386556"/>
                    <a:pt x="731044" y="397668"/>
                  </a:cubicBezTo>
                  <a:cubicBezTo>
                    <a:pt x="729456" y="408781"/>
                    <a:pt x="728663" y="420687"/>
                    <a:pt x="728663" y="433387"/>
                  </a:cubicBezTo>
                  <a:lnTo>
                    <a:pt x="728663" y="461962"/>
                  </a:lnTo>
                  <a:lnTo>
                    <a:pt x="728663" y="476250"/>
                  </a:lnTo>
                  <a:cubicBezTo>
                    <a:pt x="728663" y="485775"/>
                    <a:pt x="727075" y="492125"/>
                    <a:pt x="723900" y="495300"/>
                  </a:cubicBezTo>
                  <a:cubicBezTo>
                    <a:pt x="727075" y="498475"/>
                    <a:pt x="727869" y="501650"/>
                    <a:pt x="726282" y="504825"/>
                  </a:cubicBezTo>
                  <a:cubicBezTo>
                    <a:pt x="724694" y="508000"/>
                    <a:pt x="725488" y="509587"/>
                    <a:pt x="728663" y="509587"/>
                  </a:cubicBezTo>
                  <a:cubicBezTo>
                    <a:pt x="735013" y="503237"/>
                    <a:pt x="738188" y="496887"/>
                    <a:pt x="738188" y="490537"/>
                  </a:cubicBezTo>
                  <a:lnTo>
                    <a:pt x="733425" y="485775"/>
                  </a:lnTo>
                  <a:lnTo>
                    <a:pt x="728663" y="481012"/>
                  </a:lnTo>
                  <a:cubicBezTo>
                    <a:pt x="731838" y="481012"/>
                    <a:pt x="733425" y="479425"/>
                    <a:pt x="733425" y="476250"/>
                  </a:cubicBezTo>
                  <a:cubicBezTo>
                    <a:pt x="736600" y="476250"/>
                    <a:pt x="738188" y="477837"/>
                    <a:pt x="738188" y="481012"/>
                  </a:cubicBezTo>
                  <a:cubicBezTo>
                    <a:pt x="738188" y="484187"/>
                    <a:pt x="741363" y="485775"/>
                    <a:pt x="747713" y="485775"/>
                  </a:cubicBezTo>
                  <a:lnTo>
                    <a:pt x="747713" y="476250"/>
                  </a:lnTo>
                  <a:cubicBezTo>
                    <a:pt x="750888" y="479425"/>
                    <a:pt x="754063" y="481012"/>
                    <a:pt x="757238" y="481012"/>
                  </a:cubicBezTo>
                  <a:lnTo>
                    <a:pt x="762000" y="485775"/>
                  </a:lnTo>
                  <a:cubicBezTo>
                    <a:pt x="765175" y="482600"/>
                    <a:pt x="764382" y="478631"/>
                    <a:pt x="759619" y="473868"/>
                  </a:cubicBezTo>
                  <a:cubicBezTo>
                    <a:pt x="754856" y="469106"/>
                    <a:pt x="752475" y="465137"/>
                    <a:pt x="752475" y="461962"/>
                  </a:cubicBezTo>
                  <a:cubicBezTo>
                    <a:pt x="749300" y="449262"/>
                    <a:pt x="750888" y="441325"/>
                    <a:pt x="757238" y="438150"/>
                  </a:cubicBezTo>
                  <a:lnTo>
                    <a:pt x="757238" y="442912"/>
                  </a:lnTo>
                  <a:lnTo>
                    <a:pt x="766763" y="442912"/>
                  </a:lnTo>
                  <a:cubicBezTo>
                    <a:pt x="766763" y="452437"/>
                    <a:pt x="771525" y="457200"/>
                    <a:pt x="781050" y="457200"/>
                  </a:cubicBezTo>
                  <a:cubicBezTo>
                    <a:pt x="790575" y="457200"/>
                    <a:pt x="800100" y="455612"/>
                    <a:pt x="809625" y="452437"/>
                  </a:cubicBezTo>
                  <a:cubicBezTo>
                    <a:pt x="812800" y="452437"/>
                    <a:pt x="830263" y="449312"/>
                    <a:pt x="862013" y="443061"/>
                  </a:cubicBezTo>
                  <a:cubicBezTo>
                    <a:pt x="862013" y="443061"/>
                    <a:pt x="869950" y="439911"/>
                    <a:pt x="885825" y="433610"/>
                  </a:cubicBezTo>
                  <a:cubicBezTo>
                    <a:pt x="895350" y="433610"/>
                    <a:pt x="901700" y="432048"/>
                    <a:pt x="904875" y="428922"/>
                  </a:cubicBezTo>
                  <a:cubicBezTo>
                    <a:pt x="914400" y="428922"/>
                    <a:pt x="919163" y="425797"/>
                    <a:pt x="919163" y="419546"/>
                  </a:cubicBezTo>
                  <a:cubicBezTo>
                    <a:pt x="922338" y="416371"/>
                    <a:pt x="923925" y="406945"/>
                    <a:pt x="923925" y="391269"/>
                  </a:cubicBezTo>
                  <a:lnTo>
                    <a:pt x="933450" y="344239"/>
                  </a:lnTo>
                  <a:lnTo>
                    <a:pt x="933450" y="316036"/>
                  </a:lnTo>
                  <a:lnTo>
                    <a:pt x="933450" y="306660"/>
                  </a:lnTo>
                  <a:cubicBezTo>
                    <a:pt x="933450" y="303485"/>
                    <a:pt x="934244" y="301897"/>
                    <a:pt x="935831" y="301897"/>
                  </a:cubicBezTo>
                  <a:cubicBezTo>
                    <a:pt x="937419" y="301897"/>
                    <a:pt x="938213" y="300335"/>
                    <a:pt x="938213" y="297209"/>
                  </a:cubicBezTo>
                  <a:cubicBezTo>
                    <a:pt x="938213" y="287783"/>
                    <a:pt x="936625" y="281508"/>
                    <a:pt x="933450" y="278383"/>
                  </a:cubicBezTo>
                  <a:lnTo>
                    <a:pt x="933450" y="259556"/>
                  </a:lnTo>
                  <a:cubicBezTo>
                    <a:pt x="930275" y="259556"/>
                    <a:pt x="928688" y="257993"/>
                    <a:pt x="928688" y="254868"/>
                  </a:cubicBezTo>
                  <a:lnTo>
                    <a:pt x="928688" y="245492"/>
                  </a:lnTo>
                  <a:cubicBezTo>
                    <a:pt x="922338" y="242366"/>
                    <a:pt x="920750" y="243147"/>
                    <a:pt x="923925" y="247836"/>
                  </a:cubicBezTo>
                  <a:cubicBezTo>
                    <a:pt x="927100" y="252524"/>
                    <a:pt x="927100" y="254868"/>
                    <a:pt x="923925" y="254868"/>
                  </a:cubicBezTo>
                  <a:cubicBezTo>
                    <a:pt x="920750" y="251742"/>
                    <a:pt x="919163" y="247042"/>
                    <a:pt x="919163" y="240766"/>
                  </a:cubicBezTo>
                  <a:cubicBezTo>
                    <a:pt x="919163" y="234491"/>
                    <a:pt x="919163" y="229790"/>
                    <a:pt x="919163" y="226665"/>
                  </a:cubicBezTo>
                  <a:cubicBezTo>
                    <a:pt x="919163" y="248294"/>
                    <a:pt x="922338" y="249733"/>
                    <a:pt x="928688" y="230981"/>
                  </a:cubicBezTo>
                  <a:lnTo>
                    <a:pt x="933450" y="235297"/>
                  </a:lnTo>
                  <a:lnTo>
                    <a:pt x="942306" y="268634"/>
                  </a:lnTo>
                  <a:cubicBezTo>
                    <a:pt x="945282" y="265459"/>
                    <a:pt x="946770" y="251097"/>
                    <a:pt x="946770" y="225549"/>
                  </a:cubicBezTo>
                  <a:lnTo>
                    <a:pt x="955700" y="181644"/>
                  </a:lnTo>
                  <a:cubicBezTo>
                    <a:pt x="955700" y="178420"/>
                    <a:pt x="957176" y="172739"/>
                    <a:pt x="960128" y="164603"/>
                  </a:cubicBezTo>
                  <a:cubicBezTo>
                    <a:pt x="963079" y="156468"/>
                    <a:pt x="963067" y="150812"/>
                    <a:pt x="960091" y="147637"/>
                  </a:cubicBezTo>
                  <a:cubicBezTo>
                    <a:pt x="954187" y="144462"/>
                    <a:pt x="946795" y="147687"/>
                    <a:pt x="937915" y="157311"/>
                  </a:cubicBezTo>
                  <a:cubicBezTo>
                    <a:pt x="937915" y="154037"/>
                    <a:pt x="938647" y="152400"/>
                    <a:pt x="940110" y="152400"/>
                  </a:cubicBezTo>
                  <a:cubicBezTo>
                    <a:pt x="941574" y="152400"/>
                    <a:pt x="942306" y="150812"/>
                    <a:pt x="942306" y="147637"/>
                  </a:cubicBezTo>
                  <a:lnTo>
                    <a:pt x="942306" y="142875"/>
                  </a:lnTo>
                  <a:cubicBezTo>
                    <a:pt x="948259" y="136525"/>
                    <a:pt x="952724" y="133350"/>
                    <a:pt x="955700" y="133350"/>
                  </a:cubicBezTo>
                  <a:lnTo>
                    <a:pt x="960091" y="133350"/>
                  </a:lnTo>
                  <a:lnTo>
                    <a:pt x="964555" y="133350"/>
                  </a:lnTo>
                  <a:cubicBezTo>
                    <a:pt x="970459" y="130174"/>
                    <a:pt x="974899" y="129381"/>
                    <a:pt x="977875" y="130968"/>
                  </a:cubicBezTo>
                  <a:cubicBezTo>
                    <a:pt x="980852" y="132556"/>
                    <a:pt x="983829" y="133350"/>
                    <a:pt x="986805" y="133350"/>
                  </a:cubicBezTo>
                  <a:cubicBezTo>
                    <a:pt x="986805" y="130174"/>
                    <a:pt x="985317" y="128587"/>
                    <a:pt x="982340" y="128587"/>
                  </a:cubicBezTo>
                  <a:close/>
                  <a:moveTo>
                    <a:pt x="285750" y="90487"/>
                  </a:moveTo>
                  <a:lnTo>
                    <a:pt x="295275" y="90487"/>
                  </a:lnTo>
                  <a:cubicBezTo>
                    <a:pt x="295275" y="93662"/>
                    <a:pt x="296863" y="95250"/>
                    <a:pt x="300038" y="95250"/>
                  </a:cubicBezTo>
                  <a:cubicBezTo>
                    <a:pt x="300038" y="98425"/>
                    <a:pt x="301625" y="98425"/>
                    <a:pt x="304800" y="95250"/>
                  </a:cubicBezTo>
                  <a:lnTo>
                    <a:pt x="319088" y="104775"/>
                  </a:lnTo>
                  <a:lnTo>
                    <a:pt x="333375" y="119062"/>
                  </a:lnTo>
                  <a:lnTo>
                    <a:pt x="347663" y="128587"/>
                  </a:lnTo>
                  <a:cubicBezTo>
                    <a:pt x="360363" y="131762"/>
                    <a:pt x="369888" y="139700"/>
                    <a:pt x="376238" y="152400"/>
                  </a:cubicBezTo>
                  <a:lnTo>
                    <a:pt x="390525" y="161925"/>
                  </a:lnTo>
                  <a:lnTo>
                    <a:pt x="400050" y="176212"/>
                  </a:lnTo>
                  <a:cubicBezTo>
                    <a:pt x="412750" y="192087"/>
                    <a:pt x="419100" y="204787"/>
                    <a:pt x="419100" y="214312"/>
                  </a:cubicBezTo>
                  <a:lnTo>
                    <a:pt x="419100" y="233362"/>
                  </a:lnTo>
                  <a:lnTo>
                    <a:pt x="419100" y="252412"/>
                  </a:lnTo>
                  <a:cubicBezTo>
                    <a:pt x="419100" y="258762"/>
                    <a:pt x="417513" y="264318"/>
                    <a:pt x="414338" y="269081"/>
                  </a:cubicBezTo>
                  <a:cubicBezTo>
                    <a:pt x="411163" y="273843"/>
                    <a:pt x="407988" y="279400"/>
                    <a:pt x="404813" y="285750"/>
                  </a:cubicBezTo>
                  <a:cubicBezTo>
                    <a:pt x="404813" y="292099"/>
                    <a:pt x="401638" y="298450"/>
                    <a:pt x="395288" y="304800"/>
                  </a:cubicBezTo>
                  <a:lnTo>
                    <a:pt x="395288" y="309562"/>
                  </a:lnTo>
                  <a:cubicBezTo>
                    <a:pt x="392113" y="309562"/>
                    <a:pt x="390525" y="308768"/>
                    <a:pt x="390525" y="307181"/>
                  </a:cubicBezTo>
                  <a:cubicBezTo>
                    <a:pt x="390525" y="305593"/>
                    <a:pt x="388938" y="304800"/>
                    <a:pt x="385763" y="304800"/>
                  </a:cubicBezTo>
                  <a:cubicBezTo>
                    <a:pt x="382588" y="304800"/>
                    <a:pt x="381000" y="306387"/>
                    <a:pt x="381000" y="309562"/>
                  </a:cubicBezTo>
                  <a:cubicBezTo>
                    <a:pt x="381000" y="312737"/>
                    <a:pt x="379413" y="314325"/>
                    <a:pt x="376238" y="314325"/>
                  </a:cubicBezTo>
                  <a:cubicBezTo>
                    <a:pt x="373063" y="314325"/>
                    <a:pt x="371475" y="313531"/>
                    <a:pt x="371475" y="311943"/>
                  </a:cubicBezTo>
                  <a:cubicBezTo>
                    <a:pt x="371475" y="310356"/>
                    <a:pt x="369888" y="309562"/>
                    <a:pt x="366713" y="309562"/>
                  </a:cubicBezTo>
                  <a:lnTo>
                    <a:pt x="361950" y="309562"/>
                  </a:lnTo>
                  <a:lnTo>
                    <a:pt x="357188" y="304800"/>
                  </a:lnTo>
                  <a:cubicBezTo>
                    <a:pt x="354013" y="304800"/>
                    <a:pt x="350838" y="303212"/>
                    <a:pt x="347663" y="300037"/>
                  </a:cubicBezTo>
                  <a:cubicBezTo>
                    <a:pt x="344488" y="300037"/>
                    <a:pt x="341313" y="301624"/>
                    <a:pt x="338138" y="304800"/>
                  </a:cubicBezTo>
                  <a:cubicBezTo>
                    <a:pt x="331788" y="304800"/>
                    <a:pt x="329406" y="304006"/>
                    <a:pt x="330994" y="302418"/>
                  </a:cubicBezTo>
                  <a:cubicBezTo>
                    <a:pt x="332582" y="300831"/>
                    <a:pt x="331788" y="298450"/>
                    <a:pt x="328613" y="295275"/>
                  </a:cubicBezTo>
                  <a:cubicBezTo>
                    <a:pt x="322263" y="292099"/>
                    <a:pt x="317500" y="291306"/>
                    <a:pt x="314325" y="292893"/>
                  </a:cubicBezTo>
                  <a:cubicBezTo>
                    <a:pt x="311150" y="294481"/>
                    <a:pt x="307975" y="295275"/>
                    <a:pt x="304800" y="295275"/>
                  </a:cubicBezTo>
                  <a:cubicBezTo>
                    <a:pt x="304800" y="285750"/>
                    <a:pt x="301625" y="284162"/>
                    <a:pt x="295275" y="290512"/>
                  </a:cubicBezTo>
                  <a:lnTo>
                    <a:pt x="285750" y="290512"/>
                  </a:lnTo>
                  <a:lnTo>
                    <a:pt x="276225" y="290512"/>
                  </a:lnTo>
                  <a:cubicBezTo>
                    <a:pt x="269875" y="290512"/>
                    <a:pt x="265907" y="292893"/>
                    <a:pt x="264319" y="297656"/>
                  </a:cubicBezTo>
                  <a:cubicBezTo>
                    <a:pt x="262732" y="302418"/>
                    <a:pt x="258763" y="306387"/>
                    <a:pt x="252413" y="309562"/>
                  </a:cubicBezTo>
                  <a:lnTo>
                    <a:pt x="247650" y="309562"/>
                  </a:lnTo>
                  <a:lnTo>
                    <a:pt x="247650" y="304800"/>
                  </a:lnTo>
                  <a:cubicBezTo>
                    <a:pt x="247650" y="301624"/>
                    <a:pt x="246857" y="299243"/>
                    <a:pt x="245269" y="297656"/>
                  </a:cubicBezTo>
                  <a:cubicBezTo>
                    <a:pt x="243682" y="296068"/>
                    <a:pt x="242888" y="293687"/>
                    <a:pt x="242888" y="290512"/>
                  </a:cubicBezTo>
                  <a:cubicBezTo>
                    <a:pt x="242888" y="290512"/>
                    <a:pt x="244475" y="287337"/>
                    <a:pt x="247650" y="280987"/>
                  </a:cubicBezTo>
                  <a:lnTo>
                    <a:pt x="247650" y="271462"/>
                  </a:lnTo>
                  <a:lnTo>
                    <a:pt x="257175" y="228600"/>
                  </a:lnTo>
                  <a:cubicBezTo>
                    <a:pt x="257175" y="225425"/>
                    <a:pt x="257969" y="223043"/>
                    <a:pt x="259556" y="221456"/>
                  </a:cubicBezTo>
                  <a:cubicBezTo>
                    <a:pt x="261144" y="219868"/>
                    <a:pt x="261938" y="215899"/>
                    <a:pt x="261938" y="209550"/>
                  </a:cubicBezTo>
                  <a:cubicBezTo>
                    <a:pt x="265113" y="206374"/>
                    <a:pt x="266700" y="201612"/>
                    <a:pt x="266700" y="195262"/>
                  </a:cubicBezTo>
                  <a:cubicBezTo>
                    <a:pt x="266700" y="192087"/>
                    <a:pt x="267494" y="190500"/>
                    <a:pt x="269082" y="190500"/>
                  </a:cubicBezTo>
                  <a:cubicBezTo>
                    <a:pt x="270669" y="190500"/>
                    <a:pt x="271463" y="188912"/>
                    <a:pt x="271463" y="185737"/>
                  </a:cubicBezTo>
                  <a:lnTo>
                    <a:pt x="271463" y="180975"/>
                  </a:lnTo>
                  <a:lnTo>
                    <a:pt x="280988" y="161925"/>
                  </a:lnTo>
                  <a:cubicBezTo>
                    <a:pt x="280988" y="158749"/>
                    <a:pt x="281782" y="156368"/>
                    <a:pt x="283369" y="154781"/>
                  </a:cubicBezTo>
                  <a:cubicBezTo>
                    <a:pt x="284957" y="153193"/>
                    <a:pt x="285750" y="149224"/>
                    <a:pt x="285750" y="142875"/>
                  </a:cubicBezTo>
                  <a:cubicBezTo>
                    <a:pt x="288925" y="139700"/>
                    <a:pt x="290513" y="133350"/>
                    <a:pt x="290513" y="123825"/>
                  </a:cubicBezTo>
                  <a:cubicBezTo>
                    <a:pt x="290513" y="117475"/>
                    <a:pt x="289719" y="113506"/>
                    <a:pt x="288131" y="111918"/>
                  </a:cubicBezTo>
                  <a:cubicBezTo>
                    <a:pt x="286544" y="110331"/>
                    <a:pt x="285750" y="106362"/>
                    <a:pt x="285750" y="100012"/>
                  </a:cubicBezTo>
                  <a:close/>
                  <a:moveTo>
                    <a:pt x="657225" y="0"/>
                  </a:moveTo>
                  <a:cubicBezTo>
                    <a:pt x="657225" y="0"/>
                    <a:pt x="658813" y="3175"/>
                    <a:pt x="661988" y="9525"/>
                  </a:cubicBezTo>
                  <a:lnTo>
                    <a:pt x="671513" y="19050"/>
                  </a:lnTo>
                  <a:cubicBezTo>
                    <a:pt x="677863" y="25400"/>
                    <a:pt x="682625" y="33337"/>
                    <a:pt x="685800" y="42862"/>
                  </a:cubicBezTo>
                  <a:cubicBezTo>
                    <a:pt x="688975" y="52387"/>
                    <a:pt x="693738" y="60325"/>
                    <a:pt x="700088" y="66675"/>
                  </a:cubicBezTo>
                  <a:cubicBezTo>
                    <a:pt x="700088" y="60325"/>
                    <a:pt x="699294" y="56356"/>
                    <a:pt x="697706" y="54768"/>
                  </a:cubicBezTo>
                  <a:cubicBezTo>
                    <a:pt x="696119" y="53181"/>
                    <a:pt x="695325" y="50800"/>
                    <a:pt x="695325" y="47625"/>
                  </a:cubicBezTo>
                  <a:cubicBezTo>
                    <a:pt x="701675" y="47625"/>
                    <a:pt x="704850" y="53975"/>
                    <a:pt x="704850" y="66675"/>
                  </a:cubicBezTo>
                  <a:cubicBezTo>
                    <a:pt x="708025" y="69850"/>
                    <a:pt x="711994" y="73818"/>
                    <a:pt x="716756" y="78581"/>
                  </a:cubicBezTo>
                  <a:cubicBezTo>
                    <a:pt x="721519" y="83343"/>
                    <a:pt x="723900" y="88900"/>
                    <a:pt x="723900" y="95250"/>
                  </a:cubicBezTo>
                  <a:lnTo>
                    <a:pt x="714375" y="104775"/>
                  </a:lnTo>
                  <a:lnTo>
                    <a:pt x="704850" y="114300"/>
                  </a:lnTo>
                  <a:cubicBezTo>
                    <a:pt x="701675" y="120649"/>
                    <a:pt x="698500" y="124618"/>
                    <a:pt x="695325" y="126206"/>
                  </a:cubicBezTo>
                  <a:cubicBezTo>
                    <a:pt x="692150" y="127793"/>
                    <a:pt x="688975" y="130174"/>
                    <a:pt x="685800" y="133350"/>
                  </a:cubicBezTo>
                  <a:lnTo>
                    <a:pt x="638175" y="171450"/>
                  </a:lnTo>
                  <a:cubicBezTo>
                    <a:pt x="635000" y="174625"/>
                    <a:pt x="631825" y="177799"/>
                    <a:pt x="628650" y="180975"/>
                  </a:cubicBezTo>
                  <a:cubicBezTo>
                    <a:pt x="625475" y="184150"/>
                    <a:pt x="620713" y="187324"/>
                    <a:pt x="614363" y="190500"/>
                  </a:cubicBezTo>
                  <a:lnTo>
                    <a:pt x="604838" y="200025"/>
                  </a:lnTo>
                  <a:lnTo>
                    <a:pt x="597694" y="201215"/>
                  </a:lnTo>
                  <a:lnTo>
                    <a:pt x="614363" y="176212"/>
                  </a:lnTo>
                  <a:cubicBezTo>
                    <a:pt x="604838" y="176212"/>
                    <a:pt x="600075" y="179387"/>
                    <a:pt x="600075" y="185737"/>
                  </a:cubicBezTo>
                  <a:cubicBezTo>
                    <a:pt x="600075" y="182562"/>
                    <a:pt x="598488" y="179387"/>
                    <a:pt x="595313" y="176212"/>
                  </a:cubicBezTo>
                  <a:lnTo>
                    <a:pt x="590550" y="180975"/>
                  </a:lnTo>
                  <a:lnTo>
                    <a:pt x="585788" y="180975"/>
                  </a:lnTo>
                  <a:lnTo>
                    <a:pt x="581025" y="185737"/>
                  </a:lnTo>
                  <a:lnTo>
                    <a:pt x="571500" y="195262"/>
                  </a:lnTo>
                  <a:lnTo>
                    <a:pt x="561975" y="204787"/>
                  </a:lnTo>
                  <a:lnTo>
                    <a:pt x="542925" y="223837"/>
                  </a:lnTo>
                  <a:cubicBezTo>
                    <a:pt x="539750" y="227012"/>
                    <a:pt x="536575" y="228600"/>
                    <a:pt x="533400" y="228600"/>
                  </a:cubicBezTo>
                  <a:cubicBezTo>
                    <a:pt x="533400" y="231775"/>
                    <a:pt x="531813" y="233362"/>
                    <a:pt x="528638" y="233362"/>
                  </a:cubicBezTo>
                  <a:cubicBezTo>
                    <a:pt x="528638" y="236537"/>
                    <a:pt x="527050" y="238125"/>
                    <a:pt x="523875" y="238125"/>
                  </a:cubicBezTo>
                  <a:cubicBezTo>
                    <a:pt x="523875" y="244474"/>
                    <a:pt x="520700" y="247650"/>
                    <a:pt x="514350" y="247650"/>
                  </a:cubicBezTo>
                  <a:cubicBezTo>
                    <a:pt x="514350" y="250825"/>
                    <a:pt x="512763" y="253999"/>
                    <a:pt x="509588" y="257175"/>
                  </a:cubicBezTo>
                  <a:lnTo>
                    <a:pt x="504825" y="257175"/>
                  </a:lnTo>
                  <a:cubicBezTo>
                    <a:pt x="501650" y="260350"/>
                    <a:pt x="500063" y="263524"/>
                    <a:pt x="500063" y="266700"/>
                  </a:cubicBezTo>
                  <a:cubicBezTo>
                    <a:pt x="500063" y="273049"/>
                    <a:pt x="496888" y="276225"/>
                    <a:pt x="490538" y="276225"/>
                  </a:cubicBezTo>
                  <a:cubicBezTo>
                    <a:pt x="493713" y="269875"/>
                    <a:pt x="492919" y="269081"/>
                    <a:pt x="488157" y="273843"/>
                  </a:cubicBezTo>
                  <a:cubicBezTo>
                    <a:pt x="483394" y="278606"/>
                    <a:pt x="481013" y="282574"/>
                    <a:pt x="481013" y="285750"/>
                  </a:cubicBezTo>
                  <a:lnTo>
                    <a:pt x="471488" y="295275"/>
                  </a:lnTo>
                  <a:cubicBezTo>
                    <a:pt x="468313" y="295275"/>
                    <a:pt x="465138" y="296862"/>
                    <a:pt x="461963" y="300037"/>
                  </a:cubicBezTo>
                  <a:lnTo>
                    <a:pt x="457200" y="304800"/>
                  </a:lnTo>
                  <a:lnTo>
                    <a:pt x="457200" y="309562"/>
                  </a:lnTo>
                  <a:lnTo>
                    <a:pt x="447675" y="319087"/>
                  </a:lnTo>
                  <a:lnTo>
                    <a:pt x="438150" y="333375"/>
                  </a:lnTo>
                  <a:lnTo>
                    <a:pt x="438150" y="323850"/>
                  </a:lnTo>
                  <a:lnTo>
                    <a:pt x="438150" y="319087"/>
                  </a:lnTo>
                  <a:lnTo>
                    <a:pt x="442913" y="314325"/>
                  </a:lnTo>
                  <a:lnTo>
                    <a:pt x="447675" y="309562"/>
                  </a:lnTo>
                  <a:cubicBezTo>
                    <a:pt x="447675" y="306387"/>
                    <a:pt x="448469" y="304006"/>
                    <a:pt x="450057" y="302418"/>
                  </a:cubicBezTo>
                  <a:cubicBezTo>
                    <a:pt x="451644" y="300831"/>
                    <a:pt x="452438" y="298450"/>
                    <a:pt x="452438" y="295275"/>
                  </a:cubicBezTo>
                  <a:cubicBezTo>
                    <a:pt x="455613" y="288925"/>
                    <a:pt x="458788" y="284956"/>
                    <a:pt x="461963" y="283368"/>
                  </a:cubicBezTo>
                  <a:cubicBezTo>
                    <a:pt x="465138" y="281781"/>
                    <a:pt x="469900" y="277812"/>
                    <a:pt x="476250" y="271462"/>
                  </a:cubicBezTo>
                  <a:cubicBezTo>
                    <a:pt x="485775" y="261937"/>
                    <a:pt x="493713" y="251023"/>
                    <a:pt x="500063" y="238720"/>
                  </a:cubicBezTo>
                  <a:cubicBezTo>
                    <a:pt x="506413" y="226417"/>
                    <a:pt x="514350" y="217884"/>
                    <a:pt x="523875" y="213121"/>
                  </a:cubicBezTo>
                  <a:cubicBezTo>
                    <a:pt x="523875" y="210740"/>
                    <a:pt x="525463" y="209550"/>
                    <a:pt x="528638" y="209550"/>
                  </a:cubicBezTo>
                  <a:lnTo>
                    <a:pt x="533400" y="204787"/>
                  </a:lnTo>
                  <a:lnTo>
                    <a:pt x="547688" y="185737"/>
                  </a:lnTo>
                  <a:lnTo>
                    <a:pt x="561975" y="171450"/>
                  </a:lnTo>
                  <a:cubicBezTo>
                    <a:pt x="561975" y="165100"/>
                    <a:pt x="565150" y="161925"/>
                    <a:pt x="571500" y="161925"/>
                  </a:cubicBezTo>
                  <a:lnTo>
                    <a:pt x="585788" y="141907"/>
                  </a:lnTo>
                  <a:cubicBezTo>
                    <a:pt x="592138" y="135259"/>
                    <a:pt x="596107" y="129430"/>
                    <a:pt x="597694" y="124420"/>
                  </a:cubicBezTo>
                  <a:cubicBezTo>
                    <a:pt x="599282" y="119409"/>
                    <a:pt x="603250" y="113580"/>
                    <a:pt x="609600" y="106933"/>
                  </a:cubicBezTo>
                  <a:lnTo>
                    <a:pt x="642938" y="61912"/>
                  </a:lnTo>
                  <a:cubicBezTo>
                    <a:pt x="655638" y="49212"/>
                    <a:pt x="657225" y="31750"/>
                    <a:pt x="647700" y="9525"/>
                  </a:cubicBezTo>
                  <a:cubicBezTo>
                    <a:pt x="654050" y="12700"/>
                    <a:pt x="656432" y="15081"/>
                    <a:pt x="654844" y="16668"/>
                  </a:cubicBezTo>
                  <a:cubicBezTo>
                    <a:pt x="653257" y="18256"/>
                    <a:pt x="654050" y="20637"/>
                    <a:pt x="657225" y="23812"/>
                  </a:cubicBezTo>
                  <a:cubicBezTo>
                    <a:pt x="657225" y="17462"/>
                    <a:pt x="655638" y="12700"/>
                    <a:pt x="652463" y="9525"/>
                  </a:cubicBezTo>
                  <a:cubicBezTo>
                    <a:pt x="652463" y="3175"/>
                    <a:pt x="654050" y="0"/>
                    <a:pt x="65722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3177C95-C959-B110-29E3-763C1781BDDF}"/>
                </a:ext>
              </a:extLst>
            </p:cNvPr>
            <p:cNvSpPr txBox="1"/>
            <p:nvPr/>
          </p:nvSpPr>
          <p:spPr>
            <a:xfrm>
              <a:off x="3935647" y="1406841"/>
              <a:ext cx="1422188" cy="1269269"/>
            </a:xfrm>
            <a:custGeom>
              <a:avLst/>
              <a:gdLst/>
              <a:ahLst/>
              <a:cxnLst/>
              <a:rect l="l" t="t" r="r" b="b"/>
              <a:pathLst>
                <a:path w="1081151" h="964902">
                  <a:moveTo>
                    <a:pt x="360760" y="962520"/>
                  </a:moveTo>
                  <a:cubicBezTo>
                    <a:pt x="361553" y="962520"/>
                    <a:pt x="361950" y="963314"/>
                    <a:pt x="361950" y="964902"/>
                  </a:cubicBezTo>
                  <a:lnTo>
                    <a:pt x="357188" y="964902"/>
                  </a:lnTo>
                  <a:cubicBezTo>
                    <a:pt x="358775" y="963314"/>
                    <a:pt x="359966" y="962520"/>
                    <a:pt x="360760" y="962520"/>
                  </a:cubicBezTo>
                  <a:close/>
                  <a:moveTo>
                    <a:pt x="366713" y="936327"/>
                  </a:moveTo>
                  <a:lnTo>
                    <a:pt x="366713" y="941089"/>
                  </a:lnTo>
                  <a:lnTo>
                    <a:pt x="361950" y="941089"/>
                  </a:lnTo>
                  <a:close/>
                  <a:moveTo>
                    <a:pt x="376238" y="907752"/>
                  </a:moveTo>
                  <a:cubicBezTo>
                    <a:pt x="373063" y="910927"/>
                    <a:pt x="372269" y="914101"/>
                    <a:pt x="373856" y="917277"/>
                  </a:cubicBezTo>
                  <a:cubicBezTo>
                    <a:pt x="375444" y="920452"/>
                    <a:pt x="374650" y="922039"/>
                    <a:pt x="371475" y="922039"/>
                  </a:cubicBezTo>
                  <a:cubicBezTo>
                    <a:pt x="371475" y="915689"/>
                    <a:pt x="373063" y="910927"/>
                    <a:pt x="376238" y="907752"/>
                  </a:cubicBezTo>
                  <a:close/>
                  <a:moveTo>
                    <a:pt x="842669" y="873827"/>
                  </a:moveTo>
                  <a:lnTo>
                    <a:pt x="842963" y="874414"/>
                  </a:lnTo>
                  <a:lnTo>
                    <a:pt x="841016" y="874414"/>
                  </a:lnTo>
                  <a:close/>
                  <a:moveTo>
                    <a:pt x="11906" y="870842"/>
                  </a:moveTo>
                  <a:cubicBezTo>
                    <a:pt x="13494" y="870048"/>
                    <a:pt x="15875" y="871239"/>
                    <a:pt x="19050" y="874414"/>
                  </a:cubicBezTo>
                  <a:cubicBezTo>
                    <a:pt x="15875" y="874414"/>
                    <a:pt x="14288" y="875208"/>
                    <a:pt x="14288" y="876795"/>
                  </a:cubicBezTo>
                  <a:cubicBezTo>
                    <a:pt x="14288" y="878383"/>
                    <a:pt x="12700" y="879177"/>
                    <a:pt x="9525" y="879177"/>
                  </a:cubicBezTo>
                  <a:cubicBezTo>
                    <a:pt x="9525" y="874414"/>
                    <a:pt x="10319" y="871636"/>
                    <a:pt x="11906" y="870842"/>
                  </a:cubicBezTo>
                  <a:close/>
                  <a:moveTo>
                    <a:pt x="406599" y="855364"/>
                  </a:moveTo>
                  <a:lnTo>
                    <a:pt x="392311" y="893464"/>
                  </a:lnTo>
                  <a:cubicBezTo>
                    <a:pt x="389136" y="899814"/>
                    <a:pt x="386755" y="906958"/>
                    <a:pt x="385167" y="914895"/>
                  </a:cubicBezTo>
                  <a:cubicBezTo>
                    <a:pt x="383580" y="922833"/>
                    <a:pt x="379611" y="928389"/>
                    <a:pt x="373261" y="931564"/>
                  </a:cubicBezTo>
                  <a:cubicBezTo>
                    <a:pt x="373261" y="928389"/>
                    <a:pt x="374055" y="926008"/>
                    <a:pt x="375642" y="924420"/>
                  </a:cubicBezTo>
                  <a:cubicBezTo>
                    <a:pt x="377230" y="922833"/>
                    <a:pt x="378024" y="920452"/>
                    <a:pt x="378024" y="917277"/>
                  </a:cubicBezTo>
                  <a:cubicBezTo>
                    <a:pt x="378024" y="914101"/>
                    <a:pt x="378817" y="911720"/>
                    <a:pt x="380405" y="910133"/>
                  </a:cubicBezTo>
                  <a:cubicBezTo>
                    <a:pt x="381992" y="908545"/>
                    <a:pt x="382786" y="906164"/>
                    <a:pt x="382786" y="902989"/>
                  </a:cubicBezTo>
                  <a:cubicBezTo>
                    <a:pt x="382786" y="899814"/>
                    <a:pt x="384374" y="898227"/>
                    <a:pt x="387549" y="898227"/>
                  </a:cubicBezTo>
                  <a:cubicBezTo>
                    <a:pt x="390724" y="891877"/>
                    <a:pt x="393105" y="884733"/>
                    <a:pt x="394692" y="876795"/>
                  </a:cubicBezTo>
                  <a:cubicBezTo>
                    <a:pt x="396280" y="868858"/>
                    <a:pt x="400249" y="861714"/>
                    <a:pt x="406599" y="855364"/>
                  </a:cubicBezTo>
                  <a:close/>
                  <a:moveTo>
                    <a:pt x="407194" y="848220"/>
                  </a:moveTo>
                  <a:lnTo>
                    <a:pt x="406400" y="850602"/>
                  </a:lnTo>
                  <a:lnTo>
                    <a:pt x="409575" y="850602"/>
                  </a:lnTo>
                  <a:close/>
                  <a:moveTo>
                    <a:pt x="409575" y="841077"/>
                  </a:moveTo>
                  <a:lnTo>
                    <a:pt x="407988" y="845839"/>
                  </a:lnTo>
                  <a:lnTo>
                    <a:pt x="409575" y="845839"/>
                  </a:lnTo>
                  <a:close/>
                  <a:moveTo>
                    <a:pt x="889992" y="838100"/>
                  </a:moveTo>
                  <a:cubicBezTo>
                    <a:pt x="888802" y="838497"/>
                    <a:pt x="887413" y="839489"/>
                    <a:pt x="885825" y="841077"/>
                  </a:cubicBezTo>
                  <a:cubicBezTo>
                    <a:pt x="889000" y="844252"/>
                    <a:pt x="890588" y="844252"/>
                    <a:pt x="890588" y="841077"/>
                  </a:cubicBezTo>
                  <a:lnTo>
                    <a:pt x="892269" y="838555"/>
                  </a:lnTo>
                  <a:close/>
                  <a:moveTo>
                    <a:pt x="947738" y="831552"/>
                  </a:moveTo>
                  <a:cubicBezTo>
                    <a:pt x="947738" y="834727"/>
                    <a:pt x="946944" y="836314"/>
                    <a:pt x="945356" y="836314"/>
                  </a:cubicBezTo>
                  <a:cubicBezTo>
                    <a:pt x="943769" y="836314"/>
                    <a:pt x="942975" y="837902"/>
                    <a:pt x="942975" y="841077"/>
                  </a:cubicBezTo>
                  <a:cubicBezTo>
                    <a:pt x="936625" y="837902"/>
                    <a:pt x="935038" y="835520"/>
                    <a:pt x="938213" y="833933"/>
                  </a:cubicBezTo>
                  <a:cubicBezTo>
                    <a:pt x="941388" y="832345"/>
                    <a:pt x="944563" y="831552"/>
                    <a:pt x="947738" y="831552"/>
                  </a:cubicBezTo>
                  <a:close/>
                  <a:moveTo>
                    <a:pt x="962025" y="826789"/>
                  </a:moveTo>
                  <a:cubicBezTo>
                    <a:pt x="962025" y="829964"/>
                    <a:pt x="961231" y="832345"/>
                    <a:pt x="959644" y="833933"/>
                  </a:cubicBezTo>
                  <a:cubicBezTo>
                    <a:pt x="958057" y="835520"/>
                    <a:pt x="957263" y="834727"/>
                    <a:pt x="957263" y="831552"/>
                  </a:cubicBezTo>
                  <a:cubicBezTo>
                    <a:pt x="957263" y="828377"/>
                    <a:pt x="958850" y="826789"/>
                    <a:pt x="962025" y="826789"/>
                  </a:cubicBezTo>
                  <a:close/>
                  <a:moveTo>
                    <a:pt x="694135" y="824408"/>
                  </a:moveTo>
                  <a:cubicBezTo>
                    <a:pt x="691753" y="824408"/>
                    <a:pt x="690563" y="825202"/>
                    <a:pt x="690563" y="826789"/>
                  </a:cubicBezTo>
                  <a:cubicBezTo>
                    <a:pt x="700088" y="833139"/>
                    <a:pt x="711200" y="837108"/>
                    <a:pt x="723900" y="838695"/>
                  </a:cubicBezTo>
                  <a:cubicBezTo>
                    <a:pt x="736600" y="840283"/>
                    <a:pt x="749300" y="841077"/>
                    <a:pt x="762000" y="841077"/>
                  </a:cubicBezTo>
                  <a:cubicBezTo>
                    <a:pt x="762000" y="837902"/>
                    <a:pt x="756444" y="836314"/>
                    <a:pt x="745331" y="836314"/>
                  </a:cubicBezTo>
                  <a:cubicBezTo>
                    <a:pt x="734219" y="836314"/>
                    <a:pt x="727075" y="836314"/>
                    <a:pt x="723900" y="836314"/>
                  </a:cubicBezTo>
                  <a:cubicBezTo>
                    <a:pt x="720725" y="833139"/>
                    <a:pt x="714375" y="829964"/>
                    <a:pt x="704850" y="826789"/>
                  </a:cubicBezTo>
                  <a:cubicBezTo>
                    <a:pt x="700088" y="825202"/>
                    <a:pt x="696516" y="824408"/>
                    <a:pt x="694135" y="824408"/>
                  </a:cubicBezTo>
                  <a:close/>
                  <a:moveTo>
                    <a:pt x="966788" y="822027"/>
                  </a:moveTo>
                  <a:cubicBezTo>
                    <a:pt x="969963" y="831552"/>
                    <a:pt x="968375" y="833139"/>
                    <a:pt x="962025" y="826789"/>
                  </a:cubicBezTo>
                  <a:close/>
                  <a:moveTo>
                    <a:pt x="419780" y="818625"/>
                  </a:moveTo>
                  <a:lnTo>
                    <a:pt x="423863" y="826789"/>
                  </a:lnTo>
                  <a:lnTo>
                    <a:pt x="421481" y="826789"/>
                  </a:lnTo>
                  <a:lnTo>
                    <a:pt x="419100" y="826789"/>
                  </a:lnTo>
                  <a:lnTo>
                    <a:pt x="419100" y="819645"/>
                  </a:lnTo>
                  <a:close/>
                  <a:moveTo>
                    <a:pt x="852488" y="817264"/>
                  </a:moveTo>
                  <a:lnTo>
                    <a:pt x="857250" y="817264"/>
                  </a:lnTo>
                  <a:cubicBezTo>
                    <a:pt x="857250" y="820439"/>
                    <a:pt x="856456" y="822027"/>
                    <a:pt x="854869" y="822027"/>
                  </a:cubicBezTo>
                  <a:cubicBezTo>
                    <a:pt x="853282" y="822027"/>
                    <a:pt x="852488" y="820439"/>
                    <a:pt x="852488" y="817264"/>
                  </a:cubicBezTo>
                  <a:close/>
                  <a:moveTo>
                    <a:pt x="966788" y="807739"/>
                  </a:moveTo>
                  <a:cubicBezTo>
                    <a:pt x="966788" y="817264"/>
                    <a:pt x="960438" y="823614"/>
                    <a:pt x="947738" y="826789"/>
                  </a:cubicBezTo>
                  <a:lnTo>
                    <a:pt x="914400" y="841077"/>
                  </a:lnTo>
                  <a:cubicBezTo>
                    <a:pt x="914400" y="834727"/>
                    <a:pt x="915988" y="831552"/>
                    <a:pt x="919163" y="831552"/>
                  </a:cubicBezTo>
                  <a:cubicBezTo>
                    <a:pt x="922338" y="831552"/>
                    <a:pt x="925513" y="829964"/>
                    <a:pt x="928688" y="826789"/>
                  </a:cubicBezTo>
                  <a:cubicBezTo>
                    <a:pt x="935038" y="826789"/>
                    <a:pt x="938213" y="825202"/>
                    <a:pt x="938213" y="822027"/>
                  </a:cubicBezTo>
                  <a:cubicBezTo>
                    <a:pt x="938213" y="818852"/>
                    <a:pt x="941388" y="818852"/>
                    <a:pt x="947738" y="822027"/>
                  </a:cubicBezTo>
                  <a:cubicBezTo>
                    <a:pt x="947738" y="815677"/>
                    <a:pt x="950119" y="812502"/>
                    <a:pt x="954881" y="812502"/>
                  </a:cubicBezTo>
                  <a:cubicBezTo>
                    <a:pt x="959644" y="812502"/>
                    <a:pt x="963613" y="810914"/>
                    <a:pt x="966788" y="807739"/>
                  </a:cubicBezTo>
                  <a:close/>
                  <a:moveTo>
                    <a:pt x="828675" y="807739"/>
                  </a:moveTo>
                  <a:cubicBezTo>
                    <a:pt x="822325" y="807739"/>
                    <a:pt x="817563" y="809327"/>
                    <a:pt x="814388" y="812502"/>
                  </a:cubicBezTo>
                  <a:cubicBezTo>
                    <a:pt x="817563" y="818852"/>
                    <a:pt x="822325" y="818852"/>
                    <a:pt x="828675" y="812502"/>
                  </a:cubicBezTo>
                  <a:close/>
                  <a:moveTo>
                    <a:pt x="985838" y="802977"/>
                  </a:moveTo>
                  <a:cubicBezTo>
                    <a:pt x="982663" y="802977"/>
                    <a:pt x="981075" y="803770"/>
                    <a:pt x="981075" y="805358"/>
                  </a:cubicBezTo>
                  <a:cubicBezTo>
                    <a:pt x="981075" y="806945"/>
                    <a:pt x="979488" y="807739"/>
                    <a:pt x="976313" y="807739"/>
                  </a:cubicBezTo>
                  <a:cubicBezTo>
                    <a:pt x="979488" y="807739"/>
                    <a:pt x="982663" y="806152"/>
                    <a:pt x="985838" y="802977"/>
                  </a:cubicBezTo>
                  <a:close/>
                  <a:moveTo>
                    <a:pt x="852488" y="802977"/>
                  </a:moveTo>
                  <a:cubicBezTo>
                    <a:pt x="849313" y="806152"/>
                    <a:pt x="846931" y="806945"/>
                    <a:pt x="845344" y="805358"/>
                  </a:cubicBezTo>
                  <a:lnTo>
                    <a:pt x="845161" y="805907"/>
                  </a:lnTo>
                  <a:lnTo>
                    <a:pt x="840581" y="807739"/>
                  </a:lnTo>
                  <a:cubicBezTo>
                    <a:pt x="838994" y="810914"/>
                    <a:pt x="836613" y="810914"/>
                    <a:pt x="833438" y="807739"/>
                  </a:cubicBezTo>
                  <a:lnTo>
                    <a:pt x="833438" y="817264"/>
                  </a:lnTo>
                  <a:cubicBezTo>
                    <a:pt x="839788" y="817264"/>
                    <a:pt x="843757" y="815677"/>
                    <a:pt x="845344" y="812502"/>
                  </a:cubicBezTo>
                  <a:lnTo>
                    <a:pt x="845985" y="811952"/>
                  </a:lnTo>
                  <a:lnTo>
                    <a:pt x="842963" y="812502"/>
                  </a:lnTo>
                  <a:lnTo>
                    <a:pt x="845161" y="805907"/>
                  </a:lnTo>
                  <a:close/>
                  <a:moveTo>
                    <a:pt x="870942" y="801488"/>
                  </a:moveTo>
                  <a:cubicBezTo>
                    <a:pt x="871339" y="801687"/>
                    <a:pt x="871538" y="802183"/>
                    <a:pt x="871538" y="802977"/>
                  </a:cubicBezTo>
                  <a:cubicBezTo>
                    <a:pt x="874713" y="806152"/>
                    <a:pt x="871538" y="807739"/>
                    <a:pt x="862013" y="807739"/>
                  </a:cubicBezTo>
                  <a:cubicBezTo>
                    <a:pt x="866775" y="802977"/>
                    <a:pt x="869752" y="800893"/>
                    <a:pt x="870942" y="801488"/>
                  </a:cubicBezTo>
                  <a:close/>
                  <a:moveTo>
                    <a:pt x="456010" y="795833"/>
                  </a:moveTo>
                  <a:cubicBezTo>
                    <a:pt x="456803" y="795833"/>
                    <a:pt x="457200" y="796627"/>
                    <a:pt x="457200" y="798214"/>
                  </a:cubicBezTo>
                  <a:lnTo>
                    <a:pt x="452438" y="798214"/>
                  </a:lnTo>
                  <a:cubicBezTo>
                    <a:pt x="454025" y="796627"/>
                    <a:pt x="455216" y="795833"/>
                    <a:pt x="456010" y="795833"/>
                  </a:cubicBezTo>
                  <a:close/>
                  <a:moveTo>
                    <a:pt x="881063" y="793452"/>
                  </a:moveTo>
                  <a:lnTo>
                    <a:pt x="885825" y="793452"/>
                  </a:lnTo>
                  <a:cubicBezTo>
                    <a:pt x="885825" y="796627"/>
                    <a:pt x="885031" y="798214"/>
                    <a:pt x="883444" y="798214"/>
                  </a:cubicBezTo>
                  <a:cubicBezTo>
                    <a:pt x="881857" y="798214"/>
                    <a:pt x="881063" y="796627"/>
                    <a:pt x="881063" y="793452"/>
                  </a:cubicBezTo>
                  <a:close/>
                  <a:moveTo>
                    <a:pt x="433388" y="793452"/>
                  </a:moveTo>
                  <a:lnTo>
                    <a:pt x="428625" y="798214"/>
                  </a:lnTo>
                  <a:cubicBezTo>
                    <a:pt x="428625" y="801389"/>
                    <a:pt x="429419" y="802183"/>
                    <a:pt x="431006" y="800595"/>
                  </a:cubicBezTo>
                  <a:cubicBezTo>
                    <a:pt x="432594" y="799008"/>
                    <a:pt x="433388" y="796627"/>
                    <a:pt x="433388" y="793452"/>
                  </a:cubicBezTo>
                  <a:close/>
                  <a:moveTo>
                    <a:pt x="900113" y="788689"/>
                  </a:moveTo>
                  <a:lnTo>
                    <a:pt x="909638" y="788689"/>
                  </a:lnTo>
                  <a:cubicBezTo>
                    <a:pt x="903288" y="788689"/>
                    <a:pt x="898525" y="790277"/>
                    <a:pt x="895350" y="793452"/>
                  </a:cubicBezTo>
                  <a:close/>
                  <a:moveTo>
                    <a:pt x="437555" y="781545"/>
                  </a:moveTo>
                  <a:cubicBezTo>
                    <a:pt x="436364" y="781545"/>
                    <a:pt x="434975" y="782339"/>
                    <a:pt x="433388" y="783927"/>
                  </a:cubicBezTo>
                  <a:cubicBezTo>
                    <a:pt x="430213" y="783927"/>
                    <a:pt x="427831" y="785514"/>
                    <a:pt x="426244" y="788689"/>
                  </a:cubicBezTo>
                  <a:cubicBezTo>
                    <a:pt x="424657" y="791864"/>
                    <a:pt x="427038" y="791864"/>
                    <a:pt x="433388" y="788689"/>
                  </a:cubicBezTo>
                  <a:cubicBezTo>
                    <a:pt x="439738" y="788689"/>
                    <a:pt x="442119" y="787102"/>
                    <a:pt x="440531" y="783927"/>
                  </a:cubicBezTo>
                  <a:cubicBezTo>
                    <a:pt x="439738" y="782339"/>
                    <a:pt x="438745" y="781545"/>
                    <a:pt x="437555" y="781545"/>
                  </a:cubicBezTo>
                  <a:close/>
                  <a:moveTo>
                    <a:pt x="465931" y="774402"/>
                  </a:moveTo>
                  <a:lnTo>
                    <a:pt x="465535" y="776783"/>
                  </a:lnTo>
                  <a:cubicBezTo>
                    <a:pt x="464741" y="778370"/>
                    <a:pt x="463550" y="779164"/>
                    <a:pt x="461963" y="779164"/>
                  </a:cubicBezTo>
                  <a:close/>
                  <a:moveTo>
                    <a:pt x="80963" y="774402"/>
                  </a:moveTo>
                  <a:cubicBezTo>
                    <a:pt x="80963" y="780752"/>
                    <a:pt x="79375" y="784720"/>
                    <a:pt x="76200" y="786308"/>
                  </a:cubicBezTo>
                  <a:cubicBezTo>
                    <a:pt x="73025" y="787895"/>
                    <a:pt x="71438" y="790277"/>
                    <a:pt x="71438" y="793452"/>
                  </a:cubicBezTo>
                  <a:cubicBezTo>
                    <a:pt x="68263" y="793452"/>
                    <a:pt x="68263" y="790277"/>
                    <a:pt x="71438" y="783927"/>
                  </a:cubicBezTo>
                  <a:cubicBezTo>
                    <a:pt x="74613" y="777577"/>
                    <a:pt x="77788" y="774402"/>
                    <a:pt x="80963" y="774402"/>
                  </a:cubicBezTo>
                  <a:close/>
                  <a:moveTo>
                    <a:pt x="66675" y="772392"/>
                  </a:moveTo>
                  <a:lnTo>
                    <a:pt x="66675" y="777155"/>
                  </a:lnTo>
                  <a:lnTo>
                    <a:pt x="66675" y="781917"/>
                  </a:lnTo>
                  <a:cubicBezTo>
                    <a:pt x="63500" y="785092"/>
                    <a:pt x="61913" y="791442"/>
                    <a:pt x="61913" y="800967"/>
                  </a:cubicBezTo>
                  <a:lnTo>
                    <a:pt x="52237" y="826789"/>
                  </a:lnTo>
                  <a:lnTo>
                    <a:pt x="50453" y="831552"/>
                  </a:lnTo>
                  <a:cubicBezTo>
                    <a:pt x="42863" y="850602"/>
                    <a:pt x="39068" y="858539"/>
                    <a:pt x="39068" y="855364"/>
                  </a:cubicBezTo>
                  <a:cubicBezTo>
                    <a:pt x="35248" y="858539"/>
                    <a:pt x="33338" y="863302"/>
                    <a:pt x="33338" y="869652"/>
                  </a:cubicBezTo>
                  <a:lnTo>
                    <a:pt x="33338" y="879177"/>
                  </a:lnTo>
                  <a:cubicBezTo>
                    <a:pt x="27781" y="879177"/>
                    <a:pt x="25003" y="881558"/>
                    <a:pt x="25003" y="886320"/>
                  </a:cubicBezTo>
                  <a:cubicBezTo>
                    <a:pt x="25003" y="891083"/>
                    <a:pt x="23614" y="895051"/>
                    <a:pt x="20836" y="898227"/>
                  </a:cubicBezTo>
                  <a:lnTo>
                    <a:pt x="12502" y="907752"/>
                  </a:lnTo>
                  <a:cubicBezTo>
                    <a:pt x="9724" y="907752"/>
                    <a:pt x="8335" y="906164"/>
                    <a:pt x="8335" y="902989"/>
                  </a:cubicBezTo>
                  <a:lnTo>
                    <a:pt x="12502" y="898227"/>
                  </a:lnTo>
                  <a:cubicBezTo>
                    <a:pt x="9724" y="895051"/>
                    <a:pt x="8335" y="895051"/>
                    <a:pt x="8335" y="898227"/>
                  </a:cubicBezTo>
                  <a:cubicBezTo>
                    <a:pt x="8335" y="901402"/>
                    <a:pt x="5557" y="901402"/>
                    <a:pt x="0" y="898227"/>
                  </a:cubicBezTo>
                  <a:lnTo>
                    <a:pt x="4167" y="893464"/>
                  </a:lnTo>
                  <a:lnTo>
                    <a:pt x="0" y="893464"/>
                  </a:lnTo>
                  <a:lnTo>
                    <a:pt x="9525" y="883939"/>
                  </a:lnTo>
                  <a:lnTo>
                    <a:pt x="28575" y="874414"/>
                  </a:lnTo>
                  <a:lnTo>
                    <a:pt x="33338" y="864889"/>
                  </a:lnTo>
                  <a:lnTo>
                    <a:pt x="28575" y="860127"/>
                  </a:lnTo>
                  <a:cubicBezTo>
                    <a:pt x="31750" y="860127"/>
                    <a:pt x="33338" y="858539"/>
                    <a:pt x="33338" y="855364"/>
                  </a:cubicBezTo>
                  <a:lnTo>
                    <a:pt x="33338" y="850602"/>
                  </a:lnTo>
                  <a:cubicBezTo>
                    <a:pt x="36513" y="847427"/>
                    <a:pt x="38100" y="844252"/>
                    <a:pt x="38100" y="841077"/>
                  </a:cubicBezTo>
                  <a:cubicBezTo>
                    <a:pt x="41275" y="841077"/>
                    <a:pt x="42863" y="839489"/>
                    <a:pt x="42863" y="836314"/>
                  </a:cubicBezTo>
                  <a:lnTo>
                    <a:pt x="42863" y="831254"/>
                  </a:lnTo>
                  <a:cubicBezTo>
                    <a:pt x="42863" y="827880"/>
                    <a:pt x="46038" y="822845"/>
                    <a:pt x="52388" y="816148"/>
                  </a:cubicBezTo>
                  <a:cubicBezTo>
                    <a:pt x="46038" y="816148"/>
                    <a:pt x="44450" y="814461"/>
                    <a:pt x="47625" y="811088"/>
                  </a:cubicBezTo>
                  <a:cubicBezTo>
                    <a:pt x="50800" y="807714"/>
                    <a:pt x="52388" y="804341"/>
                    <a:pt x="52388" y="800967"/>
                  </a:cubicBezTo>
                  <a:close/>
                  <a:moveTo>
                    <a:pt x="466725" y="769639"/>
                  </a:moveTo>
                  <a:cubicBezTo>
                    <a:pt x="468313" y="769639"/>
                    <a:pt x="468710" y="770433"/>
                    <a:pt x="467916" y="772020"/>
                  </a:cubicBezTo>
                  <a:lnTo>
                    <a:pt x="465931" y="774402"/>
                  </a:lnTo>
                  <a:close/>
                  <a:moveTo>
                    <a:pt x="50483" y="759162"/>
                  </a:moveTo>
                  <a:lnTo>
                    <a:pt x="52388" y="764877"/>
                  </a:lnTo>
                  <a:lnTo>
                    <a:pt x="47625" y="764877"/>
                  </a:lnTo>
                  <a:close/>
                  <a:moveTo>
                    <a:pt x="447675" y="755352"/>
                  </a:moveTo>
                  <a:cubicBezTo>
                    <a:pt x="447675" y="758527"/>
                    <a:pt x="449263" y="760114"/>
                    <a:pt x="452438" y="760114"/>
                  </a:cubicBezTo>
                  <a:lnTo>
                    <a:pt x="452438" y="755352"/>
                  </a:lnTo>
                  <a:close/>
                  <a:moveTo>
                    <a:pt x="76200" y="750589"/>
                  </a:moveTo>
                  <a:lnTo>
                    <a:pt x="80963" y="750589"/>
                  </a:lnTo>
                  <a:cubicBezTo>
                    <a:pt x="77788" y="753764"/>
                    <a:pt x="76200" y="757733"/>
                    <a:pt x="76200" y="762495"/>
                  </a:cubicBezTo>
                  <a:cubicBezTo>
                    <a:pt x="76200" y="767258"/>
                    <a:pt x="74613" y="768052"/>
                    <a:pt x="71438" y="764877"/>
                  </a:cubicBezTo>
                  <a:cubicBezTo>
                    <a:pt x="68263" y="764877"/>
                    <a:pt x="68263" y="763289"/>
                    <a:pt x="71438" y="760114"/>
                  </a:cubicBezTo>
                  <a:cubicBezTo>
                    <a:pt x="71438" y="756939"/>
                    <a:pt x="73025" y="753764"/>
                    <a:pt x="76200" y="750589"/>
                  </a:cubicBezTo>
                  <a:close/>
                  <a:moveTo>
                    <a:pt x="44649" y="749994"/>
                  </a:moveTo>
                  <a:cubicBezTo>
                    <a:pt x="46633" y="750391"/>
                    <a:pt x="49213" y="752177"/>
                    <a:pt x="52388" y="755352"/>
                  </a:cubicBezTo>
                  <a:lnTo>
                    <a:pt x="50483" y="759162"/>
                  </a:lnTo>
                  <a:lnTo>
                    <a:pt x="50006" y="757733"/>
                  </a:lnTo>
                  <a:cubicBezTo>
                    <a:pt x="48419" y="759320"/>
                    <a:pt x="47625" y="761702"/>
                    <a:pt x="47625" y="764877"/>
                  </a:cubicBezTo>
                  <a:cubicBezTo>
                    <a:pt x="41275" y="761702"/>
                    <a:pt x="38894" y="757733"/>
                    <a:pt x="40481" y="752970"/>
                  </a:cubicBezTo>
                  <a:cubicBezTo>
                    <a:pt x="41275" y="750589"/>
                    <a:pt x="42664" y="749597"/>
                    <a:pt x="44649" y="749994"/>
                  </a:cubicBezTo>
                  <a:close/>
                  <a:moveTo>
                    <a:pt x="972741" y="743445"/>
                  </a:moveTo>
                  <a:cubicBezTo>
                    <a:pt x="970360" y="743445"/>
                    <a:pt x="968375" y="744239"/>
                    <a:pt x="966788" y="745827"/>
                  </a:cubicBezTo>
                  <a:cubicBezTo>
                    <a:pt x="947738" y="752177"/>
                    <a:pt x="938213" y="755352"/>
                    <a:pt x="938213" y="755352"/>
                  </a:cubicBezTo>
                  <a:cubicBezTo>
                    <a:pt x="938213" y="758527"/>
                    <a:pt x="941388" y="759320"/>
                    <a:pt x="947738" y="757733"/>
                  </a:cubicBezTo>
                  <a:cubicBezTo>
                    <a:pt x="954088" y="756145"/>
                    <a:pt x="958850" y="753764"/>
                    <a:pt x="962025" y="750589"/>
                  </a:cubicBezTo>
                  <a:cubicBezTo>
                    <a:pt x="968375" y="750589"/>
                    <a:pt x="971550" y="749795"/>
                    <a:pt x="971550" y="748208"/>
                  </a:cubicBezTo>
                  <a:cubicBezTo>
                    <a:pt x="971550" y="746620"/>
                    <a:pt x="974725" y="745827"/>
                    <a:pt x="981075" y="745827"/>
                  </a:cubicBezTo>
                  <a:cubicBezTo>
                    <a:pt x="977900" y="744239"/>
                    <a:pt x="975122" y="743445"/>
                    <a:pt x="972741" y="743445"/>
                  </a:cubicBezTo>
                  <a:close/>
                  <a:moveTo>
                    <a:pt x="1004888" y="726777"/>
                  </a:moveTo>
                  <a:lnTo>
                    <a:pt x="1014413" y="726777"/>
                  </a:lnTo>
                  <a:cubicBezTo>
                    <a:pt x="1014413" y="729952"/>
                    <a:pt x="1012825" y="733127"/>
                    <a:pt x="1009650" y="736302"/>
                  </a:cubicBezTo>
                  <a:cubicBezTo>
                    <a:pt x="1012825" y="736302"/>
                    <a:pt x="1012825" y="737095"/>
                    <a:pt x="1009650" y="738683"/>
                  </a:cubicBezTo>
                  <a:cubicBezTo>
                    <a:pt x="1006475" y="740270"/>
                    <a:pt x="1003300" y="739477"/>
                    <a:pt x="1000125" y="736302"/>
                  </a:cubicBezTo>
                  <a:cubicBezTo>
                    <a:pt x="1003300" y="733127"/>
                    <a:pt x="1004888" y="729952"/>
                    <a:pt x="1004888" y="726777"/>
                  </a:cubicBezTo>
                  <a:close/>
                  <a:moveTo>
                    <a:pt x="1023938" y="722014"/>
                  </a:moveTo>
                  <a:cubicBezTo>
                    <a:pt x="1027113" y="725189"/>
                    <a:pt x="1027113" y="727570"/>
                    <a:pt x="1023938" y="729158"/>
                  </a:cubicBezTo>
                  <a:cubicBezTo>
                    <a:pt x="1020763" y="730745"/>
                    <a:pt x="1019175" y="729952"/>
                    <a:pt x="1019175" y="726777"/>
                  </a:cubicBezTo>
                  <a:close/>
                  <a:moveTo>
                    <a:pt x="1081151" y="680898"/>
                  </a:moveTo>
                  <a:lnTo>
                    <a:pt x="1081151" y="686672"/>
                  </a:lnTo>
                  <a:lnTo>
                    <a:pt x="1076325" y="683914"/>
                  </a:lnTo>
                  <a:close/>
                  <a:moveTo>
                    <a:pt x="1066800" y="679152"/>
                  </a:moveTo>
                  <a:lnTo>
                    <a:pt x="1071563" y="688676"/>
                  </a:lnTo>
                  <a:lnTo>
                    <a:pt x="1062038" y="688676"/>
                  </a:lnTo>
                  <a:cubicBezTo>
                    <a:pt x="1062038" y="682327"/>
                    <a:pt x="1063625" y="679152"/>
                    <a:pt x="1066800" y="679152"/>
                  </a:cubicBezTo>
                  <a:close/>
                  <a:moveTo>
                    <a:pt x="504825" y="674389"/>
                  </a:moveTo>
                  <a:cubicBezTo>
                    <a:pt x="501650" y="674389"/>
                    <a:pt x="500857" y="675977"/>
                    <a:pt x="502444" y="679152"/>
                  </a:cubicBezTo>
                  <a:cubicBezTo>
                    <a:pt x="504031" y="682327"/>
                    <a:pt x="501650" y="683914"/>
                    <a:pt x="495300" y="683914"/>
                  </a:cubicBezTo>
                  <a:cubicBezTo>
                    <a:pt x="495300" y="687089"/>
                    <a:pt x="496094" y="688676"/>
                    <a:pt x="497681" y="688676"/>
                  </a:cubicBezTo>
                  <a:cubicBezTo>
                    <a:pt x="499269" y="688676"/>
                    <a:pt x="500063" y="690264"/>
                    <a:pt x="500063" y="693439"/>
                  </a:cubicBezTo>
                  <a:cubicBezTo>
                    <a:pt x="500063" y="690264"/>
                    <a:pt x="500857" y="687089"/>
                    <a:pt x="502444" y="683914"/>
                  </a:cubicBezTo>
                  <a:cubicBezTo>
                    <a:pt x="504031" y="680739"/>
                    <a:pt x="504825" y="677564"/>
                    <a:pt x="504825" y="674389"/>
                  </a:cubicBezTo>
                  <a:close/>
                  <a:moveTo>
                    <a:pt x="77391" y="667245"/>
                  </a:moveTo>
                  <a:cubicBezTo>
                    <a:pt x="78185" y="667245"/>
                    <a:pt x="79375" y="668039"/>
                    <a:pt x="80963" y="669627"/>
                  </a:cubicBezTo>
                  <a:cubicBezTo>
                    <a:pt x="84138" y="672802"/>
                    <a:pt x="84138" y="675977"/>
                    <a:pt x="80963" y="679152"/>
                  </a:cubicBezTo>
                  <a:cubicBezTo>
                    <a:pt x="77788" y="682327"/>
                    <a:pt x="74613" y="682327"/>
                    <a:pt x="71438" y="679152"/>
                  </a:cubicBezTo>
                  <a:lnTo>
                    <a:pt x="76200" y="669627"/>
                  </a:lnTo>
                  <a:cubicBezTo>
                    <a:pt x="76200" y="668039"/>
                    <a:pt x="76597" y="667245"/>
                    <a:pt x="77391" y="667245"/>
                  </a:cubicBezTo>
                  <a:close/>
                  <a:moveTo>
                    <a:pt x="509588" y="664864"/>
                  </a:moveTo>
                  <a:lnTo>
                    <a:pt x="504825" y="669627"/>
                  </a:lnTo>
                  <a:cubicBezTo>
                    <a:pt x="504825" y="672802"/>
                    <a:pt x="505619" y="673595"/>
                    <a:pt x="507206" y="672008"/>
                  </a:cubicBezTo>
                  <a:cubicBezTo>
                    <a:pt x="508794" y="670420"/>
                    <a:pt x="509588" y="668039"/>
                    <a:pt x="509588" y="664864"/>
                  </a:cubicBezTo>
                  <a:close/>
                  <a:moveTo>
                    <a:pt x="85725" y="660102"/>
                  </a:moveTo>
                  <a:lnTo>
                    <a:pt x="90488" y="660102"/>
                  </a:lnTo>
                  <a:cubicBezTo>
                    <a:pt x="90488" y="663277"/>
                    <a:pt x="89694" y="664864"/>
                    <a:pt x="88106" y="664864"/>
                  </a:cubicBezTo>
                  <a:cubicBezTo>
                    <a:pt x="86519" y="664864"/>
                    <a:pt x="85725" y="663277"/>
                    <a:pt x="85725" y="660102"/>
                  </a:cubicBezTo>
                  <a:close/>
                  <a:moveTo>
                    <a:pt x="105296" y="650577"/>
                  </a:moveTo>
                  <a:cubicBezTo>
                    <a:pt x="102270" y="650577"/>
                    <a:pt x="100000" y="654545"/>
                    <a:pt x="98487" y="662483"/>
                  </a:cubicBezTo>
                  <a:lnTo>
                    <a:pt x="96892" y="668212"/>
                  </a:lnTo>
                  <a:close/>
                  <a:moveTo>
                    <a:pt x="82153" y="647600"/>
                  </a:moveTo>
                  <a:cubicBezTo>
                    <a:pt x="82947" y="647997"/>
                    <a:pt x="84137" y="648989"/>
                    <a:pt x="85725" y="650577"/>
                  </a:cubicBezTo>
                  <a:lnTo>
                    <a:pt x="85725" y="655339"/>
                  </a:lnTo>
                  <a:cubicBezTo>
                    <a:pt x="82550" y="652164"/>
                    <a:pt x="80963" y="649783"/>
                    <a:pt x="80963" y="648195"/>
                  </a:cubicBezTo>
                  <a:cubicBezTo>
                    <a:pt x="80963" y="647402"/>
                    <a:pt x="81359" y="647203"/>
                    <a:pt x="82153" y="647600"/>
                  </a:cubicBezTo>
                  <a:close/>
                  <a:moveTo>
                    <a:pt x="128588" y="645814"/>
                  </a:moveTo>
                  <a:cubicBezTo>
                    <a:pt x="125413" y="645814"/>
                    <a:pt x="123825" y="647402"/>
                    <a:pt x="123825" y="650577"/>
                  </a:cubicBezTo>
                  <a:cubicBezTo>
                    <a:pt x="123825" y="653752"/>
                    <a:pt x="122238" y="655339"/>
                    <a:pt x="119063" y="655339"/>
                  </a:cubicBezTo>
                  <a:lnTo>
                    <a:pt x="119063" y="650577"/>
                  </a:lnTo>
                  <a:cubicBezTo>
                    <a:pt x="122238" y="647402"/>
                    <a:pt x="125413" y="645814"/>
                    <a:pt x="128588" y="645814"/>
                  </a:cubicBezTo>
                  <a:close/>
                  <a:moveTo>
                    <a:pt x="123825" y="622002"/>
                  </a:moveTo>
                  <a:cubicBezTo>
                    <a:pt x="120650" y="622002"/>
                    <a:pt x="119063" y="624383"/>
                    <a:pt x="119063" y="629145"/>
                  </a:cubicBezTo>
                  <a:cubicBezTo>
                    <a:pt x="119063" y="633908"/>
                    <a:pt x="122238" y="636289"/>
                    <a:pt x="128588" y="636289"/>
                  </a:cubicBezTo>
                  <a:cubicBezTo>
                    <a:pt x="128588" y="633114"/>
                    <a:pt x="130175" y="629939"/>
                    <a:pt x="133350" y="626764"/>
                  </a:cubicBezTo>
                  <a:cubicBezTo>
                    <a:pt x="123825" y="629939"/>
                    <a:pt x="121444" y="629939"/>
                    <a:pt x="126206" y="626764"/>
                  </a:cubicBezTo>
                  <a:cubicBezTo>
                    <a:pt x="130969" y="623589"/>
                    <a:pt x="130175" y="622002"/>
                    <a:pt x="123825" y="622002"/>
                  </a:cubicBezTo>
                  <a:close/>
                  <a:moveTo>
                    <a:pt x="561975" y="564852"/>
                  </a:moveTo>
                  <a:cubicBezTo>
                    <a:pt x="565150" y="564852"/>
                    <a:pt x="564356" y="571202"/>
                    <a:pt x="559594" y="583902"/>
                  </a:cubicBezTo>
                  <a:cubicBezTo>
                    <a:pt x="554831" y="596602"/>
                    <a:pt x="552450" y="604539"/>
                    <a:pt x="552450" y="607714"/>
                  </a:cubicBezTo>
                  <a:cubicBezTo>
                    <a:pt x="549027" y="604539"/>
                    <a:pt x="549027" y="601364"/>
                    <a:pt x="552450" y="598189"/>
                  </a:cubicBezTo>
                  <a:lnTo>
                    <a:pt x="552450" y="583902"/>
                  </a:lnTo>
                  <a:lnTo>
                    <a:pt x="553664" y="577318"/>
                  </a:lnTo>
                  <a:close/>
                  <a:moveTo>
                    <a:pt x="319088" y="555327"/>
                  </a:moveTo>
                  <a:lnTo>
                    <a:pt x="323850" y="560089"/>
                  </a:lnTo>
                  <a:lnTo>
                    <a:pt x="328613" y="555327"/>
                  </a:lnTo>
                  <a:close/>
                  <a:moveTo>
                    <a:pt x="612279" y="506213"/>
                  </a:moveTo>
                  <a:cubicBezTo>
                    <a:pt x="615256" y="505618"/>
                    <a:pt x="619125" y="507702"/>
                    <a:pt x="623888" y="512464"/>
                  </a:cubicBezTo>
                  <a:lnTo>
                    <a:pt x="623888" y="521989"/>
                  </a:lnTo>
                  <a:lnTo>
                    <a:pt x="628650" y="517227"/>
                  </a:lnTo>
                  <a:cubicBezTo>
                    <a:pt x="631825" y="520402"/>
                    <a:pt x="632619" y="522783"/>
                    <a:pt x="631031" y="524370"/>
                  </a:cubicBezTo>
                  <a:cubicBezTo>
                    <a:pt x="629444" y="525958"/>
                    <a:pt x="630238" y="528339"/>
                    <a:pt x="633413" y="531514"/>
                  </a:cubicBezTo>
                  <a:cubicBezTo>
                    <a:pt x="633413" y="537864"/>
                    <a:pt x="635000" y="542627"/>
                    <a:pt x="638175" y="545802"/>
                  </a:cubicBezTo>
                  <a:lnTo>
                    <a:pt x="633413" y="545802"/>
                  </a:lnTo>
                  <a:lnTo>
                    <a:pt x="633413" y="620216"/>
                  </a:lnTo>
                  <a:lnTo>
                    <a:pt x="633413" y="652809"/>
                  </a:lnTo>
                  <a:lnTo>
                    <a:pt x="633413" y="690016"/>
                  </a:lnTo>
                  <a:cubicBezTo>
                    <a:pt x="633413" y="705494"/>
                    <a:pt x="634975" y="717896"/>
                    <a:pt x="638101" y="727223"/>
                  </a:cubicBezTo>
                  <a:cubicBezTo>
                    <a:pt x="647527" y="736500"/>
                    <a:pt x="656952" y="742701"/>
                    <a:pt x="666378" y="745827"/>
                  </a:cubicBezTo>
                  <a:cubicBezTo>
                    <a:pt x="682104" y="755352"/>
                    <a:pt x="707231" y="756939"/>
                    <a:pt x="741760" y="750589"/>
                  </a:cubicBezTo>
                  <a:cubicBezTo>
                    <a:pt x="741760" y="756939"/>
                    <a:pt x="747254" y="758527"/>
                    <a:pt x="758242" y="755352"/>
                  </a:cubicBezTo>
                  <a:cubicBezTo>
                    <a:pt x="769231" y="752177"/>
                    <a:pt x="776288" y="750589"/>
                    <a:pt x="779413" y="750589"/>
                  </a:cubicBezTo>
                  <a:cubicBezTo>
                    <a:pt x="785714" y="750589"/>
                    <a:pt x="789645" y="749795"/>
                    <a:pt x="791208" y="748208"/>
                  </a:cubicBezTo>
                  <a:cubicBezTo>
                    <a:pt x="792770" y="746620"/>
                    <a:pt x="796702" y="745827"/>
                    <a:pt x="803002" y="745827"/>
                  </a:cubicBezTo>
                  <a:lnTo>
                    <a:pt x="826517" y="745827"/>
                  </a:lnTo>
                  <a:lnTo>
                    <a:pt x="892448" y="728339"/>
                  </a:lnTo>
                  <a:cubicBezTo>
                    <a:pt x="908174" y="725462"/>
                    <a:pt x="921531" y="722560"/>
                    <a:pt x="932520" y="719633"/>
                  </a:cubicBezTo>
                  <a:cubicBezTo>
                    <a:pt x="943509" y="716706"/>
                    <a:pt x="955278" y="713804"/>
                    <a:pt x="967829" y="710926"/>
                  </a:cubicBezTo>
                  <a:cubicBezTo>
                    <a:pt x="974130" y="710926"/>
                    <a:pt x="978843" y="709463"/>
                    <a:pt x="981968" y="706536"/>
                  </a:cubicBezTo>
                  <a:cubicBezTo>
                    <a:pt x="985094" y="703609"/>
                    <a:pt x="991369" y="702146"/>
                    <a:pt x="1000795" y="702146"/>
                  </a:cubicBezTo>
                  <a:lnTo>
                    <a:pt x="1024384" y="693439"/>
                  </a:lnTo>
                  <a:lnTo>
                    <a:pt x="1043211" y="693439"/>
                  </a:lnTo>
                  <a:cubicBezTo>
                    <a:pt x="1040086" y="690264"/>
                    <a:pt x="1041648" y="688676"/>
                    <a:pt x="1047899" y="688676"/>
                  </a:cubicBezTo>
                  <a:cubicBezTo>
                    <a:pt x="1051024" y="688676"/>
                    <a:pt x="1052587" y="689470"/>
                    <a:pt x="1052587" y="691058"/>
                  </a:cubicBezTo>
                  <a:cubicBezTo>
                    <a:pt x="1052587" y="692645"/>
                    <a:pt x="1055737" y="691852"/>
                    <a:pt x="1062038" y="688676"/>
                  </a:cubicBezTo>
                  <a:cubicBezTo>
                    <a:pt x="1062038" y="691852"/>
                    <a:pt x="1060773" y="693439"/>
                    <a:pt x="1058243" y="693439"/>
                  </a:cubicBezTo>
                  <a:lnTo>
                    <a:pt x="1054447" y="693439"/>
                  </a:lnTo>
                  <a:cubicBezTo>
                    <a:pt x="1049338" y="699789"/>
                    <a:pt x="1045518" y="701377"/>
                    <a:pt x="1042988" y="698202"/>
                  </a:cubicBezTo>
                  <a:cubicBezTo>
                    <a:pt x="1042988" y="712092"/>
                    <a:pt x="1039887" y="718541"/>
                    <a:pt x="1033686" y="717549"/>
                  </a:cubicBezTo>
                  <a:lnTo>
                    <a:pt x="1033463" y="717468"/>
                  </a:lnTo>
                  <a:lnTo>
                    <a:pt x="1029593" y="716061"/>
                  </a:lnTo>
                  <a:cubicBezTo>
                    <a:pt x="1026617" y="714473"/>
                    <a:pt x="1023144" y="711695"/>
                    <a:pt x="1019175" y="707727"/>
                  </a:cubicBezTo>
                  <a:cubicBezTo>
                    <a:pt x="1019175" y="710902"/>
                    <a:pt x="1018381" y="714870"/>
                    <a:pt x="1016794" y="719633"/>
                  </a:cubicBezTo>
                  <a:cubicBezTo>
                    <a:pt x="1015207" y="724395"/>
                    <a:pt x="1012825" y="723602"/>
                    <a:pt x="1009650" y="717252"/>
                  </a:cubicBezTo>
                  <a:lnTo>
                    <a:pt x="1000125" y="726777"/>
                  </a:lnTo>
                  <a:cubicBezTo>
                    <a:pt x="996950" y="723602"/>
                    <a:pt x="995363" y="723602"/>
                    <a:pt x="995363" y="726777"/>
                  </a:cubicBezTo>
                  <a:cubicBezTo>
                    <a:pt x="992188" y="729952"/>
                    <a:pt x="990600" y="733127"/>
                    <a:pt x="990600" y="736302"/>
                  </a:cubicBezTo>
                  <a:cubicBezTo>
                    <a:pt x="984250" y="736302"/>
                    <a:pt x="979488" y="737889"/>
                    <a:pt x="976313" y="741064"/>
                  </a:cubicBezTo>
                  <a:cubicBezTo>
                    <a:pt x="982663" y="744239"/>
                    <a:pt x="986632" y="744239"/>
                    <a:pt x="988219" y="741064"/>
                  </a:cubicBezTo>
                  <a:cubicBezTo>
                    <a:pt x="989806" y="737889"/>
                    <a:pt x="993775" y="736302"/>
                    <a:pt x="1000125" y="736302"/>
                  </a:cubicBezTo>
                  <a:cubicBezTo>
                    <a:pt x="1000125" y="739477"/>
                    <a:pt x="992188" y="749002"/>
                    <a:pt x="976313" y="764877"/>
                  </a:cubicBezTo>
                  <a:cubicBezTo>
                    <a:pt x="969963" y="764877"/>
                    <a:pt x="963613" y="768052"/>
                    <a:pt x="957263" y="774402"/>
                  </a:cubicBezTo>
                  <a:cubicBezTo>
                    <a:pt x="954088" y="777577"/>
                    <a:pt x="952500" y="780752"/>
                    <a:pt x="952500" y="783927"/>
                  </a:cubicBezTo>
                  <a:cubicBezTo>
                    <a:pt x="936625" y="790277"/>
                    <a:pt x="928688" y="793452"/>
                    <a:pt x="928688" y="793452"/>
                  </a:cubicBezTo>
                  <a:lnTo>
                    <a:pt x="923925" y="793452"/>
                  </a:lnTo>
                  <a:cubicBezTo>
                    <a:pt x="923925" y="793452"/>
                    <a:pt x="920750" y="795039"/>
                    <a:pt x="914400" y="798214"/>
                  </a:cubicBezTo>
                  <a:cubicBezTo>
                    <a:pt x="917575" y="798214"/>
                    <a:pt x="919163" y="791864"/>
                    <a:pt x="919163" y="779164"/>
                  </a:cubicBezTo>
                  <a:cubicBezTo>
                    <a:pt x="922338" y="775989"/>
                    <a:pt x="923925" y="775989"/>
                    <a:pt x="923925" y="779164"/>
                  </a:cubicBezTo>
                  <a:cubicBezTo>
                    <a:pt x="927100" y="779164"/>
                    <a:pt x="928688" y="778370"/>
                    <a:pt x="928688" y="776783"/>
                  </a:cubicBezTo>
                  <a:cubicBezTo>
                    <a:pt x="928688" y="775195"/>
                    <a:pt x="930275" y="774402"/>
                    <a:pt x="933450" y="774402"/>
                  </a:cubicBezTo>
                  <a:cubicBezTo>
                    <a:pt x="936625" y="774402"/>
                    <a:pt x="939007" y="773608"/>
                    <a:pt x="940594" y="772020"/>
                  </a:cubicBezTo>
                  <a:cubicBezTo>
                    <a:pt x="942181" y="770433"/>
                    <a:pt x="944563" y="769639"/>
                    <a:pt x="947738" y="769639"/>
                  </a:cubicBezTo>
                  <a:lnTo>
                    <a:pt x="947738" y="764877"/>
                  </a:lnTo>
                  <a:lnTo>
                    <a:pt x="938213" y="764877"/>
                  </a:lnTo>
                  <a:cubicBezTo>
                    <a:pt x="935038" y="764877"/>
                    <a:pt x="932656" y="766464"/>
                    <a:pt x="931069" y="769639"/>
                  </a:cubicBezTo>
                  <a:cubicBezTo>
                    <a:pt x="929482" y="772814"/>
                    <a:pt x="927100" y="774402"/>
                    <a:pt x="923925" y="774402"/>
                  </a:cubicBezTo>
                  <a:cubicBezTo>
                    <a:pt x="917575" y="777577"/>
                    <a:pt x="912813" y="779164"/>
                    <a:pt x="909638" y="779164"/>
                  </a:cubicBezTo>
                  <a:cubicBezTo>
                    <a:pt x="906463" y="779164"/>
                    <a:pt x="904875" y="780752"/>
                    <a:pt x="904875" y="783927"/>
                  </a:cubicBezTo>
                  <a:cubicBezTo>
                    <a:pt x="882650" y="790277"/>
                    <a:pt x="869950" y="795039"/>
                    <a:pt x="866775" y="798214"/>
                  </a:cubicBezTo>
                  <a:lnTo>
                    <a:pt x="857250" y="798214"/>
                  </a:lnTo>
                  <a:cubicBezTo>
                    <a:pt x="850900" y="801389"/>
                    <a:pt x="848519" y="804564"/>
                    <a:pt x="850106" y="807739"/>
                  </a:cubicBezTo>
                  <a:lnTo>
                    <a:pt x="849918" y="808867"/>
                  </a:lnTo>
                  <a:lnTo>
                    <a:pt x="857250" y="807739"/>
                  </a:lnTo>
                  <a:lnTo>
                    <a:pt x="857250" y="812502"/>
                  </a:lnTo>
                  <a:lnTo>
                    <a:pt x="847725" y="818852"/>
                  </a:lnTo>
                  <a:lnTo>
                    <a:pt x="847725" y="817264"/>
                  </a:lnTo>
                  <a:lnTo>
                    <a:pt x="842963" y="822027"/>
                  </a:lnTo>
                  <a:lnTo>
                    <a:pt x="847725" y="818852"/>
                  </a:lnTo>
                  <a:lnTo>
                    <a:pt x="847725" y="826789"/>
                  </a:lnTo>
                  <a:cubicBezTo>
                    <a:pt x="850900" y="826789"/>
                    <a:pt x="856456" y="825995"/>
                    <a:pt x="864394" y="824408"/>
                  </a:cubicBezTo>
                  <a:cubicBezTo>
                    <a:pt x="872332" y="822820"/>
                    <a:pt x="873125" y="818852"/>
                    <a:pt x="866775" y="812502"/>
                  </a:cubicBezTo>
                  <a:cubicBezTo>
                    <a:pt x="869950" y="812502"/>
                    <a:pt x="872332" y="813295"/>
                    <a:pt x="873919" y="814883"/>
                  </a:cubicBezTo>
                  <a:cubicBezTo>
                    <a:pt x="875506" y="816470"/>
                    <a:pt x="877888" y="817264"/>
                    <a:pt x="881063" y="817264"/>
                  </a:cubicBezTo>
                  <a:cubicBezTo>
                    <a:pt x="877888" y="817264"/>
                    <a:pt x="879475" y="814089"/>
                    <a:pt x="885825" y="807739"/>
                  </a:cubicBezTo>
                  <a:lnTo>
                    <a:pt x="900113" y="807739"/>
                  </a:lnTo>
                  <a:cubicBezTo>
                    <a:pt x="903288" y="807739"/>
                    <a:pt x="905669" y="806945"/>
                    <a:pt x="907256" y="805358"/>
                  </a:cubicBezTo>
                  <a:cubicBezTo>
                    <a:pt x="908844" y="803770"/>
                    <a:pt x="911225" y="802977"/>
                    <a:pt x="914400" y="802977"/>
                  </a:cubicBezTo>
                  <a:cubicBezTo>
                    <a:pt x="917575" y="802977"/>
                    <a:pt x="920750" y="801389"/>
                    <a:pt x="923925" y="798214"/>
                  </a:cubicBezTo>
                  <a:lnTo>
                    <a:pt x="928688" y="798214"/>
                  </a:lnTo>
                  <a:cubicBezTo>
                    <a:pt x="928688" y="795039"/>
                    <a:pt x="929482" y="794245"/>
                    <a:pt x="931069" y="795833"/>
                  </a:cubicBezTo>
                  <a:cubicBezTo>
                    <a:pt x="932656" y="797420"/>
                    <a:pt x="933450" y="796627"/>
                    <a:pt x="933450" y="793452"/>
                  </a:cubicBezTo>
                  <a:cubicBezTo>
                    <a:pt x="939800" y="793452"/>
                    <a:pt x="943769" y="791864"/>
                    <a:pt x="945356" y="788689"/>
                  </a:cubicBezTo>
                  <a:cubicBezTo>
                    <a:pt x="946944" y="785514"/>
                    <a:pt x="950913" y="785514"/>
                    <a:pt x="957263" y="788689"/>
                  </a:cubicBezTo>
                  <a:cubicBezTo>
                    <a:pt x="957263" y="795039"/>
                    <a:pt x="952500" y="799802"/>
                    <a:pt x="942975" y="802977"/>
                  </a:cubicBezTo>
                  <a:cubicBezTo>
                    <a:pt x="933450" y="806152"/>
                    <a:pt x="925513" y="809327"/>
                    <a:pt x="919163" y="812502"/>
                  </a:cubicBezTo>
                  <a:lnTo>
                    <a:pt x="890588" y="826789"/>
                  </a:lnTo>
                  <a:cubicBezTo>
                    <a:pt x="887413" y="826789"/>
                    <a:pt x="884238" y="828377"/>
                    <a:pt x="881063" y="831552"/>
                  </a:cubicBezTo>
                  <a:cubicBezTo>
                    <a:pt x="877888" y="834727"/>
                    <a:pt x="873125" y="836314"/>
                    <a:pt x="866775" y="836314"/>
                  </a:cubicBezTo>
                  <a:cubicBezTo>
                    <a:pt x="869950" y="839489"/>
                    <a:pt x="874713" y="840283"/>
                    <a:pt x="881063" y="838695"/>
                  </a:cubicBezTo>
                  <a:lnTo>
                    <a:pt x="890848" y="833803"/>
                  </a:lnTo>
                  <a:lnTo>
                    <a:pt x="890588" y="831552"/>
                  </a:lnTo>
                  <a:lnTo>
                    <a:pt x="904875" y="826789"/>
                  </a:lnTo>
                  <a:cubicBezTo>
                    <a:pt x="904875" y="829964"/>
                    <a:pt x="902494" y="833139"/>
                    <a:pt x="897731" y="836314"/>
                  </a:cubicBezTo>
                  <a:lnTo>
                    <a:pt x="896449" y="836925"/>
                  </a:lnTo>
                  <a:lnTo>
                    <a:pt x="900113" y="836314"/>
                  </a:lnTo>
                  <a:lnTo>
                    <a:pt x="904875" y="841077"/>
                  </a:lnTo>
                  <a:lnTo>
                    <a:pt x="895350" y="845839"/>
                  </a:lnTo>
                  <a:lnTo>
                    <a:pt x="885825" y="855364"/>
                  </a:lnTo>
                  <a:lnTo>
                    <a:pt x="881063" y="855364"/>
                  </a:lnTo>
                  <a:cubicBezTo>
                    <a:pt x="874713" y="855364"/>
                    <a:pt x="871538" y="856952"/>
                    <a:pt x="871538" y="860127"/>
                  </a:cubicBezTo>
                  <a:cubicBezTo>
                    <a:pt x="868363" y="860127"/>
                    <a:pt x="866775" y="860784"/>
                    <a:pt x="866775" y="862099"/>
                  </a:cubicBezTo>
                  <a:cubicBezTo>
                    <a:pt x="866775" y="863413"/>
                    <a:pt x="865188" y="864071"/>
                    <a:pt x="862013" y="864071"/>
                  </a:cubicBezTo>
                  <a:cubicBezTo>
                    <a:pt x="858838" y="864071"/>
                    <a:pt x="856456" y="864740"/>
                    <a:pt x="854869" y="866080"/>
                  </a:cubicBezTo>
                  <a:cubicBezTo>
                    <a:pt x="853282" y="867419"/>
                    <a:pt x="850900" y="868089"/>
                    <a:pt x="847725" y="868089"/>
                  </a:cubicBezTo>
                  <a:lnTo>
                    <a:pt x="847725" y="872033"/>
                  </a:lnTo>
                  <a:lnTo>
                    <a:pt x="842669" y="873827"/>
                  </a:lnTo>
                  <a:lnTo>
                    <a:pt x="841772" y="872033"/>
                  </a:lnTo>
                  <a:cubicBezTo>
                    <a:pt x="840978" y="872033"/>
                    <a:pt x="839788" y="872827"/>
                    <a:pt x="838200" y="874414"/>
                  </a:cubicBezTo>
                  <a:lnTo>
                    <a:pt x="841016" y="874414"/>
                  </a:lnTo>
                  <a:lnTo>
                    <a:pt x="839391" y="874991"/>
                  </a:lnTo>
                  <a:cubicBezTo>
                    <a:pt x="835422" y="875648"/>
                    <a:pt x="830263" y="875977"/>
                    <a:pt x="823913" y="875977"/>
                  </a:cubicBezTo>
                  <a:cubicBezTo>
                    <a:pt x="804863" y="881285"/>
                    <a:pt x="795338" y="883939"/>
                    <a:pt x="795338" y="883939"/>
                  </a:cubicBezTo>
                  <a:lnTo>
                    <a:pt x="790575" y="883939"/>
                  </a:lnTo>
                  <a:cubicBezTo>
                    <a:pt x="787400" y="883939"/>
                    <a:pt x="785813" y="884733"/>
                    <a:pt x="785813" y="886320"/>
                  </a:cubicBezTo>
                  <a:cubicBezTo>
                    <a:pt x="785813" y="887908"/>
                    <a:pt x="784225" y="888702"/>
                    <a:pt x="781050" y="888702"/>
                  </a:cubicBezTo>
                  <a:cubicBezTo>
                    <a:pt x="774700" y="895051"/>
                    <a:pt x="768350" y="893464"/>
                    <a:pt x="762000" y="883939"/>
                  </a:cubicBezTo>
                  <a:cubicBezTo>
                    <a:pt x="755650" y="890289"/>
                    <a:pt x="750888" y="891877"/>
                    <a:pt x="747713" y="888702"/>
                  </a:cubicBezTo>
                  <a:cubicBezTo>
                    <a:pt x="750888" y="885526"/>
                    <a:pt x="746125" y="883939"/>
                    <a:pt x="733425" y="883939"/>
                  </a:cubicBezTo>
                  <a:lnTo>
                    <a:pt x="733425" y="879772"/>
                  </a:lnTo>
                  <a:lnTo>
                    <a:pt x="728663" y="883939"/>
                  </a:lnTo>
                  <a:lnTo>
                    <a:pt x="723900" y="879772"/>
                  </a:lnTo>
                  <a:cubicBezTo>
                    <a:pt x="720725" y="879772"/>
                    <a:pt x="719138" y="879077"/>
                    <a:pt x="719138" y="877688"/>
                  </a:cubicBezTo>
                  <a:cubicBezTo>
                    <a:pt x="719138" y="876299"/>
                    <a:pt x="717550" y="875605"/>
                    <a:pt x="714375" y="875605"/>
                  </a:cubicBezTo>
                  <a:lnTo>
                    <a:pt x="709613" y="875605"/>
                  </a:lnTo>
                  <a:cubicBezTo>
                    <a:pt x="706438" y="872827"/>
                    <a:pt x="703263" y="871438"/>
                    <a:pt x="700088" y="871438"/>
                  </a:cubicBezTo>
                  <a:cubicBezTo>
                    <a:pt x="687388" y="865881"/>
                    <a:pt x="676275" y="858936"/>
                    <a:pt x="666750" y="850602"/>
                  </a:cubicBezTo>
                  <a:cubicBezTo>
                    <a:pt x="660400" y="847427"/>
                    <a:pt x="656431" y="844252"/>
                    <a:pt x="654844" y="841077"/>
                  </a:cubicBezTo>
                  <a:cubicBezTo>
                    <a:pt x="653257" y="837902"/>
                    <a:pt x="650875" y="834727"/>
                    <a:pt x="647700" y="831552"/>
                  </a:cubicBezTo>
                  <a:cubicBezTo>
                    <a:pt x="638175" y="828377"/>
                    <a:pt x="631825" y="822027"/>
                    <a:pt x="628650" y="812502"/>
                  </a:cubicBezTo>
                  <a:lnTo>
                    <a:pt x="614363" y="783927"/>
                  </a:lnTo>
                  <a:cubicBezTo>
                    <a:pt x="608013" y="777577"/>
                    <a:pt x="604838" y="769639"/>
                    <a:pt x="604838" y="760114"/>
                  </a:cubicBezTo>
                  <a:cubicBezTo>
                    <a:pt x="601663" y="756939"/>
                    <a:pt x="600075" y="747414"/>
                    <a:pt x="600075" y="731539"/>
                  </a:cubicBezTo>
                  <a:cubicBezTo>
                    <a:pt x="593725" y="712489"/>
                    <a:pt x="592138" y="701377"/>
                    <a:pt x="595313" y="698202"/>
                  </a:cubicBezTo>
                  <a:cubicBezTo>
                    <a:pt x="595313" y="691852"/>
                    <a:pt x="596107" y="686295"/>
                    <a:pt x="597694" y="681533"/>
                  </a:cubicBezTo>
                  <a:cubicBezTo>
                    <a:pt x="599281" y="676770"/>
                    <a:pt x="600075" y="671214"/>
                    <a:pt x="600075" y="664864"/>
                  </a:cubicBezTo>
                  <a:cubicBezTo>
                    <a:pt x="603250" y="661689"/>
                    <a:pt x="604838" y="650577"/>
                    <a:pt x="604838" y="631527"/>
                  </a:cubicBezTo>
                  <a:cubicBezTo>
                    <a:pt x="604838" y="622002"/>
                    <a:pt x="607219" y="598983"/>
                    <a:pt x="611981" y="562470"/>
                  </a:cubicBezTo>
                  <a:cubicBezTo>
                    <a:pt x="616744" y="525958"/>
                    <a:pt x="615950" y="507702"/>
                    <a:pt x="609600" y="507702"/>
                  </a:cubicBezTo>
                  <a:cubicBezTo>
                    <a:pt x="610394" y="506908"/>
                    <a:pt x="611287" y="506412"/>
                    <a:pt x="612279" y="506213"/>
                  </a:cubicBezTo>
                  <a:close/>
                  <a:moveTo>
                    <a:pt x="319088" y="474364"/>
                  </a:moveTo>
                  <a:cubicBezTo>
                    <a:pt x="322263" y="474364"/>
                    <a:pt x="323850" y="475158"/>
                    <a:pt x="323850" y="476745"/>
                  </a:cubicBezTo>
                  <a:cubicBezTo>
                    <a:pt x="323850" y="478333"/>
                    <a:pt x="322263" y="479127"/>
                    <a:pt x="319088" y="479127"/>
                  </a:cubicBezTo>
                  <a:close/>
                  <a:moveTo>
                    <a:pt x="500063" y="464839"/>
                  </a:moveTo>
                  <a:lnTo>
                    <a:pt x="500063" y="479127"/>
                  </a:lnTo>
                  <a:cubicBezTo>
                    <a:pt x="496888" y="479127"/>
                    <a:pt x="495300" y="476745"/>
                    <a:pt x="495300" y="471983"/>
                  </a:cubicBezTo>
                  <a:cubicBezTo>
                    <a:pt x="495300" y="467220"/>
                    <a:pt x="496888" y="464839"/>
                    <a:pt x="500063" y="464839"/>
                  </a:cubicBezTo>
                  <a:close/>
                  <a:moveTo>
                    <a:pt x="738188" y="416842"/>
                  </a:moveTo>
                  <a:cubicBezTo>
                    <a:pt x="738188" y="420017"/>
                    <a:pt x="738982" y="422411"/>
                    <a:pt x="740569" y="424023"/>
                  </a:cubicBezTo>
                  <a:cubicBezTo>
                    <a:pt x="742156" y="425635"/>
                    <a:pt x="742950" y="428054"/>
                    <a:pt x="742950" y="431278"/>
                  </a:cubicBezTo>
                  <a:cubicBezTo>
                    <a:pt x="742950" y="424829"/>
                    <a:pt x="741363" y="420017"/>
                    <a:pt x="738188" y="416842"/>
                  </a:cubicBezTo>
                  <a:close/>
                  <a:moveTo>
                    <a:pt x="742950" y="388639"/>
                  </a:moveTo>
                  <a:lnTo>
                    <a:pt x="741820" y="392030"/>
                  </a:lnTo>
                  <a:lnTo>
                    <a:pt x="741015" y="391530"/>
                  </a:lnTo>
                  <a:lnTo>
                    <a:pt x="740424" y="389481"/>
                  </a:lnTo>
                  <a:close/>
                  <a:moveTo>
                    <a:pt x="633413" y="364827"/>
                  </a:moveTo>
                  <a:cubicBezTo>
                    <a:pt x="636588" y="368002"/>
                    <a:pt x="638175" y="372764"/>
                    <a:pt x="638175" y="379114"/>
                  </a:cubicBezTo>
                  <a:cubicBezTo>
                    <a:pt x="638175" y="375939"/>
                    <a:pt x="636588" y="373558"/>
                    <a:pt x="633413" y="371970"/>
                  </a:cubicBezTo>
                  <a:cubicBezTo>
                    <a:pt x="630238" y="370383"/>
                    <a:pt x="630238" y="368002"/>
                    <a:pt x="633413" y="364827"/>
                  </a:cubicBezTo>
                  <a:close/>
                  <a:moveTo>
                    <a:pt x="747713" y="336252"/>
                  </a:moveTo>
                  <a:lnTo>
                    <a:pt x="747713" y="345777"/>
                  </a:lnTo>
                  <a:lnTo>
                    <a:pt x="752475" y="345777"/>
                  </a:lnTo>
                  <a:cubicBezTo>
                    <a:pt x="749300" y="352127"/>
                    <a:pt x="746919" y="353714"/>
                    <a:pt x="745331" y="350539"/>
                  </a:cubicBezTo>
                  <a:cubicBezTo>
                    <a:pt x="743744" y="347364"/>
                    <a:pt x="744538" y="342602"/>
                    <a:pt x="747713" y="336252"/>
                  </a:cubicBezTo>
                  <a:close/>
                  <a:moveTo>
                    <a:pt x="752475" y="317202"/>
                  </a:moveTo>
                  <a:lnTo>
                    <a:pt x="752475" y="326727"/>
                  </a:lnTo>
                  <a:cubicBezTo>
                    <a:pt x="749300" y="329902"/>
                    <a:pt x="747713" y="328314"/>
                    <a:pt x="747713" y="321964"/>
                  </a:cubicBezTo>
                  <a:close/>
                  <a:moveTo>
                    <a:pt x="754063" y="302914"/>
                  </a:moveTo>
                  <a:lnTo>
                    <a:pt x="757238" y="302914"/>
                  </a:lnTo>
                  <a:cubicBezTo>
                    <a:pt x="754063" y="306089"/>
                    <a:pt x="752475" y="310852"/>
                    <a:pt x="752475" y="317202"/>
                  </a:cubicBezTo>
                  <a:lnTo>
                    <a:pt x="752475" y="307677"/>
                  </a:lnTo>
                  <a:close/>
                  <a:moveTo>
                    <a:pt x="552450" y="294059"/>
                  </a:moveTo>
                  <a:cubicBezTo>
                    <a:pt x="552450" y="300508"/>
                    <a:pt x="554831" y="306151"/>
                    <a:pt x="559594" y="310988"/>
                  </a:cubicBezTo>
                  <a:lnTo>
                    <a:pt x="562841" y="318683"/>
                  </a:lnTo>
                  <a:lnTo>
                    <a:pt x="559594" y="313406"/>
                  </a:lnTo>
                  <a:cubicBezTo>
                    <a:pt x="558007" y="306957"/>
                    <a:pt x="555625" y="300508"/>
                    <a:pt x="552450" y="294059"/>
                  </a:cubicBezTo>
                  <a:close/>
                  <a:moveTo>
                    <a:pt x="757238" y="293389"/>
                  </a:moveTo>
                  <a:lnTo>
                    <a:pt x="754063" y="302914"/>
                  </a:lnTo>
                  <a:lnTo>
                    <a:pt x="752475" y="302914"/>
                  </a:lnTo>
                  <a:cubicBezTo>
                    <a:pt x="752475" y="299739"/>
                    <a:pt x="754063" y="296564"/>
                    <a:pt x="757238" y="293389"/>
                  </a:cubicBezTo>
                  <a:close/>
                  <a:moveTo>
                    <a:pt x="223838" y="288627"/>
                  </a:moveTo>
                  <a:cubicBezTo>
                    <a:pt x="220663" y="288627"/>
                    <a:pt x="219075" y="290214"/>
                    <a:pt x="219075" y="293389"/>
                  </a:cubicBezTo>
                  <a:lnTo>
                    <a:pt x="214313" y="302914"/>
                  </a:lnTo>
                  <a:lnTo>
                    <a:pt x="214313" y="317202"/>
                  </a:lnTo>
                  <a:lnTo>
                    <a:pt x="219075" y="307677"/>
                  </a:lnTo>
                  <a:cubicBezTo>
                    <a:pt x="219075" y="304502"/>
                    <a:pt x="219869" y="301327"/>
                    <a:pt x="221456" y="298152"/>
                  </a:cubicBezTo>
                  <a:cubicBezTo>
                    <a:pt x="223044" y="294977"/>
                    <a:pt x="223838" y="291802"/>
                    <a:pt x="223838" y="288627"/>
                  </a:cubicBezTo>
                  <a:close/>
                  <a:moveTo>
                    <a:pt x="762000" y="186754"/>
                  </a:moveTo>
                  <a:lnTo>
                    <a:pt x="760810" y="188205"/>
                  </a:lnTo>
                  <a:cubicBezTo>
                    <a:pt x="760016" y="189817"/>
                    <a:pt x="760412" y="190623"/>
                    <a:pt x="762000" y="190623"/>
                  </a:cubicBezTo>
                  <a:lnTo>
                    <a:pt x="762000" y="188614"/>
                  </a:lnTo>
                  <a:close/>
                  <a:moveTo>
                    <a:pt x="581025" y="160039"/>
                  </a:moveTo>
                  <a:cubicBezTo>
                    <a:pt x="565150" y="163214"/>
                    <a:pt x="554831" y="172739"/>
                    <a:pt x="550069" y="188614"/>
                  </a:cubicBezTo>
                  <a:cubicBezTo>
                    <a:pt x="545306" y="204489"/>
                    <a:pt x="544513" y="217189"/>
                    <a:pt x="547688" y="226714"/>
                  </a:cubicBezTo>
                  <a:cubicBezTo>
                    <a:pt x="547688" y="242589"/>
                    <a:pt x="551656" y="257670"/>
                    <a:pt x="559594" y="271958"/>
                  </a:cubicBezTo>
                  <a:cubicBezTo>
                    <a:pt x="567532" y="286245"/>
                    <a:pt x="574675" y="299739"/>
                    <a:pt x="581025" y="312439"/>
                  </a:cubicBezTo>
                  <a:cubicBezTo>
                    <a:pt x="584200" y="309264"/>
                    <a:pt x="585788" y="296564"/>
                    <a:pt x="585788" y="274339"/>
                  </a:cubicBezTo>
                  <a:cubicBezTo>
                    <a:pt x="592138" y="248939"/>
                    <a:pt x="595313" y="233064"/>
                    <a:pt x="595313" y="226714"/>
                  </a:cubicBezTo>
                  <a:cubicBezTo>
                    <a:pt x="598488" y="217189"/>
                    <a:pt x="600869" y="203695"/>
                    <a:pt x="602456" y="186233"/>
                  </a:cubicBezTo>
                  <a:cubicBezTo>
                    <a:pt x="604044" y="168770"/>
                    <a:pt x="596900" y="160039"/>
                    <a:pt x="581025" y="160039"/>
                  </a:cubicBezTo>
                  <a:close/>
                  <a:moveTo>
                    <a:pt x="295275" y="93364"/>
                  </a:moveTo>
                  <a:lnTo>
                    <a:pt x="300038" y="93364"/>
                  </a:lnTo>
                  <a:cubicBezTo>
                    <a:pt x="303213" y="93364"/>
                    <a:pt x="304800" y="94158"/>
                    <a:pt x="304800" y="95745"/>
                  </a:cubicBezTo>
                  <a:cubicBezTo>
                    <a:pt x="304800" y="97333"/>
                    <a:pt x="306388" y="98127"/>
                    <a:pt x="309563" y="98127"/>
                  </a:cubicBezTo>
                  <a:cubicBezTo>
                    <a:pt x="315913" y="98127"/>
                    <a:pt x="320675" y="99714"/>
                    <a:pt x="323850" y="102889"/>
                  </a:cubicBezTo>
                  <a:cubicBezTo>
                    <a:pt x="327025" y="102889"/>
                    <a:pt x="328613" y="101302"/>
                    <a:pt x="328613" y="98127"/>
                  </a:cubicBezTo>
                  <a:cubicBezTo>
                    <a:pt x="334963" y="98127"/>
                    <a:pt x="338138" y="101302"/>
                    <a:pt x="338138" y="107652"/>
                  </a:cubicBezTo>
                  <a:lnTo>
                    <a:pt x="352425" y="117177"/>
                  </a:lnTo>
                  <a:cubicBezTo>
                    <a:pt x="358775" y="117177"/>
                    <a:pt x="365125" y="120352"/>
                    <a:pt x="371475" y="126702"/>
                  </a:cubicBezTo>
                  <a:lnTo>
                    <a:pt x="371475" y="140989"/>
                  </a:lnTo>
                  <a:cubicBezTo>
                    <a:pt x="371475" y="144164"/>
                    <a:pt x="373063" y="147339"/>
                    <a:pt x="376238" y="150514"/>
                  </a:cubicBezTo>
                  <a:cubicBezTo>
                    <a:pt x="379413" y="150514"/>
                    <a:pt x="384175" y="153714"/>
                    <a:pt x="390525" y="160113"/>
                  </a:cubicBezTo>
                  <a:lnTo>
                    <a:pt x="400050" y="169713"/>
                  </a:lnTo>
                  <a:lnTo>
                    <a:pt x="400050" y="179387"/>
                  </a:lnTo>
                  <a:cubicBezTo>
                    <a:pt x="400050" y="182562"/>
                    <a:pt x="400844" y="183355"/>
                    <a:pt x="402431" y="181768"/>
                  </a:cubicBezTo>
                  <a:cubicBezTo>
                    <a:pt x="404019" y="180180"/>
                    <a:pt x="404813" y="180974"/>
                    <a:pt x="404813" y="184149"/>
                  </a:cubicBezTo>
                  <a:cubicBezTo>
                    <a:pt x="404813" y="190598"/>
                    <a:pt x="403225" y="193823"/>
                    <a:pt x="400050" y="193823"/>
                  </a:cubicBezTo>
                  <a:cubicBezTo>
                    <a:pt x="396875" y="193823"/>
                    <a:pt x="393700" y="195410"/>
                    <a:pt x="390525" y="198586"/>
                  </a:cubicBezTo>
                  <a:cubicBezTo>
                    <a:pt x="384175" y="205035"/>
                    <a:pt x="378619" y="212265"/>
                    <a:pt x="373856" y="220277"/>
                  </a:cubicBezTo>
                  <a:cubicBezTo>
                    <a:pt x="369094" y="228289"/>
                    <a:pt x="363538" y="235520"/>
                    <a:pt x="357188" y="241969"/>
                  </a:cubicBezTo>
                  <a:cubicBezTo>
                    <a:pt x="350838" y="248369"/>
                    <a:pt x="345281" y="255587"/>
                    <a:pt x="340519" y="263623"/>
                  </a:cubicBezTo>
                  <a:cubicBezTo>
                    <a:pt x="335756" y="271660"/>
                    <a:pt x="330200" y="278878"/>
                    <a:pt x="323850" y="285278"/>
                  </a:cubicBezTo>
                  <a:cubicBezTo>
                    <a:pt x="323850" y="291678"/>
                    <a:pt x="322263" y="294877"/>
                    <a:pt x="319088" y="294877"/>
                  </a:cubicBezTo>
                  <a:lnTo>
                    <a:pt x="257175" y="429716"/>
                  </a:lnTo>
                  <a:cubicBezTo>
                    <a:pt x="250825" y="439340"/>
                    <a:pt x="246063" y="449770"/>
                    <a:pt x="242888" y="461007"/>
                  </a:cubicBezTo>
                  <a:cubicBezTo>
                    <a:pt x="239713" y="472243"/>
                    <a:pt x="234950" y="482674"/>
                    <a:pt x="228600" y="492298"/>
                  </a:cubicBezTo>
                  <a:lnTo>
                    <a:pt x="228600" y="477862"/>
                  </a:lnTo>
                  <a:lnTo>
                    <a:pt x="176213" y="588590"/>
                  </a:lnTo>
                  <a:cubicBezTo>
                    <a:pt x="179388" y="591814"/>
                    <a:pt x="185738" y="593427"/>
                    <a:pt x="195263" y="593427"/>
                  </a:cubicBezTo>
                  <a:cubicBezTo>
                    <a:pt x="195263" y="602952"/>
                    <a:pt x="200025" y="607714"/>
                    <a:pt x="209550" y="607714"/>
                  </a:cubicBezTo>
                  <a:cubicBezTo>
                    <a:pt x="212725" y="607714"/>
                    <a:pt x="214313" y="606127"/>
                    <a:pt x="214313" y="602952"/>
                  </a:cubicBezTo>
                  <a:lnTo>
                    <a:pt x="219075" y="598189"/>
                  </a:lnTo>
                  <a:lnTo>
                    <a:pt x="238125" y="562173"/>
                  </a:lnTo>
                  <a:lnTo>
                    <a:pt x="252413" y="530696"/>
                  </a:lnTo>
                  <a:cubicBezTo>
                    <a:pt x="258763" y="524693"/>
                    <a:pt x="261938" y="520203"/>
                    <a:pt x="261938" y="517227"/>
                  </a:cubicBezTo>
                  <a:cubicBezTo>
                    <a:pt x="265113" y="514052"/>
                    <a:pt x="266700" y="510877"/>
                    <a:pt x="266700" y="507702"/>
                  </a:cubicBezTo>
                  <a:cubicBezTo>
                    <a:pt x="266700" y="504527"/>
                    <a:pt x="268288" y="501352"/>
                    <a:pt x="271463" y="498177"/>
                  </a:cubicBezTo>
                  <a:cubicBezTo>
                    <a:pt x="277813" y="491628"/>
                    <a:pt x="280988" y="480193"/>
                    <a:pt x="280988" y="463872"/>
                  </a:cubicBezTo>
                  <a:cubicBezTo>
                    <a:pt x="280988" y="467146"/>
                    <a:pt x="282550" y="468783"/>
                    <a:pt x="285676" y="468783"/>
                  </a:cubicBezTo>
                  <a:cubicBezTo>
                    <a:pt x="288801" y="445913"/>
                    <a:pt x="298128" y="421406"/>
                    <a:pt x="313655" y="395262"/>
                  </a:cubicBezTo>
                  <a:lnTo>
                    <a:pt x="346398" y="307081"/>
                  </a:lnTo>
                  <a:lnTo>
                    <a:pt x="388442" y="233560"/>
                  </a:lnTo>
                  <a:lnTo>
                    <a:pt x="431006" y="160039"/>
                  </a:lnTo>
                  <a:cubicBezTo>
                    <a:pt x="431006" y="169415"/>
                    <a:pt x="427831" y="177253"/>
                    <a:pt x="421481" y="183554"/>
                  </a:cubicBezTo>
                  <a:cubicBezTo>
                    <a:pt x="421481" y="189805"/>
                    <a:pt x="418306" y="196055"/>
                    <a:pt x="411956" y="202306"/>
                  </a:cubicBezTo>
                  <a:lnTo>
                    <a:pt x="411956" y="211682"/>
                  </a:lnTo>
                  <a:cubicBezTo>
                    <a:pt x="408781" y="211682"/>
                    <a:pt x="407194" y="213270"/>
                    <a:pt x="407194" y="216445"/>
                  </a:cubicBezTo>
                  <a:cubicBezTo>
                    <a:pt x="407194" y="219570"/>
                    <a:pt x="406400" y="221914"/>
                    <a:pt x="404813" y="223477"/>
                  </a:cubicBezTo>
                  <a:cubicBezTo>
                    <a:pt x="403225" y="225040"/>
                    <a:pt x="402431" y="227384"/>
                    <a:pt x="402431" y="230509"/>
                  </a:cubicBezTo>
                  <a:lnTo>
                    <a:pt x="388516" y="259233"/>
                  </a:lnTo>
                  <a:cubicBezTo>
                    <a:pt x="373038" y="278382"/>
                    <a:pt x="363761" y="299119"/>
                    <a:pt x="360685" y="321443"/>
                  </a:cubicBezTo>
                  <a:lnTo>
                    <a:pt x="351458" y="340568"/>
                  </a:lnTo>
                  <a:cubicBezTo>
                    <a:pt x="351458" y="343743"/>
                    <a:pt x="349895" y="346942"/>
                    <a:pt x="346770" y="350167"/>
                  </a:cubicBezTo>
                  <a:cubicBezTo>
                    <a:pt x="346770" y="353342"/>
                    <a:pt x="347551" y="354929"/>
                    <a:pt x="349114" y="354929"/>
                  </a:cubicBezTo>
                  <a:cubicBezTo>
                    <a:pt x="350676" y="354929"/>
                    <a:pt x="349895" y="358105"/>
                    <a:pt x="346770" y="364454"/>
                  </a:cubicBezTo>
                  <a:lnTo>
                    <a:pt x="346770" y="354929"/>
                  </a:lnTo>
                  <a:lnTo>
                    <a:pt x="342156" y="378816"/>
                  </a:lnTo>
                  <a:cubicBezTo>
                    <a:pt x="342156" y="382041"/>
                    <a:pt x="341387" y="385241"/>
                    <a:pt x="339849" y="388416"/>
                  </a:cubicBezTo>
                  <a:cubicBezTo>
                    <a:pt x="338311" y="391591"/>
                    <a:pt x="337542" y="394791"/>
                    <a:pt x="337542" y="398015"/>
                  </a:cubicBezTo>
                  <a:cubicBezTo>
                    <a:pt x="334417" y="404365"/>
                    <a:pt x="331316" y="410728"/>
                    <a:pt x="328241" y="417102"/>
                  </a:cubicBezTo>
                  <a:lnTo>
                    <a:pt x="325920" y="426739"/>
                  </a:lnTo>
                  <a:lnTo>
                    <a:pt x="328613" y="426739"/>
                  </a:lnTo>
                  <a:cubicBezTo>
                    <a:pt x="328613" y="428326"/>
                    <a:pt x="328216" y="429120"/>
                    <a:pt x="327422" y="429120"/>
                  </a:cubicBezTo>
                  <a:lnTo>
                    <a:pt x="325634" y="427928"/>
                  </a:lnTo>
                  <a:lnTo>
                    <a:pt x="323627" y="436264"/>
                  </a:lnTo>
                  <a:lnTo>
                    <a:pt x="323627" y="445789"/>
                  </a:lnTo>
                  <a:cubicBezTo>
                    <a:pt x="320502" y="448964"/>
                    <a:pt x="318939" y="453441"/>
                    <a:pt x="318939" y="459221"/>
                  </a:cubicBezTo>
                  <a:cubicBezTo>
                    <a:pt x="318939" y="465000"/>
                    <a:pt x="317401" y="466501"/>
                    <a:pt x="314325" y="463723"/>
                  </a:cubicBezTo>
                  <a:lnTo>
                    <a:pt x="314325" y="484708"/>
                  </a:lnTo>
                  <a:cubicBezTo>
                    <a:pt x="311150" y="487535"/>
                    <a:pt x="307975" y="494555"/>
                    <a:pt x="304800" y="505767"/>
                  </a:cubicBezTo>
                  <a:cubicBezTo>
                    <a:pt x="304800" y="508545"/>
                    <a:pt x="304006" y="511335"/>
                    <a:pt x="302419" y="514138"/>
                  </a:cubicBezTo>
                  <a:cubicBezTo>
                    <a:pt x="300832" y="516941"/>
                    <a:pt x="300038" y="521146"/>
                    <a:pt x="300038" y="526752"/>
                  </a:cubicBezTo>
                  <a:cubicBezTo>
                    <a:pt x="300038" y="529927"/>
                    <a:pt x="299244" y="533895"/>
                    <a:pt x="297656" y="538658"/>
                  </a:cubicBezTo>
                  <a:cubicBezTo>
                    <a:pt x="296069" y="543420"/>
                    <a:pt x="295275" y="547389"/>
                    <a:pt x="295275" y="550564"/>
                  </a:cubicBezTo>
                  <a:cubicBezTo>
                    <a:pt x="298450" y="550564"/>
                    <a:pt x="303213" y="542627"/>
                    <a:pt x="309563" y="526752"/>
                  </a:cubicBezTo>
                  <a:cubicBezTo>
                    <a:pt x="309563" y="526752"/>
                    <a:pt x="312738" y="518343"/>
                    <a:pt x="319088" y="501525"/>
                  </a:cubicBezTo>
                  <a:cubicBezTo>
                    <a:pt x="322263" y="498747"/>
                    <a:pt x="324644" y="497358"/>
                    <a:pt x="326231" y="497358"/>
                  </a:cubicBezTo>
                  <a:cubicBezTo>
                    <a:pt x="327819" y="497358"/>
                    <a:pt x="330200" y="494555"/>
                    <a:pt x="333375" y="488949"/>
                  </a:cubicBezTo>
                  <a:cubicBezTo>
                    <a:pt x="333375" y="486121"/>
                    <a:pt x="334169" y="484013"/>
                    <a:pt x="335756" y="482624"/>
                  </a:cubicBezTo>
                  <a:cubicBezTo>
                    <a:pt x="337344" y="481235"/>
                    <a:pt x="338138" y="479127"/>
                    <a:pt x="338138" y="476299"/>
                  </a:cubicBezTo>
                  <a:cubicBezTo>
                    <a:pt x="338138" y="470693"/>
                    <a:pt x="339725" y="467890"/>
                    <a:pt x="342900" y="467890"/>
                  </a:cubicBezTo>
                  <a:cubicBezTo>
                    <a:pt x="342900" y="470718"/>
                    <a:pt x="339725" y="480540"/>
                    <a:pt x="333375" y="497358"/>
                  </a:cubicBezTo>
                  <a:cubicBezTo>
                    <a:pt x="333375" y="514176"/>
                    <a:pt x="331788" y="523973"/>
                    <a:pt x="328613" y="526752"/>
                  </a:cubicBezTo>
                  <a:lnTo>
                    <a:pt x="330382" y="535596"/>
                  </a:lnTo>
                  <a:lnTo>
                    <a:pt x="330994" y="531514"/>
                  </a:lnTo>
                  <a:cubicBezTo>
                    <a:pt x="332581" y="521989"/>
                    <a:pt x="334963" y="517227"/>
                    <a:pt x="338138" y="517227"/>
                  </a:cubicBezTo>
                  <a:cubicBezTo>
                    <a:pt x="338138" y="529927"/>
                    <a:pt x="336550" y="542627"/>
                    <a:pt x="333375" y="555327"/>
                  </a:cubicBezTo>
                  <a:cubicBezTo>
                    <a:pt x="330200" y="568027"/>
                    <a:pt x="327025" y="580727"/>
                    <a:pt x="323850" y="593427"/>
                  </a:cubicBezTo>
                  <a:cubicBezTo>
                    <a:pt x="323850" y="612477"/>
                    <a:pt x="322263" y="623589"/>
                    <a:pt x="319088" y="626764"/>
                  </a:cubicBezTo>
                  <a:cubicBezTo>
                    <a:pt x="319088" y="633114"/>
                    <a:pt x="318294" y="638670"/>
                    <a:pt x="316706" y="643433"/>
                  </a:cubicBezTo>
                  <a:lnTo>
                    <a:pt x="314886" y="656179"/>
                  </a:lnTo>
                  <a:lnTo>
                    <a:pt x="316706" y="658911"/>
                  </a:lnTo>
                  <a:cubicBezTo>
                    <a:pt x="316706" y="659705"/>
                    <a:pt x="315913" y="660102"/>
                    <a:pt x="314325" y="660102"/>
                  </a:cubicBezTo>
                  <a:lnTo>
                    <a:pt x="314325" y="679152"/>
                  </a:lnTo>
                  <a:cubicBezTo>
                    <a:pt x="314325" y="682327"/>
                    <a:pt x="315119" y="684708"/>
                    <a:pt x="316706" y="686295"/>
                  </a:cubicBezTo>
                  <a:cubicBezTo>
                    <a:pt x="318294" y="687883"/>
                    <a:pt x="319088" y="690264"/>
                    <a:pt x="319088" y="693439"/>
                  </a:cubicBezTo>
                  <a:cubicBezTo>
                    <a:pt x="319088" y="696614"/>
                    <a:pt x="317500" y="699789"/>
                    <a:pt x="314325" y="702964"/>
                  </a:cubicBezTo>
                  <a:cubicBezTo>
                    <a:pt x="311051" y="706139"/>
                    <a:pt x="311051" y="709314"/>
                    <a:pt x="314325" y="712489"/>
                  </a:cubicBezTo>
                  <a:cubicBezTo>
                    <a:pt x="311051" y="712489"/>
                    <a:pt x="309414" y="714077"/>
                    <a:pt x="309414" y="717252"/>
                  </a:cubicBezTo>
                  <a:cubicBezTo>
                    <a:pt x="302915" y="717252"/>
                    <a:pt x="300484" y="718045"/>
                    <a:pt x="302121" y="719633"/>
                  </a:cubicBezTo>
                  <a:cubicBezTo>
                    <a:pt x="303758" y="721220"/>
                    <a:pt x="302940" y="723602"/>
                    <a:pt x="299666" y="726777"/>
                  </a:cubicBezTo>
                  <a:cubicBezTo>
                    <a:pt x="289942" y="733127"/>
                    <a:pt x="281831" y="733127"/>
                    <a:pt x="275332" y="726777"/>
                  </a:cubicBezTo>
                  <a:cubicBezTo>
                    <a:pt x="255786" y="720427"/>
                    <a:pt x="247650" y="717252"/>
                    <a:pt x="250924" y="717252"/>
                  </a:cubicBezTo>
                  <a:lnTo>
                    <a:pt x="221605" y="702964"/>
                  </a:lnTo>
                  <a:cubicBezTo>
                    <a:pt x="215107" y="696614"/>
                    <a:pt x="206995" y="691852"/>
                    <a:pt x="197272" y="688676"/>
                  </a:cubicBezTo>
                  <a:lnTo>
                    <a:pt x="172864" y="669627"/>
                  </a:lnTo>
                  <a:cubicBezTo>
                    <a:pt x="166365" y="666452"/>
                    <a:pt x="162297" y="663277"/>
                    <a:pt x="160660" y="660102"/>
                  </a:cubicBezTo>
                  <a:cubicBezTo>
                    <a:pt x="159023" y="656927"/>
                    <a:pt x="154955" y="652164"/>
                    <a:pt x="148456" y="645814"/>
                  </a:cubicBezTo>
                  <a:cubicBezTo>
                    <a:pt x="145182" y="645814"/>
                    <a:pt x="143545" y="645020"/>
                    <a:pt x="143545" y="643433"/>
                  </a:cubicBezTo>
                  <a:cubicBezTo>
                    <a:pt x="143545" y="641845"/>
                    <a:pt x="141933" y="641052"/>
                    <a:pt x="138708" y="641052"/>
                  </a:cubicBezTo>
                  <a:cubicBezTo>
                    <a:pt x="135434" y="637877"/>
                    <a:pt x="132184" y="637877"/>
                    <a:pt x="128960" y="641052"/>
                  </a:cubicBezTo>
                  <a:cubicBezTo>
                    <a:pt x="128960" y="637877"/>
                    <a:pt x="127323" y="636289"/>
                    <a:pt x="124048" y="636289"/>
                  </a:cubicBezTo>
                  <a:lnTo>
                    <a:pt x="114300" y="645814"/>
                  </a:lnTo>
                  <a:cubicBezTo>
                    <a:pt x="114300" y="652164"/>
                    <a:pt x="112713" y="656927"/>
                    <a:pt x="109538" y="660102"/>
                  </a:cubicBezTo>
                  <a:cubicBezTo>
                    <a:pt x="112713" y="660102"/>
                    <a:pt x="114300" y="661689"/>
                    <a:pt x="114300" y="664864"/>
                  </a:cubicBezTo>
                  <a:cubicBezTo>
                    <a:pt x="114300" y="668039"/>
                    <a:pt x="115119" y="668833"/>
                    <a:pt x="116756" y="667245"/>
                  </a:cubicBezTo>
                  <a:cubicBezTo>
                    <a:pt x="118393" y="665658"/>
                    <a:pt x="119212" y="666452"/>
                    <a:pt x="119212" y="669627"/>
                  </a:cubicBezTo>
                  <a:cubicBezTo>
                    <a:pt x="115937" y="669627"/>
                    <a:pt x="114300" y="671214"/>
                    <a:pt x="114300" y="674389"/>
                  </a:cubicBezTo>
                  <a:lnTo>
                    <a:pt x="100757" y="688676"/>
                  </a:lnTo>
                  <a:lnTo>
                    <a:pt x="105296" y="688676"/>
                  </a:lnTo>
                  <a:lnTo>
                    <a:pt x="96218" y="707727"/>
                  </a:lnTo>
                  <a:cubicBezTo>
                    <a:pt x="90215" y="714077"/>
                    <a:pt x="88726" y="717252"/>
                    <a:pt x="91753" y="717252"/>
                  </a:cubicBezTo>
                  <a:cubicBezTo>
                    <a:pt x="85750" y="717252"/>
                    <a:pt x="83493" y="715664"/>
                    <a:pt x="84981" y="712489"/>
                  </a:cubicBezTo>
                  <a:cubicBezTo>
                    <a:pt x="86469" y="709314"/>
                    <a:pt x="88726" y="709314"/>
                    <a:pt x="91753" y="712489"/>
                  </a:cubicBezTo>
                  <a:lnTo>
                    <a:pt x="91753" y="707727"/>
                  </a:lnTo>
                  <a:cubicBezTo>
                    <a:pt x="91753" y="701377"/>
                    <a:pt x="92497" y="696614"/>
                    <a:pt x="93985" y="693439"/>
                  </a:cubicBezTo>
                  <a:cubicBezTo>
                    <a:pt x="95473" y="690264"/>
                    <a:pt x="96218" y="687089"/>
                    <a:pt x="96218" y="683914"/>
                  </a:cubicBezTo>
                  <a:lnTo>
                    <a:pt x="91753" y="683914"/>
                  </a:lnTo>
                  <a:cubicBezTo>
                    <a:pt x="91753" y="683914"/>
                    <a:pt x="94754" y="682327"/>
                    <a:pt x="100757" y="679152"/>
                  </a:cubicBezTo>
                  <a:cubicBezTo>
                    <a:pt x="100757" y="675977"/>
                    <a:pt x="100000" y="674389"/>
                    <a:pt x="98487" y="674389"/>
                  </a:cubicBezTo>
                  <a:cubicBezTo>
                    <a:pt x="97731" y="674389"/>
                    <a:pt x="97163" y="673992"/>
                    <a:pt x="96785" y="673198"/>
                  </a:cubicBezTo>
                  <a:lnTo>
                    <a:pt x="96319" y="670267"/>
                  </a:lnTo>
                  <a:lnTo>
                    <a:pt x="95669" y="672603"/>
                  </a:lnTo>
                  <a:cubicBezTo>
                    <a:pt x="94546" y="675381"/>
                    <a:pt x="93241" y="677564"/>
                    <a:pt x="91753" y="679152"/>
                  </a:cubicBezTo>
                  <a:lnTo>
                    <a:pt x="78209" y="722014"/>
                  </a:lnTo>
                  <a:cubicBezTo>
                    <a:pt x="72207" y="728364"/>
                    <a:pt x="69205" y="734714"/>
                    <a:pt x="69205" y="741064"/>
                  </a:cubicBezTo>
                  <a:cubicBezTo>
                    <a:pt x="69205" y="741064"/>
                    <a:pt x="67692" y="744239"/>
                    <a:pt x="64666" y="750589"/>
                  </a:cubicBezTo>
                  <a:lnTo>
                    <a:pt x="64666" y="760114"/>
                  </a:lnTo>
                  <a:cubicBezTo>
                    <a:pt x="58663" y="766464"/>
                    <a:pt x="55662" y="771227"/>
                    <a:pt x="55662" y="774402"/>
                  </a:cubicBezTo>
                  <a:cubicBezTo>
                    <a:pt x="52636" y="777577"/>
                    <a:pt x="51123" y="783927"/>
                    <a:pt x="51123" y="793452"/>
                  </a:cubicBezTo>
                  <a:lnTo>
                    <a:pt x="33114" y="845839"/>
                  </a:lnTo>
                  <a:lnTo>
                    <a:pt x="33114" y="850602"/>
                  </a:lnTo>
                  <a:cubicBezTo>
                    <a:pt x="30088" y="847427"/>
                    <a:pt x="28575" y="849014"/>
                    <a:pt x="28575" y="855364"/>
                  </a:cubicBezTo>
                  <a:cubicBezTo>
                    <a:pt x="28575" y="861714"/>
                    <a:pt x="25400" y="864889"/>
                    <a:pt x="19050" y="864889"/>
                  </a:cubicBezTo>
                  <a:cubicBezTo>
                    <a:pt x="19050" y="864889"/>
                    <a:pt x="22225" y="856952"/>
                    <a:pt x="28575" y="841077"/>
                  </a:cubicBezTo>
                  <a:cubicBezTo>
                    <a:pt x="28575" y="834875"/>
                    <a:pt x="29369" y="830212"/>
                    <a:pt x="30956" y="827087"/>
                  </a:cubicBezTo>
                  <a:cubicBezTo>
                    <a:pt x="32544" y="823961"/>
                    <a:pt x="33338" y="819298"/>
                    <a:pt x="33338" y="813097"/>
                  </a:cubicBezTo>
                  <a:lnTo>
                    <a:pt x="47625" y="794419"/>
                  </a:lnTo>
                  <a:cubicBezTo>
                    <a:pt x="47625" y="788218"/>
                    <a:pt x="48419" y="783555"/>
                    <a:pt x="50006" y="780429"/>
                  </a:cubicBezTo>
                  <a:cubicBezTo>
                    <a:pt x="51594" y="777304"/>
                    <a:pt x="52388" y="772640"/>
                    <a:pt x="52388" y="766439"/>
                  </a:cubicBezTo>
                  <a:cubicBezTo>
                    <a:pt x="52388" y="763314"/>
                    <a:pt x="53182" y="760982"/>
                    <a:pt x="54769" y="759444"/>
                  </a:cubicBezTo>
                  <a:cubicBezTo>
                    <a:pt x="56356" y="757906"/>
                    <a:pt x="57150" y="755575"/>
                    <a:pt x="57150" y="752449"/>
                  </a:cubicBezTo>
                  <a:lnTo>
                    <a:pt x="66675" y="743073"/>
                  </a:lnTo>
                  <a:cubicBezTo>
                    <a:pt x="66675" y="736872"/>
                    <a:pt x="68263" y="732209"/>
                    <a:pt x="71438" y="729083"/>
                  </a:cubicBezTo>
                  <a:cubicBezTo>
                    <a:pt x="71438" y="722882"/>
                    <a:pt x="72232" y="719782"/>
                    <a:pt x="73819" y="719782"/>
                  </a:cubicBezTo>
                  <a:cubicBezTo>
                    <a:pt x="75406" y="719782"/>
                    <a:pt x="74613" y="716681"/>
                    <a:pt x="71438" y="710480"/>
                  </a:cubicBezTo>
                  <a:cubicBezTo>
                    <a:pt x="77788" y="710480"/>
                    <a:pt x="80963" y="705792"/>
                    <a:pt x="80963" y="696416"/>
                  </a:cubicBezTo>
                  <a:cubicBezTo>
                    <a:pt x="80963" y="693340"/>
                    <a:pt x="82550" y="689470"/>
                    <a:pt x="85725" y="684807"/>
                  </a:cubicBezTo>
                  <a:cubicBezTo>
                    <a:pt x="88900" y="680144"/>
                    <a:pt x="88900" y="676249"/>
                    <a:pt x="85725" y="673124"/>
                  </a:cubicBezTo>
                  <a:cubicBezTo>
                    <a:pt x="88900" y="669999"/>
                    <a:pt x="90488" y="669217"/>
                    <a:pt x="90488" y="670780"/>
                  </a:cubicBezTo>
                  <a:cubicBezTo>
                    <a:pt x="90488" y="672343"/>
                    <a:pt x="92075" y="670023"/>
                    <a:pt x="95250" y="663822"/>
                  </a:cubicBezTo>
                  <a:cubicBezTo>
                    <a:pt x="95250" y="660697"/>
                    <a:pt x="96007" y="658353"/>
                    <a:pt x="97520" y="656790"/>
                  </a:cubicBezTo>
                  <a:cubicBezTo>
                    <a:pt x="99033" y="655227"/>
                    <a:pt x="99789" y="652908"/>
                    <a:pt x="99789" y="649832"/>
                  </a:cubicBezTo>
                  <a:cubicBezTo>
                    <a:pt x="105792" y="631130"/>
                    <a:pt x="108794" y="620240"/>
                    <a:pt x="108794" y="617165"/>
                  </a:cubicBezTo>
                  <a:cubicBezTo>
                    <a:pt x="105767" y="620240"/>
                    <a:pt x="102766" y="621778"/>
                    <a:pt x="99789" y="621778"/>
                  </a:cubicBezTo>
                  <a:cubicBezTo>
                    <a:pt x="99789" y="618702"/>
                    <a:pt x="101290" y="617165"/>
                    <a:pt x="104291" y="617165"/>
                  </a:cubicBezTo>
                  <a:cubicBezTo>
                    <a:pt x="107293" y="617165"/>
                    <a:pt x="108794" y="615602"/>
                    <a:pt x="108794" y="612477"/>
                  </a:cubicBezTo>
                  <a:cubicBezTo>
                    <a:pt x="108794" y="605779"/>
                    <a:pt x="105792" y="605779"/>
                    <a:pt x="99789" y="612477"/>
                  </a:cubicBezTo>
                  <a:cubicBezTo>
                    <a:pt x="102766" y="609153"/>
                    <a:pt x="101253" y="602480"/>
                    <a:pt x="95250" y="592459"/>
                  </a:cubicBezTo>
                  <a:lnTo>
                    <a:pt x="71438" y="572367"/>
                  </a:lnTo>
                  <a:cubicBezTo>
                    <a:pt x="61913" y="565670"/>
                    <a:pt x="53182" y="559816"/>
                    <a:pt x="45244" y="554806"/>
                  </a:cubicBezTo>
                  <a:cubicBezTo>
                    <a:pt x="37306" y="549795"/>
                    <a:pt x="30163" y="542279"/>
                    <a:pt x="23813" y="532258"/>
                  </a:cubicBezTo>
                  <a:cubicBezTo>
                    <a:pt x="30163" y="528934"/>
                    <a:pt x="38894" y="529778"/>
                    <a:pt x="50006" y="534788"/>
                  </a:cubicBezTo>
                  <a:cubicBezTo>
                    <a:pt x="61119" y="539799"/>
                    <a:pt x="69850" y="543966"/>
                    <a:pt x="76200" y="547290"/>
                  </a:cubicBezTo>
                  <a:cubicBezTo>
                    <a:pt x="73025" y="547290"/>
                    <a:pt x="80888" y="550638"/>
                    <a:pt x="99789" y="557336"/>
                  </a:cubicBezTo>
                  <a:lnTo>
                    <a:pt x="108794" y="562321"/>
                  </a:lnTo>
                  <a:cubicBezTo>
                    <a:pt x="114796" y="562321"/>
                    <a:pt x="119311" y="560660"/>
                    <a:pt x="122337" y="557336"/>
                  </a:cubicBezTo>
                  <a:lnTo>
                    <a:pt x="122337" y="567382"/>
                  </a:lnTo>
                  <a:lnTo>
                    <a:pt x="135880" y="517227"/>
                  </a:lnTo>
                  <a:lnTo>
                    <a:pt x="140345" y="512464"/>
                  </a:lnTo>
                  <a:lnTo>
                    <a:pt x="153888" y="479127"/>
                  </a:lnTo>
                  <a:lnTo>
                    <a:pt x="149424" y="479127"/>
                  </a:lnTo>
                  <a:cubicBezTo>
                    <a:pt x="149424" y="475952"/>
                    <a:pt x="150912" y="474364"/>
                    <a:pt x="153888" y="474364"/>
                  </a:cubicBezTo>
                  <a:lnTo>
                    <a:pt x="158428" y="464839"/>
                  </a:lnTo>
                  <a:lnTo>
                    <a:pt x="158428" y="460077"/>
                  </a:lnTo>
                  <a:lnTo>
                    <a:pt x="158428" y="445789"/>
                  </a:lnTo>
                  <a:cubicBezTo>
                    <a:pt x="161404" y="445789"/>
                    <a:pt x="162893" y="447377"/>
                    <a:pt x="162893" y="450552"/>
                  </a:cubicBezTo>
                  <a:lnTo>
                    <a:pt x="171971" y="421977"/>
                  </a:lnTo>
                  <a:lnTo>
                    <a:pt x="180975" y="398164"/>
                  </a:lnTo>
                  <a:cubicBezTo>
                    <a:pt x="180975" y="394989"/>
                    <a:pt x="182563" y="391814"/>
                    <a:pt x="185738" y="388639"/>
                  </a:cubicBezTo>
                  <a:lnTo>
                    <a:pt x="190500" y="374352"/>
                  </a:lnTo>
                  <a:lnTo>
                    <a:pt x="185738" y="374352"/>
                  </a:lnTo>
                  <a:lnTo>
                    <a:pt x="190500" y="369589"/>
                  </a:lnTo>
                  <a:lnTo>
                    <a:pt x="195263" y="355302"/>
                  </a:lnTo>
                  <a:cubicBezTo>
                    <a:pt x="195263" y="352127"/>
                    <a:pt x="196850" y="348952"/>
                    <a:pt x="200025" y="345777"/>
                  </a:cubicBezTo>
                  <a:lnTo>
                    <a:pt x="200025" y="341014"/>
                  </a:lnTo>
                  <a:lnTo>
                    <a:pt x="204788" y="336252"/>
                  </a:lnTo>
                  <a:lnTo>
                    <a:pt x="208190" y="329448"/>
                  </a:lnTo>
                  <a:lnTo>
                    <a:pt x="207169" y="327917"/>
                  </a:lnTo>
                  <a:cubicBezTo>
                    <a:pt x="207169" y="327123"/>
                    <a:pt x="207963" y="326727"/>
                    <a:pt x="209550" y="326727"/>
                  </a:cubicBezTo>
                  <a:cubicBezTo>
                    <a:pt x="209550" y="326727"/>
                    <a:pt x="207963" y="323552"/>
                    <a:pt x="204788" y="317202"/>
                  </a:cubicBezTo>
                  <a:lnTo>
                    <a:pt x="200025" y="312439"/>
                  </a:lnTo>
                  <a:cubicBezTo>
                    <a:pt x="196850" y="312439"/>
                    <a:pt x="195263" y="314027"/>
                    <a:pt x="195263" y="317202"/>
                  </a:cubicBezTo>
                  <a:cubicBezTo>
                    <a:pt x="188913" y="314027"/>
                    <a:pt x="185738" y="310058"/>
                    <a:pt x="185738" y="305295"/>
                  </a:cubicBezTo>
                  <a:cubicBezTo>
                    <a:pt x="185738" y="300533"/>
                    <a:pt x="184150" y="296564"/>
                    <a:pt x="180975" y="293389"/>
                  </a:cubicBezTo>
                  <a:cubicBezTo>
                    <a:pt x="177800" y="287039"/>
                    <a:pt x="176213" y="284658"/>
                    <a:pt x="176213" y="286245"/>
                  </a:cubicBezTo>
                  <a:cubicBezTo>
                    <a:pt x="176213" y="287833"/>
                    <a:pt x="174625" y="290214"/>
                    <a:pt x="171450" y="293389"/>
                  </a:cubicBezTo>
                  <a:cubicBezTo>
                    <a:pt x="168275" y="302914"/>
                    <a:pt x="163513" y="302914"/>
                    <a:pt x="157163" y="293389"/>
                  </a:cubicBezTo>
                  <a:cubicBezTo>
                    <a:pt x="150813" y="283864"/>
                    <a:pt x="144463" y="275927"/>
                    <a:pt x="138113" y="269577"/>
                  </a:cubicBezTo>
                  <a:lnTo>
                    <a:pt x="128588" y="250527"/>
                  </a:lnTo>
                  <a:cubicBezTo>
                    <a:pt x="125413" y="250527"/>
                    <a:pt x="123825" y="248939"/>
                    <a:pt x="123825" y="245764"/>
                  </a:cubicBezTo>
                  <a:lnTo>
                    <a:pt x="114300" y="231477"/>
                  </a:lnTo>
                  <a:lnTo>
                    <a:pt x="104775" y="212427"/>
                  </a:lnTo>
                  <a:lnTo>
                    <a:pt x="90488" y="193377"/>
                  </a:lnTo>
                  <a:cubicBezTo>
                    <a:pt x="84138" y="187027"/>
                    <a:pt x="80963" y="180676"/>
                    <a:pt x="80963" y="174327"/>
                  </a:cubicBezTo>
                  <a:cubicBezTo>
                    <a:pt x="77788" y="171151"/>
                    <a:pt x="75406" y="167183"/>
                    <a:pt x="73819" y="162420"/>
                  </a:cubicBezTo>
                  <a:cubicBezTo>
                    <a:pt x="72232" y="157658"/>
                    <a:pt x="74613" y="155277"/>
                    <a:pt x="80963" y="155277"/>
                  </a:cubicBezTo>
                  <a:cubicBezTo>
                    <a:pt x="84138" y="155277"/>
                    <a:pt x="86519" y="156070"/>
                    <a:pt x="88106" y="157658"/>
                  </a:cubicBezTo>
                  <a:cubicBezTo>
                    <a:pt x="89694" y="159245"/>
                    <a:pt x="92075" y="160039"/>
                    <a:pt x="95250" y="160039"/>
                  </a:cubicBezTo>
                  <a:lnTo>
                    <a:pt x="109538" y="160039"/>
                  </a:lnTo>
                  <a:lnTo>
                    <a:pt x="133350" y="155277"/>
                  </a:lnTo>
                  <a:lnTo>
                    <a:pt x="180975" y="140989"/>
                  </a:lnTo>
                  <a:lnTo>
                    <a:pt x="216247" y="131464"/>
                  </a:lnTo>
                  <a:lnTo>
                    <a:pt x="246534" y="117177"/>
                  </a:lnTo>
                  <a:cubicBezTo>
                    <a:pt x="253231" y="114001"/>
                    <a:pt x="256580" y="110827"/>
                    <a:pt x="256580" y="107652"/>
                  </a:cubicBezTo>
                  <a:cubicBezTo>
                    <a:pt x="256580" y="104476"/>
                    <a:pt x="259953" y="101302"/>
                    <a:pt x="266700" y="98127"/>
                  </a:cubicBezTo>
                  <a:cubicBezTo>
                    <a:pt x="273050" y="98127"/>
                    <a:pt x="277813" y="98920"/>
                    <a:pt x="280988" y="100508"/>
                  </a:cubicBezTo>
                  <a:cubicBezTo>
                    <a:pt x="284163" y="102095"/>
                    <a:pt x="288925" y="101302"/>
                    <a:pt x="295275" y="98127"/>
                  </a:cubicBezTo>
                  <a:close/>
                  <a:moveTo>
                    <a:pt x="566738" y="50502"/>
                  </a:moveTo>
                  <a:lnTo>
                    <a:pt x="565785" y="53359"/>
                  </a:lnTo>
                  <a:lnTo>
                    <a:pt x="571500" y="50502"/>
                  </a:lnTo>
                  <a:close/>
                  <a:moveTo>
                    <a:pt x="673894" y="495"/>
                  </a:moveTo>
                  <a:cubicBezTo>
                    <a:pt x="685006" y="2083"/>
                    <a:pt x="692150" y="2877"/>
                    <a:pt x="695325" y="2877"/>
                  </a:cubicBezTo>
                  <a:cubicBezTo>
                    <a:pt x="714375" y="2877"/>
                    <a:pt x="727075" y="6076"/>
                    <a:pt x="733425" y="12476"/>
                  </a:cubicBezTo>
                  <a:cubicBezTo>
                    <a:pt x="746125" y="15701"/>
                    <a:pt x="755650" y="23737"/>
                    <a:pt x="762000" y="36586"/>
                  </a:cubicBezTo>
                  <a:cubicBezTo>
                    <a:pt x="768350" y="42986"/>
                    <a:pt x="771525" y="47798"/>
                    <a:pt x="771525" y="51022"/>
                  </a:cubicBezTo>
                  <a:cubicBezTo>
                    <a:pt x="771525" y="54197"/>
                    <a:pt x="773113" y="57397"/>
                    <a:pt x="776288" y="60622"/>
                  </a:cubicBezTo>
                  <a:cubicBezTo>
                    <a:pt x="788988" y="67071"/>
                    <a:pt x="792163" y="77514"/>
                    <a:pt x="785813" y="91950"/>
                  </a:cubicBezTo>
                  <a:cubicBezTo>
                    <a:pt x="779463" y="106386"/>
                    <a:pt x="774700" y="118417"/>
                    <a:pt x="771525" y="128041"/>
                  </a:cubicBezTo>
                  <a:cubicBezTo>
                    <a:pt x="771525" y="128041"/>
                    <a:pt x="768350" y="140865"/>
                    <a:pt x="762000" y="166513"/>
                  </a:cubicBezTo>
                  <a:cubicBezTo>
                    <a:pt x="762000" y="169738"/>
                    <a:pt x="762794" y="172156"/>
                    <a:pt x="764381" y="173768"/>
                  </a:cubicBezTo>
                  <a:cubicBezTo>
                    <a:pt x="765969" y="175381"/>
                    <a:pt x="766763" y="177774"/>
                    <a:pt x="766763" y="180949"/>
                  </a:cubicBezTo>
                  <a:lnTo>
                    <a:pt x="762252" y="186447"/>
                  </a:lnTo>
                  <a:lnTo>
                    <a:pt x="764977" y="193590"/>
                  </a:lnTo>
                  <a:cubicBezTo>
                    <a:pt x="765374" y="195593"/>
                    <a:pt x="765175" y="196998"/>
                    <a:pt x="764381" y="197804"/>
                  </a:cubicBezTo>
                  <a:cubicBezTo>
                    <a:pt x="762794" y="199416"/>
                    <a:pt x="762000" y="201835"/>
                    <a:pt x="762000" y="205060"/>
                  </a:cubicBezTo>
                  <a:lnTo>
                    <a:pt x="762000" y="214659"/>
                  </a:lnTo>
                  <a:lnTo>
                    <a:pt x="762000" y="229095"/>
                  </a:lnTo>
                  <a:lnTo>
                    <a:pt x="757238" y="233895"/>
                  </a:lnTo>
                  <a:lnTo>
                    <a:pt x="754856" y="236295"/>
                  </a:lnTo>
                  <a:cubicBezTo>
                    <a:pt x="753269" y="237895"/>
                    <a:pt x="752475" y="238695"/>
                    <a:pt x="752475" y="238695"/>
                  </a:cubicBezTo>
                  <a:cubicBezTo>
                    <a:pt x="752475" y="251544"/>
                    <a:pt x="750888" y="259580"/>
                    <a:pt x="747713" y="262805"/>
                  </a:cubicBezTo>
                  <a:lnTo>
                    <a:pt x="747713" y="301277"/>
                  </a:lnTo>
                  <a:cubicBezTo>
                    <a:pt x="744538" y="307726"/>
                    <a:pt x="742950" y="322163"/>
                    <a:pt x="742950" y="344586"/>
                  </a:cubicBezTo>
                  <a:cubicBezTo>
                    <a:pt x="742950" y="351035"/>
                    <a:pt x="742156" y="360672"/>
                    <a:pt x="740569" y="373496"/>
                  </a:cubicBezTo>
                  <a:cubicBezTo>
                    <a:pt x="739775" y="379908"/>
                    <a:pt x="739577" y="384717"/>
                    <a:pt x="739974" y="387923"/>
                  </a:cubicBezTo>
                  <a:lnTo>
                    <a:pt x="740424" y="389481"/>
                  </a:lnTo>
                  <a:lnTo>
                    <a:pt x="739378" y="389830"/>
                  </a:lnTo>
                  <a:cubicBezTo>
                    <a:pt x="738584" y="390623"/>
                    <a:pt x="738188" y="391814"/>
                    <a:pt x="738188" y="393402"/>
                  </a:cubicBezTo>
                  <a:cubicBezTo>
                    <a:pt x="739775" y="393402"/>
                    <a:pt x="740966" y="393005"/>
                    <a:pt x="741760" y="392211"/>
                  </a:cubicBezTo>
                  <a:lnTo>
                    <a:pt x="741820" y="392030"/>
                  </a:lnTo>
                  <a:lnTo>
                    <a:pt x="742950" y="392732"/>
                  </a:lnTo>
                  <a:lnTo>
                    <a:pt x="747713" y="387895"/>
                  </a:lnTo>
                  <a:cubicBezTo>
                    <a:pt x="747713" y="397569"/>
                    <a:pt x="746125" y="403993"/>
                    <a:pt x="742950" y="407168"/>
                  </a:cubicBezTo>
                  <a:cubicBezTo>
                    <a:pt x="749300" y="413617"/>
                    <a:pt x="750094" y="416036"/>
                    <a:pt x="745331" y="414424"/>
                  </a:cubicBezTo>
                  <a:cubicBezTo>
                    <a:pt x="740569" y="412811"/>
                    <a:pt x="738188" y="413617"/>
                    <a:pt x="738188" y="416842"/>
                  </a:cubicBezTo>
                  <a:cubicBezTo>
                    <a:pt x="735013" y="416842"/>
                    <a:pt x="733425" y="421654"/>
                    <a:pt x="733425" y="431278"/>
                  </a:cubicBezTo>
                  <a:lnTo>
                    <a:pt x="742950" y="431278"/>
                  </a:lnTo>
                  <a:lnTo>
                    <a:pt x="733425" y="440878"/>
                  </a:lnTo>
                  <a:cubicBezTo>
                    <a:pt x="736600" y="440878"/>
                    <a:pt x="738188" y="442490"/>
                    <a:pt x="738188" y="445715"/>
                  </a:cubicBezTo>
                  <a:lnTo>
                    <a:pt x="738188" y="469602"/>
                  </a:lnTo>
                  <a:lnTo>
                    <a:pt x="738188" y="483889"/>
                  </a:lnTo>
                  <a:cubicBezTo>
                    <a:pt x="738188" y="487064"/>
                    <a:pt x="736600" y="490239"/>
                    <a:pt x="733425" y="493414"/>
                  </a:cubicBezTo>
                  <a:lnTo>
                    <a:pt x="733425" y="507702"/>
                  </a:lnTo>
                  <a:lnTo>
                    <a:pt x="733425" y="512464"/>
                  </a:lnTo>
                  <a:lnTo>
                    <a:pt x="733293" y="517094"/>
                  </a:lnTo>
                  <a:lnTo>
                    <a:pt x="733425" y="517227"/>
                  </a:lnTo>
                  <a:lnTo>
                    <a:pt x="733290" y="517182"/>
                  </a:lnTo>
                  <a:lnTo>
                    <a:pt x="733128" y="522882"/>
                  </a:lnTo>
                  <a:cubicBezTo>
                    <a:pt x="732532" y="531812"/>
                    <a:pt x="731044" y="536277"/>
                    <a:pt x="728663" y="536277"/>
                  </a:cubicBezTo>
                  <a:cubicBezTo>
                    <a:pt x="731838" y="536277"/>
                    <a:pt x="733425" y="542627"/>
                    <a:pt x="733425" y="555327"/>
                  </a:cubicBezTo>
                  <a:cubicBezTo>
                    <a:pt x="730250" y="555327"/>
                    <a:pt x="728663" y="554533"/>
                    <a:pt x="728663" y="552945"/>
                  </a:cubicBezTo>
                  <a:cubicBezTo>
                    <a:pt x="728663" y="551358"/>
                    <a:pt x="727075" y="550564"/>
                    <a:pt x="723900" y="550564"/>
                  </a:cubicBezTo>
                  <a:cubicBezTo>
                    <a:pt x="727075" y="550564"/>
                    <a:pt x="728663" y="554533"/>
                    <a:pt x="728663" y="562470"/>
                  </a:cubicBezTo>
                  <a:cubicBezTo>
                    <a:pt x="728663" y="570408"/>
                    <a:pt x="727075" y="571202"/>
                    <a:pt x="723900" y="564852"/>
                  </a:cubicBezTo>
                  <a:lnTo>
                    <a:pt x="723900" y="583902"/>
                  </a:lnTo>
                  <a:lnTo>
                    <a:pt x="719138" y="593427"/>
                  </a:lnTo>
                  <a:lnTo>
                    <a:pt x="719138" y="598189"/>
                  </a:lnTo>
                  <a:cubicBezTo>
                    <a:pt x="719138" y="601364"/>
                    <a:pt x="717550" y="602952"/>
                    <a:pt x="714375" y="602952"/>
                  </a:cubicBezTo>
                  <a:lnTo>
                    <a:pt x="709613" y="602952"/>
                  </a:lnTo>
                  <a:lnTo>
                    <a:pt x="709613" y="617239"/>
                  </a:lnTo>
                  <a:lnTo>
                    <a:pt x="700088" y="617239"/>
                  </a:lnTo>
                  <a:lnTo>
                    <a:pt x="700088" y="622002"/>
                  </a:lnTo>
                  <a:lnTo>
                    <a:pt x="681038" y="602952"/>
                  </a:lnTo>
                  <a:cubicBezTo>
                    <a:pt x="677863" y="599777"/>
                    <a:pt x="675481" y="596602"/>
                    <a:pt x="673894" y="593427"/>
                  </a:cubicBezTo>
                  <a:cubicBezTo>
                    <a:pt x="672307" y="590252"/>
                    <a:pt x="668338" y="587077"/>
                    <a:pt x="661988" y="583902"/>
                  </a:cubicBezTo>
                  <a:lnTo>
                    <a:pt x="652463" y="569614"/>
                  </a:lnTo>
                  <a:cubicBezTo>
                    <a:pt x="646113" y="566439"/>
                    <a:pt x="642938" y="564058"/>
                    <a:pt x="642938" y="562470"/>
                  </a:cubicBezTo>
                  <a:cubicBezTo>
                    <a:pt x="642938" y="560883"/>
                    <a:pt x="641350" y="558502"/>
                    <a:pt x="638175" y="555327"/>
                  </a:cubicBezTo>
                  <a:lnTo>
                    <a:pt x="647700" y="555327"/>
                  </a:lnTo>
                  <a:lnTo>
                    <a:pt x="647700" y="550564"/>
                  </a:lnTo>
                  <a:lnTo>
                    <a:pt x="652463" y="550564"/>
                  </a:lnTo>
                  <a:lnTo>
                    <a:pt x="652463" y="536277"/>
                  </a:lnTo>
                  <a:cubicBezTo>
                    <a:pt x="649288" y="536277"/>
                    <a:pt x="647700" y="534689"/>
                    <a:pt x="647700" y="531514"/>
                  </a:cubicBezTo>
                  <a:cubicBezTo>
                    <a:pt x="644525" y="528339"/>
                    <a:pt x="642938" y="523577"/>
                    <a:pt x="642938" y="517227"/>
                  </a:cubicBezTo>
                  <a:cubicBezTo>
                    <a:pt x="636588" y="510877"/>
                    <a:pt x="633413" y="504527"/>
                    <a:pt x="633413" y="498177"/>
                  </a:cubicBezTo>
                  <a:lnTo>
                    <a:pt x="638175" y="502939"/>
                  </a:lnTo>
                  <a:cubicBezTo>
                    <a:pt x="635000" y="496589"/>
                    <a:pt x="633413" y="491827"/>
                    <a:pt x="633413" y="488652"/>
                  </a:cubicBezTo>
                  <a:cubicBezTo>
                    <a:pt x="633413" y="485477"/>
                    <a:pt x="631825" y="482302"/>
                    <a:pt x="628650" y="479127"/>
                  </a:cubicBezTo>
                  <a:cubicBezTo>
                    <a:pt x="625475" y="472777"/>
                    <a:pt x="622300" y="468014"/>
                    <a:pt x="619125" y="464839"/>
                  </a:cubicBezTo>
                  <a:cubicBezTo>
                    <a:pt x="615950" y="461664"/>
                    <a:pt x="614363" y="458489"/>
                    <a:pt x="614363" y="455314"/>
                  </a:cubicBezTo>
                  <a:cubicBezTo>
                    <a:pt x="620713" y="455314"/>
                    <a:pt x="625475" y="456902"/>
                    <a:pt x="628650" y="460077"/>
                  </a:cubicBezTo>
                  <a:lnTo>
                    <a:pt x="630537" y="463221"/>
                  </a:lnTo>
                  <a:lnTo>
                    <a:pt x="628055" y="453603"/>
                  </a:lnTo>
                  <a:cubicBezTo>
                    <a:pt x="626864" y="448989"/>
                    <a:pt x="625475" y="443606"/>
                    <a:pt x="623888" y="437455"/>
                  </a:cubicBezTo>
                  <a:cubicBezTo>
                    <a:pt x="620713" y="425548"/>
                    <a:pt x="615950" y="415627"/>
                    <a:pt x="609600" y="407689"/>
                  </a:cubicBezTo>
                  <a:cubicBezTo>
                    <a:pt x="606425" y="407689"/>
                    <a:pt x="604838" y="409277"/>
                    <a:pt x="604838" y="412452"/>
                  </a:cubicBezTo>
                  <a:lnTo>
                    <a:pt x="604838" y="421977"/>
                  </a:lnTo>
                  <a:cubicBezTo>
                    <a:pt x="614363" y="431502"/>
                    <a:pt x="619125" y="439439"/>
                    <a:pt x="619125" y="445789"/>
                  </a:cubicBezTo>
                  <a:cubicBezTo>
                    <a:pt x="612775" y="445789"/>
                    <a:pt x="608013" y="441820"/>
                    <a:pt x="604838" y="433883"/>
                  </a:cubicBezTo>
                  <a:cubicBezTo>
                    <a:pt x="601663" y="425945"/>
                    <a:pt x="600075" y="420389"/>
                    <a:pt x="600075" y="417214"/>
                  </a:cubicBezTo>
                  <a:cubicBezTo>
                    <a:pt x="596900" y="420389"/>
                    <a:pt x="595313" y="425152"/>
                    <a:pt x="595313" y="431502"/>
                  </a:cubicBezTo>
                  <a:cubicBezTo>
                    <a:pt x="592138" y="434677"/>
                    <a:pt x="591344" y="437852"/>
                    <a:pt x="592931" y="441027"/>
                  </a:cubicBezTo>
                  <a:cubicBezTo>
                    <a:pt x="594519" y="444202"/>
                    <a:pt x="592138" y="445789"/>
                    <a:pt x="585788" y="445789"/>
                  </a:cubicBezTo>
                  <a:cubicBezTo>
                    <a:pt x="588963" y="452139"/>
                    <a:pt x="587375" y="458489"/>
                    <a:pt x="581025" y="464839"/>
                  </a:cubicBezTo>
                  <a:cubicBezTo>
                    <a:pt x="584200" y="464839"/>
                    <a:pt x="585788" y="466427"/>
                    <a:pt x="585788" y="469602"/>
                  </a:cubicBezTo>
                  <a:cubicBezTo>
                    <a:pt x="582613" y="469602"/>
                    <a:pt x="579438" y="471189"/>
                    <a:pt x="576263" y="474364"/>
                  </a:cubicBezTo>
                  <a:lnTo>
                    <a:pt x="581025" y="474364"/>
                  </a:lnTo>
                  <a:cubicBezTo>
                    <a:pt x="584200" y="477539"/>
                    <a:pt x="582613" y="482302"/>
                    <a:pt x="576263" y="488652"/>
                  </a:cubicBezTo>
                  <a:cubicBezTo>
                    <a:pt x="576263" y="498177"/>
                    <a:pt x="574675" y="501352"/>
                    <a:pt x="571500" y="498177"/>
                  </a:cubicBezTo>
                  <a:cubicBezTo>
                    <a:pt x="574675" y="501352"/>
                    <a:pt x="573088" y="506114"/>
                    <a:pt x="566738" y="512464"/>
                  </a:cubicBezTo>
                  <a:lnTo>
                    <a:pt x="566738" y="517227"/>
                  </a:lnTo>
                  <a:lnTo>
                    <a:pt x="576263" y="507702"/>
                  </a:lnTo>
                  <a:cubicBezTo>
                    <a:pt x="576263" y="510877"/>
                    <a:pt x="575469" y="515639"/>
                    <a:pt x="573881" y="521989"/>
                  </a:cubicBezTo>
                  <a:cubicBezTo>
                    <a:pt x="572294" y="528339"/>
                    <a:pt x="569913" y="531514"/>
                    <a:pt x="566738" y="531514"/>
                  </a:cubicBezTo>
                  <a:lnTo>
                    <a:pt x="566738" y="526752"/>
                  </a:lnTo>
                  <a:cubicBezTo>
                    <a:pt x="566738" y="529927"/>
                    <a:pt x="565547" y="531514"/>
                    <a:pt x="563166" y="531514"/>
                  </a:cubicBezTo>
                  <a:cubicBezTo>
                    <a:pt x="563166" y="534689"/>
                    <a:pt x="564356" y="534689"/>
                    <a:pt x="566738" y="531514"/>
                  </a:cubicBezTo>
                  <a:lnTo>
                    <a:pt x="566738" y="541039"/>
                  </a:lnTo>
                  <a:cubicBezTo>
                    <a:pt x="564356" y="541039"/>
                    <a:pt x="563166" y="539452"/>
                    <a:pt x="563166" y="536277"/>
                  </a:cubicBezTo>
                  <a:cubicBezTo>
                    <a:pt x="563166" y="539452"/>
                    <a:pt x="562570" y="541833"/>
                    <a:pt x="561380" y="543420"/>
                  </a:cubicBezTo>
                  <a:cubicBezTo>
                    <a:pt x="560189" y="545008"/>
                    <a:pt x="559594" y="547389"/>
                    <a:pt x="559594" y="550564"/>
                  </a:cubicBezTo>
                  <a:cubicBezTo>
                    <a:pt x="559594" y="556914"/>
                    <a:pt x="560785" y="560089"/>
                    <a:pt x="563166" y="560089"/>
                  </a:cubicBezTo>
                  <a:cubicBezTo>
                    <a:pt x="558403" y="560089"/>
                    <a:pt x="554831" y="561677"/>
                    <a:pt x="552450" y="564852"/>
                  </a:cubicBezTo>
                  <a:cubicBezTo>
                    <a:pt x="558800" y="568027"/>
                    <a:pt x="559532" y="570408"/>
                    <a:pt x="554645" y="571995"/>
                  </a:cubicBezTo>
                  <a:lnTo>
                    <a:pt x="553664" y="577318"/>
                  </a:lnTo>
                  <a:lnTo>
                    <a:pt x="552450" y="579139"/>
                  </a:lnTo>
                  <a:lnTo>
                    <a:pt x="552450" y="583902"/>
                  </a:lnTo>
                  <a:cubicBezTo>
                    <a:pt x="552450" y="593427"/>
                    <a:pt x="545579" y="604539"/>
                    <a:pt x="531837" y="617239"/>
                  </a:cubicBezTo>
                  <a:cubicBezTo>
                    <a:pt x="535261" y="617239"/>
                    <a:pt x="536972" y="616445"/>
                    <a:pt x="536972" y="614858"/>
                  </a:cubicBezTo>
                  <a:lnTo>
                    <a:pt x="539319" y="613769"/>
                  </a:lnTo>
                  <a:lnTo>
                    <a:pt x="539353" y="613667"/>
                  </a:lnTo>
                  <a:lnTo>
                    <a:pt x="540015" y="613447"/>
                  </a:lnTo>
                  <a:lnTo>
                    <a:pt x="542107" y="612477"/>
                  </a:lnTo>
                  <a:lnTo>
                    <a:pt x="541710" y="612882"/>
                  </a:lnTo>
                  <a:lnTo>
                    <a:pt x="542925" y="612477"/>
                  </a:lnTo>
                  <a:lnTo>
                    <a:pt x="538163" y="617239"/>
                  </a:lnTo>
                  <a:lnTo>
                    <a:pt x="538535" y="616121"/>
                  </a:lnTo>
                  <a:lnTo>
                    <a:pt x="535981" y="618727"/>
                  </a:lnTo>
                  <a:cubicBezTo>
                    <a:pt x="531470" y="624085"/>
                    <a:pt x="531800" y="626764"/>
                    <a:pt x="536972" y="626764"/>
                  </a:cubicBezTo>
                  <a:lnTo>
                    <a:pt x="532535" y="634122"/>
                  </a:lnTo>
                  <a:lnTo>
                    <a:pt x="532210" y="635098"/>
                  </a:lnTo>
                  <a:lnTo>
                    <a:pt x="531880" y="635208"/>
                  </a:lnTo>
                  <a:lnTo>
                    <a:pt x="527280" y="642837"/>
                  </a:lnTo>
                  <a:lnTo>
                    <a:pt x="519907" y="660102"/>
                  </a:lnTo>
                  <a:lnTo>
                    <a:pt x="523875" y="660102"/>
                  </a:lnTo>
                  <a:cubicBezTo>
                    <a:pt x="522287" y="661689"/>
                    <a:pt x="521097" y="662483"/>
                    <a:pt x="520303" y="662483"/>
                  </a:cubicBezTo>
                  <a:lnTo>
                    <a:pt x="519541" y="660958"/>
                  </a:lnTo>
                  <a:lnTo>
                    <a:pt x="518889" y="662483"/>
                  </a:lnTo>
                  <a:cubicBezTo>
                    <a:pt x="513730" y="676770"/>
                    <a:pt x="507727" y="690264"/>
                    <a:pt x="500881" y="702964"/>
                  </a:cubicBezTo>
                  <a:cubicBezTo>
                    <a:pt x="493985" y="712489"/>
                    <a:pt x="488950" y="723602"/>
                    <a:pt x="485775" y="736302"/>
                  </a:cubicBezTo>
                  <a:cubicBezTo>
                    <a:pt x="482600" y="749002"/>
                    <a:pt x="476250" y="758527"/>
                    <a:pt x="466725" y="764877"/>
                  </a:cubicBezTo>
                  <a:cubicBezTo>
                    <a:pt x="463550" y="764877"/>
                    <a:pt x="465138" y="761404"/>
                    <a:pt x="471488" y="754459"/>
                  </a:cubicBezTo>
                  <a:cubicBezTo>
                    <a:pt x="477838" y="747513"/>
                    <a:pt x="481013" y="742652"/>
                    <a:pt x="481013" y="739873"/>
                  </a:cubicBezTo>
                  <a:lnTo>
                    <a:pt x="485775" y="731539"/>
                  </a:lnTo>
                  <a:cubicBezTo>
                    <a:pt x="485775" y="727818"/>
                    <a:pt x="487363" y="724122"/>
                    <a:pt x="490538" y="720451"/>
                  </a:cubicBezTo>
                  <a:lnTo>
                    <a:pt x="490538" y="709289"/>
                  </a:lnTo>
                  <a:cubicBezTo>
                    <a:pt x="497433" y="709289"/>
                    <a:pt x="497433" y="705593"/>
                    <a:pt x="490538" y="698202"/>
                  </a:cubicBezTo>
                  <a:lnTo>
                    <a:pt x="476250" y="741064"/>
                  </a:lnTo>
                  <a:lnTo>
                    <a:pt x="466725" y="750589"/>
                  </a:lnTo>
                  <a:lnTo>
                    <a:pt x="461963" y="750589"/>
                  </a:lnTo>
                  <a:cubicBezTo>
                    <a:pt x="458788" y="753764"/>
                    <a:pt x="457994" y="756145"/>
                    <a:pt x="459581" y="757733"/>
                  </a:cubicBezTo>
                  <a:cubicBezTo>
                    <a:pt x="461169" y="759320"/>
                    <a:pt x="460375" y="761702"/>
                    <a:pt x="457200" y="764877"/>
                  </a:cubicBezTo>
                  <a:lnTo>
                    <a:pt x="457200" y="760114"/>
                  </a:lnTo>
                  <a:lnTo>
                    <a:pt x="457200" y="755352"/>
                  </a:lnTo>
                  <a:cubicBezTo>
                    <a:pt x="457200" y="761702"/>
                    <a:pt x="454025" y="768052"/>
                    <a:pt x="447675" y="774402"/>
                  </a:cubicBezTo>
                  <a:cubicBezTo>
                    <a:pt x="447675" y="780752"/>
                    <a:pt x="446088" y="785514"/>
                    <a:pt x="442913" y="788689"/>
                  </a:cubicBezTo>
                  <a:lnTo>
                    <a:pt x="442913" y="793452"/>
                  </a:lnTo>
                  <a:lnTo>
                    <a:pt x="438150" y="793452"/>
                  </a:lnTo>
                  <a:lnTo>
                    <a:pt x="433388" y="798214"/>
                  </a:lnTo>
                  <a:lnTo>
                    <a:pt x="438150" y="798214"/>
                  </a:lnTo>
                  <a:lnTo>
                    <a:pt x="433388" y="802977"/>
                  </a:lnTo>
                  <a:cubicBezTo>
                    <a:pt x="433388" y="809327"/>
                    <a:pt x="432594" y="812502"/>
                    <a:pt x="431006" y="812502"/>
                  </a:cubicBezTo>
                  <a:cubicBezTo>
                    <a:pt x="429419" y="812502"/>
                    <a:pt x="428625" y="814089"/>
                    <a:pt x="428625" y="817264"/>
                  </a:cubicBezTo>
                  <a:cubicBezTo>
                    <a:pt x="425450" y="820439"/>
                    <a:pt x="423863" y="823614"/>
                    <a:pt x="423863" y="826789"/>
                  </a:cubicBezTo>
                  <a:cubicBezTo>
                    <a:pt x="427038" y="823614"/>
                    <a:pt x="427038" y="820439"/>
                    <a:pt x="423863" y="817264"/>
                  </a:cubicBezTo>
                  <a:lnTo>
                    <a:pt x="423863" y="812502"/>
                  </a:lnTo>
                  <a:lnTo>
                    <a:pt x="419780" y="818625"/>
                  </a:lnTo>
                  <a:lnTo>
                    <a:pt x="419100" y="817264"/>
                  </a:lnTo>
                  <a:lnTo>
                    <a:pt x="419100" y="819645"/>
                  </a:lnTo>
                  <a:lnTo>
                    <a:pt x="414338" y="826789"/>
                  </a:lnTo>
                  <a:lnTo>
                    <a:pt x="412552" y="832147"/>
                  </a:lnTo>
                  <a:lnTo>
                    <a:pt x="414338" y="831552"/>
                  </a:lnTo>
                  <a:cubicBezTo>
                    <a:pt x="420688" y="825202"/>
                    <a:pt x="423863" y="825202"/>
                    <a:pt x="423863" y="831552"/>
                  </a:cubicBezTo>
                  <a:cubicBezTo>
                    <a:pt x="423863" y="834727"/>
                    <a:pt x="421481" y="837108"/>
                    <a:pt x="416719" y="838695"/>
                  </a:cubicBezTo>
                  <a:cubicBezTo>
                    <a:pt x="411956" y="840283"/>
                    <a:pt x="412750" y="842664"/>
                    <a:pt x="419100" y="845839"/>
                  </a:cubicBezTo>
                  <a:cubicBezTo>
                    <a:pt x="415925" y="849014"/>
                    <a:pt x="414338" y="852189"/>
                    <a:pt x="414338" y="855364"/>
                  </a:cubicBezTo>
                  <a:cubicBezTo>
                    <a:pt x="414338" y="857745"/>
                    <a:pt x="412552" y="857448"/>
                    <a:pt x="408980" y="854471"/>
                  </a:cubicBezTo>
                  <a:lnTo>
                    <a:pt x="406025" y="851727"/>
                  </a:lnTo>
                  <a:lnTo>
                    <a:pt x="405408" y="853578"/>
                  </a:lnTo>
                  <a:cubicBezTo>
                    <a:pt x="405011" y="854769"/>
                    <a:pt x="404813" y="855364"/>
                    <a:pt x="404813" y="855364"/>
                  </a:cubicBezTo>
                  <a:cubicBezTo>
                    <a:pt x="398463" y="861714"/>
                    <a:pt x="393700" y="869652"/>
                    <a:pt x="390525" y="879177"/>
                  </a:cubicBezTo>
                  <a:cubicBezTo>
                    <a:pt x="387350" y="879177"/>
                    <a:pt x="385763" y="880764"/>
                    <a:pt x="385763" y="883939"/>
                  </a:cubicBezTo>
                  <a:cubicBezTo>
                    <a:pt x="385763" y="887114"/>
                    <a:pt x="384969" y="889495"/>
                    <a:pt x="383381" y="891083"/>
                  </a:cubicBezTo>
                  <a:cubicBezTo>
                    <a:pt x="381794" y="892670"/>
                    <a:pt x="381000" y="895051"/>
                    <a:pt x="381000" y="898227"/>
                  </a:cubicBezTo>
                  <a:cubicBezTo>
                    <a:pt x="374650" y="895051"/>
                    <a:pt x="376238" y="888702"/>
                    <a:pt x="385763" y="879177"/>
                  </a:cubicBezTo>
                  <a:cubicBezTo>
                    <a:pt x="388938" y="866477"/>
                    <a:pt x="392113" y="858539"/>
                    <a:pt x="395288" y="855364"/>
                  </a:cubicBezTo>
                  <a:lnTo>
                    <a:pt x="409575" y="813915"/>
                  </a:lnTo>
                  <a:lnTo>
                    <a:pt x="423863" y="781620"/>
                  </a:lnTo>
                  <a:cubicBezTo>
                    <a:pt x="423863" y="778544"/>
                    <a:pt x="424657" y="777006"/>
                    <a:pt x="426244" y="777006"/>
                  </a:cubicBezTo>
                  <a:cubicBezTo>
                    <a:pt x="427831" y="777006"/>
                    <a:pt x="428625" y="775468"/>
                    <a:pt x="428625" y="772392"/>
                  </a:cubicBezTo>
                  <a:cubicBezTo>
                    <a:pt x="431800" y="769317"/>
                    <a:pt x="433388" y="763165"/>
                    <a:pt x="433388" y="753938"/>
                  </a:cubicBezTo>
                  <a:cubicBezTo>
                    <a:pt x="439738" y="753938"/>
                    <a:pt x="442913" y="749349"/>
                    <a:pt x="442913" y="740171"/>
                  </a:cubicBezTo>
                  <a:cubicBezTo>
                    <a:pt x="449263" y="734020"/>
                    <a:pt x="452438" y="727868"/>
                    <a:pt x="452438" y="721716"/>
                  </a:cubicBezTo>
                  <a:lnTo>
                    <a:pt x="452438" y="717103"/>
                  </a:lnTo>
                  <a:lnTo>
                    <a:pt x="457200" y="712489"/>
                  </a:lnTo>
                  <a:cubicBezTo>
                    <a:pt x="459581" y="712489"/>
                    <a:pt x="461070" y="708527"/>
                    <a:pt x="461665" y="700601"/>
                  </a:cubicBezTo>
                  <a:lnTo>
                    <a:pt x="461889" y="693662"/>
                  </a:lnTo>
                  <a:lnTo>
                    <a:pt x="460772" y="697011"/>
                  </a:lnTo>
                  <a:cubicBezTo>
                    <a:pt x="459979" y="697805"/>
                    <a:pt x="458788" y="698202"/>
                    <a:pt x="457200" y="698202"/>
                  </a:cubicBezTo>
                  <a:cubicBezTo>
                    <a:pt x="457200" y="696614"/>
                    <a:pt x="457597" y="695423"/>
                    <a:pt x="458391" y="694630"/>
                  </a:cubicBezTo>
                  <a:lnTo>
                    <a:pt x="461895" y="693462"/>
                  </a:lnTo>
                  <a:lnTo>
                    <a:pt x="461963" y="691355"/>
                  </a:lnTo>
                  <a:cubicBezTo>
                    <a:pt x="465138" y="694878"/>
                    <a:pt x="466725" y="693092"/>
                    <a:pt x="466725" y="685998"/>
                  </a:cubicBezTo>
                  <a:cubicBezTo>
                    <a:pt x="469900" y="682475"/>
                    <a:pt x="471488" y="678953"/>
                    <a:pt x="471488" y="675431"/>
                  </a:cubicBezTo>
                  <a:lnTo>
                    <a:pt x="471488" y="672008"/>
                  </a:lnTo>
                  <a:lnTo>
                    <a:pt x="466725" y="679152"/>
                  </a:lnTo>
                  <a:cubicBezTo>
                    <a:pt x="463550" y="675977"/>
                    <a:pt x="466725" y="669627"/>
                    <a:pt x="476250" y="660102"/>
                  </a:cubicBezTo>
                  <a:cubicBezTo>
                    <a:pt x="482600" y="641052"/>
                    <a:pt x="484188" y="629939"/>
                    <a:pt x="481013" y="626764"/>
                  </a:cubicBezTo>
                  <a:cubicBezTo>
                    <a:pt x="477838" y="626764"/>
                    <a:pt x="476250" y="625177"/>
                    <a:pt x="476250" y="622002"/>
                  </a:cubicBezTo>
                  <a:lnTo>
                    <a:pt x="476250" y="612477"/>
                  </a:lnTo>
                  <a:lnTo>
                    <a:pt x="476250" y="598189"/>
                  </a:lnTo>
                  <a:cubicBezTo>
                    <a:pt x="469900" y="598189"/>
                    <a:pt x="466725" y="601364"/>
                    <a:pt x="466725" y="607714"/>
                  </a:cubicBezTo>
                  <a:cubicBezTo>
                    <a:pt x="463550" y="604539"/>
                    <a:pt x="460375" y="602952"/>
                    <a:pt x="457200" y="602952"/>
                  </a:cubicBezTo>
                  <a:cubicBezTo>
                    <a:pt x="457200" y="590252"/>
                    <a:pt x="451768" y="579139"/>
                    <a:pt x="440904" y="569614"/>
                  </a:cubicBezTo>
                  <a:cubicBezTo>
                    <a:pt x="440904" y="566439"/>
                    <a:pt x="439986" y="564058"/>
                    <a:pt x="438150" y="562470"/>
                  </a:cubicBezTo>
                  <a:cubicBezTo>
                    <a:pt x="436315" y="560883"/>
                    <a:pt x="435397" y="558502"/>
                    <a:pt x="435397" y="555327"/>
                  </a:cubicBezTo>
                  <a:cubicBezTo>
                    <a:pt x="424532" y="555327"/>
                    <a:pt x="422722" y="552152"/>
                    <a:pt x="429965" y="545802"/>
                  </a:cubicBezTo>
                  <a:lnTo>
                    <a:pt x="424532" y="545802"/>
                  </a:lnTo>
                  <a:lnTo>
                    <a:pt x="424532" y="536277"/>
                  </a:lnTo>
                  <a:cubicBezTo>
                    <a:pt x="417736" y="542627"/>
                    <a:pt x="414338" y="544214"/>
                    <a:pt x="414338" y="541039"/>
                  </a:cubicBezTo>
                  <a:lnTo>
                    <a:pt x="419100" y="536277"/>
                  </a:lnTo>
                  <a:cubicBezTo>
                    <a:pt x="415925" y="536277"/>
                    <a:pt x="412750" y="534689"/>
                    <a:pt x="409575" y="531514"/>
                  </a:cubicBezTo>
                  <a:lnTo>
                    <a:pt x="409575" y="526752"/>
                  </a:lnTo>
                  <a:cubicBezTo>
                    <a:pt x="406400" y="523577"/>
                    <a:pt x="405607" y="521195"/>
                    <a:pt x="407194" y="519608"/>
                  </a:cubicBezTo>
                  <a:cubicBezTo>
                    <a:pt x="408781" y="518020"/>
                    <a:pt x="407988" y="515639"/>
                    <a:pt x="404813" y="512464"/>
                  </a:cubicBezTo>
                  <a:lnTo>
                    <a:pt x="400050" y="517227"/>
                  </a:lnTo>
                  <a:lnTo>
                    <a:pt x="400390" y="515526"/>
                  </a:lnTo>
                  <a:lnTo>
                    <a:pt x="395288" y="517227"/>
                  </a:lnTo>
                  <a:cubicBezTo>
                    <a:pt x="392113" y="517227"/>
                    <a:pt x="390525" y="516433"/>
                    <a:pt x="390525" y="514845"/>
                  </a:cubicBezTo>
                  <a:cubicBezTo>
                    <a:pt x="390525" y="513258"/>
                    <a:pt x="388938" y="512464"/>
                    <a:pt x="385763" y="512464"/>
                  </a:cubicBezTo>
                  <a:cubicBezTo>
                    <a:pt x="385763" y="509289"/>
                    <a:pt x="388144" y="509289"/>
                    <a:pt x="392906" y="512464"/>
                  </a:cubicBezTo>
                  <a:cubicBezTo>
                    <a:pt x="397669" y="515639"/>
                    <a:pt x="396875" y="514052"/>
                    <a:pt x="390525" y="507702"/>
                  </a:cubicBezTo>
                  <a:lnTo>
                    <a:pt x="398690" y="507702"/>
                  </a:lnTo>
                  <a:lnTo>
                    <a:pt x="395288" y="502939"/>
                  </a:lnTo>
                  <a:cubicBezTo>
                    <a:pt x="395288" y="499764"/>
                    <a:pt x="396875" y="499764"/>
                    <a:pt x="400050" y="502939"/>
                  </a:cubicBezTo>
                  <a:cubicBezTo>
                    <a:pt x="403225" y="499764"/>
                    <a:pt x="403225" y="498177"/>
                    <a:pt x="400050" y="498177"/>
                  </a:cubicBezTo>
                  <a:cubicBezTo>
                    <a:pt x="396875" y="498177"/>
                    <a:pt x="396875" y="495002"/>
                    <a:pt x="400050" y="488652"/>
                  </a:cubicBezTo>
                  <a:lnTo>
                    <a:pt x="395288" y="488652"/>
                  </a:lnTo>
                  <a:lnTo>
                    <a:pt x="404813" y="483889"/>
                  </a:lnTo>
                  <a:lnTo>
                    <a:pt x="409575" y="479127"/>
                  </a:lnTo>
                  <a:lnTo>
                    <a:pt x="424681" y="460077"/>
                  </a:lnTo>
                  <a:cubicBezTo>
                    <a:pt x="432073" y="453727"/>
                    <a:pt x="436699" y="444202"/>
                    <a:pt x="438559" y="431502"/>
                  </a:cubicBezTo>
                  <a:cubicBezTo>
                    <a:pt x="440420" y="418802"/>
                    <a:pt x="441350" y="407689"/>
                    <a:pt x="441350" y="398164"/>
                  </a:cubicBezTo>
                  <a:cubicBezTo>
                    <a:pt x="448742" y="366414"/>
                    <a:pt x="452438" y="345777"/>
                    <a:pt x="452438" y="336252"/>
                  </a:cubicBezTo>
                  <a:lnTo>
                    <a:pt x="452438" y="317202"/>
                  </a:lnTo>
                  <a:lnTo>
                    <a:pt x="452438" y="312439"/>
                  </a:lnTo>
                  <a:cubicBezTo>
                    <a:pt x="452438" y="309264"/>
                    <a:pt x="453232" y="307677"/>
                    <a:pt x="454819" y="307677"/>
                  </a:cubicBezTo>
                  <a:cubicBezTo>
                    <a:pt x="456406" y="307677"/>
                    <a:pt x="457200" y="306089"/>
                    <a:pt x="457200" y="302914"/>
                  </a:cubicBezTo>
                  <a:cubicBezTo>
                    <a:pt x="457200" y="299739"/>
                    <a:pt x="457994" y="296564"/>
                    <a:pt x="459581" y="293389"/>
                  </a:cubicBezTo>
                  <a:cubicBezTo>
                    <a:pt x="461169" y="290214"/>
                    <a:pt x="461963" y="287039"/>
                    <a:pt x="461963" y="283864"/>
                  </a:cubicBezTo>
                  <a:cubicBezTo>
                    <a:pt x="461963" y="274339"/>
                    <a:pt x="462757" y="264020"/>
                    <a:pt x="464344" y="252908"/>
                  </a:cubicBezTo>
                  <a:cubicBezTo>
                    <a:pt x="465931" y="241795"/>
                    <a:pt x="466725" y="231477"/>
                    <a:pt x="466725" y="221952"/>
                  </a:cubicBezTo>
                  <a:cubicBezTo>
                    <a:pt x="469900" y="206077"/>
                    <a:pt x="472282" y="191789"/>
                    <a:pt x="473869" y="179089"/>
                  </a:cubicBezTo>
                  <a:cubicBezTo>
                    <a:pt x="475456" y="166389"/>
                    <a:pt x="476250" y="156864"/>
                    <a:pt x="476250" y="150514"/>
                  </a:cubicBezTo>
                  <a:cubicBezTo>
                    <a:pt x="476250" y="144164"/>
                    <a:pt x="474663" y="139402"/>
                    <a:pt x="471488" y="136227"/>
                  </a:cubicBezTo>
                  <a:lnTo>
                    <a:pt x="466725" y="131464"/>
                  </a:lnTo>
                  <a:lnTo>
                    <a:pt x="466725" y="117177"/>
                  </a:lnTo>
                  <a:cubicBezTo>
                    <a:pt x="473075" y="110827"/>
                    <a:pt x="479425" y="109239"/>
                    <a:pt x="485775" y="112414"/>
                  </a:cubicBezTo>
                  <a:cubicBezTo>
                    <a:pt x="495300" y="121939"/>
                    <a:pt x="501650" y="121939"/>
                    <a:pt x="504825" y="112414"/>
                  </a:cubicBezTo>
                  <a:cubicBezTo>
                    <a:pt x="508000" y="118764"/>
                    <a:pt x="510382" y="120352"/>
                    <a:pt x="511969" y="117177"/>
                  </a:cubicBezTo>
                  <a:cubicBezTo>
                    <a:pt x="513556" y="114001"/>
                    <a:pt x="515938" y="110827"/>
                    <a:pt x="519113" y="107652"/>
                  </a:cubicBezTo>
                  <a:lnTo>
                    <a:pt x="519113" y="126702"/>
                  </a:lnTo>
                  <a:lnTo>
                    <a:pt x="519113" y="136227"/>
                  </a:lnTo>
                  <a:cubicBezTo>
                    <a:pt x="519113" y="142576"/>
                    <a:pt x="517525" y="145752"/>
                    <a:pt x="514350" y="145752"/>
                  </a:cubicBezTo>
                  <a:lnTo>
                    <a:pt x="514350" y="193377"/>
                  </a:lnTo>
                  <a:cubicBezTo>
                    <a:pt x="514350" y="199726"/>
                    <a:pt x="513718" y="208458"/>
                    <a:pt x="512453" y="219570"/>
                  </a:cubicBezTo>
                  <a:cubicBezTo>
                    <a:pt x="511188" y="230683"/>
                    <a:pt x="510555" y="239414"/>
                    <a:pt x="510555" y="245764"/>
                  </a:cubicBezTo>
                  <a:cubicBezTo>
                    <a:pt x="510555" y="252114"/>
                    <a:pt x="509278" y="260052"/>
                    <a:pt x="506723" y="269577"/>
                  </a:cubicBezTo>
                  <a:cubicBezTo>
                    <a:pt x="504168" y="279102"/>
                    <a:pt x="504180" y="285452"/>
                    <a:pt x="506760" y="288627"/>
                  </a:cubicBezTo>
                  <a:lnTo>
                    <a:pt x="502890" y="288627"/>
                  </a:lnTo>
                  <a:cubicBezTo>
                    <a:pt x="502890" y="288627"/>
                    <a:pt x="504180" y="291802"/>
                    <a:pt x="506760" y="298152"/>
                  </a:cubicBezTo>
                  <a:lnTo>
                    <a:pt x="502890" y="302914"/>
                  </a:lnTo>
                  <a:lnTo>
                    <a:pt x="502890" y="317202"/>
                  </a:lnTo>
                  <a:cubicBezTo>
                    <a:pt x="500360" y="317202"/>
                    <a:pt x="499095" y="318789"/>
                    <a:pt x="499095" y="321964"/>
                  </a:cubicBezTo>
                  <a:cubicBezTo>
                    <a:pt x="499095" y="328314"/>
                    <a:pt x="500360" y="331489"/>
                    <a:pt x="502890" y="331489"/>
                  </a:cubicBezTo>
                  <a:cubicBezTo>
                    <a:pt x="500360" y="334664"/>
                    <a:pt x="499095" y="337839"/>
                    <a:pt x="499095" y="341014"/>
                  </a:cubicBezTo>
                  <a:lnTo>
                    <a:pt x="499095" y="355302"/>
                  </a:lnTo>
                  <a:lnTo>
                    <a:pt x="499095" y="360064"/>
                  </a:lnTo>
                  <a:lnTo>
                    <a:pt x="499095" y="364827"/>
                  </a:lnTo>
                  <a:lnTo>
                    <a:pt x="495300" y="393402"/>
                  </a:lnTo>
                  <a:cubicBezTo>
                    <a:pt x="500360" y="393402"/>
                    <a:pt x="501625" y="394195"/>
                    <a:pt x="499095" y="395783"/>
                  </a:cubicBezTo>
                  <a:lnTo>
                    <a:pt x="499095" y="398486"/>
                  </a:lnTo>
                  <a:lnTo>
                    <a:pt x="500063" y="398164"/>
                  </a:lnTo>
                  <a:lnTo>
                    <a:pt x="499095" y="399131"/>
                  </a:lnTo>
                  <a:lnTo>
                    <a:pt x="499095" y="402927"/>
                  </a:lnTo>
                  <a:cubicBezTo>
                    <a:pt x="501625" y="409277"/>
                    <a:pt x="500832" y="413245"/>
                    <a:pt x="496714" y="414833"/>
                  </a:cubicBezTo>
                  <a:cubicBezTo>
                    <a:pt x="492597" y="416420"/>
                    <a:pt x="490538" y="420389"/>
                    <a:pt x="490538" y="426739"/>
                  </a:cubicBezTo>
                  <a:cubicBezTo>
                    <a:pt x="493713" y="426739"/>
                    <a:pt x="495300" y="425152"/>
                    <a:pt x="495300" y="421977"/>
                  </a:cubicBezTo>
                  <a:lnTo>
                    <a:pt x="499095" y="421977"/>
                  </a:lnTo>
                  <a:lnTo>
                    <a:pt x="499095" y="412452"/>
                  </a:lnTo>
                  <a:cubicBezTo>
                    <a:pt x="506735" y="421977"/>
                    <a:pt x="508000" y="429914"/>
                    <a:pt x="502890" y="436264"/>
                  </a:cubicBezTo>
                  <a:cubicBezTo>
                    <a:pt x="500360" y="439439"/>
                    <a:pt x="499095" y="437852"/>
                    <a:pt x="499095" y="431502"/>
                  </a:cubicBezTo>
                  <a:lnTo>
                    <a:pt x="499095" y="426739"/>
                  </a:lnTo>
                  <a:cubicBezTo>
                    <a:pt x="497830" y="428326"/>
                    <a:pt x="496881" y="431898"/>
                    <a:pt x="496249" y="437455"/>
                  </a:cubicBezTo>
                  <a:lnTo>
                    <a:pt x="495645" y="445789"/>
                  </a:lnTo>
                  <a:lnTo>
                    <a:pt x="495537" y="447277"/>
                  </a:lnTo>
                  <a:lnTo>
                    <a:pt x="495452" y="451869"/>
                  </a:lnTo>
                  <a:lnTo>
                    <a:pt x="500063" y="450552"/>
                  </a:lnTo>
                  <a:cubicBezTo>
                    <a:pt x="500063" y="450552"/>
                    <a:pt x="498475" y="453727"/>
                    <a:pt x="495300" y="460077"/>
                  </a:cubicBezTo>
                  <a:lnTo>
                    <a:pt x="495300" y="471983"/>
                  </a:lnTo>
                  <a:lnTo>
                    <a:pt x="495300" y="498177"/>
                  </a:lnTo>
                  <a:cubicBezTo>
                    <a:pt x="495300" y="491827"/>
                    <a:pt x="497681" y="488652"/>
                    <a:pt x="502444" y="488652"/>
                  </a:cubicBezTo>
                  <a:cubicBezTo>
                    <a:pt x="500063" y="491827"/>
                    <a:pt x="498872" y="498177"/>
                    <a:pt x="498872" y="507702"/>
                  </a:cubicBezTo>
                  <a:lnTo>
                    <a:pt x="502444" y="502939"/>
                  </a:lnTo>
                  <a:lnTo>
                    <a:pt x="502444" y="512464"/>
                  </a:lnTo>
                  <a:lnTo>
                    <a:pt x="502444" y="517227"/>
                  </a:lnTo>
                  <a:lnTo>
                    <a:pt x="502444" y="522584"/>
                  </a:lnTo>
                  <a:lnTo>
                    <a:pt x="502444" y="531514"/>
                  </a:lnTo>
                  <a:lnTo>
                    <a:pt x="502444" y="538658"/>
                  </a:lnTo>
                  <a:lnTo>
                    <a:pt x="506016" y="538658"/>
                  </a:lnTo>
                  <a:lnTo>
                    <a:pt x="506016" y="569614"/>
                  </a:lnTo>
                  <a:cubicBezTo>
                    <a:pt x="506016" y="552548"/>
                    <a:pt x="507206" y="542230"/>
                    <a:pt x="509588" y="538658"/>
                  </a:cubicBezTo>
                  <a:lnTo>
                    <a:pt x="509588" y="560089"/>
                  </a:lnTo>
                  <a:cubicBezTo>
                    <a:pt x="515938" y="540741"/>
                    <a:pt x="519113" y="531068"/>
                    <a:pt x="519113" y="531068"/>
                  </a:cubicBezTo>
                  <a:cubicBezTo>
                    <a:pt x="519113" y="527843"/>
                    <a:pt x="519907" y="526231"/>
                    <a:pt x="521494" y="526231"/>
                  </a:cubicBezTo>
                  <a:cubicBezTo>
                    <a:pt x="523081" y="526231"/>
                    <a:pt x="523875" y="524618"/>
                    <a:pt x="523875" y="521394"/>
                  </a:cubicBezTo>
                  <a:lnTo>
                    <a:pt x="523875" y="511720"/>
                  </a:lnTo>
                  <a:cubicBezTo>
                    <a:pt x="530225" y="505271"/>
                    <a:pt x="533400" y="498821"/>
                    <a:pt x="533400" y="492372"/>
                  </a:cubicBezTo>
                  <a:lnTo>
                    <a:pt x="533400" y="482698"/>
                  </a:lnTo>
                  <a:cubicBezTo>
                    <a:pt x="533400" y="482698"/>
                    <a:pt x="536575" y="469800"/>
                    <a:pt x="542925" y="444003"/>
                  </a:cubicBezTo>
                  <a:cubicBezTo>
                    <a:pt x="546100" y="431105"/>
                    <a:pt x="549275" y="419012"/>
                    <a:pt x="552450" y="407726"/>
                  </a:cubicBezTo>
                  <a:cubicBezTo>
                    <a:pt x="555625" y="396440"/>
                    <a:pt x="558800" y="382735"/>
                    <a:pt x="561975" y="366612"/>
                  </a:cubicBezTo>
                  <a:cubicBezTo>
                    <a:pt x="568325" y="350489"/>
                    <a:pt x="569913" y="337591"/>
                    <a:pt x="566738" y="327917"/>
                  </a:cubicBezTo>
                  <a:lnTo>
                    <a:pt x="562841" y="318683"/>
                  </a:lnTo>
                  <a:lnTo>
                    <a:pt x="571500" y="332754"/>
                  </a:lnTo>
                  <a:cubicBezTo>
                    <a:pt x="571500" y="332754"/>
                    <a:pt x="569913" y="324693"/>
                    <a:pt x="566738" y="308570"/>
                  </a:cubicBezTo>
                  <a:lnTo>
                    <a:pt x="552450" y="279548"/>
                  </a:lnTo>
                  <a:cubicBezTo>
                    <a:pt x="552450" y="279548"/>
                    <a:pt x="549275" y="269874"/>
                    <a:pt x="542925" y="250527"/>
                  </a:cubicBezTo>
                  <a:cubicBezTo>
                    <a:pt x="542925" y="244177"/>
                    <a:pt x="541338" y="239414"/>
                    <a:pt x="538163" y="236239"/>
                  </a:cubicBezTo>
                  <a:cubicBezTo>
                    <a:pt x="538163" y="229889"/>
                    <a:pt x="536575" y="228302"/>
                    <a:pt x="533400" y="231477"/>
                  </a:cubicBezTo>
                  <a:lnTo>
                    <a:pt x="533400" y="221952"/>
                  </a:lnTo>
                  <a:lnTo>
                    <a:pt x="533400" y="212427"/>
                  </a:lnTo>
                  <a:cubicBezTo>
                    <a:pt x="533400" y="212427"/>
                    <a:pt x="536575" y="199726"/>
                    <a:pt x="542925" y="174327"/>
                  </a:cubicBezTo>
                  <a:cubicBezTo>
                    <a:pt x="546100" y="167977"/>
                    <a:pt x="549275" y="163214"/>
                    <a:pt x="552450" y="160039"/>
                  </a:cubicBezTo>
                  <a:cubicBezTo>
                    <a:pt x="555625" y="156864"/>
                    <a:pt x="558800" y="153689"/>
                    <a:pt x="561975" y="150514"/>
                  </a:cubicBezTo>
                  <a:cubicBezTo>
                    <a:pt x="565150" y="150514"/>
                    <a:pt x="569119" y="148133"/>
                    <a:pt x="573881" y="143370"/>
                  </a:cubicBezTo>
                  <a:cubicBezTo>
                    <a:pt x="578644" y="138608"/>
                    <a:pt x="582613" y="139402"/>
                    <a:pt x="585788" y="145752"/>
                  </a:cubicBezTo>
                  <a:cubicBezTo>
                    <a:pt x="585788" y="142576"/>
                    <a:pt x="587375" y="142576"/>
                    <a:pt x="590550" y="145752"/>
                  </a:cubicBezTo>
                  <a:cubicBezTo>
                    <a:pt x="593725" y="145752"/>
                    <a:pt x="596107" y="146545"/>
                    <a:pt x="597694" y="148133"/>
                  </a:cubicBezTo>
                  <a:cubicBezTo>
                    <a:pt x="599281" y="149720"/>
                    <a:pt x="601663" y="150514"/>
                    <a:pt x="604838" y="150514"/>
                  </a:cubicBezTo>
                  <a:cubicBezTo>
                    <a:pt x="604838" y="144164"/>
                    <a:pt x="603250" y="140989"/>
                    <a:pt x="600075" y="140989"/>
                  </a:cubicBezTo>
                  <a:cubicBezTo>
                    <a:pt x="606425" y="140989"/>
                    <a:pt x="609600" y="142576"/>
                    <a:pt x="609600" y="145752"/>
                  </a:cubicBezTo>
                  <a:cubicBezTo>
                    <a:pt x="609600" y="148927"/>
                    <a:pt x="611188" y="152101"/>
                    <a:pt x="614363" y="155277"/>
                  </a:cubicBezTo>
                  <a:lnTo>
                    <a:pt x="628650" y="174327"/>
                  </a:lnTo>
                  <a:cubicBezTo>
                    <a:pt x="628650" y="180676"/>
                    <a:pt x="629444" y="185439"/>
                    <a:pt x="631031" y="188614"/>
                  </a:cubicBezTo>
                  <a:cubicBezTo>
                    <a:pt x="632619" y="191789"/>
                    <a:pt x="633413" y="196552"/>
                    <a:pt x="633413" y="202902"/>
                  </a:cubicBezTo>
                  <a:cubicBezTo>
                    <a:pt x="633413" y="209251"/>
                    <a:pt x="632619" y="214808"/>
                    <a:pt x="631031" y="219570"/>
                  </a:cubicBezTo>
                  <a:cubicBezTo>
                    <a:pt x="629444" y="224333"/>
                    <a:pt x="628650" y="229889"/>
                    <a:pt x="628650" y="236239"/>
                  </a:cubicBezTo>
                  <a:cubicBezTo>
                    <a:pt x="628650" y="236239"/>
                    <a:pt x="631825" y="228302"/>
                    <a:pt x="638175" y="212427"/>
                  </a:cubicBezTo>
                  <a:cubicBezTo>
                    <a:pt x="641350" y="218777"/>
                    <a:pt x="641350" y="225127"/>
                    <a:pt x="638175" y="231477"/>
                  </a:cubicBezTo>
                  <a:cubicBezTo>
                    <a:pt x="635000" y="237827"/>
                    <a:pt x="633413" y="244177"/>
                    <a:pt x="633413" y="250527"/>
                  </a:cubicBezTo>
                  <a:lnTo>
                    <a:pt x="623888" y="279102"/>
                  </a:lnTo>
                  <a:cubicBezTo>
                    <a:pt x="623888" y="285452"/>
                    <a:pt x="623094" y="290214"/>
                    <a:pt x="621506" y="293389"/>
                  </a:cubicBezTo>
                  <a:cubicBezTo>
                    <a:pt x="619919" y="296564"/>
                    <a:pt x="619125" y="301327"/>
                    <a:pt x="619125" y="307677"/>
                  </a:cubicBezTo>
                  <a:cubicBezTo>
                    <a:pt x="615950" y="310852"/>
                    <a:pt x="614363" y="320377"/>
                    <a:pt x="614363" y="336252"/>
                  </a:cubicBezTo>
                  <a:lnTo>
                    <a:pt x="609600" y="341014"/>
                  </a:lnTo>
                  <a:lnTo>
                    <a:pt x="609600" y="345777"/>
                  </a:lnTo>
                  <a:lnTo>
                    <a:pt x="609600" y="350539"/>
                  </a:lnTo>
                  <a:cubicBezTo>
                    <a:pt x="609600" y="363239"/>
                    <a:pt x="611188" y="371177"/>
                    <a:pt x="614363" y="374352"/>
                  </a:cubicBezTo>
                  <a:cubicBezTo>
                    <a:pt x="620713" y="380702"/>
                    <a:pt x="627063" y="387845"/>
                    <a:pt x="633413" y="395783"/>
                  </a:cubicBezTo>
                  <a:cubicBezTo>
                    <a:pt x="639763" y="403720"/>
                    <a:pt x="646113" y="409277"/>
                    <a:pt x="652463" y="412452"/>
                  </a:cubicBezTo>
                  <a:cubicBezTo>
                    <a:pt x="652463" y="406102"/>
                    <a:pt x="650875" y="401339"/>
                    <a:pt x="647700" y="398164"/>
                  </a:cubicBezTo>
                  <a:lnTo>
                    <a:pt x="640556" y="383877"/>
                  </a:lnTo>
                  <a:lnTo>
                    <a:pt x="638175" y="383877"/>
                  </a:lnTo>
                  <a:lnTo>
                    <a:pt x="639536" y="381836"/>
                  </a:lnTo>
                  <a:lnTo>
                    <a:pt x="638175" y="379114"/>
                  </a:lnTo>
                  <a:cubicBezTo>
                    <a:pt x="638175" y="379114"/>
                    <a:pt x="638969" y="379511"/>
                    <a:pt x="640556" y="380305"/>
                  </a:cubicBezTo>
                  <a:cubicBezTo>
                    <a:pt x="642144" y="379511"/>
                    <a:pt x="644525" y="379114"/>
                    <a:pt x="647700" y="379114"/>
                  </a:cubicBezTo>
                  <a:lnTo>
                    <a:pt x="647700" y="383877"/>
                  </a:lnTo>
                  <a:cubicBezTo>
                    <a:pt x="647700" y="387052"/>
                    <a:pt x="649288" y="388639"/>
                    <a:pt x="652463" y="388639"/>
                  </a:cubicBezTo>
                  <a:cubicBezTo>
                    <a:pt x="655638" y="388639"/>
                    <a:pt x="658019" y="389433"/>
                    <a:pt x="659606" y="391020"/>
                  </a:cubicBezTo>
                  <a:cubicBezTo>
                    <a:pt x="661194" y="392608"/>
                    <a:pt x="663575" y="393402"/>
                    <a:pt x="666750" y="393402"/>
                  </a:cubicBezTo>
                  <a:cubicBezTo>
                    <a:pt x="666750" y="387052"/>
                    <a:pt x="667544" y="381495"/>
                    <a:pt x="669131" y="376733"/>
                  </a:cubicBezTo>
                  <a:cubicBezTo>
                    <a:pt x="670719" y="371970"/>
                    <a:pt x="671513" y="366414"/>
                    <a:pt x="671513" y="360064"/>
                  </a:cubicBezTo>
                  <a:lnTo>
                    <a:pt x="671513" y="341014"/>
                  </a:lnTo>
                  <a:cubicBezTo>
                    <a:pt x="671513" y="337839"/>
                    <a:pt x="673100" y="336252"/>
                    <a:pt x="676275" y="336252"/>
                  </a:cubicBezTo>
                  <a:lnTo>
                    <a:pt x="676275" y="331489"/>
                  </a:lnTo>
                  <a:lnTo>
                    <a:pt x="676275" y="321964"/>
                  </a:lnTo>
                  <a:cubicBezTo>
                    <a:pt x="676275" y="315614"/>
                    <a:pt x="677069" y="310852"/>
                    <a:pt x="678656" y="307677"/>
                  </a:cubicBezTo>
                  <a:cubicBezTo>
                    <a:pt x="680244" y="304502"/>
                    <a:pt x="681038" y="299739"/>
                    <a:pt x="681038" y="293389"/>
                  </a:cubicBezTo>
                  <a:lnTo>
                    <a:pt x="695325" y="155277"/>
                  </a:lnTo>
                  <a:lnTo>
                    <a:pt x="704850" y="79077"/>
                  </a:lnTo>
                  <a:lnTo>
                    <a:pt x="704850" y="45739"/>
                  </a:lnTo>
                  <a:cubicBezTo>
                    <a:pt x="701675" y="42862"/>
                    <a:pt x="699294" y="39997"/>
                    <a:pt x="697706" y="37144"/>
                  </a:cubicBezTo>
                  <a:cubicBezTo>
                    <a:pt x="696119" y="34292"/>
                    <a:pt x="692150" y="31452"/>
                    <a:pt x="685800" y="28624"/>
                  </a:cubicBezTo>
                  <a:cubicBezTo>
                    <a:pt x="669925" y="28624"/>
                    <a:pt x="646113" y="31476"/>
                    <a:pt x="614363" y="37181"/>
                  </a:cubicBezTo>
                  <a:cubicBezTo>
                    <a:pt x="601663" y="42887"/>
                    <a:pt x="590550" y="47326"/>
                    <a:pt x="581025" y="50502"/>
                  </a:cubicBezTo>
                  <a:cubicBezTo>
                    <a:pt x="571500" y="53677"/>
                    <a:pt x="561975" y="58439"/>
                    <a:pt x="552450" y="64789"/>
                  </a:cubicBezTo>
                  <a:lnTo>
                    <a:pt x="561975" y="55264"/>
                  </a:lnTo>
                  <a:cubicBezTo>
                    <a:pt x="558800" y="55264"/>
                    <a:pt x="556419" y="56058"/>
                    <a:pt x="554831" y="57645"/>
                  </a:cubicBezTo>
                  <a:cubicBezTo>
                    <a:pt x="553244" y="59233"/>
                    <a:pt x="550863" y="60027"/>
                    <a:pt x="547688" y="60027"/>
                  </a:cubicBezTo>
                  <a:lnTo>
                    <a:pt x="576263" y="41423"/>
                  </a:lnTo>
                  <a:lnTo>
                    <a:pt x="604838" y="28624"/>
                  </a:lnTo>
                  <a:cubicBezTo>
                    <a:pt x="608013" y="25746"/>
                    <a:pt x="611188" y="24308"/>
                    <a:pt x="614363" y="24308"/>
                  </a:cubicBezTo>
                  <a:cubicBezTo>
                    <a:pt x="614363" y="21430"/>
                    <a:pt x="615950" y="19992"/>
                    <a:pt x="619125" y="19992"/>
                  </a:cubicBezTo>
                  <a:cubicBezTo>
                    <a:pt x="622300" y="19992"/>
                    <a:pt x="627063" y="18578"/>
                    <a:pt x="633413" y="15750"/>
                  </a:cubicBezTo>
                  <a:cubicBezTo>
                    <a:pt x="642938" y="15750"/>
                    <a:pt x="649288" y="14312"/>
                    <a:pt x="652463" y="11434"/>
                  </a:cubicBezTo>
                  <a:lnTo>
                    <a:pt x="657225" y="11434"/>
                  </a:lnTo>
                  <a:cubicBezTo>
                    <a:pt x="663575" y="11434"/>
                    <a:pt x="666750" y="10020"/>
                    <a:pt x="666750" y="7193"/>
                  </a:cubicBezTo>
                  <a:lnTo>
                    <a:pt x="657225" y="7193"/>
                  </a:lnTo>
                  <a:cubicBezTo>
                    <a:pt x="657225" y="1140"/>
                    <a:pt x="662782" y="-1092"/>
                    <a:pt x="673894" y="49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28E441A-BC78-80CB-4C12-FE97960C1EEF}"/>
                </a:ext>
              </a:extLst>
            </p:cNvPr>
            <p:cNvSpPr txBox="1"/>
            <p:nvPr/>
          </p:nvSpPr>
          <p:spPr>
            <a:xfrm>
              <a:off x="4688725" y="1216262"/>
              <a:ext cx="1703815" cy="2019024"/>
            </a:xfrm>
            <a:custGeom>
              <a:avLst/>
              <a:gdLst/>
              <a:ahLst/>
              <a:cxnLst/>
              <a:rect l="l" t="t" r="r" b="b"/>
              <a:pathLst>
                <a:path w="958527" h="1135856">
                  <a:moveTo>
                    <a:pt x="729853" y="1116806"/>
                  </a:moveTo>
                  <a:lnTo>
                    <a:pt x="730896" y="1117104"/>
                  </a:lnTo>
                  <a:lnTo>
                    <a:pt x="727472" y="1119522"/>
                  </a:lnTo>
                  <a:cubicBezTo>
                    <a:pt x="725090" y="1120886"/>
                    <a:pt x="723900" y="1120774"/>
                    <a:pt x="723900" y="1119187"/>
                  </a:cubicBezTo>
                  <a:cubicBezTo>
                    <a:pt x="725488" y="1117600"/>
                    <a:pt x="727472" y="1116806"/>
                    <a:pt x="729853" y="1116806"/>
                  </a:cubicBezTo>
                  <a:close/>
                  <a:moveTo>
                    <a:pt x="156210" y="1021080"/>
                  </a:moveTo>
                  <a:lnTo>
                    <a:pt x="152400" y="1028700"/>
                  </a:lnTo>
                  <a:lnTo>
                    <a:pt x="152400" y="1023937"/>
                  </a:lnTo>
                  <a:close/>
                  <a:moveTo>
                    <a:pt x="157162" y="1019175"/>
                  </a:moveTo>
                  <a:lnTo>
                    <a:pt x="161925" y="1019175"/>
                  </a:lnTo>
                  <a:cubicBezTo>
                    <a:pt x="160337" y="1019175"/>
                    <a:pt x="158750" y="1019571"/>
                    <a:pt x="157162" y="1020365"/>
                  </a:cubicBezTo>
                  <a:lnTo>
                    <a:pt x="156210" y="1021080"/>
                  </a:lnTo>
                  <a:close/>
                  <a:moveTo>
                    <a:pt x="585787" y="1004887"/>
                  </a:moveTo>
                  <a:cubicBezTo>
                    <a:pt x="588962" y="1004887"/>
                    <a:pt x="592137" y="1006475"/>
                    <a:pt x="595312" y="1009650"/>
                  </a:cubicBezTo>
                  <a:lnTo>
                    <a:pt x="595312" y="1009650"/>
                  </a:lnTo>
                  <a:close/>
                  <a:moveTo>
                    <a:pt x="757237" y="957262"/>
                  </a:moveTo>
                  <a:cubicBezTo>
                    <a:pt x="757237" y="958850"/>
                    <a:pt x="757039" y="960040"/>
                    <a:pt x="756642" y="960834"/>
                  </a:cubicBezTo>
                  <a:lnTo>
                    <a:pt x="754856" y="962025"/>
                  </a:lnTo>
                  <a:close/>
                  <a:moveTo>
                    <a:pt x="666750" y="945356"/>
                  </a:moveTo>
                  <a:cubicBezTo>
                    <a:pt x="668337" y="945356"/>
                    <a:pt x="669925" y="946150"/>
                    <a:pt x="671512" y="947737"/>
                  </a:cubicBezTo>
                  <a:lnTo>
                    <a:pt x="661987" y="947737"/>
                  </a:lnTo>
                  <a:cubicBezTo>
                    <a:pt x="663575" y="946150"/>
                    <a:pt x="665162" y="945356"/>
                    <a:pt x="666750" y="945356"/>
                  </a:cubicBezTo>
                  <a:close/>
                  <a:moveTo>
                    <a:pt x="217170" y="927735"/>
                  </a:moveTo>
                  <a:lnTo>
                    <a:pt x="214312" y="933450"/>
                  </a:lnTo>
                  <a:cubicBezTo>
                    <a:pt x="211137" y="930275"/>
                    <a:pt x="211137" y="928687"/>
                    <a:pt x="214312" y="928687"/>
                  </a:cubicBezTo>
                  <a:close/>
                  <a:moveTo>
                    <a:pt x="219075" y="923925"/>
                  </a:moveTo>
                  <a:cubicBezTo>
                    <a:pt x="219075" y="925512"/>
                    <a:pt x="218678" y="926703"/>
                    <a:pt x="217884" y="927496"/>
                  </a:cubicBezTo>
                  <a:lnTo>
                    <a:pt x="217170" y="927735"/>
                  </a:lnTo>
                  <a:close/>
                  <a:moveTo>
                    <a:pt x="266700" y="914400"/>
                  </a:moveTo>
                  <a:cubicBezTo>
                    <a:pt x="269875" y="914400"/>
                    <a:pt x="270668" y="915987"/>
                    <a:pt x="269081" y="919162"/>
                  </a:cubicBezTo>
                  <a:cubicBezTo>
                    <a:pt x="267494" y="922337"/>
                    <a:pt x="265112" y="923925"/>
                    <a:pt x="261937" y="923925"/>
                  </a:cubicBezTo>
                  <a:cubicBezTo>
                    <a:pt x="261937" y="920750"/>
                    <a:pt x="262731" y="919162"/>
                    <a:pt x="264318" y="919162"/>
                  </a:cubicBezTo>
                  <a:cubicBezTo>
                    <a:pt x="265906" y="919162"/>
                    <a:pt x="266700" y="917575"/>
                    <a:pt x="266700" y="914400"/>
                  </a:cubicBezTo>
                  <a:close/>
                  <a:moveTo>
                    <a:pt x="247650" y="885825"/>
                  </a:moveTo>
                  <a:cubicBezTo>
                    <a:pt x="244475" y="885825"/>
                    <a:pt x="242887" y="887412"/>
                    <a:pt x="242887" y="890587"/>
                  </a:cubicBezTo>
                  <a:cubicBezTo>
                    <a:pt x="242887" y="893762"/>
                    <a:pt x="241300" y="896937"/>
                    <a:pt x="238125" y="900112"/>
                  </a:cubicBezTo>
                  <a:lnTo>
                    <a:pt x="242887" y="895350"/>
                  </a:lnTo>
                  <a:cubicBezTo>
                    <a:pt x="246062" y="892175"/>
                    <a:pt x="247650" y="889000"/>
                    <a:pt x="247650" y="885825"/>
                  </a:cubicBezTo>
                  <a:close/>
                  <a:moveTo>
                    <a:pt x="557212" y="852487"/>
                  </a:moveTo>
                  <a:cubicBezTo>
                    <a:pt x="560387" y="852487"/>
                    <a:pt x="561975" y="856456"/>
                    <a:pt x="561975" y="864393"/>
                  </a:cubicBezTo>
                  <a:lnTo>
                    <a:pt x="561975" y="871537"/>
                  </a:lnTo>
                  <a:cubicBezTo>
                    <a:pt x="561975" y="868362"/>
                    <a:pt x="561181" y="865187"/>
                    <a:pt x="559594" y="862012"/>
                  </a:cubicBezTo>
                  <a:cubicBezTo>
                    <a:pt x="558006" y="858837"/>
                    <a:pt x="557212" y="855662"/>
                    <a:pt x="557212" y="852487"/>
                  </a:cubicBezTo>
                  <a:close/>
                  <a:moveTo>
                    <a:pt x="263128" y="841771"/>
                  </a:moveTo>
                  <a:cubicBezTo>
                    <a:pt x="263922" y="840978"/>
                    <a:pt x="265112" y="841375"/>
                    <a:pt x="266700" y="842962"/>
                  </a:cubicBezTo>
                  <a:cubicBezTo>
                    <a:pt x="266700" y="846137"/>
                    <a:pt x="265112" y="847724"/>
                    <a:pt x="261937" y="847724"/>
                  </a:cubicBezTo>
                  <a:cubicBezTo>
                    <a:pt x="261937" y="844550"/>
                    <a:pt x="262334" y="842565"/>
                    <a:pt x="263128" y="841771"/>
                  </a:cubicBezTo>
                  <a:close/>
                  <a:moveTo>
                    <a:pt x="33337" y="823912"/>
                  </a:moveTo>
                  <a:cubicBezTo>
                    <a:pt x="36512" y="830262"/>
                    <a:pt x="36512" y="832643"/>
                    <a:pt x="33337" y="831056"/>
                  </a:cubicBezTo>
                  <a:cubicBezTo>
                    <a:pt x="30162" y="829468"/>
                    <a:pt x="28575" y="830262"/>
                    <a:pt x="28575" y="833437"/>
                  </a:cubicBezTo>
                  <a:cubicBezTo>
                    <a:pt x="25400" y="833437"/>
                    <a:pt x="23812" y="835025"/>
                    <a:pt x="23812" y="838200"/>
                  </a:cubicBezTo>
                  <a:cubicBezTo>
                    <a:pt x="17462" y="835025"/>
                    <a:pt x="12700" y="836612"/>
                    <a:pt x="9525" y="842962"/>
                  </a:cubicBezTo>
                  <a:cubicBezTo>
                    <a:pt x="7937" y="846137"/>
                    <a:pt x="5953" y="847725"/>
                    <a:pt x="3572" y="847725"/>
                  </a:cubicBezTo>
                  <a:lnTo>
                    <a:pt x="0" y="845684"/>
                  </a:lnTo>
                  <a:lnTo>
                    <a:pt x="0" y="839985"/>
                  </a:lnTo>
                  <a:lnTo>
                    <a:pt x="14287" y="831056"/>
                  </a:lnTo>
                  <a:cubicBezTo>
                    <a:pt x="20637" y="829468"/>
                    <a:pt x="26987" y="827087"/>
                    <a:pt x="33337" y="823912"/>
                  </a:cubicBezTo>
                  <a:close/>
                  <a:moveTo>
                    <a:pt x="790575" y="790575"/>
                  </a:moveTo>
                  <a:cubicBezTo>
                    <a:pt x="787400" y="790575"/>
                    <a:pt x="786606" y="791368"/>
                    <a:pt x="788194" y="792956"/>
                  </a:cubicBezTo>
                  <a:cubicBezTo>
                    <a:pt x="789781" y="794543"/>
                    <a:pt x="788987" y="795337"/>
                    <a:pt x="785812" y="795337"/>
                  </a:cubicBezTo>
                  <a:lnTo>
                    <a:pt x="776287" y="795337"/>
                  </a:lnTo>
                  <a:cubicBezTo>
                    <a:pt x="769937" y="792162"/>
                    <a:pt x="763587" y="793750"/>
                    <a:pt x="757237" y="800100"/>
                  </a:cubicBezTo>
                  <a:cubicBezTo>
                    <a:pt x="754062" y="800100"/>
                    <a:pt x="751681" y="800893"/>
                    <a:pt x="750094" y="802481"/>
                  </a:cubicBezTo>
                  <a:cubicBezTo>
                    <a:pt x="748506" y="804068"/>
                    <a:pt x="746125" y="804862"/>
                    <a:pt x="742950" y="804862"/>
                  </a:cubicBezTo>
                  <a:lnTo>
                    <a:pt x="733425" y="804862"/>
                  </a:lnTo>
                  <a:cubicBezTo>
                    <a:pt x="727075" y="811212"/>
                    <a:pt x="727075" y="814387"/>
                    <a:pt x="733425" y="814387"/>
                  </a:cubicBezTo>
                  <a:cubicBezTo>
                    <a:pt x="739775" y="814387"/>
                    <a:pt x="744537" y="814387"/>
                    <a:pt x="747712" y="814387"/>
                  </a:cubicBezTo>
                  <a:cubicBezTo>
                    <a:pt x="744537" y="820737"/>
                    <a:pt x="731837" y="823912"/>
                    <a:pt x="709612" y="823912"/>
                  </a:cubicBezTo>
                  <a:cubicBezTo>
                    <a:pt x="706437" y="823912"/>
                    <a:pt x="704056" y="824706"/>
                    <a:pt x="702469" y="826293"/>
                  </a:cubicBezTo>
                  <a:cubicBezTo>
                    <a:pt x="700881" y="827881"/>
                    <a:pt x="698500" y="828675"/>
                    <a:pt x="695325" y="828675"/>
                  </a:cubicBezTo>
                  <a:lnTo>
                    <a:pt x="695325" y="833437"/>
                  </a:lnTo>
                  <a:cubicBezTo>
                    <a:pt x="695325" y="830262"/>
                    <a:pt x="694531" y="828675"/>
                    <a:pt x="692944" y="828675"/>
                  </a:cubicBezTo>
                  <a:cubicBezTo>
                    <a:pt x="691356" y="828675"/>
                    <a:pt x="690562" y="830262"/>
                    <a:pt x="690562" y="833437"/>
                  </a:cubicBezTo>
                  <a:lnTo>
                    <a:pt x="676275" y="847724"/>
                  </a:lnTo>
                  <a:cubicBezTo>
                    <a:pt x="673100" y="850900"/>
                    <a:pt x="669925" y="851693"/>
                    <a:pt x="666750" y="850106"/>
                  </a:cubicBezTo>
                  <a:cubicBezTo>
                    <a:pt x="663575" y="848518"/>
                    <a:pt x="660400" y="849312"/>
                    <a:pt x="657225" y="852487"/>
                  </a:cubicBezTo>
                  <a:cubicBezTo>
                    <a:pt x="660400" y="849312"/>
                    <a:pt x="661987" y="846137"/>
                    <a:pt x="661987" y="842962"/>
                  </a:cubicBezTo>
                  <a:lnTo>
                    <a:pt x="661987" y="838200"/>
                  </a:lnTo>
                  <a:cubicBezTo>
                    <a:pt x="658812" y="831850"/>
                    <a:pt x="652462" y="831850"/>
                    <a:pt x="642937" y="838200"/>
                  </a:cubicBezTo>
                  <a:cubicBezTo>
                    <a:pt x="633412" y="844550"/>
                    <a:pt x="627062" y="846137"/>
                    <a:pt x="623887" y="842962"/>
                  </a:cubicBezTo>
                  <a:cubicBezTo>
                    <a:pt x="627062" y="842962"/>
                    <a:pt x="629444" y="842168"/>
                    <a:pt x="631031" y="840581"/>
                  </a:cubicBezTo>
                  <a:cubicBezTo>
                    <a:pt x="632618" y="838993"/>
                    <a:pt x="635000" y="838200"/>
                    <a:pt x="638175" y="838200"/>
                  </a:cubicBezTo>
                  <a:lnTo>
                    <a:pt x="633412" y="838200"/>
                  </a:lnTo>
                  <a:cubicBezTo>
                    <a:pt x="633412" y="835025"/>
                    <a:pt x="634206" y="833437"/>
                    <a:pt x="635794" y="833437"/>
                  </a:cubicBezTo>
                  <a:cubicBezTo>
                    <a:pt x="637381" y="833437"/>
                    <a:pt x="638175" y="831850"/>
                    <a:pt x="638175" y="828675"/>
                  </a:cubicBezTo>
                  <a:cubicBezTo>
                    <a:pt x="619125" y="835025"/>
                    <a:pt x="609600" y="838200"/>
                    <a:pt x="609600" y="838200"/>
                  </a:cubicBezTo>
                  <a:cubicBezTo>
                    <a:pt x="590550" y="844550"/>
                    <a:pt x="582612" y="847724"/>
                    <a:pt x="585787" y="847724"/>
                  </a:cubicBezTo>
                  <a:cubicBezTo>
                    <a:pt x="579437" y="850900"/>
                    <a:pt x="575468" y="850900"/>
                    <a:pt x="573881" y="847724"/>
                  </a:cubicBezTo>
                  <a:cubicBezTo>
                    <a:pt x="572294" y="844550"/>
                    <a:pt x="568325" y="842962"/>
                    <a:pt x="561975" y="842962"/>
                  </a:cubicBezTo>
                  <a:cubicBezTo>
                    <a:pt x="555625" y="836612"/>
                    <a:pt x="547687" y="836612"/>
                    <a:pt x="538162" y="842962"/>
                  </a:cubicBezTo>
                  <a:lnTo>
                    <a:pt x="538162" y="847724"/>
                  </a:lnTo>
                  <a:cubicBezTo>
                    <a:pt x="538162" y="850900"/>
                    <a:pt x="539750" y="850900"/>
                    <a:pt x="542925" y="847724"/>
                  </a:cubicBezTo>
                  <a:cubicBezTo>
                    <a:pt x="539750" y="850900"/>
                    <a:pt x="538956" y="854868"/>
                    <a:pt x="540543" y="859631"/>
                  </a:cubicBezTo>
                  <a:cubicBezTo>
                    <a:pt x="542131" y="864393"/>
                    <a:pt x="544512" y="866775"/>
                    <a:pt x="547687" y="866775"/>
                  </a:cubicBezTo>
                  <a:cubicBezTo>
                    <a:pt x="550862" y="866775"/>
                    <a:pt x="552450" y="865187"/>
                    <a:pt x="552450" y="862012"/>
                  </a:cubicBezTo>
                  <a:cubicBezTo>
                    <a:pt x="555625" y="862012"/>
                    <a:pt x="557212" y="863600"/>
                    <a:pt x="557212" y="866775"/>
                  </a:cubicBezTo>
                  <a:cubicBezTo>
                    <a:pt x="557212" y="869950"/>
                    <a:pt x="558800" y="871537"/>
                    <a:pt x="561975" y="871537"/>
                  </a:cubicBezTo>
                  <a:lnTo>
                    <a:pt x="561975" y="874514"/>
                  </a:lnTo>
                  <a:cubicBezTo>
                    <a:pt x="561975" y="877292"/>
                    <a:pt x="561975" y="879475"/>
                    <a:pt x="561975" y="881062"/>
                  </a:cubicBezTo>
                  <a:cubicBezTo>
                    <a:pt x="568325" y="900112"/>
                    <a:pt x="571500" y="909637"/>
                    <a:pt x="571500" y="909637"/>
                  </a:cubicBezTo>
                  <a:lnTo>
                    <a:pt x="581025" y="928687"/>
                  </a:lnTo>
                  <a:lnTo>
                    <a:pt x="590550" y="928687"/>
                  </a:lnTo>
                  <a:lnTo>
                    <a:pt x="623887" y="914400"/>
                  </a:lnTo>
                  <a:cubicBezTo>
                    <a:pt x="636587" y="911225"/>
                    <a:pt x="648494" y="908050"/>
                    <a:pt x="659606" y="904875"/>
                  </a:cubicBezTo>
                  <a:cubicBezTo>
                    <a:pt x="670718" y="901700"/>
                    <a:pt x="684212" y="898525"/>
                    <a:pt x="700087" y="895350"/>
                  </a:cubicBezTo>
                  <a:lnTo>
                    <a:pt x="752475" y="895350"/>
                  </a:lnTo>
                  <a:cubicBezTo>
                    <a:pt x="755650" y="892175"/>
                    <a:pt x="761206" y="891381"/>
                    <a:pt x="769144" y="892968"/>
                  </a:cubicBezTo>
                  <a:cubicBezTo>
                    <a:pt x="777081" y="894556"/>
                    <a:pt x="782637" y="893762"/>
                    <a:pt x="785812" y="890587"/>
                  </a:cubicBezTo>
                  <a:cubicBezTo>
                    <a:pt x="788987" y="887412"/>
                    <a:pt x="790575" y="876300"/>
                    <a:pt x="790575" y="857250"/>
                  </a:cubicBezTo>
                  <a:cubicBezTo>
                    <a:pt x="790575" y="828675"/>
                    <a:pt x="792162" y="809625"/>
                    <a:pt x="795337" y="800100"/>
                  </a:cubicBezTo>
                  <a:cubicBezTo>
                    <a:pt x="795337" y="796925"/>
                    <a:pt x="793750" y="793750"/>
                    <a:pt x="790575" y="790575"/>
                  </a:cubicBezTo>
                  <a:close/>
                  <a:moveTo>
                    <a:pt x="366712" y="785812"/>
                  </a:moveTo>
                  <a:cubicBezTo>
                    <a:pt x="366712" y="788987"/>
                    <a:pt x="365918" y="792956"/>
                    <a:pt x="364331" y="797718"/>
                  </a:cubicBezTo>
                  <a:cubicBezTo>
                    <a:pt x="362744" y="802481"/>
                    <a:pt x="360362" y="803275"/>
                    <a:pt x="357187" y="800100"/>
                  </a:cubicBezTo>
                  <a:close/>
                  <a:moveTo>
                    <a:pt x="747712" y="776287"/>
                  </a:moveTo>
                  <a:lnTo>
                    <a:pt x="757237" y="776287"/>
                  </a:lnTo>
                  <a:cubicBezTo>
                    <a:pt x="760412" y="779462"/>
                    <a:pt x="763587" y="781050"/>
                    <a:pt x="766762" y="781050"/>
                  </a:cubicBezTo>
                  <a:lnTo>
                    <a:pt x="728662" y="781050"/>
                  </a:lnTo>
                  <a:cubicBezTo>
                    <a:pt x="738187" y="781050"/>
                    <a:pt x="744537" y="779462"/>
                    <a:pt x="747712" y="776287"/>
                  </a:cubicBezTo>
                  <a:close/>
                  <a:moveTo>
                    <a:pt x="395287" y="738187"/>
                  </a:moveTo>
                  <a:cubicBezTo>
                    <a:pt x="392112" y="744537"/>
                    <a:pt x="387350" y="754062"/>
                    <a:pt x="381000" y="766762"/>
                  </a:cubicBezTo>
                  <a:cubicBezTo>
                    <a:pt x="374650" y="779462"/>
                    <a:pt x="369887" y="785812"/>
                    <a:pt x="366712" y="785812"/>
                  </a:cubicBezTo>
                  <a:cubicBezTo>
                    <a:pt x="369887" y="779462"/>
                    <a:pt x="374650" y="769937"/>
                    <a:pt x="381000" y="757237"/>
                  </a:cubicBezTo>
                  <a:cubicBezTo>
                    <a:pt x="387350" y="744537"/>
                    <a:pt x="392112" y="738187"/>
                    <a:pt x="395287" y="738187"/>
                  </a:cubicBezTo>
                  <a:close/>
                  <a:moveTo>
                    <a:pt x="461665" y="617636"/>
                  </a:moveTo>
                  <a:cubicBezTo>
                    <a:pt x="461069" y="617041"/>
                    <a:pt x="459581" y="619125"/>
                    <a:pt x="457200" y="623887"/>
                  </a:cubicBezTo>
                  <a:cubicBezTo>
                    <a:pt x="460375" y="623887"/>
                    <a:pt x="461962" y="622300"/>
                    <a:pt x="461962" y="619125"/>
                  </a:cubicBezTo>
                  <a:cubicBezTo>
                    <a:pt x="461962" y="618331"/>
                    <a:pt x="461863" y="617835"/>
                    <a:pt x="461665" y="617636"/>
                  </a:cubicBezTo>
                  <a:close/>
                  <a:moveTo>
                    <a:pt x="533995" y="584001"/>
                  </a:moveTo>
                  <a:cubicBezTo>
                    <a:pt x="535186" y="583604"/>
                    <a:pt x="536575" y="584200"/>
                    <a:pt x="538162" y="585787"/>
                  </a:cubicBezTo>
                  <a:lnTo>
                    <a:pt x="528637" y="600075"/>
                  </a:lnTo>
                  <a:cubicBezTo>
                    <a:pt x="528637" y="596900"/>
                    <a:pt x="529431" y="592931"/>
                    <a:pt x="531018" y="588168"/>
                  </a:cubicBezTo>
                  <a:cubicBezTo>
                    <a:pt x="531812" y="585787"/>
                    <a:pt x="532804" y="584398"/>
                    <a:pt x="533995" y="584001"/>
                  </a:cubicBezTo>
                  <a:close/>
                  <a:moveTo>
                    <a:pt x="528637" y="523875"/>
                  </a:moveTo>
                  <a:lnTo>
                    <a:pt x="528637" y="533400"/>
                  </a:lnTo>
                  <a:cubicBezTo>
                    <a:pt x="525462" y="533400"/>
                    <a:pt x="523875" y="531812"/>
                    <a:pt x="523875" y="528637"/>
                  </a:cubicBezTo>
                  <a:cubicBezTo>
                    <a:pt x="523875" y="525462"/>
                    <a:pt x="525462" y="523875"/>
                    <a:pt x="528637" y="523875"/>
                  </a:cubicBezTo>
                  <a:close/>
                  <a:moveTo>
                    <a:pt x="881062" y="504825"/>
                  </a:moveTo>
                  <a:lnTo>
                    <a:pt x="881062" y="514350"/>
                  </a:lnTo>
                  <a:cubicBezTo>
                    <a:pt x="881062" y="511175"/>
                    <a:pt x="882650" y="509587"/>
                    <a:pt x="885825" y="509587"/>
                  </a:cubicBezTo>
                  <a:close/>
                  <a:moveTo>
                    <a:pt x="881062" y="495300"/>
                  </a:moveTo>
                  <a:lnTo>
                    <a:pt x="881062" y="500062"/>
                  </a:lnTo>
                  <a:lnTo>
                    <a:pt x="885825" y="495300"/>
                  </a:lnTo>
                  <a:close/>
                  <a:moveTo>
                    <a:pt x="244078" y="473868"/>
                  </a:moveTo>
                  <a:cubicBezTo>
                    <a:pt x="244872" y="473868"/>
                    <a:pt x="246062" y="474662"/>
                    <a:pt x="247650" y="476250"/>
                  </a:cubicBezTo>
                  <a:lnTo>
                    <a:pt x="242887" y="476250"/>
                  </a:lnTo>
                  <a:cubicBezTo>
                    <a:pt x="242887" y="474662"/>
                    <a:pt x="243284" y="473868"/>
                    <a:pt x="244078" y="473868"/>
                  </a:cubicBezTo>
                  <a:close/>
                  <a:moveTo>
                    <a:pt x="881658" y="442614"/>
                  </a:moveTo>
                  <a:cubicBezTo>
                    <a:pt x="882054" y="443210"/>
                    <a:pt x="882650" y="444500"/>
                    <a:pt x="883444" y="446484"/>
                  </a:cubicBezTo>
                  <a:lnTo>
                    <a:pt x="885392" y="451744"/>
                  </a:lnTo>
                  <a:lnTo>
                    <a:pt x="884634" y="450949"/>
                  </a:lnTo>
                  <a:cubicBezTo>
                    <a:pt x="879872" y="445591"/>
                    <a:pt x="878681" y="442912"/>
                    <a:pt x="881062" y="442912"/>
                  </a:cubicBezTo>
                  <a:cubicBezTo>
                    <a:pt x="881062" y="442118"/>
                    <a:pt x="881261" y="442019"/>
                    <a:pt x="881658" y="442614"/>
                  </a:cubicBezTo>
                  <a:close/>
                  <a:moveTo>
                    <a:pt x="775692" y="422374"/>
                  </a:moveTo>
                  <a:cubicBezTo>
                    <a:pt x="781645" y="421778"/>
                    <a:pt x="792956" y="423862"/>
                    <a:pt x="809625" y="428625"/>
                  </a:cubicBezTo>
                  <a:cubicBezTo>
                    <a:pt x="825500" y="428625"/>
                    <a:pt x="835025" y="430212"/>
                    <a:pt x="838200" y="433387"/>
                  </a:cubicBezTo>
                  <a:cubicBezTo>
                    <a:pt x="844550" y="433387"/>
                    <a:pt x="848519" y="434975"/>
                    <a:pt x="850106" y="438150"/>
                  </a:cubicBezTo>
                  <a:cubicBezTo>
                    <a:pt x="851693" y="441325"/>
                    <a:pt x="855662" y="444500"/>
                    <a:pt x="862012" y="447675"/>
                  </a:cubicBezTo>
                  <a:lnTo>
                    <a:pt x="871537" y="447675"/>
                  </a:lnTo>
                  <a:lnTo>
                    <a:pt x="871537" y="457200"/>
                  </a:lnTo>
                  <a:cubicBezTo>
                    <a:pt x="874712" y="460375"/>
                    <a:pt x="877887" y="461962"/>
                    <a:pt x="881062" y="461962"/>
                  </a:cubicBezTo>
                  <a:lnTo>
                    <a:pt x="885825" y="461962"/>
                  </a:lnTo>
                  <a:lnTo>
                    <a:pt x="885825" y="485775"/>
                  </a:lnTo>
                  <a:cubicBezTo>
                    <a:pt x="889000" y="482600"/>
                    <a:pt x="890587" y="476250"/>
                    <a:pt x="890587" y="466725"/>
                  </a:cubicBezTo>
                  <a:cubicBezTo>
                    <a:pt x="889000" y="461962"/>
                    <a:pt x="887611" y="457894"/>
                    <a:pt x="886420" y="454521"/>
                  </a:cubicBezTo>
                  <a:lnTo>
                    <a:pt x="885392" y="451744"/>
                  </a:lnTo>
                  <a:lnTo>
                    <a:pt x="890587" y="457200"/>
                  </a:lnTo>
                  <a:cubicBezTo>
                    <a:pt x="890587" y="450850"/>
                    <a:pt x="891381" y="449262"/>
                    <a:pt x="892969" y="452437"/>
                  </a:cubicBezTo>
                  <a:cubicBezTo>
                    <a:pt x="894556" y="455612"/>
                    <a:pt x="896937" y="457200"/>
                    <a:pt x="900112" y="457200"/>
                  </a:cubicBezTo>
                  <a:cubicBezTo>
                    <a:pt x="900112" y="460375"/>
                    <a:pt x="900906" y="462756"/>
                    <a:pt x="902494" y="464343"/>
                  </a:cubicBezTo>
                  <a:cubicBezTo>
                    <a:pt x="904081" y="465931"/>
                    <a:pt x="904875" y="468312"/>
                    <a:pt x="904875" y="471487"/>
                  </a:cubicBezTo>
                  <a:cubicBezTo>
                    <a:pt x="908050" y="487362"/>
                    <a:pt x="909637" y="495300"/>
                    <a:pt x="909637" y="495300"/>
                  </a:cubicBezTo>
                  <a:cubicBezTo>
                    <a:pt x="909637" y="492125"/>
                    <a:pt x="906462" y="500062"/>
                    <a:pt x="900112" y="519112"/>
                  </a:cubicBezTo>
                  <a:cubicBezTo>
                    <a:pt x="900112" y="522287"/>
                    <a:pt x="899318" y="524668"/>
                    <a:pt x="897731" y="526256"/>
                  </a:cubicBezTo>
                  <a:cubicBezTo>
                    <a:pt x="896144" y="527843"/>
                    <a:pt x="895350" y="530225"/>
                    <a:pt x="895350" y="533400"/>
                  </a:cubicBezTo>
                  <a:lnTo>
                    <a:pt x="895350" y="542925"/>
                  </a:lnTo>
                  <a:cubicBezTo>
                    <a:pt x="898525" y="539750"/>
                    <a:pt x="900112" y="536575"/>
                    <a:pt x="900112" y="533400"/>
                  </a:cubicBezTo>
                  <a:lnTo>
                    <a:pt x="895350" y="552450"/>
                  </a:lnTo>
                  <a:cubicBezTo>
                    <a:pt x="895350" y="581025"/>
                    <a:pt x="896937" y="600075"/>
                    <a:pt x="900112" y="609600"/>
                  </a:cubicBezTo>
                  <a:cubicBezTo>
                    <a:pt x="896937" y="606425"/>
                    <a:pt x="895350" y="611187"/>
                    <a:pt x="895350" y="623887"/>
                  </a:cubicBezTo>
                  <a:cubicBezTo>
                    <a:pt x="895350" y="627062"/>
                    <a:pt x="896144" y="628650"/>
                    <a:pt x="897731" y="628650"/>
                  </a:cubicBezTo>
                  <a:cubicBezTo>
                    <a:pt x="899318" y="628650"/>
                    <a:pt x="900112" y="630237"/>
                    <a:pt x="900112" y="633412"/>
                  </a:cubicBezTo>
                  <a:cubicBezTo>
                    <a:pt x="896937" y="633412"/>
                    <a:pt x="895350" y="631825"/>
                    <a:pt x="895350" y="628650"/>
                  </a:cubicBezTo>
                  <a:lnTo>
                    <a:pt x="895350" y="661987"/>
                  </a:lnTo>
                  <a:cubicBezTo>
                    <a:pt x="895350" y="671512"/>
                    <a:pt x="896937" y="676275"/>
                    <a:pt x="900112" y="676275"/>
                  </a:cubicBezTo>
                  <a:cubicBezTo>
                    <a:pt x="893762" y="679450"/>
                    <a:pt x="891381" y="684212"/>
                    <a:pt x="892969" y="690562"/>
                  </a:cubicBezTo>
                  <a:cubicBezTo>
                    <a:pt x="894556" y="696912"/>
                    <a:pt x="895350" y="701675"/>
                    <a:pt x="895350" y="704850"/>
                  </a:cubicBezTo>
                  <a:cubicBezTo>
                    <a:pt x="895350" y="720725"/>
                    <a:pt x="896937" y="731837"/>
                    <a:pt x="900112" y="738187"/>
                  </a:cubicBezTo>
                  <a:cubicBezTo>
                    <a:pt x="900112" y="747712"/>
                    <a:pt x="900906" y="757237"/>
                    <a:pt x="902494" y="766762"/>
                  </a:cubicBezTo>
                  <a:cubicBezTo>
                    <a:pt x="904081" y="776287"/>
                    <a:pt x="904875" y="785812"/>
                    <a:pt x="904875" y="795337"/>
                  </a:cubicBezTo>
                  <a:cubicBezTo>
                    <a:pt x="908050" y="817562"/>
                    <a:pt x="909637" y="839787"/>
                    <a:pt x="909637" y="862012"/>
                  </a:cubicBezTo>
                  <a:cubicBezTo>
                    <a:pt x="909637" y="884237"/>
                    <a:pt x="909637" y="906462"/>
                    <a:pt x="909637" y="928687"/>
                  </a:cubicBezTo>
                  <a:cubicBezTo>
                    <a:pt x="909637" y="947737"/>
                    <a:pt x="908050" y="967581"/>
                    <a:pt x="904875" y="988218"/>
                  </a:cubicBezTo>
                  <a:cubicBezTo>
                    <a:pt x="901700" y="1008856"/>
                    <a:pt x="893762" y="1027112"/>
                    <a:pt x="881062" y="1042987"/>
                  </a:cubicBezTo>
                  <a:cubicBezTo>
                    <a:pt x="881062" y="1046162"/>
                    <a:pt x="880268" y="1048543"/>
                    <a:pt x="878681" y="1050131"/>
                  </a:cubicBezTo>
                  <a:cubicBezTo>
                    <a:pt x="877094" y="1051718"/>
                    <a:pt x="876300" y="1054099"/>
                    <a:pt x="876300" y="1057275"/>
                  </a:cubicBezTo>
                  <a:lnTo>
                    <a:pt x="876300" y="1066800"/>
                  </a:lnTo>
                  <a:lnTo>
                    <a:pt x="871537" y="1066800"/>
                  </a:lnTo>
                  <a:cubicBezTo>
                    <a:pt x="871537" y="1069975"/>
                    <a:pt x="869950" y="1073149"/>
                    <a:pt x="866775" y="1076325"/>
                  </a:cubicBezTo>
                  <a:cubicBezTo>
                    <a:pt x="866775" y="1082674"/>
                    <a:pt x="863600" y="1085850"/>
                    <a:pt x="857250" y="1085850"/>
                  </a:cubicBezTo>
                  <a:cubicBezTo>
                    <a:pt x="854075" y="1089025"/>
                    <a:pt x="850900" y="1090612"/>
                    <a:pt x="847725" y="1090612"/>
                  </a:cubicBezTo>
                  <a:cubicBezTo>
                    <a:pt x="847725" y="1093787"/>
                    <a:pt x="849312" y="1093787"/>
                    <a:pt x="852487" y="1090612"/>
                  </a:cubicBezTo>
                  <a:cubicBezTo>
                    <a:pt x="849312" y="1093787"/>
                    <a:pt x="847725" y="1096962"/>
                    <a:pt x="847725" y="1100137"/>
                  </a:cubicBezTo>
                  <a:cubicBezTo>
                    <a:pt x="841375" y="1096962"/>
                    <a:pt x="836612" y="1096962"/>
                    <a:pt x="833437" y="1100137"/>
                  </a:cubicBezTo>
                  <a:lnTo>
                    <a:pt x="823912" y="1109662"/>
                  </a:lnTo>
                  <a:cubicBezTo>
                    <a:pt x="820737" y="1112837"/>
                    <a:pt x="817562" y="1114425"/>
                    <a:pt x="814387" y="1114425"/>
                  </a:cubicBezTo>
                  <a:cubicBezTo>
                    <a:pt x="808037" y="1120774"/>
                    <a:pt x="801687" y="1126331"/>
                    <a:pt x="795337" y="1131093"/>
                  </a:cubicBezTo>
                  <a:cubicBezTo>
                    <a:pt x="788987" y="1135856"/>
                    <a:pt x="781050" y="1135062"/>
                    <a:pt x="771525" y="1128712"/>
                  </a:cubicBezTo>
                  <a:lnTo>
                    <a:pt x="762000" y="1128712"/>
                  </a:lnTo>
                  <a:cubicBezTo>
                    <a:pt x="758825" y="1128712"/>
                    <a:pt x="754856" y="1130300"/>
                    <a:pt x="750094" y="1133475"/>
                  </a:cubicBezTo>
                  <a:cubicBezTo>
                    <a:pt x="745331" y="1136650"/>
                    <a:pt x="741362" y="1136650"/>
                    <a:pt x="738187" y="1133475"/>
                  </a:cubicBezTo>
                  <a:lnTo>
                    <a:pt x="738187" y="1119187"/>
                  </a:lnTo>
                  <a:lnTo>
                    <a:pt x="730896" y="1117104"/>
                  </a:lnTo>
                  <a:lnTo>
                    <a:pt x="731937" y="1116369"/>
                  </a:lnTo>
                  <a:cubicBezTo>
                    <a:pt x="733722" y="1114949"/>
                    <a:pt x="735806" y="1113160"/>
                    <a:pt x="738187" y="1111002"/>
                  </a:cubicBezTo>
                  <a:cubicBezTo>
                    <a:pt x="744537" y="1105594"/>
                    <a:pt x="747712" y="1100162"/>
                    <a:pt x="747712" y="1094705"/>
                  </a:cubicBezTo>
                  <a:lnTo>
                    <a:pt x="738187" y="1094705"/>
                  </a:lnTo>
                  <a:lnTo>
                    <a:pt x="733425" y="1094705"/>
                  </a:lnTo>
                  <a:lnTo>
                    <a:pt x="738187" y="1090612"/>
                  </a:lnTo>
                  <a:cubicBezTo>
                    <a:pt x="715962" y="1090612"/>
                    <a:pt x="704850" y="1089025"/>
                    <a:pt x="704850" y="1085850"/>
                  </a:cubicBezTo>
                  <a:lnTo>
                    <a:pt x="709612" y="1085850"/>
                  </a:lnTo>
                  <a:cubicBezTo>
                    <a:pt x="712787" y="1085850"/>
                    <a:pt x="715962" y="1084138"/>
                    <a:pt x="719137" y="1080715"/>
                  </a:cubicBezTo>
                  <a:cubicBezTo>
                    <a:pt x="725487" y="1077342"/>
                    <a:pt x="726281" y="1074799"/>
                    <a:pt x="721519" y="1073088"/>
                  </a:cubicBezTo>
                  <a:cubicBezTo>
                    <a:pt x="716756" y="1071376"/>
                    <a:pt x="711200" y="1070520"/>
                    <a:pt x="704850" y="1070520"/>
                  </a:cubicBezTo>
                  <a:lnTo>
                    <a:pt x="685800" y="1060326"/>
                  </a:lnTo>
                  <a:cubicBezTo>
                    <a:pt x="673100" y="1060326"/>
                    <a:pt x="665162" y="1058639"/>
                    <a:pt x="661987" y="1055265"/>
                  </a:cubicBezTo>
                  <a:cubicBezTo>
                    <a:pt x="665162" y="1055265"/>
                    <a:pt x="667544" y="1053554"/>
                    <a:pt x="669131" y="1050131"/>
                  </a:cubicBezTo>
                  <a:cubicBezTo>
                    <a:pt x="670718" y="1046708"/>
                    <a:pt x="668337" y="1044996"/>
                    <a:pt x="661987" y="1044996"/>
                  </a:cubicBezTo>
                  <a:lnTo>
                    <a:pt x="652462" y="1044996"/>
                  </a:lnTo>
                  <a:lnTo>
                    <a:pt x="642937" y="1044996"/>
                  </a:lnTo>
                  <a:cubicBezTo>
                    <a:pt x="642937" y="1041623"/>
                    <a:pt x="643731" y="1040779"/>
                    <a:pt x="645319" y="1042466"/>
                  </a:cubicBezTo>
                  <a:cubicBezTo>
                    <a:pt x="646906" y="1044153"/>
                    <a:pt x="647700" y="1043309"/>
                    <a:pt x="647700" y="1039936"/>
                  </a:cubicBezTo>
                  <a:cubicBezTo>
                    <a:pt x="638175" y="1039936"/>
                    <a:pt x="630237" y="1036538"/>
                    <a:pt x="623887" y="1029741"/>
                  </a:cubicBezTo>
                  <a:cubicBezTo>
                    <a:pt x="617537" y="1026318"/>
                    <a:pt x="611981" y="1024607"/>
                    <a:pt x="607219" y="1024607"/>
                  </a:cubicBezTo>
                  <a:cubicBezTo>
                    <a:pt x="602456" y="1024607"/>
                    <a:pt x="596900" y="1021209"/>
                    <a:pt x="590550" y="1014412"/>
                  </a:cubicBezTo>
                  <a:lnTo>
                    <a:pt x="595312" y="1014412"/>
                  </a:lnTo>
                  <a:cubicBezTo>
                    <a:pt x="598487" y="1017587"/>
                    <a:pt x="600075" y="1018381"/>
                    <a:pt x="600075" y="1016793"/>
                  </a:cubicBezTo>
                  <a:lnTo>
                    <a:pt x="595312" y="1009650"/>
                  </a:lnTo>
                  <a:lnTo>
                    <a:pt x="604837" y="1014412"/>
                  </a:lnTo>
                  <a:cubicBezTo>
                    <a:pt x="608012" y="1017587"/>
                    <a:pt x="615950" y="1019175"/>
                    <a:pt x="628650" y="1019175"/>
                  </a:cubicBezTo>
                  <a:cubicBezTo>
                    <a:pt x="638175" y="1022350"/>
                    <a:pt x="652487" y="1023937"/>
                    <a:pt x="671587" y="1023937"/>
                  </a:cubicBezTo>
                  <a:cubicBezTo>
                    <a:pt x="677986" y="1023937"/>
                    <a:pt x="693961" y="1020762"/>
                    <a:pt x="719509" y="1014412"/>
                  </a:cubicBezTo>
                  <a:cubicBezTo>
                    <a:pt x="735484" y="1008062"/>
                    <a:pt x="745058" y="995362"/>
                    <a:pt x="748233" y="976312"/>
                  </a:cubicBezTo>
                  <a:lnTo>
                    <a:pt x="753070" y="976312"/>
                  </a:lnTo>
                  <a:lnTo>
                    <a:pt x="772195" y="938212"/>
                  </a:lnTo>
                  <a:lnTo>
                    <a:pt x="781794" y="895350"/>
                  </a:lnTo>
                  <a:cubicBezTo>
                    <a:pt x="756344" y="901700"/>
                    <a:pt x="732482" y="909637"/>
                    <a:pt x="710208" y="919162"/>
                  </a:cubicBezTo>
                  <a:cubicBezTo>
                    <a:pt x="687933" y="928687"/>
                    <a:pt x="664046" y="939800"/>
                    <a:pt x="638547" y="952500"/>
                  </a:cubicBezTo>
                  <a:lnTo>
                    <a:pt x="605135" y="966787"/>
                  </a:lnTo>
                  <a:cubicBezTo>
                    <a:pt x="586035" y="966787"/>
                    <a:pt x="573310" y="968375"/>
                    <a:pt x="566961" y="971550"/>
                  </a:cubicBezTo>
                  <a:lnTo>
                    <a:pt x="547836" y="971550"/>
                  </a:lnTo>
                  <a:lnTo>
                    <a:pt x="543074" y="981075"/>
                  </a:lnTo>
                  <a:cubicBezTo>
                    <a:pt x="539898" y="987425"/>
                    <a:pt x="538311" y="988218"/>
                    <a:pt x="538311" y="983456"/>
                  </a:cubicBezTo>
                  <a:cubicBezTo>
                    <a:pt x="538311" y="978693"/>
                    <a:pt x="536724" y="974725"/>
                    <a:pt x="533549" y="971550"/>
                  </a:cubicBezTo>
                  <a:cubicBezTo>
                    <a:pt x="527199" y="968375"/>
                    <a:pt x="522424" y="967581"/>
                    <a:pt x="519224" y="969168"/>
                  </a:cubicBezTo>
                  <a:cubicBezTo>
                    <a:pt x="516024" y="970756"/>
                    <a:pt x="514424" y="968375"/>
                    <a:pt x="514424" y="962025"/>
                  </a:cubicBezTo>
                  <a:cubicBezTo>
                    <a:pt x="517599" y="958850"/>
                    <a:pt x="519187" y="955675"/>
                    <a:pt x="519187" y="952500"/>
                  </a:cubicBezTo>
                  <a:lnTo>
                    <a:pt x="509662" y="942975"/>
                  </a:lnTo>
                  <a:cubicBezTo>
                    <a:pt x="506487" y="942975"/>
                    <a:pt x="503312" y="941387"/>
                    <a:pt x="500137" y="938212"/>
                  </a:cubicBezTo>
                  <a:lnTo>
                    <a:pt x="495374" y="933450"/>
                  </a:lnTo>
                  <a:lnTo>
                    <a:pt x="485775" y="923925"/>
                  </a:lnTo>
                  <a:cubicBezTo>
                    <a:pt x="488950" y="923925"/>
                    <a:pt x="485775" y="919162"/>
                    <a:pt x="476250" y="909637"/>
                  </a:cubicBezTo>
                  <a:cubicBezTo>
                    <a:pt x="469900" y="900112"/>
                    <a:pt x="461962" y="892175"/>
                    <a:pt x="452437" y="885825"/>
                  </a:cubicBezTo>
                  <a:lnTo>
                    <a:pt x="442912" y="885825"/>
                  </a:lnTo>
                  <a:cubicBezTo>
                    <a:pt x="442912" y="882650"/>
                    <a:pt x="443706" y="880268"/>
                    <a:pt x="445293" y="878681"/>
                  </a:cubicBezTo>
                  <a:cubicBezTo>
                    <a:pt x="446881" y="877093"/>
                    <a:pt x="447675" y="874712"/>
                    <a:pt x="447675" y="871537"/>
                  </a:cubicBezTo>
                  <a:lnTo>
                    <a:pt x="447675" y="862012"/>
                  </a:lnTo>
                  <a:lnTo>
                    <a:pt x="447675" y="852487"/>
                  </a:lnTo>
                  <a:cubicBezTo>
                    <a:pt x="454025" y="846137"/>
                    <a:pt x="457200" y="841375"/>
                    <a:pt x="457200" y="838200"/>
                  </a:cubicBezTo>
                  <a:cubicBezTo>
                    <a:pt x="460375" y="835025"/>
                    <a:pt x="461962" y="828675"/>
                    <a:pt x="461962" y="819150"/>
                  </a:cubicBezTo>
                  <a:cubicBezTo>
                    <a:pt x="461962" y="796925"/>
                    <a:pt x="463550" y="782637"/>
                    <a:pt x="466725" y="776287"/>
                  </a:cubicBezTo>
                  <a:lnTo>
                    <a:pt x="476250" y="733425"/>
                  </a:lnTo>
                  <a:cubicBezTo>
                    <a:pt x="476250" y="720725"/>
                    <a:pt x="477044" y="709612"/>
                    <a:pt x="478631" y="700087"/>
                  </a:cubicBezTo>
                  <a:cubicBezTo>
                    <a:pt x="480218" y="690562"/>
                    <a:pt x="481012" y="677862"/>
                    <a:pt x="481012" y="661987"/>
                  </a:cubicBezTo>
                  <a:cubicBezTo>
                    <a:pt x="483790" y="665162"/>
                    <a:pt x="486569" y="670718"/>
                    <a:pt x="489347" y="678656"/>
                  </a:cubicBezTo>
                  <a:cubicBezTo>
                    <a:pt x="492125" y="686593"/>
                    <a:pt x="496292" y="690562"/>
                    <a:pt x="501848" y="690562"/>
                  </a:cubicBezTo>
                  <a:cubicBezTo>
                    <a:pt x="501848" y="693737"/>
                    <a:pt x="502543" y="690562"/>
                    <a:pt x="503932" y="681037"/>
                  </a:cubicBezTo>
                  <a:cubicBezTo>
                    <a:pt x="505321" y="671512"/>
                    <a:pt x="506015" y="665162"/>
                    <a:pt x="506015" y="661987"/>
                  </a:cubicBezTo>
                  <a:cubicBezTo>
                    <a:pt x="511572" y="655637"/>
                    <a:pt x="514350" y="658812"/>
                    <a:pt x="514350" y="671512"/>
                  </a:cubicBezTo>
                  <a:lnTo>
                    <a:pt x="514350" y="685800"/>
                  </a:lnTo>
                  <a:cubicBezTo>
                    <a:pt x="514350" y="688975"/>
                    <a:pt x="519112" y="690562"/>
                    <a:pt x="528637" y="690562"/>
                  </a:cubicBezTo>
                  <a:cubicBezTo>
                    <a:pt x="531812" y="687387"/>
                    <a:pt x="542925" y="685800"/>
                    <a:pt x="561975" y="685800"/>
                  </a:cubicBezTo>
                  <a:lnTo>
                    <a:pt x="604837" y="671512"/>
                  </a:lnTo>
                  <a:cubicBezTo>
                    <a:pt x="611187" y="671512"/>
                    <a:pt x="615950" y="670718"/>
                    <a:pt x="619125" y="669131"/>
                  </a:cubicBezTo>
                  <a:cubicBezTo>
                    <a:pt x="622300" y="667543"/>
                    <a:pt x="627062" y="666750"/>
                    <a:pt x="633412" y="666750"/>
                  </a:cubicBezTo>
                  <a:cubicBezTo>
                    <a:pt x="639762" y="666750"/>
                    <a:pt x="644525" y="665956"/>
                    <a:pt x="647700" y="664368"/>
                  </a:cubicBezTo>
                  <a:cubicBezTo>
                    <a:pt x="650875" y="662781"/>
                    <a:pt x="655637" y="661987"/>
                    <a:pt x="661987" y="661987"/>
                  </a:cubicBezTo>
                  <a:lnTo>
                    <a:pt x="690562" y="661987"/>
                  </a:lnTo>
                  <a:cubicBezTo>
                    <a:pt x="706437" y="661987"/>
                    <a:pt x="715962" y="663575"/>
                    <a:pt x="719137" y="666750"/>
                  </a:cubicBezTo>
                  <a:cubicBezTo>
                    <a:pt x="725487" y="666750"/>
                    <a:pt x="729456" y="668337"/>
                    <a:pt x="731044" y="671512"/>
                  </a:cubicBezTo>
                  <a:cubicBezTo>
                    <a:pt x="732631" y="674687"/>
                    <a:pt x="736600" y="677862"/>
                    <a:pt x="742950" y="681037"/>
                  </a:cubicBezTo>
                  <a:cubicBezTo>
                    <a:pt x="755650" y="681037"/>
                    <a:pt x="762000" y="684212"/>
                    <a:pt x="762000" y="690562"/>
                  </a:cubicBezTo>
                  <a:cubicBezTo>
                    <a:pt x="765175" y="700087"/>
                    <a:pt x="763587" y="708025"/>
                    <a:pt x="757237" y="714375"/>
                  </a:cubicBezTo>
                  <a:cubicBezTo>
                    <a:pt x="754062" y="717550"/>
                    <a:pt x="746125" y="719137"/>
                    <a:pt x="733425" y="719137"/>
                  </a:cubicBezTo>
                  <a:cubicBezTo>
                    <a:pt x="727075" y="719137"/>
                    <a:pt x="723106" y="717550"/>
                    <a:pt x="721519" y="714375"/>
                  </a:cubicBezTo>
                  <a:cubicBezTo>
                    <a:pt x="719931" y="711200"/>
                    <a:pt x="715962" y="711200"/>
                    <a:pt x="709612" y="714375"/>
                  </a:cubicBezTo>
                  <a:cubicBezTo>
                    <a:pt x="696912" y="717550"/>
                    <a:pt x="693737" y="725487"/>
                    <a:pt x="700087" y="738187"/>
                  </a:cubicBezTo>
                  <a:lnTo>
                    <a:pt x="685800" y="738187"/>
                  </a:lnTo>
                  <a:lnTo>
                    <a:pt x="666750" y="738187"/>
                  </a:lnTo>
                  <a:cubicBezTo>
                    <a:pt x="660400" y="735012"/>
                    <a:pt x="655637" y="735012"/>
                    <a:pt x="652462" y="738187"/>
                  </a:cubicBezTo>
                  <a:cubicBezTo>
                    <a:pt x="649287" y="738187"/>
                    <a:pt x="644525" y="741362"/>
                    <a:pt x="638175" y="747712"/>
                  </a:cubicBezTo>
                  <a:lnTo>
                    <a:pt x="628650" y="747712"/>
                  </a:lnTo>
                  <a:lnTo>
                    <a:pt x="619125" y="757237"/>
                  </a:lnTo>
                  <a:cubicBezTo>
                    <a:pt x="619125" y="754062"/>
                    <a:pt x="619919" y="751681"/>
                    <a:pt x="621506" y="750093"/>
                  </a:cubicBezTo>
                  <a:cubicBezTo>
                    <a:pt x="623093" y="748506"/>
                    <a:pt x="623887" y="746125"/>
                    <a:pt x="623887" y="742950"/>
                  </a:cubicBezTo>
                  <a:cubicBezTo>
                    <a:pt x="623887" y="739775"/>
                    <a:pt x="623093" y="738981"/>
                    <a:pt x="621506" y="740568"/>
                  </a:cubicBezTo>
                  <a:cubicBezTo>
                    <a:pt x="619919" y="742156"/>
                    <a:pt x="619125" y="741362"/>
                    <a:pt x="619125" y="738187"/>
                  </a:cubicBezTo>
                  <a:cubicBezTo>
                    <a:pt x="615950" y="741362"/>
                    <a:pt x="614362" y="741362"/>
                    <a:pt x="614362" y="738187"/>
                  </a:cubicBezTo>
                  <a:lnTo>
                    <a:pt x="609600" y="733425"/>
                  </a:lnTo>
                  <a:cubicBezTo>
                    <a:pt x="606425" y="730250"/>
                    <a:pt x="600075" y="728662"/>
                    <a:pt x="590550" y="728662"/>
                  </a:cubicBezTo>
                  <a:lnTo>
                    <a:pt x="571500" y="728662"/>
                  </a:lnTo>
                  <a:lnTo>
                    <a:pt x="566291" y="723900"/>
                  </a:lnTo>
                  <a:cubicBezTo>
                    <a:pt x="559395" y="720725"/>
                    <a:pt x="553343" y="719931"/>
                    <a:pt x="548134" y="721518"/>
                  </a:cubicBezTo>
                  <a:cubicBezTo>
                    <a:pt x="542925" y="723106"/>
                    <a:pt x="536847" y="722312"/>
                    <a:pt x="529902" y="719137"/>
                  </a:cubicBezTo>
                  <a:cubicBezTo>
                    <a:pt x="519534" y="719137"/>
                    <a:pt x="514350" y="722312"/>
                    <a:pt x="514350" y="728662"/>
                  </a:cubicBezTo>
                  <a:cubicBezTo>
                    <a:pt x="514350" y="744537"/>
                    <a:pt x="516086" y="754062"/>
                    <a:pt x="519559" y="757237"/>
                  </a:cubicBezTo>
                  <a:cubicBezTo>
                    <a:pt x="523031" y="766762"/>
                    <a:pt x="525623" y="775493"/>
                    <a:pt x="527335" y="783431"/>
                  </a:cubicBezTo>
                  <a:cubicBezTo>
                    <a:pt x="529046" y="791368"/>
                    <a:pt x="529902" y="800100"/>
                    <a:pt x="529902" y="809625"/>
                  </a:cubicBezTo>
                  <a:cubicBezTo>
                    <a:pt x="536847" y="812800"/>
                    <a:pt x="543780" y="812800"/>
                    <a:pt x="550701" y="809625"/>
                  </a:cubicBezTo>
                  <a:cubicBezTo>
                    <a:pt x="557622" y="806450"/>
                    <a:pt x="564555" y="804862"/>
                    <a:pt x="571500" y="804862"/>
                  </a:cubicBezTo>
                  <a:cubicBezTo>
                    <a:pt x="590550" y="795337"/>
                    <a:pt x="608012" y="790575"/>
                    <a:pt x="623887" y="790575"/>
                  </a:cubicBezTo>
                  <a:cubicBezTo>
                    <a:pt x="655637" y="784225"/>
                    <a:pt x="674687" y="781050"/>
                    <a:pt x="681037" y="781050"/>
                  </a:cubicBezTo>
                  <a:lnTo>
                    <a:pt x="704850" y="781050"/>
                  </a:lnTo>
                  <a:lnTo>
                    <a:pt x="714375" y="781050"/>
                  </a:lnTo>
                  <a:lnTo>
                    <a:pt x="723900" y="781050"/>
                  </a:lnTo>
                  <a:cubicBezTo>
                    <a:pt x="720725" y="784225"/>
                    <a:pt x="722312" y="785812"/>
                    <a:pt x="728662" y="785812"/>
                  </a:cubicBezTo>
                  <a:lnTo>
                    <a:pt x="733425" y="785812"/>
                  </a:lnTo>
                  <a:lnTo>
                    <a:pt x="757237" y="785812"/>
                  </a:lnTo>
                  <a:cubicBezTo>
                    <a:pt x="776287" y="785812"/>
                    <a:pt x="788987" y="787400"/>
                    <a:pt x="795337" y="790575"/>
                  </a:cubicBezTo>
                  <a:lnTo>
                    <a:pt x="795337" y="776436"/>
                  </a:lnTo>
                  <a:lnTo>
                    <a:pt x="795337" y="757684"/>
                  </a:lnTo>
                  <a:lnTo>
                    <a:pt x="795337" y="734243"/>
                  </a:lnTo>
                  <a:cubicBezTo>
                    <a:pt x="795337" y="706115"/>
                    <a:pt x="793750" y="687362"/>
                    <a:pt x="790575" y="677986"/>
                  </a:cubicBezTo>
                  <a:cubicBezTo>
                    <a:pt x="790575" y="668610"/>
                    <a:pt x="790575" y="658440"/>
                    <a:pt x="790575" y="647476"/>
                  </a:cubicBezTo>
                  <a:cubicBezTo>
                    <a:pt x="790575" y="636513"/>
                    <a:pt x="788987" y="626343"/>
                    <a:pt x="785812" y="616967"/>
                  </a:cubicBezTo>
                  <a:cubicBezTo>
                    <a:pt x="785812" y="610716"/>
                    <a:pt x="786606" y="606028"/>
                    <a:pt x="788194" y="602902"/>
                  </a:cubicBezTo>
                  <a:cubicBezTo>
                    <a:pt x="789781" y="599777"/>
                    <a:pt x="788987" y="595089"/>
                    <a:pt x="785812" y="588838"/>
                  </a:cubicBezTo>
                  <a:cubicBezTo>
                    <a:pt x="788987" y="588838"/>
                    <a:pt x="788987" y="587275"/>
                    <a:pt x="785812" y="584150"/>
                  </a:cubicBezTo>
                  <a:cubicBezTo>
                    <a:pt x="785812" y="581025"/>
                    <a:pt x="787400" y="579462"/>
                    <a:pt x="790575" y="579462"/>
                  </a:cubicBezTo>
                  <a:cubicBezTo>
                    <a:pt x="790575" y="573211"/>
                    <a:pt x="788987" y="568523"/>
                    <a:pt x="785812" y="565398"/>
                  </a:cubicBezTo>
                  <a:cubicBezTo>
                    <a:pt x="792162" y="565398"/>
                    <a:pt x="793750" y="563054"/>
                    <a:pt x="790575" y="558365"/>
                  </a:cubicBezTo>
                  <a:cubicBezTo>
                    <a:pt x="787400" y="553677"/>
                    <a:pt x="785812" y="549771"/>
                    <a:pt x="785812" y="546645"/>
                  </a:cubicBezTo>
                  <a:cubicBezTo>
                    <a:pt x="785812" y="540394"/>
                    <a:pt x="786606" y="534144"/>
                    <a:pt x="788194" y="527893"/>
                  </a:cubicBezTo>
                  <a:cubicBezTo>
                    <a:pt x="789781" y="521642"/>
                    <a:pt x="790575" y="515391"/>
                    <a:pt x="790575" y="509141"/>
                  </a:cubicBezTo>
                  <a:cubicBezTo>
                    <a:pt x="790575" y="502890"/>
                    <a:pt x="789781" y="497420"/>
                    <a:pt x="788194" y="492732"/>
                  </a:cubicBezTo>
                  <a:cubicBezTo>
                    <a:pt x="786606" y="488044"/>
                    <a:pt x="785812" y="482550"/>
                    <a:pt x="785812" y="476250"/>
                  </a:cubicBezTo>
                  <a:cubicBezTo>
                    <a:pt x="785812" y="460375"/>
                    <a:pt x="781050" y="452437"/>
                    <a:pt x="771525" y="452437"/>
                  </a:cubicBezTo>
                  <a:cubicBezTo>
                    <a:pt x="762000" y="452437"/>
                    <a:pt x="738981" y="459544"/>
                    <a:pt x="702469" y="473757"/>
                  </a:cubicBezTo>
                  <a:cubicBezTo>
                    <a:pt x="665956" y="487970"/>
                    <a:pt x="647700" y="498202"/>
                    <a:pt x="647700" y="504452"/>
                  </a:cubicBezTo>
                  <a:cubicBezTo>
                    <a:pt x="647700" y="501327"/>
                    <a:pt x="642937" y="504452"/>
                    <a:pt x="633412" y="513829"/>
                  </a:cubicBezTo>
                  <a:lnTo>
                    <a:pt x="619125" y="527893"/>
                  </a:lnTo>
                  <a:cubicBezTo>
                    <a:pt x="606425" y="534144"/>
                    <a:pt x="595312" y="541957"/>
                    <a:pt x="585787" y="551333"/>
                  </a:cubicBezTo>
                  <a:lnTo>
                    <a:pt x="566737" y="574774"/>
                  </a:lnTo>
                  <a:lnTo>
                    <a:pt x="552450" y="588838"/>
                  </a:lnTo>
                  <a:lnTo>
                    <a:pt x="542925" y="602902"/>
                  </a:lnTo>
                  <a:cubicBezTo>
                    <a:pt x="542925" y="599777"/>
                    <a:pt x="544512" y="595089"/>
                    <a:pt x="547687" y="588838"/>
                  </a:cubicBezTo>
                  <a:cubicBezTo>
                    <a:pt x="550862" y="582587"/>
                    <a:pt x="549275" y="582587"/>
                    <a:pt x="542925" y="588838"/>
                  </a:cubicBezTo>
                  <a:lnTo>
                    <a:pt x="542925" y="579462"/>
                  </a:lnTo>
                  <a:lnTo>
                    <a:pt x="542925" y="574774"/>
                  </a:lnTo>
                  <a:cubicBezTo>
                    <a:pt x="539750" y="577899"/>
                    <a:pt x="539750" y="576336"/>
                    <a:pt x="542925" y="570086"/>
                  </a:cubicBezTo>
                  <a:cubicBezTo>
                    <a:pt x="546100" y="563835"/>
                    <a:pt x="549275" y="559147"/>
                    <a:pt x="552450" y="556021"/>
                  </a:cubicBezTo>
                  <a:cubicBezTo>
                    <a:pt x="555625" y="552896"/>
                    <a:pt x="558006" y="549771"/>
                    <a:pt x="559594" y="546645"/>
                  </a:cubicBezTo>
                  <a:cubicBezTo>
                    <a:pt x="561181" y="543520"/>
                    <a:pt x="565150" y="540394"/>
                    <a:pt x="571500" y="537269"/>
                  </a:cubicBezTo>
                  <a:lnTo>
                    <a:pt x="566737" y="537269"/>
                  </a:lnTo>
                  <a:cubicBezTo>
                    <a:pt x="573087" y="534144"/>
                    <a:pt x="577850" y="530237"/>
                    <a:pt x="581025" y="525549"/>
                  </a:cubicBezTo>
                  <a:cubicBezTo>
                    <a:pt x="584200" y="520861"/>
                    <a:pt x="588962" y="515391"/>
                    <a:pt x="595312" y="509141"/>
                  </a:cubicBezTo>
                  <a:lnTo>
                    <a:pt x="638175" y="481012"/>
                  </a:lnTo>
                  <a:cubicBezTo>
                    <a:pt x="650875" y="470545"/>
                    <a:pt x="664369" y="462694"/>
                    <a:pt x="678656" y="457460"/>
                  </a:cubicBezTo>
                  <a:cubicBezTo>
                    <a:pt x="692944" y="452226"/>
                    <a:pt x="708025" y="446112"/>
                    <a:pt x="723900" y="439117"/>
                  </a:cubicBezTo>
                  <a:lnTo>
                    <a:pt x="771525" y="423862"/>
                  </a:lnTo>
                  <a:cubicBezTo>
                    <a:pt x="772319" y="423068"/>
                    <a:pt x="773708" y="422572"/>
                    <a:pt x="775692" y="422374"/>
                  </a:cubicBezTo>
                  <a:close/>
                  <a:moveTo>
                    <a:pt x="571649" y="395287"/>
                  </a:moveTo>
                  <a:lnTo>
                    <a:pt x="574030" y="395287"/>
                  </a:lnTo>
                  <a:lnTo>
                    <a:pt x="572839" y="397668"/>
                  </a:lnTo>
                  <a:cubicBezTo>
                    <a:pt x="572045" y="400843"/>
                    <a:pt x="571649" y="404812"/>
                    <a:pt x="571649" y="409575"/>
                  </a:cubicBezTo>
                  <a:close/>
                  <a:moveTo>
                    <a:pt x="423862" y="371475"/>
                  </a:moveTo>
                  <a:lnTo>
                    <a:pt x="419100" y="376237"/>
                  </a:lnTo>
                  <a:lnTo>
                    <a:pt x="414337" y="376237"/>
                  </a:lnTo>
                  <a:cubicBezTo>
                    <a:pt x="417512" y="376237"/>
                    <a:pt x="420687" y="374650"/>
                    <a:pt x="423862" y="371475"/>
                  </a:cubicBezTo>
                  <a:close/>
                  <a:moveTo>
                    <a:pt x="458285" y="351828"/>
                  </a:moveTo>
                  <a:lnTo>
                    <a:pt x="453995" y="354657"/>
                  </a:lnTo>
                  <a:cubicBezTo>
                    <a:pt x="441484" y="362694"/>
                    <a:pt x="434094" y="366712"/>
                    <a:pt x="431824" y="366712"/>
                  </a:cubicBezTo>
                  <a:close/>
                  <a:moveTo>
                    <a:pt x="507039" y="324404"/>
                  </a:moveTo>
                  <a:lnTo>
                    <a:pt x="458285" y="351828"/>
                  </a:lnTo>
                  <a:lnTo>
                    <a:pt x="468213" y="345281"/>
                  </a:lnTo>
                  <a:cubicBezTo>
                    <a:pt x="484138" y="334565"/>
                    <a:pt x="495876" y="327868"/>
                    <a:pt x="503429" y="325189"/>
                  </a:cubicBezTo>
                  <a:close/>
                  <a:moveTo>
                    <a:pt x="338137" y="266700"/>
                  </a:moveTo>
                  <a:cubicBezTo>
                    <a:pt x="338137" y="268287"/>
                    <a:pt x="337343" y="269478"/>
                    <a:pt x="335756" y="270271"/>
                  </a:cubicBezTo>
                  <a:lnTo>
                    <a:pt x="334327" y="270510"/>
                  </a:lnTo>
                  <a:close/>
                  <a:moveTo>
                    <a:pt x="647700" y="200025"/>
                  </a:moveTo>
                  <a:cubicBezTo>
                    <a:pt x="641350" y="203200"/>
                    <a:pt x="635000" y="204787"/>
                    <a:pt x="628650" y="204787"/>
                  </a:cubicBezTo>
                  <a:cubicBezTo>
                    <a:pt x="622300" y="204787"/>
                    <a:pt x="615950" y="207962"/>
                    <a:pt x="609600" y="214312"/>
                  </a:cubicBezTo>
                  <a:cubicBezTo>
                    <a:pt x="603250" y="220662"/>
                    <a:pt x="600075" y="230187"/>
                    <a:pt x="600075" y="242887"/>
                  </a:cubicBezTo>
                  <a:cubicBezTo>
                    <a:pt x="603250" y="239712"/>
                    <a:pt x="606425" y="238125"/>
                    <a:pt x="609600" y="238125"/>
                  </a:cubicBezTo>
                  <a:cubicBezTo>
                    <a:pt x="615950" y="231775"/>
                    <a:pt x="619125" y="230187"/>
                    <a:pt x="619125" y="233362"/>
                  </a:cubicBezTo>
                  <a:lnTo>
                    <a:pt x="619125" y="228600"/>
                  </a:lnTo>
                  <a:lnTo>
                    <a:pt x="623887" y="223837"/>
                  </a:lnTo>
                  <a:lnTo>
                    <a:pt x="633412" y="214312"/>
                  </a:lnTo>
                  <a:cubicBezTo>
                    <a:pt x="642937" y="214312"/>
                    <a:pt x="647700" y="209550"/>
                    <a:pt x="647700" y="200025"/>
                  </a:cubicBezTo>
                  <a:close/>
                  <a:moveTo>
                    <a:pt x="729927" y="14287"/>
                  </a:moveTo>
                  <a:cubicBezTo>
                    <a:pt x="720402" y="14287"/>
                    <a:pt x="715640" y="15875"/>
                    <a:pt x="715640" y="19050"/>
                  </a:cubicBezTo>
                  <a:lnTo>
                    <a:pt x="744215" y="19050"/>
                  </a:lnTo>
                  <a:cubicBezTo>
                    <a:pt x="741040" y="15875"/>
                    <a:pt x="736277" y="14287"/>
                    <a:pt x="729927" y="14287"/>
                  </a:cubicBezTo>
                  <a:close/>
                  <a:moveTo>
                    <a:pt x="700087" y="9525"/>
                  </a:moveTo>
                  <a:cubicBezTo>
                    <a:pt x="693737" y="9525"/>
                    <a:pt x="690562" y="11112"/>
                    <a:pt x="690562" y="14287"/>
                  </a:cubicBezTo>
                  <a:cubicBezTo>
                    <a:pt x="690562" y="17462"/>
                    <a:pt x="696912" y="19050"/>
                    <a:pt x="709612" y="19050"/>
                  </a:cubicBezTo>
                  <a:cubicBezTo>
                    <a:pt x="709612" y="12700"/>
                    <a:pt x="706437" y="9525"/>
                    <a:pt x="700087" y="9525"/>
                  </a:cubicBezTo>
                  <a:close/>
                  <a:moveTo>
                    <a:pt x="710877" y="0"/>
                  </a:moveTo>
                  <a:cubicBezTo>
                    <a:pt x="729927" y="0"/>
                    <a:pt x="741040" y="1587"/>
                    <a:pt x="744215" y="4762"/>
                  </a:cubicBezTo>
                  <a:cubicBezTo>
                    <a:pt x="750565" y="7937"/>
                    <a:pt x="752152" y="11112"/>
                    <a:pt x="748977" y="14287"/>
                  </a:cubicBezTo>
                  <a:cubicBezTo>
                    <a:pt x="745802" y="17462"/>
                    <a:pt x="747390" y="20637"/>
                    <a:pt x="753740" y="23812"/>
                  </a:cubicBezTo>
                  <a:lnTo>
                    <a:pt x="772790" y="23812"/>
                  </a:lnTo>
                  <a:cubicBezTo>
                    <a:pt x="779140" y="23812"/>
                    <a:pt x="782315" y="26987"/>
                    <a:pt x="782315" y="33337"/>
                  </a:cubicBezTo>
                  <a:cubicBezTo>
                    <a:pt x="779140" y="33337"/>
                    <a:pt x="777552" y="34131"/>
                    <a:pt x="777552" y="35718"/>
                  </a:cubicBezTo>
                  <a:cubicBezTo>
                    <a:pt x="777552" y="37306"/>
                    <a:pt x="775965" y="38100"/>
                    <a:pt x="772790" y="38100"/>
                  </a:cubicBezTo>
                  <a:lnTo>
                    <a:pt x="768027" y="38100"/>
                  </a:lnTo>
                  <a:lnTo>
                    <a:pt x="748977" y="38100"/>
                  </a:lnTo>
                  <a:lnTo>
                    <a:pt x="729927" y="38100"/>
                  </a:lnTo>
                  <a:lnTo>
                    <a:pt x="720402" y="47625"/>
                  </a:lnTo>
                  <a:lnTo>
                    <a:pt x="720402" y="57150"/>
                  </a:lnTo>
                  <a:lnTo>
                    <a:pt x="720402" y="61912"/>
                  </a:lnTo>
                  <a:cubicBezTo>
                    <a:pt x="720402" y="68262"/>
                    <a:pt x="717227" y="71437"/>
                    <a:pt x="710877" y="71437"/>
                  </a:cubicBezTo>
                  <a:cubicBezTo>
                    <a:pt x="685229" y="71437"/>
                    <a:pt x="667593" y="73124"/>
                    <a:pt x="657969" y="76497"/>
                  </a:cubicBezTo>
                  <a:cubicBezTo>
                    <a:pt x="657969" y="79871"/>
                    <a:pt x="657163" y="81557"/>
                    <a:pt x="655550" y="81557"/>
                  </a:cubicBezTo>
                  <a:cubicBezTo>
                    <a:pt x="653938" y="81557"/>
                    <a:pt x="653132" y="83244"/>
                    <a:pt x="653132" y="86618"/>
                  </a:cubicBezTo>
                  <a:lnTo>
                    <a:pt x="653132" y="91678"/>
                  </a:lnTo>
                  <a:cubicBezTo>
                    <a:pt x="656357" y="101798"/>
                    <a:pt x="656357" y="108545"/>
                    <a:pt x="653132" y="111918"/>
                  </a:cubicBezTo>
                  <a:cubicBezTo>
                    <a:pt x="646732" y="118665"/>
                    <a:pt x="641933" y="125412"/>
                    <a:pt x="638733" y="132159"/>
                  </a:cubicBezTo>
                  <a:cubicBezTo>
                    <a:pt x="635533" y="138906"/>
                    <a:pt x="630709" y="145653"/>
                    <a:pt x="624259" y="152400"/>
                  </a:cubicBezTo>
                  <a:cubicBezTo>
                    <a:pt x="624259" y="152400"/>
                    <a:pt x="621060" y="161925"/>
                    <a:pt x="614660" y="180975"/>
                  </a:cubicBezTo>
                  <a:cubicBezTo>
                    <a:pt x="614660" y="190500"/>
                    <a:pt x="617860" y="192087"/>
                    <a:pt x="624259" y="185737"/>
                  </a:cubicBezTo>
                  <a:lnTo>
                    <a:pt x="648370" y="176212"/>
                  </a:lnTo>
                  <a:lnTo>
                    <a:pt x="657969" y="171450"/>
                  </a:lnTo>
                  <a:cubicBezTo>
                    <a:pt x="657969" y="174625"/>
                    <a:pt x="662781" y="174625"/>
                    <a:pt x="672405" y="171450"/>
                  </a:cubicBezTo>
                  <a:cubicBezTo>
                    <a:pt x="682029" y="168275"/>
                    <a:pt x="686842" y="165100"/>
                    <a:pt x="686842" y="161925"/>
                  </a:cubicBezTo>
                  <a:cubicBezTo>
                    <a:pt x="690017" y="158749"/>
                    <a:pt x="693217" y="153838"/>
                    <a:pt x="696441" y="147191"/>
                  </a:cubicBezTo>
                  <a:cubicBezTo>
                    <a:pt x="699666" y="140543"/>
                    <a:pt x="704478" y="142279"/>
                    <a:pt x="710877" y="152400"/>
                  </a:cubicBezTo>
                  <a:lnTo>
                    <a:pt x="710877" y="142279"/>
                  </a:lnTo>
                  <a:cubicBezTo>
                    <a:pt x="714052" y="142279"/>
                    <a:pt x="717227" y="143966"/>
                    <a:pt x="720402" y="147339"/>
                  </a:cubicBezTo>
                  <a:cubicBezTo>
                    <a:pt x="723577" y="150713"/>
                    <a:pt x="728340" y="152400"/>
                    <a:pt x="734690" y="152400"/>
                  </a:cubicBezTo>
                  <a:cubicBezTo>
                    <a:pt x="741040" y="152400"/>
                    <a:pt x="745009" y="151606"/>
                    <a:pt x="746596" y="150018"/>
                  </a:cubicBezTo>
                  <a:cubicBezTo>
                    <a:pt x="748184" y="148431"/>
                    <a:pt x="752152" y="149224"/>
                    <a:pt x="758502" y="152400"/>
                  </a:cubicBezTo>
                  <a:lnTo>
                    <a:pt x="777552" y="152400"/>
                  </a:lnTo>
                  <a:cubicBezTo>
                    <a:pt x="790252" y="152400"/>
                    <a:pt x="796602" y="153863"/>
                    <a:pt x="796602" y="156790"/>
                  </a:cubicBezTo>
                  <a:cubicBezTo>
                    <a:pt x="799777" y="159667"/>
                    <a:pt x="799777" y="162569"/>
                    <a:pt x="796602" y="165496"/>
                  </a:cubicBezTo>
                  <a:cubicBezTo>
                    <a:pt x="793427" y="168423"/>
                    <a:pt x="791840" y="171325"/>
                    <a:pt x="791840" y="174203"/>
                  </a:cubicBezTo>
                  <a:cubicBezTo>
                    <a:pt x="785490" y="180057"/>
                    <a:pt x="779140" y="182984"/>
                    <a:pt x="772790" y="182984"/>
                  </a:cubicBezTo>
                  <a:cubicBezTo>
                    <a:pt x="766440" y="188788"/>
                    <a:pt x="761677" y="191690"/>
                    <a:pt x="758502" y="191690"/>
                  </a:cubicBezTo>
                  <a:cubicBezTo>
                    <a:pt x="752152" y="194617"/>
                    <a:pt x="747390" y="196081"/>
                    <a:pt x="744215" y="196081"/>
                  </a:cubicBezTo>
                  <a:cubicBezTo>
                    <a:pt x="741040" y="196081"/>
                    <a:pt x="739452" y="197519"/>
                    <a:pt x="739452" y="200397"/>
                  </a:cubicBezTo>
                  <a:cubicBezTo>
                    <a:pt x="736277" y="200397"/>
                    <a:pt x="733896" y="201128"/>
                    <a:pt x="732309" y="202592"/>
                  </a:cubicBezTo>
                  <a:cubicBezTo>
                    <a:pt x="730721" y="204055"/>
                    <a:pt x="728340" y="204787"/>
                    <a:pt x="725165" y="204787"/>
                  </a:cubicBezTo>
                  <a:lnTo>
                    <a:pt x="720402" y="204787"/>
                  </a:lnTo>
                  <a:cubicBezTo>
                    <a:pt x="710828" y="204787"/>
                    <a:pt x="704453" y="206374"/>
                    <a:pt x="701278" y="209550"/>
                  </a:cubicBezTo>
                  <a:lnTo>
                    <a:pt x="682005" y="223837"/>
                  </a:lnTo>
                  <a:lnTo>
                    <a:pt x="662731" y="238125"/>
                  </a:lnTo>
                  <a:lnTo>
                    <a:pt x="643533" y="252412"/>
                  </a:lnTo>
                  <a:cubicBezTo>
                    <a:pt x="637133" y="255587"/>
                    <a:pt x="633127" y="256381"/>
                    <a:pt x="631515" y="254793"/>
                  </a:cubicBezTo>
                  <a:cubicBezTo>
                    <a:pt x="629902" y="253206"/>
                    <a:pt x="627484" y="254000"/>
                    <a:pt x="624259" y="257175"/>
                  </a:cubicBezTo>
                  <a:cubicBezTo>
                    <a:pt x="614635" y="260350"/>
                    <a:pt x="601811" y="269875"/>
                    <a:pt x="585787" y="285750"/>
                  </a:cubicBezTo>
                  <a:lnTo>
                    <a:pt x="590587" y="285750"/>
                  </a:lnTo>
                  <a:cubicBezTo>
                    <a:pt x="587387" y="285750"/>
                    <a:pt x="585787" y="287337"/>
                    <a:pt x="585787" y="290512"/>
                  </a:cubicBezTo>
                  <a:cubicBezTo>
                    <a:pt x="585787" y="293687"/>
                    <a:pt x="584200" y="295275"/>
                    <a:pt x="581025" y="295275"/>
                  </a:cubicBezTo>
                  <a:cubicBezTo>
                    <a:pt x="581025" y="301624"/>
                    <a:pt x="580231" y="306387"/>
                    <a:pt x="578644" y="309562"/>
                  </a:cubicBezTo>
                  <a:cubicBezTo>
                    <a:pt x="577056" y="312737"/>
                    <a:pt x="576262" y="317500"/>
                    <a:pt x="576262" y="323850"/>
                  </a:cubicBezTo>
                  <a:cubicBezTo>
                    <a:pt x="576262" y="327025"/>
                    <a:pt x="575468" y="330199"/>
                    <a:pt x="573881" y="333375"/>
                  </a:cubicBezTo>
                  <a:cubicBezTo>
                    <a:pt x="572294" y="336550"/>
                    <a:pt x="571500" y="339724"/>
                    <a:pt x="571500" y="342900"/>
                  </a:cubicBezTo>
                  <a:lnTo>
                    <a:pt x="566737" y="357187"/>
                  </a:lnTo>
                  <a:cubicBezTo>
                    <a:pt x="569912" y="357187"/>
                    <a:pt x="572294" y="356393"/>
                    <a:pt x="573881" y="354806"/>
                  </a:cubicBezTo>
                  <a:cubicBezTo>
                    <a:pt x="575468" y="353218"/>
                    <a:pt x="577850" y="352425"/>
                    <a:pt x="581025" y="352425"/>
                  </a:cubicBezTo>
                  <a:cubicBezTo>
                    <a:pt x="584200" y="349249"/>
                    <a:pt x="585787" y="346075"/>
                    <a:pt x="585787" y="342900"/>
                  </a:cubicBezTo>
                  <a:lnTo>
                    <a:pt x="585787" y="347662"/>
                  </a:lnTo>
                  <a:cubicBezTo>
                    <a:pt x="653107" y="322262"/>
                    <a:pt x="713854" y="304800"/>
                    <a:pt x="768027" y="295275"/>
                  </a:cubicBezTo>
                  <a:cubicBezTo>
                    <a:pt x="764852" y="288925"/>
                    <a:pt x="761677" y="284162"/>
                    <a:pt x="758502" y="280987"/>
                  </a:cubicBezTo>
                  <a:cubicBezTo>
                    <a:pt x="755327" y="277812"/>
                    <a:pt x="750565" y="273049"/>
                    <a:pt x="744215" y="266700"/>
                  </a:cubicBezTo>
                  <a:cubicBezTo>
                    <a:pt x="728340" y="250825"/>
                    <a:pt x="718815" y="239712"/>
                    <a:pt x="715640" y="233362"/>
                  </a:cubicBezTo>
                  <a:lnTo>
                    <a:pt x="782315" y="271462"/>
                  </a:lnTo>
                  <a:cubicBezTo>
                    <a:pt x="785490" y="274637"/>
                    <a:pt x="795015" y="276225"/>
                    <a:pt x="810890" y="276225"/>
                  </a:cubicBezTo>
                  <a:lnTo>
                    <a:pt x="844227" y="285750"/>
                  </a:lnTo>
                  <a:cubicBezTo>
                    <a:pt x="860102" y="288925"/>
                    <a:pt x="874390" y="288925"/>
                    <a:pt x="887090" y="285750"/>
                  </a:cubicBezTo>
                  <a:cubicBezTo>
                    <a:pt x="899790" y="282575"/>
                    <a:pt x="914077" y="282575"/>
                    <a:pt x="929952" y="285750"/>
                  </a:cubicBezTo>
                  <a:cubicBezTo>
                    <a:pt x="933127" y="285750"/>
                    <a:pt x="936302" y="287337"/>
                    <a:pt x="939477" y="290512"/>
                  </a:cubicBezTo>
                  <a:cubicBezTo>
                    <a:pt x="939477" y="296862"/>
                    <a:pt x="942652" y="300037"/>
                    <a:pt x="949002" y="300037"/>
                  </a:cubicBezTo>
                  <a:lnTo>
                    <a:pt x="953765" y="300037"/>
                  </a:lnTo>
                  <a:lnTo>
                    <a:pt x="958527" y="304800"/>
                  </a:lnTo>
                  <a:lnTo>
                    <a:pt x="958527" y="309562"/>
                  </a:lnTo>
                  <a:lnTo>
                    <a:pt x="953765" y="309562"/>
                  </a:lnTo>
                  <a:cubicBezTo>
                    <a:pt x="944240" y="315912"/>
                    <a:pt x="935509" y="317500"/>
                    <a:pt x="927571" y="314325"/>
                  </a:cubicBezTo>
                  <a:cubicBezTo>
                    <a:pt x="919634" y="311149"/>
                    <a:pt x="910902" y="309562"/>
                    <a:pt x="901377" y="309562"/>
                  </a:cubicBezTo>
                  <a:cubicBezTo>
                    <a:pt x="891852" y="309562"/>
                    <a:pt x="888677" y="315912"/>
                    <a:pt x="891852" y="328612"/>
                  </a:cubicBezTo>
                  <a:cubicBezTo>
                    <a:pt x="895027" y="331787"/>
                    <a:pt x="896615" y="334962"/>
                    <a:pt x="896615" y="338137"/>
                  </a:cubicBezTo>
                  <a:cubicBezTo>
                    <a:pt x="893440" y="341312"/>
                    <a:pt x="889471" y="342106"/>
                    <a:pt x="884709" y="340518"/>
                  </a:cubicBezTo>
                  <a:cubicBezTo>
                    <a:pt x="879946" y="338931"/>
                    <a:pt x="875977" y="338137"/>
                    <a:pt x="872802" y="338137"/>
                  </a:cubicBezTo>
                  <a:lnTo>
                    <a:pt x="806127" y="338137"/>
                  </a:lnTo>
                  <a:cubicBezTo>
                    <a:pt x="790252" y="338137"/>
                    <a:pt x="776759" y="339005"/>
                    <a:pt x="765646" y="340742"/>
                  </a:cubicBezTo>
                  <a:cubicBezTo>
                    <a:pt x="754534" y="342478"/>
                    <a:pt x="741040" y="345107"/>
                    <a:pt x="725165" y="348629"/>
                  </a:cubicBezTo>
                  <a:cubicBezTo>
                    <a:pt x="693217" y="348629"/>
                    <a:pt x="662831" y="355600"/>
                    <a:pt x="634008" y="369540"/>
                  </a:cubicBezTo>
                  <a:lnTo>
                    <a:pt x="590847" y="380032"/>
                  </a:lnTo>
                  <a:lnTo>
                    <a:pt x="581248" y="385316"/>
                  </a:lnTo>
                  <a:cubicBezTo>
                    <a:pt x="578024" y="388788"/>
                    <a:pt x="576411" y="392112"/>
                    <a:pt x="576411" y="395287"/>
                  </a:cubicBezTo>
                  <a:lnTo>
                    <a:pt x="574030" y="395287"/>
                  </a:lnTo>
                  <a:lnTo>
                    <a:pt x="576411" y="390525"/>
                  </a:lnTo>
                  <a:cubicBezTo>
                    <a:pt x="566836" y="390525"/>
                    <a:pt x="560437" y="395237"/>
                    <a:pt x="557212" y="404663"/>
                  </a:cubicBezTo>
                  <a:cubicBezTo>
                    <a:pt x="557212" y="410964"/>
                    <a:pt x="555625" y="415689"/>
                    <a:pt x="552450" y="418839"/>
                  </a:cubicBezTo>
                  <a:cubicBezTo>
                    <a:pt x="549275" y="421989"/>
                    <a:pt x="549275" y="426715"/>
                    <a:pt x="552450" y="433015"/>
                  </a:cubicBezTo>
                  <a:cubicBezTo>
                    <a:pt x="552450" y="429890"/>
                    <a:pt x="554037" y="428327"/>
                    <a:pt x="557212" y="428327"/>
                  </a:cubicBezTo>
                  <a:lnTo>
                    <a:pt x="542925" y="466129"/>
                  </a:lnTo>
                  <a:cubicBezTo>
                    <a:pt x="539750" y="469255"/>
                    <a:pt x="534987" y="481855"/>
                    <a:pt x="528637" y="503932"/>
                  </a:cubicBezTo>
                  <a:lnTo>
                    <a:pt x="523875" y="503932"/>
                  </a:lnTo>
                  <a:lnTo>
                    <a:pt x="523875" y="508620"/>
                  </a:lnTo>
                  <a:cubicBezTo>
                    <a:pt x="523875" y="518095"/>
                    <a:pt x="522287" y="524395"/>
                    <a:pt x="519112" y="527521"/>
                  </a:cubicBezTo>
                  <a:cubicBezTo>
                    <a:pt x="519112" y="530696"/>
                    <a:pt x="515937" y="534640"/>
                    <a:pt x="509587" y="539353"/>
                  </a:cubicBezTo>
                  <a:cubicBezTo>
                    <a:pt x="503237" y="544066"/>
                    <a:pt x="501650" y="548009"/>
                    <a:pt x="504825" y="551185"/>
                  </a:cubicBezTo>
                  <a:cubicBezTo>
                    <a:pt x="501650" y="554310"/>
                    <a:pt x="501650" y="555873"/>
                    <a:pt x="504825" y="555873"/>
                  </a:cubicBezTo>
                  <a:cubicBezTo>
                    <a:pt x="508000" y="555873"/>
                    <a:pt x="506412" y="557460"/>
                    <a:pt x="500062" y="560635"/>
                  </a:cubicBezTo>
                  <a:cubicBezTo>
                    <a:pt x="503237" y="566936"/>
                    <a:pt x="503237" y="571648"/>
                    <a:pt x="500062" y="574774"/>
                  </a:cubicBezTo>
                  <a:lnTo>
                    <a:pt x="490537" y="588987"/>
                  </a:lnTo>
                  <a:lnTo>
                    <a:pt x="485775" y="593675"/>
                  </a:lnTo>
                  <a:lnTo>
                    <a:pt x="485775" y="603125"/>
                  </a:lnTo>
                  <a:cubicBezTo>
                    <a:pt x="482600" y="603125"/>
                    <a:pt x="477837" y="611013"/>
                    <a:pt x="471487" y="626789"/>
                  </a:cubicBezTo>
                  <a:cubicBezTo>
                    <a:pt x="474662" y="623614"/>
                    <a:pt x="476250" y="623614"/>
                    <a:pt x="476250" y="626789"/>
                  </a:cubicBezTo>
                  <a:cubicBezTo>
                    <a:pt x="476250" y="629915"/>
                    <a:pt x="474662" y="631477"/>
                    <a:pt x="471487" y="631477"/>
                  </a:cubicBezTo>
                  <a:cubicBezTo>
                    <a:pt x="468312" y="631477"/>
                    <a:pt x="466725" y="633065"/>
                    <a:pt x="466725" y="636240"/>
                  </a:cubicBezTo>
                  <a:lnTo>
                    <a:pt x="466725" y="640928"/>
                  </a:lnTo>
                  <a:cubicBezTo>
                    <a:pt x="457200" y="647228"/>
                    <a:pt x="452437" y="656679"/>
                    <a:pt x="452437" y="669280"/>
                  </a:cubicBezTo>
                  <a:lnTo>
                    <a:pt x="447675" y="669280"/>
                  </a:lnTo>
                  <a:lnTo>
                    <a:pt x="447675" y="674042"/>
                  </a:lnTo>
                  <a:lnTo>
                    <a:pt x="442912" y="683493"/>
                  </a:lnTo>
                  <a:cubicBezTo>
                    <a:pt x="446087" y="686618"/>
                    <a:pt x="443706" y="694481"/>
                    <a:pt x="435768" y="707082"/>
                  </a:cubicBezTo>
                  <a:cubicBezTo>
                    <a:pt x="427831" y="719683"/>
                    <a:pt x="422275" y="727571"/>
                    <a:pt x="419100" y="730746"/>
                  </a:cubicBezTo>
                  <a:cubicBezTo>
                    <a:pt x="412750" y="740171"/>
                    <a:pt x="406400" y="751185"/>
                    <a:pt x="400050" y="763785"/>
                  </a:cubicBezTo>
                  <a:cubicBezTo>
                    <a:pt x="393700" y="776386"/>
                    <a:pt x="387350" y="785837"/>
                    <a:pt x="381000" y="792137"/>
                  </a:cubicBezTo>
                  <a:cubicBezTo>
                    <a:pt x="381000" y="785837"/>
                    <a:pt x="383381" y="780330"/>
                    <a:pt x="388143" y="775617"/>
                  </a:cubicBezTo>
                  <a:cubicBezTo>
                    <a:pt x="392906" y="770904"/>
                    <a:pt x="396875" y="765398"/>
                    <a:pt x="400050" y="759097"/>
                  </a:cubicBezTo>
                  <a:lnTo>
                    <a:pt x="419100" y="721295"/>
                  </a:lnTo>
                  <a:cubicBezTo>
                    <a:pt x="425450" y="708694"/>
                    <a:pt x="431006" y="696875"/>
                    <a:pt x="435768" y="685837"/>
                  </a:cubicBezTo>
                  <a:cubicBezTo>
                    <a:pt x="440531" y="674799"/>
                    <a:pt x="446087" y="664567"/>
                    <a:pt x="452437" y="655141"/>
                  </a:cubicBezTo>
                  <a:lnTo>
                    <a:pt x="447675" y="655141"/>
                  </a:lnTo>
                  <a:lnTo>
                    <a:pt x="447675" y="645690"/>
                  </a:lnTo>
                  <a:lnTo>
                    <a:pt x="438150" y="664592"/>
                  </a:lnTo>
                  <a:cubicBezTo>
                    <a:pt x="434975" y="670892"/>
                    <a:pt x="432593" y="674823"/>
                    <a:pt x="431006" y="676386"/>
                  </a:cubicBezTo>
                  <a:cubicBezTo>
                    <a:pt x="429419" y="677949"/>
                    <a:pt x="427037" y="681880"/>
                    <a:pt x="423862" y="688181"/>
                  </a:cubicBezTo>
                  <a:cubicBezTo>
                    <a:pt x="423862" y="694481"/>
                    <a:pt x="419100" y="702369"/>
                    <a:pt x="409575" y="711844"/>
                  </a:cubicBezTo>
                  <a:cubicBezTo>
                    <a:pt x="409575" y="714970"/>
                    <a:pt x="407987" y="719683"/>
                    <a:pt x="404812" y="725983"/>
                  </a:cubicBezTo>
                  <a:cubicBezTo>
                    <a:pt x="401637" y="732283"/>
                    <a:pt x="398462" y="735434"/>
                    <a:pt x="395287" y="735434"/>
                  </a:cubicBezTo>
                  <a:lnTo>
                    <a:pt x="395287" y="730746"/>
                  </a:lnTo>
                  <a:cubicBezTo>
                    <a:pt x="390525" y="726020"/>
                    <a:pt x="387548" y="726611"/>
                    <a:pt x="386357" y="732518"/>
                  </a:cubicBezTo>
                  <a:lnTo>
                    <a:pt x="385931" y="738018"/>
                  </a:lnTo>
                  <a:lnTo>
                    <a:pt x="390525" y="733425"/>
                  </a:lnTo>
                  <a:lnTo>
                    <a:pt x="385762" y="742950"/>
                  </a:lnTo>
                  <a:lnTo>
                    <a:pt x="385762" y="740196"/>
                  </a:lnTo>
                  <a:cubicBezTo>
                    <a:pt x="379015" y="746497"/>
                    <a:pt x="375642" y="751210"/>
                    <a:pt x="375642" y="754335"/>
                  </a:cubicBezTo>
                  <a:lnTo>
                    <a:pt x="380702" y="749647"/>
                  </a:lnTo>
                  <a:lnTo>
                    <a:pt x="355476" y="782687"/>
                  </a:lnTo>
                  <a:cubicBezTo>
                    <a:pt x="335334" y="807888"/>
                    <a:pt x="325264" y="822076"/>
                    <a:pt x="325264" y="825252"/>
                  </a:cubicBezTo>
                  <a:lnTo>
                    <a:pt x="300037" y="853603"/>
                  </a:lnTo>
                  <a:cubicBezTo>
                    <a:pt x="300037" y="856729"/>
                    <a:pt x="297110" y="861442"/>
                    <a:pt x="291256" y="867742"/>
                  </a:cubicBezTo>
                  <a:cubicBezTo>
                    <a:pt x="288329" y="870917"/>
                    <a:pt x="286866" y="874067"/>
                    <a:pt x="286866" y="877193"/>
                  </a:cubicBezTo>
                  <a:cubicBezTo>
                    <a:pt x="286866" y="880368"/>
                    <a:pt x="286134" y="881955"/>
                    <a:pt x="284671" y="881955"/>
                  </a:cubicBezTo>
                  <a:cubicBezTo>
                    <a:pt x="283207" y="881955"/>
                    <a:pt x="283939" y="878805"/>
                    <a:pt x="286866" y="872504"/>
                  </a:cubicBezTo>
                  <a:cubicBezTo>
                    <a:pt x="278085" y="881930"/>
                    <a:pt x="272206" y="891381"/>
                    <a:pt x="269230" y="900856"/>
                  </a:cubicBezTo>
                  <a:cubicBezTo>
                    <a:pt x="266303" y="903982"/>
                    <a:pt x="263376" y="906338"/>
                    <a:pt x="260449" y="907925"/>
                  </a:cubicBezTo>
                  <a:cubicBezTo>
                    <a:pt x="257522" y="909513"/>
                    <a:pt x="254595" y="913457"/>
                    <a:pt x="251668" y="919757"/>
                  </a:cubicBezTo>
                  <a:lnTo>
                    <a:pt x="256058" y="914995"/>
                  </a:lnTo>
                  <a:cubicBezTo>
                    <a:pt x="256058" y="918170"/>
                    <a:pt x="253863" y="921332"/>
                    <a:pt x="249473" y="924483"/>
                  </a:cubicBezTo>
                  <a:cubicBezTo>
                    <a:pt x="245082" y="927633"/>
                    <a:pt x="242887" y="930771"/>
                    <a:pt x="242887" y="933896"/>
                  </a:cubicBezTo>
                  <a:lnTo>
                    <a:pt x="234330" y="943347"/>
                  </a:lnTo>
                  <a:cubicBezTo>
                    <a:pt x="231452" y="946522"/>
                    <a:pt x="230014" y="949672"/>
                    <a:pt x="230014" y="952797"/>
                  </a:cubicBezTo>
                  <a:cubicBezTo>
                    <a:pt x="230014" y="955972"/>
                    <a:pt x="228600" y="957560"/>
                    <a:pt x="225772" y="957560"/>
                  </a:cubicBezTo>
                  <a:lnTo>
                    <a:pt x="200025" y="990600"/>
                  </a:lnTo>
                  <a:lnTo>
                    <a:pt x="200025" y="981075"/>
                  </a:lnTo>
                  <a:lnTo>
                    <a:pt x="195262" y="985837"/>
                  </a:lnTo>
                  <a:lnTo>
                    <a:pt x="195262" y="981075"/>
                  </a:lnTo>
                  <a:lnTo>
                    <a:pt x="171450" y="1009650"/>
                  </a:lnTo>
                  <a:lnTo>
                    <a:pt x="161925" y="1019175"/>
                  </a:lnTo>
                  <a:cubicBezTo>
                    <a:pt x="155575" y="1016000"/>
                    <a:pt x="161056" y="1005681"/>
                    <a:pt x="178370" y="988218"/>
                  </a:cubicBezTo>
                  <a:cubicBezTo>
                    <a:pt x="195684" y="970756"/>
                    <a:pt x="202902" y="960437"/>
                    <a:pt x="200025" y="957262"/>
                  </a:cubicBezTo>
                  <a:cubicBezTo>
                    <a:pt x="200025" y="960437"/>
                    <a:pt x="198437" y="962025"/>
                    <a:pt x="195262" y="962025"/>
                  </a:cubicBezTo>
                  <a:lnTo>
                    <a:pt x="208210" y="947737"/>
                  </a:lnTo>
                  <a:cubicBezTo>
                    <a:pt x="213618" y="941387"/>
                    <a:pt x="217686" y="933450"/>
                    <a:pt x="220414" y="923925"/>
                  </a:cubicBezTo>
                  <a:cubicBezTo>
                    <a:pt x="223143" y="923925"/>
                    <a:pt x="224507" y="923131"/>
                    <a:pt x="224507" y="921543"/>
                  </a:cubicBezTo>
                  <a:cubicBezTo>
                    <a:pt x="224507" y="919956"/>
                    <a:pt x="225871" y="919162"/>
                    <a:pt x="228600" y="919162"/>
                  </a:cubicBezTo>
                  <a:cubicBezTo>
                    <a:pt x="228600" y="915987"/>
                    <a:pt x="229282" y="914400"/>
                    <a:pt x="230646" y="914400"/>
                  </a:cubicBezTo>
                  <a:cubicBezTo>
                    <a:pt x="232010" y="914400"/>
                    <a:pt x="232692" y="912812"/>
                    <a:pt x="232692" y="909637"/>
                  </a:cubicBezTo>
                  <a:lnTo>
                    <a:pt x="232692" y="904875"/>
                  </a:lnTo>
                  <a:lnTo>
                    <a:pt x="232692" y="900112"/>
                  </a:lnTo>
                  <a:lnTo>
                    <a:pt x="236785" y="900112"/>
                  </a:lnTo>
                  <a:lnTo>
                    <a:pt x="236785" y="895350"/>
                  </a:lnTo>
                  <a:lnTo>
                    <a:pt x="244896" y="881062"/>
                  </a:lnTo>
                  <a:lnTo>
                    <a:pt x="253082" y="871537"/>
                  </a:lnTo>
                  <a:lnTo>
                    <a:pt x="253383" y="871214"/>
                  </a:lnTo>
                  <a:lnTo>
                    <a:pt x="252412" y="871537"/>
                  </a:lnTo>
                  <a:lnTo>
                    <a:pt x="252412" y="866775"/>
                  </a:lnTo>
                  <a:lnTo>
                    <a:pt x="257175" y="866775"/>
                  </a:lnTo>
                  <a:lnTo>
                    <a:pt x="256987" y="867336"/>
                  </a:lnTo>
                  <a:lnTo>
                    <a:pt x="261937" y="862012"/>
                  </a:lnTo>
                  <a:lnTo>
                    <a:pt x="257175" y="862012"/>
                  </a:lnTo>
                  <a:cubicBezTo>
                    <a:pt x="257175" y="858837"/>
                    <a:pt x="257969" y="858043"/>
                    <a:pt x="259556" y="859631"/>
                  </a:cubicBezTo>
                  <a:cubicBezTo>
                    <a:pt x="261143" y="861218"/>
                    <a:pt x="261937" y="860425"/>
                    <a:pt x="261937" y="857250"/>
                  </a:cubicBezTo>
                  <a:lnTo>
                    <a:pt x="266700" y="852487"/>
                  </a:lnTo>
                  <a:cubicBezTo>
                    <a:pt x="269875" y="849312"/>
                    <a:pt x="269875" y="846137"/>
                    <a:pt x="266700" y="842962"/>
                  </a:cubicBezTo>
                  <a:cubicBezTo>
                    <a:pt x="276225" y="839787"/>
                    <a:pt x="280987" y="836612"/>
                    <a:pt x="280987" y="833437"/>
                  </a:cubicBezTo>
                  <a:cubicBezTo>
                    <a:pt x="277812" y="833437"/>
                    <a:pt x="277019" y="831850"/>
                    <a:pt x="278606" y="828675"/>
                  </a:cubicBezTo>
                  <a:cubicBezTo>
                    <a:pt x="280193" y="825500"/>
                    <a:pt x="279400" y="825500"/>
                    <a:pt x="276225" y="828675"/>
                  </a:cubicBezTo>
                  <a:cubicBezTo>
                    <a:pt x="279400" y="825500"/>
                    <a:pt x="280987" y="822325"/>
                    <a:pt x="280987" y="819150"/>
                  </a:cubicBezTo>
                  <a:cubicBezTo>
                    <a:pt x="284261" y="819150"/>
                    <a:pt x="288342" y="812800"/>
                    <a:pt x="293228" y="800100"/>
                  </a:cubicBezTo>
                  <a:cubicBezTo>
                    <a:pt x="298115" y="787400"/>
                    <a:pt x="302170" y="779462"/>
                    <a:pt x="305395" y="776287"/>
                  </a:cubicBezTo>
                  <a:cubicBezTo>
                    <a:pt x="311894" y="769937"/>
                    <a:pt x="315962" y="762000"/>
                    <a:pt x="317599" y="752475"/>
                  </a:cubicBezTo>
                  <a:cubicBezTo>
                    <a:pt x="319236" y="742950"/>
                    <a:pt x="323304" y="735012"/>
                    <a:pt x="329803" y="728662"/>
                  </a:cubicBezTo>
                  <a:cubicBezTo>
                    <a:pt x="339576" y="712787"/>
                    <a:pt x="348543" y="696118"/>
                    <a:pt x="356703" y="678656"/>
                  </a:cubicBezTo>
                  <a:cubicBezTo>
                    <a:pt x="364864" y="661193"/>
                    <a:pt x="373806" y="642937"/>
                    <a:pt x="383530" y="623887"/>
                  </a:cubicBezTo>
                  <a:lnTo>
                    <a:pt x="427508" y="528637"/>
                  </a:lnTo>
                  <a:cubicBezTo>
                    <a:pt x="434057" y="515937"/>
                    <a:pt x="438956" y="504825"/>
                    <a:pt x="442205" y="495300"/>
                  </a:cubicBezTo>
                  <a:cubicBezTo>
                    <a:pt x="445455" y="485775"/>
                    <a:pt x="448692" y="477837"/>
                    <a:pt x="451916" y="471487"/>
                  </a:cubicBezTo>
                  <a:cubicBezTo>
                    <a:pt x="455191" y="465137"/>
                    <a:pt x="459271" y="457200"/>
                    <a:pt x="464157" y="447675"/>
                  </a:cubicBezTo>
                  <a:cubicBezTo>
                    <a:pt x="469044" y="438150"/>
                    <a:pt x="471487" y="430212"/>
                    <a:pt x="471487" y="423862"/>
                  </a:cubicBezTo>
                  <a:lnTo>
                    <a:pt x="328612" y="481012"/>
                  </a:lnTo>
                  <a:lnTo>
                    <a:pt x="257175" y="519112"/>
                  </a:lnTo>
                  <a:cubicBezTo>
                    <a:pt x="238125" y="525462"/>
                    <a:pt x="227012" y="528637"/>
                    <a:pt x="223837" y="528637"/>
                  </a:cubicBezTo>
                  <a:lnTo>
                    <a:pt x="214312" y="519112"/>
                  </a:lnTo>
                  <a:cubicBezTo>
                    <a:pt x="214312" y="515937"/>
                    <a:pt x="217487" y="514350"/>
                    <a:pt x="223837" y="514350"/>
                  </a:cubicBezTo>
                  <a:cubicBezTo>
                    <a:pt x="220662" y="508000"/>
                    <a:pt x="220662" y="505618"/>
                    <a:pt x="223837" y="507206"/>
                  </a:cubicBezTo>
                  <a:cubicBezTo>
                    <a:pt x="227012" y="508793"/>
                    <a:pt x="228600" y="506412"/>
                    <a:pt x="228600" y="500062"/>
                  </a:cubicBezTo>
                  <a:cubicBezTo>
                    <a:pt x="225425" y="500062"/>
                    <a:pt x="223837" y="498475"/>
                    <a:pt x="223837" y="495300"/>
                  </a:cubicBezTo>
                  <a:cubicBezTo>
                    <a:pt x="223837" y="492125"/>
                    <a:pt x="224631" y="491331"/>
                    <a:pt x="226218" y="492918"/>
                  </a:cubicBezTo>
                  <a:cubicBezTo>
                    <a:pt x="227806" y="494506"/>
                    <a:pt x="228600" y="493712"/>
                    <a:pt x="228600" y="490537"/>
                  </a:cubicBezTo>
                  <a:lnTo>
                    <a:pt x="223837" y="485775"/>
                  </a:lnTo>
                  <a:cubicBezTo>
                    <a:pt x="227012" y="485775"/>
                    <a:pt x="228600" y="482600"/>
                    <a:pt x="228600" y="476250"/>
                  </a:cubicBezTo>
                  <a:lnTo>
                    <a:pt x="242887" y="476250"/>
                  </a:lnTo>
                  <a:cubicBezTo>
                    <a:pt x="242887" y="479425"/>
                    <a:pt x="244475" y="481012"/>
                    <a:pt x="247650" y="481012"/>
                  </a:cubicBezTo>
                  <a:lnTo>
                    <a:pt x="257175" y="481012"/>
                  </a:lnTo>
                  <a:cubicBezTo>
                    <a:pt x="260350" y="481012"/>
                    <a:pt x="262731" y="479425"/>
                    <a:pt x="264318" y="476250"/>
                  </a:cubicBezTo>
                  <a:cubicBezTo>
                    <a:pt x="265906" y="473075"/>
                    <a:pt x="268287" y="471487"/>
                    <a:pt x="271462" y="471487"/>
                  </a:cubicBezTo>
                  <a:cubicBezTo>
                    <a:pt x="271462" y="474662"/>
                    <a:pt x="266700" y="481012"/>
                    <a:pt x="257175" y="490537"/>
                  </a:cubicBezTo>
                  <a:cubicBezTo>
                    <a:pt x="273050" y="484187"/>
                    <a:pt x="280987" y="479425"/>
                    <a:pt x="280987" y="476250"/>
                  </a:cubicBezTo>
                  <a:cubicBezTo>
                    <a:pt x="284162" y="482600"/>
                    <a:pt x="292893" y="481012"/>
                    <a:pt x="307181" y="471487"/>
                  </a:cubicBezTo>
                  <a:cubicBezTo>
                    <a:pt x="321468" y="461962"/>
                    <a:pt x="331787" y="455612"/>
                    <a:pt x="338137" y="452437"/>
                  </a:cubicBezTo>
                  <a:cubicBezTo>
                    <a:pt x="347662" y="452437"/>
                    <a:pt x="355600" y="449262"/>
                    <a:pt x="361950" y="442912"/>
                  </a:cubicBezTo>
                  <a:cubicBezTo>
                    <a:pt x="368300" y="442912"/>
                    <a:pt x="372269" y="442118"/>
                    <a:pt x="373856" y="440531"/>
                  </a:cubicBezTo>
                  <a:cubicBezTo>
                    <a:pt x="375443" y="438943"/>
                    <a:pt x="379412" y="438150"/>
                    <a:pt x="385762" y="438150"/>
                  </a:cubicBezTo>
                  <a:cubicBezTo>
                    <a:pt x="385762" y="431800"/>
                    <a:pt x="390525" y="428625"/>
                    <a:pt x="400050" y="428625"/>
                  </a:cubicBezTo>
                  <a:lnTo>
                    <a:pt x="419100" y="419100"/>
                  </a:lnTo>
                  <a:lnTo>
                    <a:pt x="457200" y="404812"/>
                  </a:lnTo>
                  <a:cubicBezTo>
                    <a:pt x="463550" y="398462"/>
                    <a:pt x="469900" y="395287"/>
                    <a:pt x="476250" y="395287"/>
                  </a:cubicBezTo>
                  <a:cubicBezTo>
                    <a:pt x="485775" y="392112"/>
                    <a:pt x="490537" y="385762"/>
                    <a:pt x="490537" y="376237"/>
                  </a:cubicBezTo>
                  <a:lnTo>
                    <a:pt x="509587" y="323850"/>
                  </a:lnTo>
                  <a:lnTo>
                    <a:pt x="507039" y="324404"/>
                  </a:lnTo>
                  <a:lnTo>
                    <a:pt x="508024" y="323850"/>
                  </a:lnTo>
                  <a:cubicBezTo>
                    <a:pt x="514374" y="317500"/>
                    <a:pt x="520725" y="306387"/>
                    <a:pt x="527074" y="290512"/>
                  </a:cubicBezTo>
                  <a:lnTo>
                    <a:pt x="541362" y="242887"/>
                  </a:lnTo>
                  <a:cubicBezTo>
                    <a:pt x="535012" y="242887"/>
                    <a:pt x="529456" y="244474"/>
                    <a:pt x="524693" y="247650"/>
                  </a:cubicBezTo>
                  <a:cubicBezTo>
                    <a:pt x="519931" y="250825"/>
                    <a:pt x="514374" y="252412"/>
                    <a:pt x="508024" y="252412"/>
                  </a:cubicBezTo>
                  <a:lnTo>
                    <a:pt x="474687" y="266700"/>
                  </a:lnTo>
                  <a:cubicBezTo>
                    <a:pt x="465162" y="273049"/>
                    <a:pt x="454707" y="277018"/>
                    <a:pt x="443321" y="278606"/>
                  </a:cubicBezTo>
                  <a:cubicBezTo>
                    <a:pt x="431936" y="280193"/>
                    <a:pt x="420687" y="284162"/>
                    <a:pt x="409575" y="290512"/>
                  </a:cubicBezTo>
                  <a:cubicBezTo>
                    <a:pt x="387350" y="303212"/>
                    <a:pt x="366712" y="309562"/>
                    <a:pt x="347662" y="309562"/>
                  </a:cubicBezTo>
                  <a:cubicBezTo>
                    <a:pt x="349250" y="307975"/>
                    <a:pt x="350837" y="306784"/>
                    <a:pt x="352425" y="305990"/>
                  </a:cubicBezTo>
                  <a:lnTo>
                    <a:pt x="354647" y="305435"/>
                  </a:lnTo>
                  <a:lnTo>
                    <a:pt x="344090" y="305990"/>
                  </a:lnTo>
                  <a:cubicBezTo>
                    <a:pt x="338534" y="306784"/>
                    <a:pt x="334962" y="307975"/>
                    <a:pt x="333375" y="309562"/>
                  </a:cubicBezTo>
                  <a:cubicBezTo>
                    <a:pt x="323850" y="319087"/>
                    <a:pt x="315912" y="320674"/>
                    <a:pt x="309562" y="314325"/>
                  </a:cubicBezTo>
                  <a:cubicBezTo>
                    <a:pt x="303212" y="311149"/>
                    <a:pt x="300831" y="307181"/>
                    <a:pt x="302418" y="302418"/>
                  </a:cubicBezTo>
                  <a:cubicBezTo>
                    <a:pt x="304006" y="297656"/>
                    <a:pt x="306387" y="293687"/>
                    <a:pt x="309562" y="290512"/>
                  </a:cubicBezTo>
                  <a:lnTo>
                    <a:pt x="309562" y="276225"/>
                  </a:lnTo>
                  <a:lnTo>
                    <a:pt x="319087" y="266700"/>
                  </a:lnTo>
                  <a:lnTo>
                    <a:pt x="319087" y="271462"/>
                  </a:lnTo>
                  <a:lnTo>
                    <a:pt x="323850" y="271462"/>
                  </a:lnTo>
                  <a:lnTo>
                    <a:pt x="328612" y="271462"/>
                  </a:lnTo>
                  <a:lnTo>
                    <a:pt x="334327" y="270510"/>
                  </a:lnTo>
                  <a:lnTo>
                    <a:pt x="328612" y="276225"/>
                  </a:lnTo>
                  <a:cubicBezTo>
                    <a:pt x="325437" y="279400"/>
                    <a:pt x="323850" y="281781"/>
                    <a:pt x="323850" y="283368"/>
                  </a:cubicBezTo>
                  <a:cubicBezTo>
                    <a:pt x="323850" y="284956"/>
                    <a:pt x="325437" y="284162"/>
                    <a:pt x="328612" y="280987"/>
                  </a:cubicBezTo>
                  <a:cubicBezTo>
                    <a:pt x="325437" y="287337"/>
                    <a:pt x="335756" y="287337"/>
                    <a:pt x="359568" y="280987"/>
                  </a:cubicBezTo>
                  <a:cubicBezTo>
                    <a:pt x="383381" y="274637"/>
                    <a:pt x="396875" y="271462"/>
                    <a:pt x="400050" y="271462"/>
                  </a:cubicBezTo>
                  <a:lnTo>
                    <a:pt x="485775" y="233362"/>
                  </a:lnTo>
                  <a:cubicBezTo>
                    <a:pt x="488950" y="230187"/>
                    <a:pt x="501650" y="225425"/>
                    <a:pt x="523875" y="219075"/>
                  </a:cubicBezTo>
                  <a:cubicBezTo>
                    <a:pt x="527050" y="215899"/>
                    <a:pt x="531812" y="214312"/>
                    <a:pt x="538162" y="214312"/>
                  </a:cubicBezTo>
                  <a:cubicBezTo>
                    <a:pt x="544512" y="214312"/>
                    <a:pt x="549275" y="212725"/>
                    <a:pt x="552450" y="209550"/>
                  </a:cubicBezTo>
                  <a:cubicBezTo>
                    <a:pt x="555625" y="206623"/>
                    <a:pt x="557212" y="199305"/>
                    <a:pt x="557212" y="187597"/>
                  </a:cubicBezTo>
                  <a:cubicBezTo>
                    <a:pt x="557212" y="184670"/>
                    <a:pt x="558006" y="182463"/>
                    <a:pt x="559594" y="180975"/>
                  </a:cubicBezTo>
                  <a:cubicBezTo>
                    <a:pt x="561181" y="179486"/>
                    <a:pt x="561975" y="177279"/>
                    <a:pt x="561975" y="174352"/>
                  </a:cubicBezTo>
                  <a:cubicBezTo>
                    <a:pt x="565150" y="168498"/>
                    <a:pt x="568325" y="161788"/>
                    <a:pt x="571500" y="154223"/>
                  </a:cubicBezTo>
                  <a:cubicBezTo>
                    <a:pt x="574675" y="146657"/>
                    <a:pt x="576262" y="139700"/>
                    <a:pt x="576262" y="133350"/>
                  </a:cubicBezTo>
                  <a:cubicBezTo>
                    <a:pt x="569912" y="136525"/>
                    <a:pt x="564356" y="139700"/>
                    <a:pt x="559594" y="142875"/>
                  </a:cubicBezTo>
                  <a:cubicBezTo>
                    <a:pt x="554831" y="146050"/>
                    <a:pt x="549275" y="149224"/>
                    <a:pt x="542925" y="152400"/>
                  </a:cubicBezTo>
                  <a:lnTo>
                    <a:pt x="533400" y="152400"/>
                  </a:lnTo>
                  <a:lnTo>
                    <a:pt x="514350" y="152400"/>
                  </a:lnTo>
                  <a:cubicBezTo>
                    <a:pt x="527050" y="145801"/>
                    <a:pt x="538162" y="139203"/>
                    <a:pt x="547687" y="132605"/>
                  </a:cubicBezTo>
                  <a:cubicBezTo>
                    <a:pt x="557212" y="126007"/>
                    <a:pt x="565150" y="119409"/>
                    <a:pt x="571500" y="112811"/>
                  </a:cubicBezTo>
                  <a:cubicBezTo>
                    <a:pt x="574675" y="106213"/>
                    <a:pt x="580231" y="97978"/>
                    <a:pt x="588169" y="88106"/>
                  </a:cubicBezTo>
                  <a:cubicBezTo>
                    <a:pt x="596106" y="78233"/>
                    <a:pt x="593725" y="74935"/>
                    <a:pt x="581025" y="78209"/>
                  </a:cubicBezTo>
                  <a:cubicBezTo>
                    <a:pt x="574675" y="78209"/>
                    <a:pt x="568325" y="79040"/>
                    <a:pt x="561975" y="80702"/>
                  </a:cubicBezTo>
                  <a:cubicBezTo>
                    <a:pt x="555625" y="82363"/>
                    <a:pt x="549275" y="83194"/>
                    <a:pt x="542925" y="83194"/>
                  </a:cubicBezTo>
                  <a:cubicBezTo>
                    <a:pt x="536575" y="86469"/>
                    <a:pt x="523875" y="88106"/>
                    <a:pt x="504825" y="88106"/>
                  </a:cubicBezTo>
                  <a:cubicBezTo>
                    <a:pt x="482600" y="94704"/>
                    <a:pt x="469900" y="96341"/>
                    <a:pt x="466725" y="93017"/>
                  </a:cubicBezTo>
                  <a:lnTo>
                    <a:pt x="447675" y="93017"/>
                  </a:lnTo>
                  <a:lnTo>
                    <a:pt x="442912" y="83194"/>
                  </a:lnTo>
                  <a:cubicBezTo>
                    <a:pt x="442912" y="79871"/>
                    <a:pt x="446087" y="77390"/>
                    <a:pt x="452437" y="75753"/>
                  </a:cubicBezTo>
                  <a:cubicBezTo>
                    <a:pt x="458787" y="74116"/>
                    <a:pt x="463550" y="73297"/>
                    <a:pt x="466725" y="73297"/>
                  </a:cubicBezTo>
                  <a:lnTo>
                    <a:pt x="490686" y="53503"/>
                  </a:lnTo>
                  <a:cubicBezTo>
                    <a:pt x="509835" y="46905"/>
                    <a:pt x="520997" y="43606"/>
                    <a:pt x="524172" y="43606"/>
                  </a:cubicBezTo>
                  <a:cubicBezTo>
                    <a:pt x="549721" y="37008"/>
                    <a:pt x="562496" y="33709"/>
                    <a:pt x="562496" y="33709"/>
                  </a:cubicBezTo>
                  <a:lnTo>
                    <a:pt x="619943" y="14287"/>
                  </a:lnTo>
                  <a:cubicBezTo>
                    <a:pt x="626293" y="14287"/>
                    <a:pt x="631068" y="13493"/>
                    <a:pt x="634268" y="11906"/>
                  </a:cubicBezTo>
                  <a:cubicBezTo>
                    <a:pt x="637468" y="10318"/>
                    <a:pt x="642268" y="9525"/>
                    <a:pt x="648667" y="9525"/>
                  </a:cubicBezTo>
                  <a:lnTo>
                    <a:pt x="677391" y="9525"/>
                  </a:lnTo>
                  <a:cubicBezTo>
                    <a:pt x="680566" y="9525"/>
                    <a:pt x="691728" y="6349"/>
                    <a:pt x="71087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847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18C1F029-406B-1DF3-F45E-FC3B4FB02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0630" y="0"/>
            <a:ext cx="4831370" cy="6858000"/>
          </a:xfrm>
          <a:custGeom>
            <a:avLst/>
            <a:gdLst>
              <a:gd name="connsiteX0" fmla="*/ 0 w 4831370"/>
              <a:gd name="connsiteY0" fmla="*/ 0 h 6858000"/>
              <a:gd name="connsiteX1" fmla="*/ 4831370 w 4831370"/>
              <a:gd name="connsiteY1" fmla="*/ 0 h 6858000"/>
              <a:gd name="connsiteX2" fmla="*/ 4831370 w 4831370"/>
              <a:gd name="connsiteY2" fmla="*/ 6858000 h 6858000"/>
              <a:gd name="connsiteX3" fmla="*/ 0 w 4831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1370" h="6858000">
                <a:moveTo>
                  <a:pt x="0" y="0"/>
                </a:moveTo>
                <a:lnTo>
                  <a:pt x="4831370" y="0"/>
                </a:lnTo>
                <a:lnTo>
                  <a:pt x="48313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2134118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BECE10-A7CF-E49C-0D16-8E0F0C2AB2FF}"/>
              </a:ext>
            </a:extLst>
          </p:cNvPr>
          <p:cNvSpPr/>
          <p:nvPr/>
        </p:nvSpPr>
        <p:spPr>
          <a:xfrm>
            <a:off x="-6019" y="0"/>
            <a:ext cx="9923111" cy="6858000"/>
          </a:xfrm>
          <a:custGeom>
            <a:avLst/>
            <a:gdLst>
              <a:gd name="connsiteX0" fmla="*/ 0 w 9923111"/>
              <a:gd name="connsiteY0" fmla="*/ 0 h 6858000"/>
              <a:gd name="connsiteX1" fmla="*/ 1987385 w 9923111"/>
              <a:gd name="connsiteY1" fmla="*/ 0 h 6858000"/>
              <a:gd name="connsiteX2" fmla="*/ 7935726 w 9923111"/>
              <a:gd name="connsiteY2" fmla="*/ 0 h 6858000"/>
              <a:gd name="connsiteX3" fmla="*/ 9923111 w 9923111"/>
              <a:gd name="connsiteY3" fmla="*/ 0 h 6858000"/>
              <a:gd name="connsiteX4" fmla="*/ 9911611 w 9923111"/>
              <a:gd name="connsiteY4" fmla="*/ 15426 h 6858000"/>
              <a:gd name="connsiteX5" fmla="*/ 7282644 w 9923111"/>
              <a:gd name="connsiteY5" fmla="*/ 4657092 h 6858000"/>
              <a:gd name="connsiteX6" fmla="*/ 9229263 w 9923111"/>
              <a:gd name="connsiteY6" fmla="*/ 6756053 h 6858000"/>
              <a:gd name="connsiteX7" fmla="*/ 9218970 w 9923111"/>
              <a:gd name="connsiteY7" fmla="*/ 6858000 h 6858000"/>
              <a:gd name="connsiteX8" fmla="*/ 7231585 w 9923111"/>
              <a:gd name="connsiteY8" fmla="*/ 6858000 h 6858000"/>
              <a:gd name="connsiteX9" fmla="*/ 1987385 w 9923111"/>
              <a:gd name="connsiteY9" fmla="*/ 6858000 h 6858000"/>
              <a:gd name="connsiteX10" fmla="*/ 0 w 9923111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23111" h="6858000">
                <a:moveTo>
                  <a:pt x="0" y="0"/>
                </a:moveTo>
                <a:lnTo>
                  <a:pt x="1987385" y="0"/>
                </a:lnTo>
                <a:lnTo>
                  <a:pt x="7935726" y="0"/>
                </a:lnTo>
                <a:lnTo>
                  <a:pt x="9923111" y="0"/>
                </a:lnTo>
                <a:lnTo>
                  <a:pt x="9911611" y="15426"/>
                </a:lnTo>
                <a:cubicBezTo>
                  <a:pt x="8934014" y="1456030"/>
                  <a:pt x="10226490" y="3610532"/>
                  <a:pt x="7282644" y="4657092"/>
                </a:cubicBezTo>
                <a:cubicBezTo>
                  <a:pt x="8143167" y="4657092"/>
                  <a:pt x="9277445" y="5503215"/>
                  <a:pt x="9229263" y="6756053"/>
                </a:cubicBezTo>
                <a:lnTo>
                  <a:pt x="9218970" y="6858000"/>
                </a:lnTo>
                <a:lnTo>
                  <a:pt x="7231585" y="6858000"/>
                </a:lnTo>
                <a:lnTo>
                  <a:pt x="19873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-6019" y="4633128"/>
            <a:ext cx="6153710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4622589" y="2318460"/>
            <a:ext cx="241123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16600" dirty="0">
              <a:solidFill>
                <a:srgbClr val="FFF8ED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4439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0A179B-A8B6-1D5A-87A3-89F55979D944}"/>
              </a:ext>
            </a:extLst>
          </p:cNvPr>
          <p:cNvGrpSpPr/>
          <p:nvPr/>
        </p:nvGrpSpPr>
        <p:grpSpPr>
          <a:xfrm>
            <a:off x="7857858" y="2461918"/>
            <a:ext cx="3699197" cy="1868537"/>
            <a:chOff x="1059810" y="1046558"/>
            <a:chExt cx="5799182" cy="2929280"/>
          </a:xfrm>
        </p:grpSpPr>
        <p:sp>
          <p:nvSpPr>
            <p:cNvPr id="33" name="图形 9">
              <a:extLst>
                <a:ext uri="{FF2B5EF4-FFF2-40B4-BE49-F238E27FC236}">
                  <a16:creationId xmlns:a16="http://schemas.microsoft.com/office/drawing/2014/main" id="{21D57E01-7664-042A-8243-ECA5E8E48DA5}"/>
                </a:ext>
              </a:extLst>
            </p:cNvPr>
            <p:cNvSpPr/>
            <p:nvPr/>
          </p:nvSpPr>
          <p:spPr>
            <a:xfrm>
              <a:off x="1739305" y="2747540"/>
              <a:ext cx="4790866" cy="1228298"/>
            </a:xfrm>
            <a:custGeom>
              <a:avLst/>
              <a:gdLst>
                <a:gd name="connsiteX0" fmla="*/ 1534909 w 12188791"/>
                <a:gd name="connsiteY0" fmla="*/ 802747 h 3125002"/>
                <a:gd name="connsiteX1" fmla="*/ 1554801 w 12188791"/>
                <a:gd name="connsiteY1" fmla="*/ 812372 h 3125002"/>
                <a:gd name="connsiteX2" fmla="*/ 1708805 w 12188791"/>
                <a:gd name="connsiteY2" fmla="*/ 755904 h 3125002"/>
                <a:gd name="connsiteX3" fmla="*/ 1707522 w 12188791"/>
                <a:gd name="connsiteY3" fmla="*/ 756225 h 3125002"/>
                <a:gd name="connsiteX4" fmla="*/ 1887835 w 12188791"/>
                <a:gd name="connsiteY4" fmla="*/ 689490 h 3125002"/>
                <a:gd name="connsiteX5" fmla="*/ 2003338 w 12188791"/>
                <a:gd name="connsiteY5" fmla="*/ 667673 h 3125002"/>
                <a:gd name="connsiteX6" fmla="*/ 1978633 w 12188791"/>
                <a:gd name="connsiteY6" fmla="*/ 714195 h 3125002"/>
                <a:gd name="connsiteX7" fmla="*/ 1879493 w 12188791"/>
                <a:gd name="connsiteY7" fmla="*/ 754621 h 3125002"/>
                <a:gd name="connsiteX8" fmla="*/ 1835538 w 12188791"/>
                <a:gd name="connsiteY8" fmla="*/ 868199 h 3125002"/>
                <a:gd name="connsiteX9" fmla="*/ 1845805 w 12188791"/>
                <a:gd name="connsiteY9" fmla="*/ 904454 h 3125002"/>
                <a:gd name="connsiteX10" fmla="*/ 1898744 w 12188791"/>
                <a:gd name="connsiteY10" fmla="*/ 890337 h 3125002"/>
                <a:gd name="connsiteX11" fmla="*/ 1932753 w 12188791"/>
                <a:gd name="connsiteY11" fmla="*/ 852478 h 3125002"/>
                <a:gd name="connsiteX12" fmla="*/ 1953608 w 12188791"/>
                <a:gd name="connsiteY12" fmla="*/ 785101 h 3125002"/>
                <a:gd name="connsiteX13" fmla="*/ 2068148 w 12188791"/>
                <a:gd name="connsiteY13" fmla="*/ 801785 h 3125002"/>
                <a:gd name="connsiteX14" fmla="*/ 2114670 w 12188791"/>
                <a:gd name="connsiteY14" fmla="*/ 677619 h 3125002"/>
                <a:gd name="connsiteX15" fmla="*/ 2018097 w 12188791"/>
                <a:gd name="connsiteY15" fmla="*/ 712911 h 3125002"/>
                <a:gd name="connsiteX16" fmla="*/ 2153172 w 12188791"/>
                <a:gd name="connsiteY16" fmla="*/ 606392 h 3125002"/>
                <a:gd name="connsiteX17" fmla="*/ 2185897 w 12188791"/>
                <a:gd name="connsiteY17" fmla="*/ 632701 h 3125002"/>
                <a:gd name="connsiteX18" fmla="*/ 2185256 w 12188791"/>
                <a:gd name="connsiteY18" fmla="*/ 616017 h 3125002"/>
                <a:gd name="connsiteX19" fmla="*/ 2268675 w 12188791"/>
                <a:gd name="connsiteY19" fmla="*/ 592275 h 3125002"/>
                <a:gd name="connsiteX20" fmla="*/ 2502889 w 12188791"/>
                <a:gd name="connsiteY20" fmla="*/ 520085 h 3125002"/>
                <a:gd name="connsiteX21" fmla="*/ 2581496 w 12188791"/>
                <a:gd name="connsiteY21" fmla="*/ 522331 h 3125002"/>
                <a:gd name="connsiteX22" fmla="*/ 2571229 w 12188791"/>
                <a:gd name="connsiteY22" fmla="*/ 504364 h 3125002"/>
                <a:gd name="connsiteX23" fmla="*/ 2612617 w 12188791"/>
                <a:gd name="connsiteY23" fmla="*/ 474205 h 3125002"/>
                <a:gd name="connsiteX24" fmla="*/ 2671652 w 12188791"/>
                <a:gd name="connsiteY24" fmla="*/ 458804 h 3125002"/>
                <a:gd name="connsiteX25" fmla="*/ 2778493 w 12188791"/>
                <a:gd name="connsiteY25" fmla="*/ 479338 h 3125002"/>
                <a:gd name="connsiteX26" fmla="*/ 2792610 w 12188791"/>
                <a:gd name="connsiteY26" fmla="*/ 437308 h 3125002"/>
                <a:gd name="connsiteX27" fmla="*/ 2851324 w 12188791"/>
                <a:gd name="connsiteY27" fmla="*/ 429608 h 3125002"/>
                <a:gd name="connsiteX28" fmla="*/ 2996024 w 12188791"/>
                <a:gd name="connsiteY28" fmla="*/ 445650 h 3125002"/>
                <a:gd name="connsiteX29" fmla="*/ 2939235 w 12188791"/>
                <a:gd name="connsiteY29" fmla="*/ 561795 h 3125002"/>
                <a:gd name="connsiteX30" fmla="*/ 3044150 w 12188791"/>
                <a:gd name="connsiteY30" fmla="*/ 463617 h 3125002"/>
                <a:gd name="connsiteX31" fmla="*/ 3012387 w 12188791"/>
                <a:gd name="connsiteY31" fmla="*/ 496022 h 3125002"/>
                <a:gd name="connsiteX32" fmla="*/ 2966827 w 12188791"/>
                <a:gd name="connsiteY32" fmla="*/ 418057 h 3125002"/>
                <a:gd name="connsiteX33" fmla="*/ 2984473 w 12188791"/>
                <a:gd name="connsiteY33" fmla="*/ 397523 h 3125002"/>
                <a:gd name="connsiteX34" fmla="*/ 3093881 w 12188791"/>
                <a:gd name="connsiteY34" fmla="*/ 411641 h 3125002"/>
                <a:gd name="connsiteX35" fmla="*/ 3096126 w 12188791"/>
                <a:gd name="connsiteY35" fmla="*/ 389502 h 3125002"/>
                <a:gd name="connsiteX36" fmla="*/ 3048963 w 12188791"/>
                <a:gd name="connsiteY36" fmla="*/ 392069 h 3125002"/>
                <a:gd name="connsiteX37" fmla="*/ 3039337 w 12188791"/>
                <a:gd name="connsiteY37" fmla="*/ 375385 h 3125002"/>
                <a:gd name="connsiteX38" fmla="*/ 3162220 w 12188791"/>
                <a:gd name="connsiteY38" fmla="*/ 312500 h 3125002"/>
                <a:gd name="connsiteX39" fmla="*/ 3356008 w 12188791"/>
                <a:gd name="connsiteY39" fmla="*/ 306083 h 3125002"/>
                <a:gd name="connsiteX40" fmla="*/ 3410231 w 12188791"/>
                <a:gd name="connsiteY40" fmla="*/ 316992 h 3125002"/>
                <a:gd name="connsiteX41" fmla="*/ 3495896 w 12188791"/>
                <a:gd name="connsiteY41" fmla="*/ 317634 h 3125002"/>
                <a:gd name="connsiteX42" fmla="*/ 3480175 w 12188791"/>
                <a:gd name="connsiteY42" fmla="*/ 286191 h 3125002"/>
                <a:gd name="connsiteX43" fmla="*/ 3488516 w 12188791"/>
                <a:gd name="connsiteY43" fmla="*/ 277208 h 3125002"/>
                <a:gd name="connsiteX44" fmla="*/ 3574502 w 12188791"/>
                <a:gd name="connsiteY44" fmla="*/ 343943 h 3125002"/>
                <a:gd name="connsiteX45" fmla="*/ 3413439 w 12188791"/>
                <a:gd name="connsiteY45" fmla="*/ 358381 h 3125002"/>
                <a:gd name="connsiteX46" fmla="*/ 3346062 w 12188791"/>
                <a:gd name="connsiteY46" fmla="*/ 405865 h 3125002"/>
                <a:gd name="connsiteX47" fmla="*/ 3423065 w 12188791"/>
                <a:gd name="connsiteY47" fmla="*/ 455596 h 3125002"/>
                <a:gd name="connsiteX48" fmla="*/ 3488196 w 12188791"/>
                <a:gd name="connsiteY48" fmla="*/ 457200 h 3125002"/>
                <a:gd name="connsiteX49" fmla="*/ 3599848 w 12188791"/>
                <a:gd name="connsiteY49" fmla="*/ 410357 h 3125002"/>
                <a:gd name="connsiteX50" fmla="*/ 3566481 w 12188791"/>
                <a:gd name="connsiteY50" fmla="*/ 369289 h 3125002"/>
                <a:gd name="connsiteX51" fmla="*/ 3699310 w 12188791"/>
                <a:gd name="connsiteY51" fmla="*/ 360627 h 3125002"/>
                <a:gd name="connsiteX52" fmla="*/ 3779199 w 12188791"/>
                <a:gd name="connsiteY52" fmla="*/ 340734 h 3125002"/>
                <a:gd name="connsiteX53" fmla="*/ 3918766 w 12188791"/>
                <a:gd name="connsiteY53" fmla="*/ 306404 h 3125002"/>
                <a:gd name="connsiteX54" fmla="*/ 3955662 w 12188791"/>
                <a:gd name="connsiteY54" fmla="*/ 297742 h 3125002"/>
                <a:gd name="connsiteX55" fmla="*/ 4042290 w 12188791"/>
                <a:gd name="connsiteY55" fmla="*/ 281058 h 3125002"/>
                <a:gd name="connsiteX56" fmla="*/ 4027210 w 12188791"/>
                <a:gd name="connsiteY56" fmla="*/ 342659 h 3125002"/>
                <a:gd name="connsiteX57" fmla="*/ 3939300 w 12188791"/>
                <a:gd name="connsiteY57" fmla="*/ 378273 h 3125002"/>
                <a:gd name="connsiteX58" fmla="*/ 3978763 w 12188791"/>
                <a:gd name="connsiteY58" fmla="*/ 393032 h 3125002"/>
                <a:gd name="connsiteX59" fmla="*/ 4148168 w 12188791"/>
                <a:gd name="connsiteY59" fmla="*/ 399449 h 3125002"/>
                <a:gd name="connsiteX60" fmla="*/ 4345486 w 12188791"/>
                <a:gd name="connsiteY60" fmla="*/ 373781 h 3125002"/>
                <a:gd name="connsiteX61" fmla="*/ 4408691 w 12188791"/>
                <a:gd name="connsiteY61" fmla="*/ 401694 h 3125002"/>
                <a:gd name="connsiteX62" fmla="*/ 4453609 w 12188791"/>
                <a:gd name="connsiteY62" fmla="*/ 283624 h 3125002"/>
                <a:gd name="connsiteX63" fmla="*/ 4391366 w 12188791"/>
                <a:gd name="connsiteY63" fmla="*/ 320842 h 3125002"/>
                <a:gd name="connsiteX64" fmla="*/ 4388799 w 12188791"/>
                <a:gd name="connsiteY64" fmla="*/ 268866 h 3125002"/>
                <a:gd name="connsiteX65" fmla="*/ 4506228 w 12188791"/>
                <a:gd name="connsiteY65" fmla="*/ 247369 h 3125002"/>
                <a:gd name="connsiteX66" fmla="*/ 4450080 w 12188791"/>
                <a:gd name="connsiteY66" fmla="*/ 403940 h 3125002"/>
                <a:gd name="connsiteX67" fmla="*/ 4539595 w 12188791"/>
                <a:gd name="connsiteY67" fmla="*/ 373460 h 3125002"/>
                <a:gd name="connsiteX68" fmla="*/ 4582588 w 12188791"/>
                <a:gd name="connsiteY68" fmla="*/ 248974 h 3125002"/>
                <a:gd name="connsiteX69" fmla="*/ 4560771 w 12188791"/>
                <a:gd name="connsiteY69" fmla="*/ 242557 h 3125002"/>
                <a:gd name="connsiteX70" fmla="*/ 4536387 w 12188791"/>
                <a:gd name="connsiteY70" fmla="*/ 288437 h 3125002"/>
                <a:gd name="connsiteX71" fmla="*/ 4497565 w 12188791"/>
                <a:gd name="connsiteY71" fmla="*/ 128337 h 3125002"/>
                <a:gd name="connsiteX72" fmla="*/ 4588042 w 12188791"/>
                <a:gd name="connsiteY72" fmla="*/ 196035 h 3125002"/>
                <a:gd name="connsiteX73" fmla="*/ 4655098 w 12188791"/>
                <a:gd name="connsiteY73" fmla="*/ 121920 h 3125002"/>
                <a:gd name="connsiteX74" fmla="*/ 4738197 w 12188791"/>
                <a:gd name="connsiteY74" fmla="*/ 136679 h 3125002"/>
                <a:gd name="connsiteX75" fmla="*/ 4680445 w 12188791"/>
                <a:gd name="connsiteY75" fmla="*/ 144379 h 3125002"/>
                <a:gd name="connsiteX76" fmla="*/ 4681407 w 12188791"/>
                <a:gd name="connsiteY76" fmla="*/ 161704 h 3125002"/>
                <a:gd name="connsiteX77" fmla="*/ 4934873 w 12188791"/>
                <a:gd name="connsiteY77" fmla="*/ 161704 h 3125002"/>
                <a:gd name="connsiteX78" fmla="*/ 4883538 w 12188791"/>
                <a:gd name="connsiteY78" fmla="*/ 92403 h 3125002"/>
                <a:gd name="connsiteX79" fmla="*/ 5172938 w 12188791"/>
                <a:gd name="connsiteY79" fmla="*/ 73473 h 3125002"/>
                <a:gd name="connsiteX80" fmla="*/ 5050376 w 12188791"/>
                <a:gd name="connsiteY80" fmla="*/ 132508 h 3125002"/>
                <a:gd name="connsiteX81" fmla="*/ 5143741 w 12188791"/>
                <a:gd name="connsiteY81" fmla="*/ 174859 h 3125002"/>
                <a:gd name="connsiteX82" fmla="*/ 5246089 w 12188791"/>
                <a:gd name="connsiteY82" fmla="*/ 117749 h 3125002"/>
                <a:gd name="connsiteX83" fmla="*/ 5303520 w 12188791"/>
                <a:gd name="connsiteY83" fmla="*/ 151117 h 3125002"/>
                <a:gd name="connsiteX84" fmla="*/ 5212080 w 12188791"/>
                <a:gd name="connsiteY84" fmla="*/ 208547 h 3125002"/>
                <a:gd name="connsiteX85" fmla="*/ 5111336 w 12188791"/>
                <a:gd name="connsiteY85" fmla="*/ 215285 h 3125002"/>
                <a:gd name="connsiteX86" fmla="*/ 5111657 w 12188791"/>
                <a:gd name="connsiteY86" fmla="*/ 232611 h 3125002"/>
                <a:gd name="connsiteX87" fmla="*/ 5046205 w 12188791"/>
                <a:gd name="connsiteY87" fmla="*/ 203093 h 3125002"/>
                <a:gd name="connsiteX88" fmla="*/ 5143741 w 12188791"/>
                <a:gd name="connsiteY88" fmla="*/ 258599 h 3125002"/>
                <a:gd name="connsiteX89" fmla="*/ 5276891 w 12188791"/>
                <a:gd name="connsiteY89" fmla="*/ 212398 h 3125002"/>
                <a:gd name="connsiteX90" fmla="*/ 5261811 w 12188791"/>
                <a:gd name="connsiteY90" fmla="*/ 249936 h 3125002"/>
                <a:gd name="connsiteX91" fmla="*/ 5315392 w 12188791"/>
                <a:gd name="connsiteY91" fmla="*/ 335280 h 3125002"/>
                <a:gd name="connsiteX92" fmla="*/ 5328867 w 12188791"/>
                <a:gd name="connsiteY92" fmla="*/ 344905 h 3125002"/>
                <a:gd name="connsiteX93" fmla="*/ 5382768 w 12188791"/>
                <a:gd name="connsiteY93" fmla="*/ 268224 h 3125002"/>
                <a:gd name="connsiteX94" fmla="*/ 5315070 w 12188791"/>
                <a:gd name="connsiteY94" fmla="*/ 247690 h 3125002"/>
                <a:gd name="connsiteX95" fmla="*/ 5345872 w 12188791"/>
                <a:gd name="connsiteY95" fmla="*/ 216248 h 3125002"/>
                <a:gd name="connsiteX96" fmla="*/ 5306408 w 12188791"/>
                <a:gd name="connsiteY96" fmla="*/ 191864 h 3125002"/>
                <a:gd name="connsiteX97" fmla="*/ 5340738 w 12188791"/>
                <a:gd name="connsiteY97" fmla="*/ 141812 h 3125002"/>
                <a:gd name="connsiteX98" fmla="*/ 5456883 w 12188791"/>
                <a:gd name="connsiteY98" fmla="*/ 117428 h 3125002"/>
                <a:gd name="connsiteX99" fmla="*/ 5660297 w 12188791"/>
                <a:gd name="connsiteY99" fmla="*/ 134754 h 3125002"/>
                <a:gd name="connsiteX100" fmla="*/ 5679868 w 12188791"/>
                <a:gd name="connsiteY100" fmla="*/ 108765 h 3125002"/>
                <a:gd name="connsiteX101" fmla="*/ 5648105 w 12188791"/>
                <a:gd name="connsiteY101" fmla="*/ 98499 h 3125002"/>
                <a:gd name="connsiteX102" fmla="*/ 5574632 w 12188791"/>
                <a:gd name="connsiteY102" fmla="*/ 90477 h 3125002"/>
                <a:gd name="connsiteX103" fmla="*/ 5959642 w 12188791"/>
                <a:gd name="connsiteY103" fmla="*/ 0 h 3125002"/>
                <a:gd name="connsiteX104" fmla="*/ 5967343 w 12188791"/>
                <a:gd name="connsiteY104" fmla="*/ 15400 h 3125002"/>
                <a:gd name="connsiteX105" fmla="*/ 5941675 w 12188791"/>
                <a:gd name="connsiteY105" fmla="*/ 49731 h 3125002"/>
                <a:gd name="connsiteX106" fmla="*/ 6006164 w 12188791"/>
                <a:gd name="connsiteY106" fmla="*/ 79569 h 3125002"/>
                <a:gd name="connsiteX107" fmla="*/ 5712915 w 12188791"/>
                <a:gd name="connsiteY107" fmla="*/ 135716 h 3125002"/>
                <a:gd name="connsiteX108" fmla="*/ 5776121 w 12188791"/>
                <a:gd name="connsiteY108" fmla="*/ 174538 h 3125002"/>
                <a:gd name="connsiteX109" fmla="*/ 5703611 w 12188791"/>
                <a:gd name="connsiteY109" fmla="*/ 280416 h 3125002"/>
                <a:gd name="connsiteX110" fmla="*/ 5770345 w 12188791"/>
                <a:gd name="connsiteY110" fmla="*/ 344264 h 3125002"/>
                <a:gd name="connsiteX111" fmla="*/ 5818793 w 12188791"/>
                <a:gd name="connsiteY111" fmla="*/ 247048 h 3125002"/>
                <a:gd name="connsiteX112" fmla="*/ 5869486 w 12188791"/>
                <a:gd name="connsiteY112" fmla="*/ 216248 h 3125002"/>
                <a:gd name="connsiteX113" fmla="*/ 5940071 w 12188791"/>
                <a:gd name="connsiteY113" fmla="*/ 211114 h 3125002"/>
                <a:gd name="connsiteX114" fmla="*/ 5936863 w 12188791"/>
                <a:gd name="connsiteY114" fmla="*/ 185768 h 3125002"/>
                <a:gd name="connsiteX115" fmla="*/ 5803392 w 12188791"/>
                <a:gd name="connsiteY115" fmla="*/ 210793 h 3125002"/>
                <a:gd name="connsiteX116" fmla="*/ 5940392 w 12188791"/>
                <a:gd name="connsiteY116" fmla="*/ 113578 h 3125002"/>
                <a:gd name="connsiteX117" fmla="*/ 5929804 w 12188791"/>
                <a:gd name="connsiteY117" fmla="*/ 133791 h 3125002"/>
                <a:gd name="connsiteX118" fmla="*/ 5987235 w 12188791"/>
                <a:gd name="connsiteY118" fmla="*/ 193147 h 3125002"/>
                <a:gd name="connsiteX119" fmla="*/ 5940392 w 12188791"/>
                <a:gd name="connsiteY119" fmla="*/ 257957 h 3125002"/>
                <a:gd name="connsiteX120" fmla="*/ 5924029 w 12188791"/>
                <a:gd name="connsiteY120" fmla="*/ 319559 h 3125002"/>
                <a:gd name="connsiteX121" fmla="*/ 5986272 w 12188791"/>
                <a:gd name="connsiteY121" fmla="*/ 311859 h 3125002"/>
                <a:gd name="connsiteX122" fmla="*/ 5990122 w 12188791"/>
                <a:gd name="connsiteY122" fmla="*/ 321163 h 3125002"/>
                <a:gd name="connsiteX123" fmla="*/ 5956113 w 12188791"/>
                <a:gd name="connsiteY123" fmla="*/ 341697 h 3125002"/>
                <a:gd name="connsiteX124" fmla="*/ 5959963 w 12188791"/>
                <a:gd name="connsiteY124" fmla="*/ 353247 h 3125002"/>
                <a:gd name="connsiteX125" fmla="*/ 6079637 w 12188791"/>
                <a:gd name="connsiteY125" fmla="*/ 319238 h 3125002"/>
                <a:gd name="connsiteX126" fmla="*/ 6086054 w 12188791"/>
                <a:gd name="connsiteY126" fmla="*/ 318596 h 3125002"/>
                <a:gd name="connsiteX127" fmla="*/ 6164340 w 12188791"/>
                <a:gd name="connsiteY127" fmla="*/ 328542 h 3125002"/>
                <a:gd name="connsiteX128" fmla="*/ 6246475 w 12188791"/>
                <a:gd name="connsiteY128" fmla="*/ 279774 h 3125002"/>
                <a:gd name="connsiteX129" fmla="*/ 6260913 w 12188791"/>
                <a:gd name="connsiteY129" fmla="*/ 298383 h 3125002"/>
                <a:gd name="connsiteX130" fmla="*/ 6152789 w 12188791"/>
                <a:gd name="connsiteY130" fmla="*/ 394957 h 3125002"/>
                <a:gd name="connsiteX131" fmla="*/ 6280164 w 12188791"/>
                <a:gd name="connsiteY131" fmla="*/ 344264 h 3125002"/>
                <a:gd name="connsiteX132" fmla="*/ 6272463 w 12188791"/>
                <a:gd name="connsiteY132" fmla="*/ 280416 h 3125002"/>
                <a:gd name="connsiteX133" fmla="*/ 6306794 w 12188791"/>
                <a:gd name="connsiteY133" fmla="*/ 222023 h 3125002"/>
                <a:gd name="connsiteX134" fmla="*/ 6472990 w 12188791"/>
                <a:gd name="connsiteY134" fmla="*/ 174538 h 3125002"/>
                <a:gd name="connsiteX135" fmla="*/ 6406575 w 12188791"/>
                <a:gd name="connsiteY135" fmla="*/ 127054 h 3125002"/>
                <a:gd name="connsiteX136" fmla="*/ 6412672 w 12188791"/>
                <a:gd name="connsiteY136" fmla="*/ 108765 h 3125002"/>
                <a:gd name="connsiteX137" fmla="*/ 6514699 w 12188791"/>
                <a:gd name="connsiteY137" fmla="*/ 129299 h 3125002"/>
                <a:gd name="connsiteX138" fmla="*/ 6519833 w 12188791"/>
                <a:gd name="connsiteY138" fmla="*/ 89515 h 3125002"/>
                <a:gd name="connsiteX139" fmla="*/ 6659078 w 12188791"/>
                <a:gd name="connsiteY139" fmla="*/ 68981 h 3125002"/>
                <a:gd name="connsiteX140" fmla="*/ 6658757 w 12188791"/>
                <a:gd name="connsiteY140" fmla="*/ 82456 h 3125002"/>
                <a:gd name="connsiteX141" fmla="*/ 6605177 w 12188791"/>
                <a:gd name="connsiteY141" fmla="*/ 123845 h 3125002"/>
                <a:gd name="connsiteX142" fmla="*/ 6687633 w 12188791"/>
                <a:gd name="connsiteY142" fmla="*/ 133470 h 3125002"/>
                <a:gd name="connsiteX143" fmla="*/ 6786773 w 12188791"/>
                <a:gd name="connsiteY143" fmla="*/ 122562 h 3125002"/>
                <a:gd name="connsiteX144" fmla="*/ 6481331 w 12188791"/>
                <a:gd name="connsiteY144" fmla="*/ 198280 h 3125002"/>
                <a:gd name="connsiteX145" fmla="*/ 6349465 w 12188791"/>
                <a:gd name="connsiteY145" fmla="*/ 315067 h 3125002"/>
                <a:gd name="connsiteX146" fmla="*/ 6497053 w 12188791"/>
                <a:gd name="connsiteY146" fmla="*/ 326938 h 3125002"/>
                <a:gd name="connsiteX147" fmla="*/ 6669024 w 12188791"/>
                <a:gd name="connsiteY147" fmla="*/ 266299 h 3125002"/>
                <a:gd name="connsiteX148" fmla="*/ 6632127 w 12188791"/>
                <a:gd name="connsiteY148" fmla="*/ 320200 h 3125002"/>
                <a:gd name="connsiteX149" fmla="*/ 6792228 w 12188791"/>
                <a:gd name="connsiteY149" fmla="*/ 263411 h 3125002"/>
                <a:gd name="connsiteX150" fmla="*/ 6921206 w 12188791"/>
                <a:gd name="connsiteY150" fmla="*/ 339130 h 3125002"/>
                <a:gd name="connsiteX151" fmla="*/ 6960349 w 12188791"/>
                <a:gd name="connsiteY151" fmla="*/ 183522 h 3125002"/>
                <a:gd name="connsiteX152" fmla="*/ 6822708 w 12188791"/>
                <a:gd name="connsiteY152" fmla="*/ 175501 h 3125002"/>
                <a:gd name="connsiteX153" fmla="*/ 6838108 w 12188791"/>
                <a:gd name="connsiteY153" fmla="*/ 117749 h 3125002"/>
                <a:gd name="connsiteX154" fmla="*/ 6945269 w 12188791"/>
                <a:gd name="connsiteY154" fmla="*/ 123845 h 3125002"/>
                <a:gd name="connsiteX155" fmla="*/ 6905164 w 12188791"/>
                <a:gd name="connsiteY155" fmla="*/ 101707 h 3125002"/>
                <a:gd name="connsiteX156" fmla="*/ 6940457 w 12188791"/>
                <a:gd name="connsiteY156" fmla="*/ 72189 h 3125002"/>
                <a:gd name="connsiteX157" fmla="*/ 6877571 w 12188791"/>
                <a:gd name="connsiteY157" fmla="*/ 72189 h 3125002"/>
                <a:gd name="connsiteX158" fmla="*/ 6918318 w 12188791"/>
                <a:gd name="connsiteY158" fmla="*/ 29517 h 3125002"/>
                <a:gd name="connsiteX159" fmla="*/ 7076494 w 12188791"/>
                <a:gd name="connsiteY159" fmla="*/ 94007 h 3125002"/>
                <a:gd name="connsiteX160" fmla="*/ 7021309 w 12188791"/>
                <a:gd name="connsiteY160" fmla="*/ 116145 h 3125002"/>
                <a:gd name="connsiteX161" fmla="*/ 7222156 w 12188791"/>
                <a:gd name="connsiteY161" fmla="*/ 202772 h 3125002"/>
                <a:gd name="connsiteX162" fmla="*/ 6986979 w 12188791"/>
                <a:gd name="connsiteY162" fmla="*/ 187051 h 3125002"/>
                <a:gd name="connsiteX163" fmla="*/ 7051468 w 12188791"/>
                <a:gd name="connsiteY163" fmla="*/ 236782 h 3125002"/>
                <a:gd name="connsiteX164" fmla="*/ 7215740 w 12188791"/>
                <a:gd name="connsiteY164" fmla="*/ 232290 h 3125002"/>
                <a:gd name="connsiteX165" fmla="*/ 7257769 w 12188791"/>
                <a:gd name="connsiteY165" fmla="*/ 265657 h 3125002"/>
                <a:gd name="connsiteX166" fmla="*/ 7204830 w 12188791"/>
                <a:gd name="connsiteY166" fmla="*/ 265657 h 3125002"/>
                <a:gd name="connsiteX167" fmla="*/ 7210927 w 12188791"/>
                <a:gd name="connsiteY167" fmla="*/ 286512 h 3125002"/>
                <a:gd name="connsiteX168" fmla="*/ 7284078 w 12188791"/>
                <a:gd name="connsiteY168" fmla="*/ 258920 h 3125002"/>
                <a:gd name="connsiteX169" fmla="*/ 7297875 w 12188791"/>
                <a:gd name="connsiteY169" fmla="*/ 230365 h 3125002"/>
                <a:gd name="connsiteX170" fmla="*/ 7400544 w 12188791"/>
                <a:gd name="connsiteY170" fmla="*/ 265336 h 3125002"/>
                <a:gd name="connsiteX171" fmla="*/ 7383860 w 12188791"/>
                <a:gd name="connsiteY171" fmla="*/ 300629 h 3125002"/>
                <a:gd name="connsiteX172" fmla="*/ 7454125 w 12188791"/>
                <a:gd name="connsiteY172" fmla="*/ 329505 h 3125002"/>
                <a:gd name="connsiteX173" fmla="*/ 7487813 w 12188791"/>
                <a:gd name="connsiteY173" fmla="*/ 263732 h 3125002"/>
                <a:gd name="connsiteX174" fmla="*/ 7500326 w 12188791"/>
                <a:gd name="connsiteY174" fmla="*/ 220098 h 3125002"/>
                <a:gd name="connsiteX175" fmla="*/ 7691227 w 12188791"/>
                <a:gd name="connsiteY175" fmla="*/ 276566 h 3125002"/>
                <a:gd name="connsiteX176" fmla="*/ 7689623 w 12188791"/>
                <a:gd name="connsiteY176" fmla="*/ 216889 h 3125002"/>
                <a:gd name="connsiteX177" fmla="*/ 7624171 w 12188791"/>
                <a:gd name="connsiteY177" fmla="*/ 202451 h 3125002"/>
                <a:gd name="connsiteX178" fmla="*/ 7559682 w 12188791"/>
                <a:gd name="connsiteY178" fmla="*/ 195393 h 3125002"/>
                <a:gd name="connsiteX179" fmla="*/ 7566419 w 12188791"/>
                <a:gd name="connsiteY179" fmla="*/ 153683 h 3125002"/>
                <a:gd name="connsiteX180" fmla="*/ 7745771 w 12188791"/>
                <a:gd name="connsiteY180" fmla="*/ 171330 h 3125002"/>
                <a:gd name="connsiteX181" fmla="*/ 7753470 w 12188791"/>
                <a:gd name="connsiteY181" fmla="*/ 152721 h 3125002"/>
                <a:gd name="connsiteX182" fmla="*/ 7666843 w 12188791"/>
                <a:gd name="connsiteY182" fmla="*/ 113899 h 3125002"/>
                <a:gd name="connsiteX183" fmla="*/ 7899133 w 12188791"/>
                <a:gd name="connsiteY183" fmla="*/ 115182 h 3125002"/>
                <a:gd name="connsiteX184" fmla="*/ 7928009 w 12188791"/>
                <a:gd name="connsiteY184" fmla="*/ 153683 h 3125002"/>
                <a:gd name="connsiteX185" fmla="*/ 7755716 w 12188791"/>
                <a:gd name="connsiteY185" fmla="*/ 180955 h 3125002"/>
                <a:gd name="connsiteX186" fmla="*/ 7906512 w 12188791"/>
                <a:gd name="connsiteY186" fmla="*/ 191222 h 3125002"/>
                <a:gd name="connsiteX187" fmla="*/ 7910042 w 12188791"/>
                <a:gd name="connsiteY187" fmla="*/ 217531 h 3125002"/>
                <a:gd name="connsiteX188" fmla="*/ 7798388 w 12188791"/>
                <a:gd name="connsiteY188" fmla="*/ 239348 h 3125002"/>
                <a:gd name="connsiteX189" fmla="*/ 7715611 w 12188791"/>
                <a:gd name="connsiteY189" fmla="*/ 286512 h 3125002"/>
                <a:gd name="connsiteX190" fmla="*/ 7780100 w 12188791"/>
                <a:gd name="connsiteY190" fmla="*/ 255711 h 3125002"/>
                <a:gd name="connsiteX191" fmla="*/ 7850686 w 12188791"/>
                <a:gd name="connsiteY191" fmla="*/ 247690 h 3125002"/>
                <a:gd name="connsiteX192" fmla="*/ 7868653 w 12188791"/>
                <a:gd name="connsiteY192" fmla="*/ 321805 h 3125002"/>
                <a:gd name="connsiteX193" fmla="*/ 7987365 w 12188791"/>
                <a:gd name="connsiteY193" fmla="*/ 330147 h 3125002"/>
                <a:gd name="connsiteX194" fmla="*/ 7958168 w 12188791"/>
                <a:gd name="connsiteY194" fmla="*/ 260203 h 3125002"/>
                <a:gd name="connsiteX195" fmla="*/ 8042549 w 12188791"/>
                <a:gd name="connsiteY195" fmla="*/ 295816 h 3125002"/>
                <a:gd name="connsiteX196" fmla="*/ 7908758 w 12188791"/>
                <a:gd name="connsiteY196" fmla="*/ 218494 h 3125002"/>
                <a:gd name="connsiteX197" fmla="*/ 8105755 w 12188791"/>
                <a:gd name="connsiteY197" fmla="*/ 211435 h 3125002"/>
                <a:gd name="connsiteX198" fmla="*/ 8141048 w 12188791"/>
                <a:gd name="connsiteY198" fmla="*/ 301271 h 3125002"/>
                <a:gd name="connsiteX199" fmla="*/ 8030999 w 12188791"/>
                <a:gd name="connsiteY199" fmla="*/ 316671 h 3125002"/>
                <a:gd name="connsiteX200" fmla="*/ 8044474 w 12188791"/>
                <a:gd name="connsiteY200" fmla="*/ 395278 h 3125002"/>
                <a:gd name="connsiteX201" fmla="*/ 8097093 w 12188791"/>
                <a:gd name="connsiteY201" fmla="*/ 398165 h 3125002"/>
                <a:gd name="connsiteX202" fmla="*/ 8231205 w 12188791"/>
                <a:gd name="connsiteY202" fmla="*/ 370573 h 3125002"/>
                <a:gd name="connsiteX203" fmla="*/ 8269064 w 12188791"/>
                <a:gd name="connsiteY203" fmla="*/ 348114 h 3125002"/>
                <a:gd name="connsiteX204" fmla="*/ 8188211 w 12188791"/>
                <a:gd name="connsiteY204" fmla="*/ 348755 h 3125002"/>
                <a:gd name="connsiteX205" fmla="*/ 8139444 w 12188791"/>
                <a:gd name="connsiteY205" fmla="*/ 300950 h 3125002"/>
                <a:gd name="connsiteX206" fmla="*/ 8184362 w 12188791"/>
                <a:gd name="connsiteY206" fmla="*/ 285870 h 3125002"/>
                <a:gd name="connsiteX207" fmla="*/ 8113776 w 12188791"/>
                <a:gd name="connsiteY207" fmla="*/ 237102 h 3125002"/>
                <a:gd name="connsiteX208" fmla="*/ 8147786 w 12188791"/>
                <a:gd name="connsiteY208" fmla="*/ 222344 h 3125002"/>
                <a:gd name="connsiteX209" fmla="*/ 8227034 w 12188791"/>
                <a:gd name="connsiteY209" fmla="*/ 244803 h 3125002"/>
                <a:gd name="connsiteX210" fmla="*/ 8284144 w 12188791"/>
                <a:gd name="connsiteY210" fmla="*/ 241594 h 3125002"/>
                <a:gd name="connsiteX211" fmla="*/ 8355049 w 12188791"/>
                <a:gd name="connsiteY211" fmla="*/ 226835 h 3125002"/>
                <a:gd name="connsiteX212" fmla="*/ 8457719 w 12188791"/>
                <a:gd name="connsiteY212" fmla="*/ 227477 h 3125002"/>
                <a:gd name="connsiteX213" fmla="*/ 8498465 w 12188791"/>
                <a:gd name="connsiteY213" fmla="*/ 233894 h 3125002"/>
                <a:gd name="connsiteX214" fmla="*/ 8584451 w 12188791"/>
                <a:gd name="connsiteY214" fmla="*/ 306725 h 3125002"/>
                <a:gd name="connsiteX215" fmla="*/ 8515470 w 12188791"/>
                <a:gd name="connsiteY215" fmla="*/ 299346 h 3125002"/>
                <a:gd name="connsiteX216" fmla="*/ 8476969 w 12188791"/>
                <a:gd name="connsiteY216" fmla="*/ 322446 h 3125002"/>
                <a:gd name="connsiteX217" fmla="*/ 8484670 w 12188791"/>
                <a:gd name="connsiteY217" fmla="*/ 354531 h 3125002"/>
                <a:gd name="connsiteX218" fmla="*/ 8582205 w 12188791"/>
                <a:gd name="connsiteY218" fmla="*/ 304479 h 3125002"/>
                <a:gd name="connsiteX219" fmla="*/ 8589264 w 12188791"/>
                <a:gd name="connsiteY219" fmla="*/ 231969 h 3125002"/>
                <a:gd name="connsiteX220" fmla="*/ 8597926 w 12188791"/>
                <a:gd name="connsiteY220" fmla="*/ 139887 h 3125002"/>
                <a:gd name="connsiteX221" fmla="*/ 8620707 w 12188791"/>
                <a:gd name="connsiteY221" fmla="*/ 142775 h 3125002"/>
                <a:gd name="connsiteX222" fmla="*/ 8614931 w 12188791"/>
                <a:gd name="connsiteY222" fmla="*/ 177105 h 3125002"/>
                <a:gd name="connsiteX223" fmla="*/ 8718242 w 12188791"/>
                <a:gd name="connsiteY223" fmla="*/ 206622 h 3125002"/>
                <a:gd name="connsiteX224" fmla="*/ 8718242 w 12188791"/>
                <a:gd name="connsiteY224" fmla="*/ 221381 h 3125002"/>
                <a:gd name="connsiteX225" fmla="*/ 8636427 w 12188791"/>
                <a:gd name="connsiteY225" fmla="*/ 249936 h 3125002"/>
                <a:gd name="connsiteX226" fmla="*/ 8634503 w 12188791"/>
                <a:gd name="connsiteY226" fmla="*/ 268545 h 3125002"/>
                <a:gd name="connsiteX227" fmla="*/ 8698992 w 12188791"/>
                <a:gd name="connsiteY227" fmla="*/ 275283 h 3125002"/>
                <a:gd name="connsiteX228" fmla="*/ 8760273 w 12188791"/>
                <a:gd name="connsiteY228" fmla="*/ 259882 h 3125002"/>
                <a:gd name="connsiteX229" fmla="*/ 8758669 w 12188791"/>
                <a:gd name="connsiteY229" fmla="*/ 258278 h 3125002"/>
                <a:gd name="connsiteX230" fmla="*/ 8750326 w 12188791"/>
                <a:gd name="connsiteY230" fmla="*/ 291325 h 3125002"/>
                <a:gd name="connsiteX231" fmla="*/ 8810003 w 12188791"/>
                <a:gd name="connsiteY231" fmla="*/ 298062 h 3125002"/>
                <a:gd name="connsiteX232" fmla="*/ 8906898 w 12188791"/>
                <a:gd name="connsiteY232" fmla="*/ 288758 h 3125002"/>
                <a:gd name="connsiteX233" fmla="*/ 8913956 w 12188791"/>
                <a:gd name="connsiteY233" fmla="*/ 316350 h 3125002"/>
                <a:gd name="connsiteX234" fmla="*/ 8797491 w 12188791"/>
                <a:gd name="connsiteY234" fmla="*/ 362231 h 3125002"/>
                <a:gd name="connsiteX235" fmla="*/ 8913636 w 12188791"/>
                <a:gd name="connsiteY235" fmla="*/ 332713 h 3125002"/>
                <a:gd name="connsiteX236" fmla="*/ 8976520 w 12188791"/>
                <a:gd name="connsiteY236" fmla="*/ 305121 h 3125002"/>
                <a:gd name="connsiteX237" fmla="*/ 9021438 w 12188791"/>
                <a:gd name="connsiteY237" fmla="*/ 346189 h 3125002"/>
                <a:gd name="connsiteX238" fmla="*/ 9166459 w 12188791"/>
                <a:gd name="connsiteY238" fmla="*/ 316992 h 3125002"/>
                <a:gd name="connsiteX239" fmla="*/ 9169347 w 12188791"/>
                <a:gd name="connsiteY239" fmla="*/ 305442 h 3125002"/>
                <a:gd name="connsiteX240" fmla="*/ 9043577 w 12188791"/>
                <a:gd name="connsiteY240" fmla="*/ 278812 h 3125002"/>
                <a:gd name="connsiteX241" fmla="*/ 9043897 w 12188791"/>
                <a:gd name="connsiteY241" fmla="*/ 260524 h 3125002"/>
                <a:gd name="connsiteX242" fmla="*/ 9134375 w 12188791"/>
                <a:gd name="connsiteY242" fmla="*/ 260845 h 3125002"/>
                <a:gd name="connsiteX243" fmla="*/ 9172876 w 12188791"/>
                <a:gd name="connsiteY243" fmla="*/ 268224 h 3125002"/>
                <a:gd name="connsiteX244" fmla="*/ 9149775 w 12188791"/>
                <a:gd name="connsiteY244" fmla="*/ 229081 h 3125002"/>
                <a:gd name="connsiteX245" fmla="*/ 9248594 w 12188791"/>
                <a:gd name="connsiteY245" fmla="*/ 229081 h 3125002"/>
                <a:gd name="connsiteX246" fmla="*/ 9252124 w 12188791"/>
                <a:gd name="connsiteY246" fmla="*/ 240632 h 3125002"/>
                <a:gd name="connsiteX247" fmla="*/ 9213943 w 12188791"/>
                <a:gd name="connsiteY247" fmla="*/ 266299 h 3125002"/>
                <a:gd name="connsiteX248" fmla="*/ 9308592 w 12188791"/>
                <a:gd name="connsiteY248" fmla="*/ 272395 h 3125002"/>
                <a:gd name="connsiteX249" fmla="*/ 9307309 w 12188791"/>
                <a:gd name="connsiteY249" fmla="*/ 271432 h 3125002"/>
                <a:gd name="connsiteX250" fmla="*/ 9369873 w 12188791"/>
                <a:gd name="connsiteY250" fmla="*/ 299987 h 3125002"/>
                <a:gd name="connsiteX251" fmla="*/ 9301854 w 12188791"/>
                <a:gd name="connsiteY251" fmla="*/ 328222 h 3125002"/>
                <a:gd name="connsiteX252" fmla="*/ 9179934 w 12188791"/>
                <a:gd name="connsiteY252" fmla="*/ 350039 h 3125002"/>
                <a:gd name="connsiteX253" fmla="*/ 9122503 w 12188791"/>
                <a:gd name="connsiteY253" fmla="*/ 366723 h 3125002"/>
                <a:gd name="connsiteX254" fmla="*/ 9048710 w 12188791"/>
                <a:gd name="connsiteY254" fmla="*/ 373460 h 3125002"/>
                <a:gd name="connsiteX255" fmla="*/ 9016305 w 12188791"/>
                <a:gd name="connsiteY255" fmla="*/ 404903 h 3125002"/>
                <a:gd name="connsiteX256" fmla="*/ 9031706 w 12188791"/>
                <a:gd name="connsiteY256" fmla="*/ 426720 h 3125002"/>
                <a:gd name="connsiteX257" fmla="*/ 9078548 w 12188791"/>
                <a:gd name="connsiteY257" fmla="*/ 423512 h 3125002"/>
                <a:gd name="connsiteX258" fmla="*/ 9280037 w 12188791"/>
                <a:gd name="connsiteY258" fmla="*/ 413566 h 3125002"/>
                <a:gd name="connsiteX259" fmla="*/ 9187956 w 12188791"/>
                <a:gd name="connsiteY259" fmla="*/ 464259 h 3125002"/>
                <a:gd name="connsiteX260" fmla="*/ 9331372 w 12188791"/>
                <a:gd name="connsiteY260" fmla="*/ 488322 h 3125002"/>
                <a:gd name="connsiteX261" fmla="*/ 9451366 w 12188791"/>
                <a:gd name="connsiteY261" fmla="*/ 456238 h 3125002"/>
                <a:gd name="connsiteX262" fmla="*/ 9451366 w 12188791"/>
                <a:gd name="connsiteY262" fmla="*/ 500193 h 3125002"/>
                <a:gd name="connsiteX263" fmla="*/ 9557244 w 12188791"/>
                <a:gd name="connsiteY263" fmla="*/ 479659 h 3125002"/>
                <a:gd name="connsiteX264" fmla="*/ 9611467 w 12188791"/>
                <a:gd name="connsiteY264" fmla="*/ 518481 h 3125002"/>
                <a:gd name="connsiteX265" fmla="*/ 9702586 w 12188791"/>
                <a:gd name="connsiteY265" fmla="*/ 538694 h 3125002"/>
                <a:gd name="connsiteX266" fmla="*/ 9638739 w 12188791"/>
                <a:gd name="connsiteY266" fmla="*/ 525219 h 3125002"/>
                <a:gd name="connsiteX267" fmla="*/ 9643872 w 12188791"/>
                <a:gd name="connsiteY267" fmla="*/ 499872 h 3125002"/>
                <a:gd name="connsiteX268" fmla="*/ 9747183 w 12188791"/>
                <a:gd name="connsiteY268" fmla="*/ 522010 h 3125002"/>
                <a:gd name="connsiteX269" fmla="*/ 9696169 w 12188791"/>
                <a:gd name="connsiteY269" fmla="*/ 474526 h 3125002"/>
                <a:gd name="connsiteX270" fmla="*/ 9698736 w 12188791"/>
                <a:gd name="connsiteY270" fmla="*/ 468430 h 3125002"/>
                <a:gd name="connsiteX271" fmla="*/ 9858194 w 12188791"/>
                <a:gd name="connsiteY271" fmla="*/ 415170 h 3125002"/>
                <a:gd name="connsiteX272" fmla="*/ 9989740 w 12188791"/>
                <a:gd name="connsiteY272" fmla="*/ 438912 h 3125002"/>
                <a:gd name="connsiteX273" fmla="*/ 9853382 w 12188791"/>
                <a:gd name="connsiteY273" fmla="*/ 497626 h 3125002"/>
                <a:gd name="connsiteX274" fmla="*/ 9882579 w 12188791"/>
                <a:gd name="connsiteY274" fmla="*/ 449500 h 3125002"/>
                <a:gd name="connsiteX275" fmla="*/ 9875520 w 12188791"/>
                <a:gd name="connsiteY275" fmla="*/ 441158 h 3125002"/>
                <a:gd name="connsiteX276" fmla="*/ 9821619 w 12188791"/>
                <a:gd name="connsiteY276" fmla="*/ 489926 h 3125002"/>
                <a:gd name="connsiteX277" fmla="*/ 10017974 w 12188791"/>
                <a:gd name="connsiteY277" fmla="*/ 539977 h 3125002"/>
                <a:gd name="connsiteX278" fmla="*/ 10015407 w 12188791"/>
                <a:gd name="connsiteY278" fmla="*/ 559549 h 3125002"/>
                <a:gd name="connsiteX279" fmla="*/ 9914342 w 12188791"/>
                <a:gd name="connsiteY279" fmla="*/ 559549 h 3125002"/>
                <a:gd name="connsiteX280" fmla="*/ 10055512 w 12188791"/>
                <a:gd name="connsiteY280" fmla="*/ 632701 h 3125002"/>
                <a:gd name="connsiteX281" fmla="*/ 10188662 w 12188791"/>
                <a:gd name="connsiteY281" fmla="*/ 655801 h 3125002"/>
                <a:gd name="connsiteX282" fmla="*/ 10276893 w 12188791"/>
                <a:gd name="connsiteY282" fmla="*/ 649064 h 3125002"/>
                <a:gd name="connsiteX283" fmla="*/ 10408118 w 12188791"/>
                <a:gd name="connsiteY283" fmla="*/ 678581 h 3125002"/>
                <a:gd name="connsiteX284" fmla="*/ 10276252 w 12188791"/>
                <a:gd name="connsiteY284" fmla="*/ 678581 h 3125002"/>
                <a:gd name="connsiteX285" fmla="*/ 10370259 w 12188791"/>
                <a:gd name="connsiteY285" fmla="*/ 766492 h 3125002"/>
                <a:gd name="connsiteX286" fmla="*/ 10455282 w 12188791"/>
                <a:gd name="connsiteY286" fmla="*/ 730558 h 3125002"/>
                <a:gd name="connsiteX287" fmla="*/ 10455282 w 12188791"/>
                <a:gd name="connsiteY287" fmla="*/ 771946 h 3125002"/>
                <a:gd name="connsiteX288" fmla="*/ 10540947 w 12188791"/>
                <a:gd name="connsiteY288" fmla="*/ 752054 h 3125002"/>
                <a:gd name="connsiteX289" fmla="*/ 10535813 w 12188791"/>
                <a:gd name="connsiteY289" fmla="*/ 764567 h 3125002"/>
                <a:gd name="connsiteX290" fmla="*/ 10686288 w 12188791"/>
                <a:gd name="connsiteY290" fmla="*/ 825527 h 3125002"/>
                <a:gd name="connsiteX291" fmla="*/ 10742436 w 12188791"/>
                <a:gd name="connsiteY291" fmla="*/ 842852 h 3125002"/>
                <a:gd name="connsiteX292" fmla="*/ 10862751 w 12188791"/>
                <a:gd name="connsiteY292" fmla="*/ 834831 h 3125002"/>
                <a:gd name="connsiteX293" fmla="*/ 10874301 w 12188791"/>
                <a:gd name="connsiteY293" fmla="*/ 830019 h 3125002"/>
                <a:gd name="connsiteX294" fmla="*/ 10891947 w 12188791"/>
                <a:gd name="connsiteY294" fmla="*/ 834190 h 3125002"/>
                <a:gd name="connsiteX295" fmla="*/ 10867564 w 12188791"/>
                <a:gd name="connsiteY295" fmla="*/ 893545 h 3125002"/>
                <a:gd name="connsiteX296" fmla="*/ 10930770 w 12188791"/>
                <a:gd name="connsiteY296" fmla="*/ 896433 h 3125002"/>
                <a:gd name="connsiteX297" fmla="*/ 10919861 w 12188791"/>
                <a:gd name="connsiteY297" fmla="*/ 839965 h 3125002"/>
                <a:gd name="connsiteX298" fmla="*/ 11072582 w 12188791"/>
                <a:gd name="connsiteY298" fmla="*/ 879749 h 3125002"/>
                <a:gd name="connsiteX299" fmla="*/ 11071299 w 12188791"/>
                <a:gd name="connsiteY299" fmla="*/ 899641 h 3125002"/>
                <a:gd name="connsiteX300" fmla="*/ 10987880 w 12188791"/>
                <a:gd name="connsiteY300" fmla="*/ 909267 h 3125002"/>
                <a:gd name="connsiteX301" fmla="*/ 11071619 w 12188791"/>
                <a:gd name="connsiteY301" fmla="*/ 950014 h 3125002"/>
                <a:gd name="connsiteX302" fmla="*/ 11105307 w 12188791"/>
                <a:gd name="connsiteY302" fmla="*/ 825848 h 3125002"/>
                <a:gd name="connsiteX303" fmla="*/ 11235570 w 12188791"/>
                <a:gd name="connsiteY303" fmla="*/ 864670 h 3125002"/>
                <a:gd name="connsiteX304" fmla="*/ 11299097 w 12188791"/>
                <a:gd name="connsiteY304" fmla="*/ 852478 h 3125002"/>
                <a:gd name="connsiteX305" fmla="*/ 11301984 w 12188791"/>
                <a:gd name="connsiteY305" fmla="*/ 760396 h 3125002"/>
                <a:gd name="connsiteX306" fmla="*/ 11436417 w 12188791"/>
                <a:gd name="connsiteY306" fmla="*/ 806918 h 3125002"/>
                <a:gd name="connsiteX307" fmla="*/ 11508285 w 12188791"/>
                <a:gd name="connsiteY307" fmla="*/ 830340 h 3125002"/>
                <a:gd name="connsiteX308" fmla="*/ 11527857 w 12188791"/>
                <a:gd name="connsiteY308" fmla="*/ 852478 h 3125002"/>
                <a:gd name="connsiteX309" fmla="*/ 11500586 w 12188791"/>
                <a:gd name="connsiteY309" fmla="*/ 861461 h 3125002"/>
                <a:gd name="connsiteX310" fmla="*/ 11399841 w 12188791"/>
                <a:gd name="connsiteY310" fmla="*/ 829698 h 3125002"/>
                <a:gd name="connsiteX311" fmla="*/ 11409787 w 12188791"/>
                <a:gd name="connsiteY311" fmla="*/ 884562 h 3125002"/>
                <a:gd name="connsiteX312" fmla="*/ 11379307 w 12188791"/>
                <a:gd name="connsiteY312" fmla="*/ 886166 h 3125002"/>
                <a:gd name="connsiteX313" fmla="*/ 11378666 w 12188791"/>
                <a:gd name="connsiteY313" fmla="*/ 899000 h 3125002"/>
                <a:gd name="connsiteX314" fmla="*/ 11448609 w 12188791"/>
                <a:gd name="connsiteY314" fmla="*/ 909267 h 3125002"/>
                <a:gd name="connsiteX315" fmla="*/ 11501869 w 12188791"/>
                <a:gd name="connsiteY315" fmla="*/ 861461 h 3125002"/>
                <a:gd name="connsiteX316" fmla="*/ 11538124 w 12188791"/>
                <a:gd name="connsiteY316" fmla="*/ 958676 h 3125002"/>
                <a:gd name="connsiteX317" fmla="*/ 11601651 w 12188791"/>
                <a:gd name="connsiteY317" fmla="*/ 821356 h 3125002"/>
                <a:gd name="connsiteX318" fmla="*/ 11622826 w 12188791"/>
                <a:gd name="connsiteY318" fmla="*/ 830981 h 3125002"/>
                <a:gd name="connsiteX319" fmla="*/ 11608388 w 12188791"/>
                <a:gd name="connsiteY319" fmla="*/ 872691 h 3125002"/>
                <a:gd name="connsiteX320" fmla="*/ 11623147 w 12188791"/>
                <a:gd name="connsiteY320" fmla="*/ 877824 h 3125002"/>
                <a:gd name="connsiteX321" fmla="*/ 11840357 w 12188791"/>
                <a:gd name="connsiteY321" fmla="*/ 930442 h 3125002"/>
                <a:gd name="connsiteX322" fmla="*/ 11920889 w 12188791"/>
                <a:gd name="connsiteY322" fmla="*/ 972152 h 3125002"/>
                <a:gd name="connsiteX323" fmla="*/ 11987303 w 12188791"/>
                <a:gd name="connsiteY323" fmla="*/ 977927 h 3125002"/>
                <a:gd name="connsiteX324" fmla="*/ 12046017 w 12188791"/>
                <a:gd name="connsiteY324" fmla="*/ 1046908 h 3125002"/>
                <a:gd name="connsiteX325" fmla="*/ 12024841 w 12188791"/>
                <a:gd name="connsiteY325" fmla="*/ 1103055 h 3125002"/>
                <a:gd name="connsiteX326" fmla="*/ 11852228 w 12188791"/>
                <a:gd name="connsiteY326" fmla="*/ 1057817 h 3125002"/>
                <a:gd name="connsiteX327" fmla="*/ 11847737 w 12188791"/>
                <a:gd name="connsiteY327" fmla="*/ 1073538 h 3125002"/>
                <a:gd name="connsiteX328" fmla="*/ 12061738 w 12188791"/>
                <a:gd name="connsiteY328" fmla="*/ 1149578 h 3125002"/>
                <a:gd name="connsiteX329" fmla="*/ 12134569 w 12188791"/>
                <a:gd name="connsiteY329" fmla="*/ 1241018 h 3125002"/>
                <a:gd name="connsiteX330" fmla="*/ 12066551 w 12188791"/>
                <a:gd name="connsiteY330" fmla="*/ 1232355 h 3125002"/>
                <a:gd name="connsiteX331" fmla="*/ 11946556 w 12188791"/>
                <a:gd name="connsiteY331" fmla="*/ 1246472 h 3125002"/>
                <a:gd name="connsiteX332" fmla="*/ 11948802 w 12188791"/>
                <a:gd name="connsiteY332" fmla="*/ 1244868 h 3125002"/>
                <a:gd name="connsiteX333" fmla="*/ 11772659 w 12188791"/>
                <a:gd name="connsiteY333" fmla="*/ 1215350 h 3125002"/>
                <a:gd name="connsiteX334" fmla="*/ 11768809 w 12188791"/>
                <a:gd name="connsiteY334" fmla="*/ 1232676 h 3125002"/>
                <a:gd name="connsiteX335" fmla="*/ 11842924 w 12188791"/>
                <a:gd name="connsiteY335" fmla="*/ 1272460 h 3125002"/>
                <a:gd name="connsiteX336" fmla="*/ 11844849 w 12188791"/>
                <a:gd name="connsiteY336" fmla="*/ 1271498 h 3125002"/>
                <a:gd name="connsiteX337" fmla="*/ 11798326 w 12188791"/>
                <a:gd name="connsiteY337" fmla="*/ 1291390 h 3125002"/>
                <a:gd name="connsiteX338" fmla="*/ 11794798 w 12188791"/>
                <a:gd name="connsiteY338" fmla="*/ 1306790 h 3125002"/>
                <a:gd name="connsiteX339" fmla="*/ 12188792 w 12188791"/>
                <a:gd name="connsiteY339" fmla="*/ 1443148 h 3125002"/>
                <a:gd name="connsiteX340" fmla="*/ 12184300 w 12188791"/>
                <a:gd name="connsiteY340" fmla="*/ 1463682 h 3125002"/>
                <a:gd name="connsiteX341" fmla="*/ 12052754 w 12188791"/>
                <a:gd name="connsiteY341" fmla="*/ 1438335 h 3125002"/>
                <a:gd name="connsiteX342" fmla="*/ 12058530 w 12188791"/>
                <a:gd name="connsiteY342" fmla="*/ 1482291 h 3125002"/>
                <a:gd name="connsiteX343" fmla="*/ 11968373 w 12188791"/>
                <a:gd name="connsiteY343" fmla="*/ 1451811 h 3125002"/>
                <a:gd name="connsiteX344" fmla="*/ 11893296 w 12188791"/>
                <a:gd name="connsiteY344" fmla="*/ 1452132 h 3125002"/>
                <a:gd name="connsiteX345" fmla="*/ 11819823 w 12188791"/>
                <a:gd name="connsiteY345" fmla="*/ 1458228 h 3125002"/>
                <a:gd name="connsiteX346" fmla="*/ 11816294 w 12188791"/>
                <a:gd name="connsiteY346" fmla="*/ 1474591 h 3125002"/>
                <a:gd name="connsiteX347" fmla="*/ 11652664 w 12188791"/>
                <a:gd name="connsiteY347" fmla="*/ 1446677 h 3125002"/>
                <a:gd name="connsiteX348" fmla="*/ 11517590 w 12188791"/>
                <a:gd name="connsiteY348" fmla="*/ 1538117 h 3125002"/>
                <a:gd name="connsiteX349" fmla="*/ 11534274 w 12188791"/>
                <a:gd name="connsiteY349" fmla="*/ 1571806 h 3125002"/>
                <a:gd name="connsiteX350" fmla="*/ 11444117 w 12188791"/>
                <a:gd name="connsiteY350" fmla="*/ 1680250 h 3125002"/>
                <a:gd name="connsiteX351" fmla="*/ 11388611 w 12188791"/>
                <a:gd name="connsiteY351" fmla="*/ 1729660 h 3125002"/>
                <a:gd name="connsiteX352" fmla="*/ 11341448 w 12188791"/>
                <a:gd name="connsiteY352" fmla="*/ 1746986 h 3125002"/>
                <a:gd name="connsiteX353" fmla="*/ 11333427 w 12188791"/>
                <a:gd name="connsiteY353" fmla="*/ 1676721 h 3125002"/>
                <a:gd name="connsiteX354" fmla="*/ 11269900 w 12188791"/>
                <a:gd name="connsiteY354" fmla="*/ 1841634 h 3125002"/>
                <a:gd name="connsiteX355" fmla="*/ 11239741 w 12188791"/>
                <a:gd name="connsiteY355" fmla="*/ 1785808 h 3125002"/>
                <a:gd name="connsiteX356" fmla="*/ 11146055 w 12188791"/>
                <a:gd name="connsiteY356" fmla="*/ 1729018 h 3125002"/>
                <a:gd name="connsiteX357" fmla="*/ 11185839 w 12188791"/>
                <a:gd name="connsiteY357" fmla="*/ 1725810 h 3125002"/>
                <a:gd name="connsiteX358" fmla="*/ 11188726 w 12188791"/>
                <a:gd name="connsiteY358" fmla="*/ 1716185 h 3125002"/>
                <a:gd name="connsiteX359" fmla="*/ 11097608 w 12188791"/>
                <a:gd name="connsiteY359" fmla="*/ 1683780 h 3125002"/>
                <a:gd name="connsiteX360" fmla="*/ 11130975 w 12188791"/>
                <a:gd name="connsiteY360" fmla="*/ 1655866 h 3125002"/>
                <a:gd name="connsiteX361" fmla="*/ 11054294 w 12188791"/>
                <a:gd name="connsiteY361" fmla="*/ 1643033 h 3125002"/>
                <a:gd name="connsiteX362" fmla="*/ 10980821 w 12188791"/>
                <a:gd name="connsiteY362" fmla="*/ 1572768 h 3125002"/>
                <a:gd name="connsiteX363" fmla="*/ 10905744 w 12188791"/>
                <a:gd name="connsiteY363" fmla="*/ 1615440 h 3125002"/>
                <a:gd name="connsiteX364" fmla="*/ 10776444 w 12188791"/>
                <a:gd name="connsiteY364" fmla="*/ 1632445 h 3125002"/>
                <a:gd name="connsiteX365" fmla="*/ 10662867 w 12188791"/>
                <a:gd name="connsiteY365" fmla="*/ 1772332 h 3125002"/>
                <a:gd name="connsiteX366" fmla="*/ 10727035 w 12188791"/>
                <a:gd name="connsiteY366" fmla="*/ 1738964 h 3125002"/>
                <a:gd name="connsiteX367" fmla="*/ 10751740 w 12188791"/>
                <a:gd name="connsiteY367" fmla="*/ 1791903 h 3125002"/>
                <a:gd name="connsiteX368" fmla="*/ 10765215 w 12188791"/>
                <a:gd name="connsiteY368" fmla="*/ 1725168 h 3125002"/>
                <a:gd name="connsiteX369" fmla="*/ 10805641 w 12188791"/>
                <a:gd name="connsiteY369" fmla="*/ 1697576 h 3125002"/>
                <a:gd name="connsiteX370" fmla="*/ 10778370 w 12188791"/>
                <a:gd name="connsiteY370" fmla="*/ 1678325 h 3125002"/>
                <a:gd name="connsiteX371" fmla="*/ 10783824 w 12188791"/>
                <a:gd name="connsiteY371" fmla="*/ 1664208 h 3125002"/>
                <a:gd name="connsiteX372" fmla="*/ 10853768 w 12188791"/>
                <a:gd name="connsiteY372" fmla="*/ 1678325 h 3125002"/>
                <a:gd name="connsiteX373" fmla="*/ 10819438 w 12188791"/>
                <a:gd name="connsiteY373" fmla="*/ 1736398 h 3125002"/>
                <a:gd name="connsiteX374" fmla="*/ 10917936 w 12188791"/>
                <a:gd name="connsiteY374" fmla="*/ 1728056 h 3125002"/>
                <a:gd name="connsiteX375" fmla="*/ 10793129 w 12188791"/>
                <a:gd name="connsiteY375" fmla="*/ 1821742 h 3125002"/>
                <a:gd name="connsiteX376" fmla="*/ 10902535 w 12188791"/>
                <a:gd name="connsiteY376" fmla="*/ 1865697 h 3125002"/>
                <a:gd name="connsiteX377" fmla="*/ 10842538 w 12188791"/>
                <a:gd name="connsiteY377" fmla="*/ 1870831 h 3125002"/>
                <a:gd name="connsiteX378" fmla="*/ 10705539 w 12188791"/>
                <a:gd name="connsiteY378" fmla="*/ 1905482 h 3125002"/>
                <a:gd name="connsiteX379" fmla="*/ 10643616 w 12188791"/>
                <a:gd name="connsiteY379" fmla="*/ 1928582 h 3125002"/>
                <a:gd name="connsiteX380" fmla="*/ 10549930 w 12188791"/>
                <a:gd name="connsiteY380" fmla="*/ 1994034 h 3125002"/>
                <a:gd name="connsiteX381" fmla="*/ 10479345 w 12188791"/>
                <a:gd name="connsiteY381" fmla="*/ 2044086 h 3125002"/>
                <a:gd name="connsiteX382" fmla="*/ 10429293 w 12188791"/>
                <a:gd name="connsiteY382" fmla="*/ 2123013 h 3125002"/>
                <a:gd name="connsiteX383" fmla="*/ 10320849 w 12188791"/>
                <a:gd name="connsiteY383" fmla="*/ 2102479 h 3125002"/>
                <a:gd name="connsiteX384" fmla="*/ 10316357 w 12188791"/>
                <a:gd name="connsiteY384" fmla="*/ 2116275 h 3125002"/>
                <a:gd name="connsiteX385" fmla="*/ 10410043 w 12188791"/>
                <a:gd name="connsiteY385" fmla="*/ 2154776 h 3125002"/>
                <a:gd name="connsiteX386" fmla="*/ 10485120 w 12188791"/>
                <a:gd name="connsiteY386" fmla="*/ 2255841 h 3125002"/>
                <a:gd name="connsiteX387" fmla="*/ 10517525 w 12188791"/>
                <a:gd name="connsiteY387" fmla="*/ 2335089 h 3125002"/>
                <a:gd name="connsiteX388" fmla="*/ 10618911 w 12188791"/>
                <a:gd name="connsiteY388" fmla="*/ 2343752 h 3125002"/>
                <a:gd name="connsiteX389" fmla="*/ 10617627 w 12188791"/>
                <a:gd name="connsiteY389" fmla="*/ 2336052 h 3125002"/>
                <a:gd name="connsiteX390" fmla="*/ 10729922 w 12188791"/>
                <a:gd name="connsiteY390" fmla="*/ 2363644 h 3125002"/>
                <a:gd name="connsiteX391" fmla="*/ 10791525 w 12188791"/>
                <a:gd name="connsiteY391" fmla="*/ 2428775 h 3125002"/>
                <a:gd name="connsiteX392" fmla="*/ 10893873 w 12188791"/>
                <a:gd name="connsiteY392" fmla="*/ 2481072 h 3125002"/>
                <a:gd name="connsiteX393" fmla="*/ 10920823 w 12188791"/>
                <a:gd name="connsiteY393" fmla="*/ 2518932 h 3125002"/>
                <a:gd name="connsiteX394" fmla="*/ 10797941 w 12188791"/>
                <a:gd name="connsiteY394" fmla="*/ 2569625 h 3125002"/>
                <a:gd name="connsiteX395" fmla="*/ 10750457 w 12188791"/>
                <a:gd name="connsiteY395" fmla="*/ 2563529 h 3125002"/>
                <a:gd name="connsiteX396" fmla="*/ 10467794 w 12188791"/>
                <a:gd name="connsiteY396" fmla="*/ 2461180 h 3125002"/>
                <a:gd name="connsiteX397" fmla="*/ 10399776 w 12188791"/>
                <a:gd name="connsiteY397" fmla="*/ 2463426 h 3125002"/>
                <a:gd name="connsiteX398" fmla="*/ 10308336 w 12188791"/>
                <a:gd name="connsiteY398" fmla="*/ 2462785 h 3125002"/>
                <a:gd name="connsiteX399" fmla="*/ 10086634 w 12188791"/>
                <a:gd name="connsiteY399" fmla="*/ 2361398 h 3125002"/>
                <a:gd name="connsiteX400" fmla="*/ 9981719 w 12188791"/>
                <a:gd name="connsiteY400" fmla="*/ 2359473 h 3125002"/>
                <a:gd name="connsiteX401" fmla="*/ 10018295 w 12188791"/>
                <a:gd name="connsiteY401" fmla="*/ 2329314 h 3125002"/>
                <a:gd name="connsiteX402" fmla="*/ 9590612 w 12188791"/>
                <a:gd name="connsiteY402" fmla="*/ 2194240 h 3125002"/>
                <a:gd name="connsiteX403" fmla="*/ 9701623 w 12188791"/>
                <a:gd name="connsiteY403" fmla="*/ 2303326 h 3125002"/>
                <a:gd name="connsiteX404" fmla="*/ 9605050 w 12188791"/>
                <a:gd name="connsiteY404" fmla="*/ 2392199 h 3125002"/>
                <a:gd name="connsiteX405" fmla="*/ 9549866 w 12188791"/>
                <a:gd name="connsiteY405" fmla="*/ 2403108 h 3125002"/>
                <a:gd name="connsiteX406" fmla="*/ 9416395 w 12188791"/>
                <a:gd name="connsiteY406" fmla="*/ 2356586 h 3125002"/>
                <a:gd name="connsiteX407" fmla="*/ 9356076 w 12188791"/>
                <a:gd name="connsiteY407" fmla="*/ 2290813 h 3125002"/>
                <a:gd name="connsiteX408" fmla="*/ 9420245 w 12188791"/>
                <a:gd name="connsiteY408" fmla="*/ 2247179 h 3125002"/>
                <a:gd name="connsiteX409" fmla="*/ 9257578 w 12188791"/>
                <a:gd name="connsiteY409" fmla="*/ 2230495 h 3125002"/>
                <a:gd name="connsiteX410" fmla="*/ 9314047 w 12188791"/>
                <a:gd name="connsiteY410" fmla="*/ 2278621 h 3125002"/>
                <a:gd name="connsiteX411" fmla="*/ 9309554 w 12188791"/>
                <a:gd name="connsiteY411" fmla="*/ 2293380 h 3125002"/>
                <a:gd name="connsiteX412" fmla="*/ 9134695 w 12188791"/>
                <a:gd name="connsiteY412" fmla="*/ 2261937 h 3125002"/>
                <a:gd name="connsiteX413" fmla="*/ 9063147 w 12188791"/>
                <a:gd name="connsiteY413" fmla="*/ 2206752 h 3125002"/>
                <a:gd name="connsiteX414" fmla="*/ 8922619 w 12188791"/>
                <a:gd name="connsiteY414" fmla="*/ 2199694 h 3125002"/>
                <a:gd name="connsiteX415" fmla="*/ 8889251 w 12188791"/>
                <a:gd name="connsiteY415" fmla="*/ 2140338 h 3125002"/>
                <a:gd name="connsiteX416" fmla="*/ 8928715 w 12188791"/>
                <a:gd name="connsiteY416" fmla="*/ 2119804 h 3125002"/>
                <a:gd name="connsiteX417" fmla="*/ 8921977 w 12188791"/>
                <a:gd name="connsiteY417" fmla="*/ 2106650 h 3125002"/>
                <a:gd name="connsiteX418" fmla="*/ 8831179 w 12188791"/>
                <a:gd name="connsiteY418" fmla="*/ 2150284 h 3125002"/>
                <a:gd name="connsiteX419" fmla="*/ 8843692 w 12188791"/>
                <a:gd name="connsiteY419" fmla="*/ 2079378 h 3125002"/>
                <a:gd name="connsiteX420" fmla="*/ 8799737 w 12188791"/>
                <a:gd name="connsiteY420" fmla="*/ 2091249 h 3125002"/>
                <a:gd name="connsiteX421" fmla="*/ 8720489 w 12188791"/>
                <a:gd name="connsiteY421" fmla="*/ 2125900 h 3125002"/>
                <a:gd name="connsiteX422" fmla="*/ 8640278 w 12188791"/>
                <a:gd name="connsiteY422" fmla="*/ 2108896 h 3125002"/>
                <a:gd name="connsiteX423" fmla="*/ 8636427 w 12188791"/>
                <a:gd name="connsiteY423" fmla="*/ 2124296 h 3125002"/>
                <a:gd name="connsiteX424" fmla="*/ 8734284 w 12188791"/>
                <a:gd name="connsiteY424" fmla="*/ 2150605 h 3125002"/>
                <a:gd name="connsiteX425" fmla="*/ 8923902 w 12188791"/>
                <a:gd name="connsiteY425" fmla="*/ 2198411 h 3125002"/>
                <a:gd name="connsiteX426" fmla="*/ 9137262 w 12188791"/>
                <a:gd name="connsiteY426" fmla="*/ 2260012 h 3125002"/>
                <a:gd name="connsiteX427" fmla="*/ 9149454 w 12188791"/>
                <a:gd name="connsiteY427" fmla="*/ 2306534 h 3125002"/>
                <a:gd name="connsiteX428" fmla="*/ 9060902 w 12188791"/>
                <a:gd name="connsiteY428" fmla="*/ 2281830 h 3125002"/>
                <a:gd name="connsiteX429" fmla="*/ 8925185 w 12188791"/>
                <a:gd name="connsiteY429" fmla="*/ 2265787 h 3125002"/>
                <a:gd name="connsiteX430" fmla="*/ 8368525 w 12188791"/>
                <a:gd name="connsiteY430" fmla="*/ 2178518 h 3125002"/>
                <a:gd name="connsiteX431" fmla="*/ 8317511 w 12188791"/>
                <a:gd name="connsiteY431" fmla="*/ 2174989 h 3125002"/>
                <a:gd name="connsiteX432" fmla="*/ 7968435 w 12188791"/>
                <a:gd name="connsiteY432" fmla="*/ 2178198 h 3125002"/>
                <a:gd name="connsiteX433" fmla="*/ 7762775 w 12188791"/>
                <a:gd name="connsiteY433" fmla="*/ 2128467 h 3125002"/>
                <a:gd name="connsiteX434" fmla="*/ 7748337 w 12188791"/>
                <a:gd name="connsiteY434" fmla="*/ 2103120 h 3125002"/>
                <a:gd name="connsiteX435" fmla="*/ 7703420 w 12188791"/>
                <a:gd name="connsiteY435" fmla="*/ 2089966 h 3125002"/>
                <a:gd name="connsiteX436" fmla="*/ 7413378 w 12188791"/>
                <a:gd name="connsiteY436" fmla="*/ 2086757 h 3125002"/>
                <a:gd name="connsiteX437" fmla="*/ 7127508 w 12188791"/>
                <a:gd name="connsiteY437" fmla="*/ 2045048 h 3125002"/>
                <a:gd name="connsiteX438" fmla="*/ 7071039 w 12188791"/>
                <a:gd name="connsiteY438" fmla="*/ 2034460 h 3125002"/>
                <a:gd name="connsiteX439" fmla="*/ 7085798 w 12188791"/>
                <a:gd name="connsiteY439" fmla="*/ 1977671 h 3125002"/>
                <a:gd name="connsiteX440" fmla="*/ 7165688 w 12188791"/>
                <a:gd name="connsiteY440" fmla="*/ 2012322 h 3125002"/>
                <a:gd name="connsiteX441" fmla="*/ 7226969 w 12188791"/>
                <a:gd name="connsiteY441" fmla="*/ 2012964 h 3125002"/>
                <a:gd name="connsiteX442" fmla="*/ 7374877 w 12188791"/>
                <a:gd name="connsiteY442" fmla="*/ 2010718 h 3125002"/>
                <a:gd name="connsiteX443" fmla="*/ 7577007 w 12188791"/>
                <a:gd name="connsiteY443" fmla="*/ 2012001 h 3125002"/>
                <a:gd name="connsiteX444" fmla="*/ 7601392 w 12188791"/>
                <a:gd name="connsiteY444" fmla="*/ 1992751 h 3125002"/>
                <a:gd name="connsiteX445" fmla="*/ 7546527 w 12188791"/>
                <a:gd name="connsiteY445" fmla="*/ 1977029 h 3125002"/>
                <a:gd name="connsiteX446" fmla="*/ 7378085 w 12188791"/>
                <a:gd name="connsiteY446" fmla="*/ 1947833 h 3125002"/>
                <a:gd name="connsiteX447" fmla="*/ 7224402 w 12188791"/>
                <a:gd name="connsiteY447" fmla="*/ 1970933 h 3125002"/>
                <a:gd name="connsiteX448" fmla="*/ 7182371 w 12188791"/>
                <a:gd name="connsiteY448" fmla="*/ 1972859 h 3125002"/>
                <a:gd name="connsiteX449" fmla="*/ 7099274 w 12188791"/>
                <a:gd name="connsiteY449" fmla="*/ 1949758 h 3125002"/>
                <a:gd name="connsiteX450" fmla="*/ 7084194 w 12188791"/>
                <a:gd name="connsiteY450" fmla="*/ 1884306 h 3125002"/>
                <a:gd name="connsiteX451" fmla="*/ 7058206 w 12188791"/>
                <a:gd name="connsiteY451" fmla="*/ 1823346 h 3125002"/>
                <a:gd name="connsiteX452" fmla="*/ 6957140 w 12188791"/>
                <a:gd name="connsiteY452" fmla="*/ 1887514 h 3125002"/>
                <a:gd name="connsiteX453" fmla="*/ 6931473 w 12188791"/>
                <a:gd name="connsiteY453" fmla="*/ 1899065 h 3125002"/>
                <a:gd name="connsiteX454" fmla="*/ 6804099 w 12188791"/>
                <a:gd name="connsiteY454" fmla="*/ 1898744 h 3125002"/>
                <a:gd name="connsiteX455" fmla="*/ 6813724 w 12188791"/>
                <a:gd name="connsiteY455" fmla="*/ 1849655 h 3125002"/>
                <a:gd name="connsiteX456" fmla="*/ 6688596 w 12188791"/>
                <a:gd name="connsiteY456" fmla="*/ 1849976 h 3125002"/>
                <a:gd name="connsiteX457" fmla="*/ 6735759 w 12188791"/>
                <a:gd name="connsiteY457" fmla="*/ 1867622 h 3125002"/>
                <a:gd name="connsiteX458" fmla="*/ 6737364 w 12188791"/>
                <a:gd name="connsiteY458" fmla="*/ 1884627 h 3125002"/>
                <a:gd name="connsiteX459" fmla="*/ 6632769 w 12188791"/>
                <a:gd name="connsiteY459" fmla="*/ 1906444 h 3125002"/>
                <a:gd name="connsiteX460" fmla="*/ 6542291 w 12188791"/>
                <a:gd name="connsiteY460" fmla="*/ 1870831 h 3125002"/>
                <a:gd name="connsiteX461" fmla="*/ 6539083 w 12188791"/>
                <a:gd name="connsiteY461" fmla="*/ 1833613 h 3125002"/>
                <a:gd name="connsiteX462" fmla="*/ 6417484 w 12188791"/>
                <a:gd name="connsiteY462" fmla="*/ 1907407 h 3125002"/>
                <a:gd name="connsiteX463" fmla="*/ 6323477 w 12188791"/>
                <a:gd name="connsiteY463" fmla="*/ 1891044 h 3125002"/>
                <a:gd name="connsiteX464" fmla="*/ 6363262 w 12188791"/>
                <a:gd name="connsiteY464" fmla="*/ 1864093 h 3125002"/>
                <a:gd name="connsiteX465" fmla="*/ 6368716 w 12188791"/>
                <a:gd name="connsiteY465" fmla="*/ 1778107 h 3125002"/>
                <a:gd name="connsiteX466" fmla="*/ 6281126 w 12188791"/>
                <a:gd name="connsiteY466" fmla="*/ 1833934 h 3125002"/>
                <a:gd name="connsiteX467" fmla="*/ 6245513 w 12188791"/>
                <a:gd name="connsiteY467" fmla="*/ 1940453 h 3125002"/>
                <a:gd name="connsiteX468" fmla="*/ 6120384 w 12188791"/>
                <a:gd name="connsiteY468" fmla="*/ 1899065 h 3125002"/>
                <a:gd name="connsiteX469" fmla="*/ 5976968 w 12188791"/>
                <a:gd name="connsiteY469" fmla="*/ 1916390 h 3125002"/>
                <a:gd name="connsiteX470" fmla="*/ 6001673 w 12188791"/>
                <a:gd name="connsiteY470" fmla="*/ 1849655 h 3125002"/>
                <a:gd name="connsiteX471" fmla="*/ 5989160 w 12188791"/>
                <a:gd name="connsiteY471" fmla="*/ 1841313 h 3125002"/>
                <a:gd name="connsiteX472" fmla="*/ 5929804 w 12188791"/>
                <a:gd name="connsiteY472" fmla="*/ 1880135 h 3125002"/>
                <a:gd name="connsiteX473" fmla="*/ 5922104 w 12188791"/>
                <a:gd name="connsiteY473" fmla="*/ 1810833 h 3125002"/>
                <a:gd name="connsiteX474" fmla="*/ 5856011 w 12188791"/>
                <a:gd name="connsiteY474" fmla="*/ 1831367 h 3125002"/>
                <a:gd name="connsiteX475" fmla="*/ 5871731 w 12188791"/>
                <a:gd name="connsiteY475" fmla="*/ 1845805 h 3125002"/>
                <a:gd name="connsiteX476" fmla="*/ 5807884 w 12188791"/>
                <a:gd name="connsiteY476" fmla="*/ 1934036 h 3125002"/>
                <a:gd name="connsiteX477" fmla="*/ 5776762 w 12188791"/>
                <a:gd name="connsiteY477" fmla="*/ 1904519 h 3125002"/>
                <a:gd name="connsiteX478" fmla="*/ 5728957 w 12188791"/>
                <a:gd name="connsiteY478" fmla="*/ 1960667 h 3125002"/>
                <a:gd name="connsiteX479" fmla="*/ 5711952 w 12188791"/>
                <a:gd name="connsiteY479" fmla="*/ 1870831 h 3125002"/>
                <a:gd name="connsiteX480" fmla="*/ 5545756 w 12188791"/>
                <a:gd name="connsiteY480" fmla="*/ 1854789 h 3125002"/>
                <a:gd name="connsiteX481" fmla="*/ 5478058 w 12188791"/>
                <a:gd name="connsiteY481" fmla="*/ 1921845 h 3125002"/>
                <a:gd name="connsiteX482" fmla="*/ 5311220 w 12188791"/>
                <a:gd name="connsiteY482" fmla="*/ 1862810 h 3125002"/>
                <a:gd name="connsiteX483" fmla="*/ 5198605 w 12188791"/>
                <a:gd name="connsiteY483" fmla="*/ 1852863 h 3125002"/>
                <a:gd name="connsiteX484" fmla="*/ 5054868 w 12188791"/>
                <a:gd name="connsiteY484" fmla="*/ 1912861 h 3125002"/>
                <a:gd name="connsiteX485" fmla="*/ 5030484 w 12188791"/>
                <a:gd name="connsiteY485" fmla="*/ 1895856 h 3125002"/>
                <a:gd name="connsiteX486" fmla="*/ 4971449 w 12188791"/>
                <a:gd name="connsiteY486" fmla="*/ 1923128 h 3125002"/>
                <a:gd name="connsiteX487" fmla="*/ 4971449 w 12188791"/>
                <a:gd name="connsiteY487" fmla="*/ 1868585 h 3125002"/>
                <a:gd name="connsiteX488" fmla="*/ 4919793 w 12188791"/>
                <a:gd name="connsiteY488" fmla="*/ 1926336 h 3125002"/>
                <a:gd name="connsiteX489" fmla="*/ 4824824 w 12188791"/>
                <a:gd name="connsiteY489" fmla="*/ 1900990 h 3125002"/>
                <a:gd name="connsiteX490" fmla="*/ 4776377 w 12188791"/>
                <a:gd name="connsiteY490" fmla="*/ 1908048 h 3125002"/>
                <a:gd name="connsiteX491" fmla="*/ 4676274 w 12188791"/>
                <a:gd name="connsiteY491" fmla="*/ 1959704 h 3125002"/>
                <a:gd name="connsiteX492" fmla="*/ 4518420 w 12188791"/>
                <a:gd name="connsiteY492" fmla="*/ 2030610 h 3125002"/>
                <a:gd name="connsiteX493" fmla="*/ 4507832 w 12188791"/>
                <a:gd name="connsiteY493" fmla="*/ 2027081 h 3125002"/>
                <a:gd name="connsiteX494" fmla="*/ 4380778 w 12188791"/>
                <a:gd name="connsiteY494" fmla="*/ 1994355 h 3125002"/>
                <a:gd name="connsiteX495" fmla="*/ 4214903 w 12188791"/>
                <a:gd name="connsiteY495" fmla="*/ 2038952 h 3125002"/>
                <a:gd name="connsiteX496" fmla="*/ 4207524 w 12188791"/>
                <a:gd name="connsiteY496" fmla="*/ 2050823 h 3125002"/>
                <a:gd name="connsiteX497" fmla="*/ 4158756 w 12188791"/>
                <a:gd name="connsiteY497" fmla="*/ 2064619 h 3125002"/>
                <a:gd name="connsiteX498" fmla="*/ 4163247 w 12188791"/>
                <a:gd name="connsiteY498" fmla="*/ 2014568 h 3125002"/>
                <a:gd name="connsiteX499" fmla="*/ 4109667 w 12188791"/>
                <a:gd name="connsiteY499" fmla="*/ 2033498 h 3125002"/>
                <a:gd name="connsiteX500" fmla="*/ 4043573 w 12188791"/>
                <a:gd name="connsiteY500" fmla="*/ 2117558 h 3125002"/>
                <a:gd name="connsiteX501" fmla="*/ 4083358 w 12188791"/>
                <a:gd name="connsiteY501" fmla="*/ 2154776 h 3125002"/>
                <a:gd name="connsiteX502" fmla="*/ 3979726 w 12188791"/>
                <a:gd name="connsiteY502" fmla="*/ 2252633 h 3125002"/>
                <a:gd name="connsiteX503" fmla="*/ 3919086 w 12188791"/>
                <a:gd name="connsiteY503" fmla="*/ 2243008 h 3125002"/>
                <a:gd name="connsiteX504" fmla="*/ 3947641 w 12188791"/>
                <a:gd name="connsiteY504" fmla="*/ 2199373 h 3125002"/>
                <a:gd name="connsiteX505" fmla="*/ 3950529 w 12188791"/>
                <a:gd name="connsiteY505" fmla="*/ 2060128 h 3125002"/>
                <a:gd name="connsiteX506" fmla="*/ 3884756 w 12188791"/>
                <a:gd name="connsiteY506" fmla="*/ 2211565 h 3125002"/>
                <a:gd name="connsiteX507" fmla="*/ 3799091 w 12188791"/>
                <a:gd name="connsiteY507" fmla="*/ 2270921 h 3125002"/>
                <a:gd name="connsiteX508" fmla="*/ 3824438 w 12188791"/>
                <a:gd name="connsiteY508" fmla="*/ 2178198 h 3125002"/>
                <a:gd name="connsiteX509" fmla="*/ 3615891 w 12188791"/>
                <a:gd name="connsiteY509" fmla="*/ 2191352 h 3125002"/>
                <a:gd name="connsiteX510" fmla="*/ 3426914 w 12188791"/>
                <a:gd name="connsiteY510" fmla="*/ 2207394 h 3125002"/>
                <a:gd name="connsiteX511" fmla="*/ 3219009 w 12188791"/>
                <a:gd name="connsiteY511" fmla="*/ 2274771 h 3125002"/>
                <a:gd name="connsiteX512" fmla="*/ 3234409 w 12188791"/>
                <a:gd name="connsiteY512" fmla="*/ 2230816 h 3125002"/>
                <a:gd name="connsiteX513" fmla="*/ 3234409 w 12188791"/>
                <a:gd name="connsiteY513" fmla="*/ 2231137 h 3125002"/>
                <a:gd name="connsiteX514" fmla="*/ 3277402 w 12188791"/>
                <a:gd name="connsiteY514" fmla="*/ 2205469 h 3125002"/>
                <a:gd name="connsiteX515" fmla="*/ 3055700 w 12188791"/>
                <a:gd name="connsiteY515" fmla="*/ 2276375 h 3125002"/>
                <a:gd name="connsiteX516" fmla="*/ 3022654 w 12188791"/>
                <a:gd name="connsiteY516" fmla="*/ 2294984 h 3125002"/>
                <a:gd name="connsiteX517" fmla="*/ 3019124 w 12188791"/>
                <a:gd name="connsiteY517" fmla="*/ 2266750 h 3125002"/>
                <a:gd name="connsiteX518" fmla="*/ 2979340 w 12188791"/>
                <a:gd name="connsiteY518" fmla="*/ 2231778 h 3125002"/>
                <a:gd name="connsiteX519" fmla="*/ 2932818 w 12188791"/>
                <a:gd name="connsiteY519" fmla="*/ 2198731 h 3125002"/>
                <a:gd name="connsiteX520" fmla="*/ 2916134 w 12188791"/>
                <a:gd name="connsiteY520" fmla="*/ 2305893 h 3125002"/>
                <a:gd name="connsiteX521" fmla="*/ 2855816 w 12188791"/>
                <a:gd name="connsiteY521" fmla="*/ 2259371 h 3125002"/>
                <a:gd name="connsiteX522" fmla="*/ 2734537 w 12188791"/>
                <a:gd name="connsiteY522" fmla="*/ 2339260 h 3125002"/>
                <a:gd name="connsiteX523" fmla="*/ 2783305 w 12188791"/>
                <a:gd name="connsiteY523" fmla="*/ 2235307 h 3125002"/>
                <a:gd name="connsiteX524" fmla="*/ 2764376 w 12188791"/>
                <a:gd name="connsiteY524" fmla="*/ 2225040 h 3125002"/>
                <a:gd name="connsiteX525" fmla="*/ 2434229 w 12188791"/>
                <a:gd name="connsiteY525" fmla="*/ 2405354 h 3125002"/>
                <a:gd name="connsiteX526" fmla="*/ 2434229 w 12188791"/>
                <a:gd name="connsiteY526" fmla="*/ 2453480 h 3125002"/>
                <a:gd name="connsiteX527" fmla="*/ 2389953 w 12188791"/>
                <a:gd name="connsiteY527" fmla="*/ 2457330 h 3125002"/>
                <a:gd name="connsiteX528" fmla="*/ 2366532 w 12188791"/>
                <a:gd name="connsiteY528" fmla="*/ 2463426 h 3125002"/>
                <a:gd name="connsiteX529" fmla="*/ 2209640 w 12188791"/>
                <a:gd name="connsiteY529" fmla="*/ 2501927 h 3125002"/>
                <a:gd name="connsiteX530" fmla="*/ 2135525 w 12188791"/>
                <a:gd name="connsiteY530" fmla="*/ 2513478 h 3125002"/>
                <a:gd name="connsiteX531" fmla="*/ 1969650 w 12188791"/>
                <a:gd name="connsiteY531" fmla="*/ 2598822 h 3125002"/>
                <a:gd name="connsiteX532" fmla="*/ 1939811 w 12188791"/>
                <a:gd name="connsiteY532" fmla="*/ 2579571 h 3125002"/>
                <a:gd name="connsiteX533" fmla="*/ 1857355 w 12188791"/>
                <a:gd name="connsiteY533" fmla="*/ 2615826 h 3125002"/>
                <a:gd name="connsiteX534" fmla="*/ 1473628 w 12188791"/>
                <a:gd name="connsiteY534" fmla="*/ 2880521 h 3125002"/>
                <a:gd name="connsiteX535" fmla="*/ 1524000 w 12188791"/>
                <a:gd name="connsiteY535" fmla="*/ 2858383 h 3125002"/>
                <a:gd name="connsiteX536" fmla="*/ 1562501 w 12188791"/>
                <a:gd name="connsiteY536" fmla="*/ 2821807 h 3125002"/>
                <a:gd name="connsiteX537" fmla="*/ 1549347 w 12188791"/>
                <a:gd name="connsiteY537" fmla="*/ 2810577 h 3125002"/>
                <a:gd name="connsiteX538" fmla="*/ 1510846 w 12188791"/>
                <a:gd name="connsiteY538" fmla="*/ 2856779 h 3125002"/>
                <a:gd name="connsiteX539" fmla="*/ 1431918 w 12188791"/>
                <a:gd name="connsiteY539" fmla="*/ 2888221 h 3125002"/>
                <a:gd name="connsiteX540" fmla="*/ 1314811 w 12188791"/>
                <a:gd name="connsiteY540" fmla="*/ 2862875 h 3125002"/>
                <a:gd name="connsiteX541" fmla="*/ 1275668 w 12188791"/>
                <a:gd name="connsiteY541" fmla="*/ 2865121 h 3125002"/>
                <a:gd name="connsiteX542" fmla="*/ 1224975 w 12188791"/>
                <a:gd name="connsiteY542" fmla="*/ 2869291 h 3125002"/>
                <a:gd name="connsiteX543" fmla="*/ 1204120 w 12188791"/>
                <a:gd name="connsiteY543" fmla="*/ 2926081 h 3125002"/>
                <a:gd name="connsiteX544" fmla="*/ 1171074 w 12188791"/>
                <a:gd name="connsiteY544" fmla="*/ 2981907 h 3125002"/>
                <a:gd name="connsiteX545" fmla="*/ 1076104 w 12188791"/>
                <a:gd name="connsiteY545" fmla="*/ 3127569 h 3125002"/>
                <a:gd name="connsiteX546" fmla="*/ 1018032 w 12188791"/>
                <a:gd name="connsiteY546" fmla="*/ 3098373 h 3125002"/>
                <a:gd name="connsiteX547" fmla="*/ 919854 w 12188791"/>
                <a:gd name="connsiteY547" fmla="*/ 3077839 h 3125002"/>
                <a:gd name="connsiteX548" fmla="*/ 840606 w 12188791"/>
                <a:gd name="connsiteY548" fmla="*/ 3007575 h 3125002"/>
                <a:gd name="connsiteX549" fmla="*/ 779326 w 12188791"/>
                <a:gd name="connsiteY549" fmla="*/ 2991532 h 3125002"/>
                <a:gd name="connsiteX550" fmla="*/ 668314 w 12188791"/>
                <a:gd name="connsiteY550" fmla="*/ 2892713 h 3125002"/>
                <a:gd name="connsiteX551" fmla="*/ 594520 w 12188791"/>
                <a:gd name="connsiteY551" fmla="*/ 2810257 h 3125002"/>
                <a:gd name="connsiteX552" fmla="*/ 545752 w 12188791"/>
                <a:gd name="connsiteY552" fmla="*/ 2723950 h 3125002"/>
                <a:gd name="connsiteX553" fmla="*/ 522652 w 12188791"/>
                <a:gd name="connsiteY553" fmla="*/ 2700208 h 3125002"/>
                <a:gd name="connsiteX554" fmla="*/ 506610 w 12188791"/>
                <a:gd name="connsiteY554" fmla="*/ 2682240 h 3125002"/>
                <a:gd name="connsiteX555" fmla="*/ 344264 w 12188791"/>
                <a:gd name="connsiteY555" fmla="*/ 2498398 h 3125002"/>
                <a:gd name="connsiteX556" fmla="*/ 270149 w 12188791"/>
                <a:gd name="connsiteY556" fmla="*/ 2389312 h 3125002"/>
                <a:gd name="connsiteX557" fmla="*/ 276887 w 12188791"/>
                <a:gd name="connsiteY557" fmla="*/ 2320010 h 3125002"/>
                <a:gd name="connsiteX558" fmla="*/ 166838 w 12188791"/>
                <a:gd name="connsiteY558" fmla="*/ 2231137 h 3125002"/>
                <a:gd name="connsiteX559" fmla="*/ 141812 w 12188791"/>
                <a:gd name="connsiteY559" fmla="*/ 2136488 h 3125002"/>
                <a:gd name="connsiteX560" fmla="*/ 76040 w 12188791"/>
                <a:gd name="connsiteY560" fmla="*/ 2037669 h 3125002"/>
                <a:gd name="connsiteX561" fmla="*/ 6096 w 12188791"/>
                <a:gd name="connsiteY561" fmla="*/ 1930507 h 3125002"/>
                <a:gd name="connsiteX562" fmla="*/ 26951 w 12188791"/>
                <a:gd name="connsiteY562" fmla="*/ 1793508 h 3125002"/>
                <a:gd name="connsiteX563" fmla="*/ 0 w 12188791"/>
                <a:gd name="connsiteY563" fmla="*/ 1599398 h 3125002"/>
                <a:gd name="connsiteX564" fmla="*/ 64810 w 12188791"/>
                <a:gd name="connsiteY564" fmla="*/ 1494483 h 3125002"/>
                <a:gd name="connsiteX565" fmla="*/ 159779 w 12188791"/>
                <a:gd name="connsiteY565" fmla="*/ 1260589 h 3125002"/>
                <a:gd name="connsiteX566" fmla="*/ 248332 w 12188791"/>
                <a:gd name="connsiteY566" fmla="*/ 1124231 h 3125002"/>
                <a:gd name="connsiteX567" fmla="*/ 653876 w 12188791"/>
                <a:gd name="connsiteY567" fmla="*/ 1057496 h 3125002"/>
                <a:gd name="connsiteX568" fmla="*/ 651310 w 12188791"/>
                <a:gd name="connsiteY568" fmla="*/ 1034074 h 3125002"/>
                <a:gd name="connsiteX569" fmla="*/ 732483 w 12188791"/>
                <a:gd name="connsiteY569" fmla="*/ 1064233 h 3125002"/>
                <a:gd name="connsiteX570" fmla="*/ 736974 w 12188791"/>
                <a:gd name="connsiteY570" fmla="*/ 1056212 h 3125002"/>
                <a:gd name="connsiteX571" fmla="*/ 697832 w 12188791"/>
                <a:gd name="connsiteY571" fmla="*/ 1029262 h 3125002"/>
                <a:gd name="connsiteX572" fmla="*/ 769700 w 12188791"/>
                <a:gd name="connsiteY572" fmla="*/ 978889 h 3125002"/>
                <a:gd name="connsiteX573" fmla="*/ 786705 w 12188791"/>
                <a:gd name="connsiteY573" fmla="*/ 997498 h 3125002"/>
                <a:gd name="connsiteX574" fmla="*/ 760075 w 12188791"/>
                <a:gd name="connsiteY574" fmla="*/ 991081 h 3125002"/>
                <a:gd name="connsiteX575" fmla="*/ 763925 w 12188791"/>
                <a:gd name="connsiteY575" fmla="*/ 1004557 h 3125002"/>
                <a:gd name="connsiteX576" fmla="*/ 824243 w 12188791"/>
                <a:gd name="connsiteY576" fmla="*/ 1017711 h 3125002"/>
                <a:gd name="connsiteX577" fmla="*/ 775155 w 12188791"/>
                <a:gd name="connsiteY577" fmla="*/ 1043379 h 3125002"/>
                <a:gd name="connsiteX578" fmla="*/ 783496 w 12188791"/>
                <a:gd name="connsiteY578" fmla="*/ 1048833 h 3125002"/>
                <a:gd name="connsiteX579" fmla="*/ 857290 w 12188791"/>
                <a:gd name="connsiteY579" fmla="*/ 1053646 h 3125002"/>
                <a:gd name="connsiteX580" fmla="*/ 1097601 w 12188791"/>
                <a:gd name="connsiteY580" fmla="*/ 982740 h 3125002"/>
                <a:gd name="connsiteX581" fmla="*/ 1200912 w 12188791"/>
                <a:gd name="connsiteY581" fmla="*/ 928517 h 3125002"/>
                <a:gd name="connsiteX582" fmla="*/ 1427106 w 12188791"/>
                <a:gd name="connsiteY582" fmla="*/ 870124 h 3125002"/>
                <a:gd name="connsiteX583" fmla="*/ 1456302 w 12188791"/>
                <a:gd name="connsiteY583" fmla="*/ 954826 h 3125002"/>
                <a:gd name="connsiteX584" fmla="*/ 1475232 w 12188791"/>
                <a:gd name="connsiteY584" fmla="*/ 980173 h 3125002"/>
                <a:gd name="connsiteX585" fmla="*/ 1510525 w 12188791"/>
                <a:gd name="connsiteY585" fmla="*/ 907021 h 3125002"/>
                <a:gd name="connsiteX586" fmla="*/ 1516942 w 12188791"/>
                <a:gd name="connsiteY586" fmla="*/ 926592 h 3125002"/>
                <a:gd name="connsiteX587" fmla="*/ 1806341 w 12188791"/>
                <a:gd name="connsiteY587" fmla="*/ 826169 h 3125002"/>
                <a:gd name="connsiteX588" fmla="*/ 1750194 w 12188791"/>
                <a:gd name="connsiteY588" fmla="*/ 795368 h 3125002"/>
                <a:gd name="connsiteX589" fmla="*/ 1486141 w 12188791"/>
                <a:gd name="connsiteY589" fmla="*/ 909908 h 3125002"/>
                <a:gd name="connsiteX590" fmla="*/ 1465607 w 12188791"/>
                <a:gd name="connsiteY590" fmla="*/ 910229 h 3125002"/>
                <a:gd name="connsiteX591" fmla="*/ 1495766 w 12188791"/>
                <a:gd name="connsiteY591" fmla="*/ 864990 h 3125002"/>
                <a:gd name="connsiteX592" fmla="*/ 1425181 w 12188791"/>
                <a:gd name="connsiteY592" fmla="*/ 872049 h 3125002"/>
                <a:gd name="connsiteX593" fmla="*/ 1411384 w 12188791"/>
                <a:gd name="connsiteY593" fmla="*/ 827773 h 3125002"/>
                <a:gd name="connsiteX594" fmla="*/ 1516942 w 12188791"/>
                <a:gd name="connsiteY594" fmla="*/ 809485 h 3125002"/>
                <a:gd name="connsiteX595" fmla="*/ 1534909 w 12188791"/>
                <a:gd name="connsiteY595" fmla="*/ 802747 h 3125002"/>
                <a:gd name="connsiteX596" fmla="*/ 10499237 w 12188791"/>
                <a:gd name="connsiteY596" fmla="*/ 1646241 h 3125002"/>
                <a:gd name="connsiteX597" fmla="*/ 10537097 w 12188791"/>
                <a:gd name="connsiteY597" fmla="*/ 1696293 h 3125002"/>
                <a:gd name="connsiteX598" fmla="*/ 10630141 w 12188791"/>
                <a:gd name="connsiteY598" fmla="*/ 1655225 h 3125002"/>
                <a:gd name="connsiteX599" fmla="*/ 10628537 w 12188791"/>
                <a:gd name="connsiteY599" fmla="*/ 1636937 h 3125002"/>
                <a:gd name="connsiteX600" fmla="*/ 10501162 w 12188791"/>
                <a:gd name="connsiteY600" fmla="*/ 1648166 h 3125002"/>
                <a:gd name="connsiteX601" fmla="*/ 10423518 w 12188791"/>
                <a:gd name="connsiteY601" fmla="*/ 1696293 h 3125002"/>
                <a:gd name="connsiteX602" fmla="*/ 10531000 w 12188791"/>
                <a:gd name="connsiteY602" fmla="*/ 1737040 h 3125002"/>
                <a:gd name="connsiteX603" fmla="*/ 10499237 w 12188791"/>
                <a:gd name="connsiteY603" fmla="*/ 1646241 h 3125002"/>
                <a:gd name="connsiteX604" fmla="*/ 6122309 w 12188791"/>
                <a:gd name="connsiteY604" fmla="*/ 733124 h 3125002"/>
                <a:gd name="connsiteX605" fmla="*/ 6168832 w 12188791"/>
                <a:gd name="connsiteY605" fmla="*/ 695586 h 3125002"/>
                <a:gd name="connsiteX606" fmla="*/ 6154394 w 12188791"/>
                <a:gd name="connsiteY606" fmla="*/ 640722 h 3125002"/>
                <a:gd name="connsiteX607" fmla="*/ 6101455 w 12188791"/>
                <a:gd name="connsiteY607" fmla="*/ 673769 h 3125002"/>
                <a:gd name="connsiteX608" fmla="*/ 6124555 w 12188791"/>
                <a:gd name="connsiteY608" fmla="*/ 735370 h 3125002"/>
                <a:gd name="connsiteX609" fmla="*/ 6019319 w 12188791"/>
                <a:gd name="connsiteY609" fmla="*/ 812052 h 3125002"/>
                <a:gd name="connsiteX610" fmla="*/ 6096642 w 12188791"/>
                <a:gd name="connsiteY610" fmla="*/ 834831 h 3125002"/>
                <a:gd name="connsiteX611" fmla="*/ 6122309 w 12188791"/>
                <a:gd name="connsiteY611" fmla="*/ 733124 h 3125002"/>
                <a:gd name="connsiteX612" fmla="*/ 2348243 w 12188791"/>
                <a:gd name="connsiteY612" fmla="*/ 1396305 h 3125002"/>
                <a:gd name="connsiteX613" fmla="*/ 2291134 w 12188791"/>
                <a:gd name="connsiteY613" fmla="*/ 1386038 h 3125002"/>
                <a:gd name="connsiteX614" fmla="*/ 2350168 w 12188791"/>
                <a:gd name="connsiteY614" fmla="*/ 1429994 h 3125002"/>
                <a:gd name="connsiteX615" fmla="*/ 2316480 w 12188791"/>
                <a:gd name="connsiteY615" fmla="*/ 1475874 h 3125002"/>
                <a:gd name="connsiteX616" fmla="*/ 2442250 w 12188791"/>
                <a:gd name="connsiteY616" fmla="*/ 1548063 h 3125002"/>
                <a:gd name="connsiteX617" fmla="*/ 2407920 w 12188791"/>
                <a:gd name="connsiteY617" fmla="*/ 1497691 h 3125002"/>
                <a:gd name="connsiteX618" fmla="*/ 2470805 w 12188791"/>
                <a:gd name="connsiteY618" fmla="*/ 1463682 h 3125002"/>
                <a:gd name="connsiteX619" fmla="*/ 2347923 w 12188791"/>
                <a:gd name="connsiteY619" fmla="*/ 1396305 h 3125002"/>
                <a:gd name="connsiteX620" fmla="*/ 2408562 w 12188791"/>
                <a:gd name="connsiteY620" fmla="*/ 1419727 h 3125002"/>
                <a:gd name="connsiteX621" fmla="*/ 2535294 w 12188791"/>
                <a:gd name="connsiteY621" fmla="*/ 1316415 h 3125002"/>
                <a:gd name="connsiteX622" fmla="*/ 2425887 w 12188791"/>
                <a:gd name="connsiteY622" fmla="*/ 1336308 h 3125002"/>
                <a:gd name="connsiteX623" fmla="*/ 2360756 w 12188791"/>
                <a:gd name="connsiteY623" fmla="*/ 1392776 h 3125002"/>
                <a:gd name="connsiteX624" fmla="*/ 2348243 w 12188791"/>
                <a:gd name="connsiteY624" fmla="*/ 1396305 h 3125002"/>
                <a:gd name="connsiteX625" fmla="*/ 2613580 w 12188791"/>
                <a:gd name="connsiteY625" fmla="*/ 618584 h 3125002"/>
                <a:gd name="connsiteX626" fmla="*/ 2746729 w 12188791"/>
                <a:gd name="connsiteY626" fmla="*/ 541582 h 3125002"/>
                <a:gd name="connsiteX627" fmla="*/ 2740313 w 12188791"/>
                <a:gd name="connsiteY627" fmla="*/ 525539 h 3125002"/>
                <a:gd name="connsiteX628" fmla="*/ 2661065 w 12188791"/>
                <a:gd name="connsiteY628" fmla="*/ 550886 h 3125002"/>
                <a:gd name="connsiteX629" fmla="*/ 2550053 w 12188791"/>
                <a:gd name="connsiteY629" fmla="*/ 595162 h 3125002"/>
                <a:gd name="connsiteX630" fmla="*/ 2526632 w 12188791"/>
                <a:gd name="connsiteY630" fmla="*/ 573345 h 3125002"/>
                <a:gd name="connsiteX631" fmla="*/ 2336693 w 12188791"/>
                <a:gd name="connsiteY631" fmla="*/ 734087 h 3125002"/>
                <a:gd name="connsiteX632" fmla="*/ 2388349 w 12188791"/>
                <a:gd name="connsiteY632" fmla="*/ 742429 h 3125002"/>
                <a:gd name="connsiteX633" fmla="*/ 2294342 w 12188791"/>
                <a:gd name="connsiteY633" fmla="*/ 763284 h 3125002"/>
                <a:gd name="connsiteX634" fmla="*/ 2380648 w 12188791"/>
                <a:gd name="connsiteY634" fmla="*/ 796972 h 3125002"/>
                <a:gd name="connsiteX635" fmla="*/ 2471126 w 12188791"/>
                <a:gd name="connsiteY635" fmla="*/ 736012 h 3125002"/>
                <a:gd name="connsiteX636" fmla="*/ 2513156 w 12188791"/>
                <a:gd name="connsiteY636" fmla="*/ 727349 h 3125002"/>
                <a:gd name="connsiteX637" fmla="*/ 2593046 w 12188791"/>
                <a:gd name="connsiteY637" fmla="*/ 724462 h 3125002"/>
                <a:gd name="connsiteX638" fmla="*/ 2644702 w 12188791"/>
                <a:gd name="connsiteY638" fmla="*/ 679223 h 3125002"/>
                <a:gd name="connsiteX639" fmla="*/ 2701812 w 12188791"/>
                <a:gd name="connsiteY639" fmla="*/ 752054 h 3125002"/>
                <a:gd name="connsiteX640" fmla="*/ 2687694 w 12188791"/>
                <a:gd name="connsiteY640" fmla="*/ 650026 h 3125002"/>
                <a:gd name="connsiteX641" fmla="*/ 2657856 w 12188791"/>
                <a:gd name="connsiteY641" fmla="*/ 642326 h 3125002"/>
                <a:gd name="connsiteX642" fmla="*/ 2613580 w 12188791"/>
                <a:gd name="connsiteY642" fmla="*/ 618584 h 3125002"/>
                <a:gd name="connsiteX643" fmla="*/ 9757129 w 12188791"/>
                <a:gd name="connsiteY643" fmla="*/ 627246 h 3125002"/>
                <a:gd name="connsiteX644" fmla="*/ 9918834 w 12188791"/>
                <a:gd name="connsiteY644" fmla="*/ 633663 h 3125002"/>
                <a:gd name="connsiteX645" fmla="*/ 9904075 w 12188791"/>
                <a:gd name="connsiteY645" fmla="*/ 593237 h 3125002"/>
                <a:gd name="connsiteX646" fmla="*/ 9874878 w 12188791"/>
                <a:gd name="connsiteY646" fmla="*/ 577195 h 3125002"/>
                <a:gd name="connsiteX647" fmla="*/ 9772209 w 12188791"/>
                <a:gd name="connsiteY647" fmla="*/ 517839 h 3125002"/>
                <a:gd name="connsiteX648" fmla="*/ 9777342 w 12188791"/>
                <a:gd name="connsiteY648" fmla="*/ 576553 h 3125002"/>
                <a:gd name="connsiteX649" fmla="*/ 9828036 w 12188791"/>
                <a:gd name="connsiteY649" fmla="*/ 570778 h 3125002"/>
                <a:gd name="connsiteX650" fmla="*/ 9829319 w 12188791"/>
                <a:gd name="connsiteY650" fmla="*/ 590670 h 3125002"/>
                <a:gd name="connsiteX651" fmla="*/ 9669860 w 12188791"/>
                <a:gd name="connsiteY651" fmla="*/ 600937 h 3125002"/>
                <a:gd name="connsiteX652" fmla="*/ 9758733 w 12188791"/>
                <a:gd name="connsiteY652" fmla="*/ 629492 h 3125002"/>
                <a:gd name="connsiteX653" fmla="*/ 9685261 w 12188791"/>
                <a:gd name="connsiteY653" fmla="*/ 665748 h 3125002"/>
                <a:gd name="connsiteX654" fmla="*/ 9681411 w 12188791"/>
                <a:gd name="connsiteY654" fmla="*/ 683394 h 3125002"/>
                <a:gd name="connsiteX655" fmla="*/ 9885787 w 12188791"/>
                <a:gd name="connsiteY655" fmla="*/ 729916 h 3125002"/>
                <a:gd name="connsiteX656" fmla="*/ 9895412 w 12188791"/>
                <a:gd name="connsiteY656" fmla="*/ 704569 h 3125002"/>
                <a:gd name="connsiteX657" fmla="*/ 9791139 w 12188791"/>
                <a:gd name="connsiteY657" fmla="*/ 656443 h 3125002"/>
                <a:gd name="connsiteX658" fmla="*/ 9757129 w 12188791"/>
                <a:gd name="connsiteY658" fmla="*/ 627246 h 3125002"/>
                <a:gd name="connsiteX659" fmla="*/ 3738131 w 12188791"/>
                <a:gd name="connsiteY659" fmla="*/ 646176 h 3125002"/>
                <a:gd name="connsiteX660" fmla="*/ 3702518 w 12188791"/>
                <a:gd name="connsiteY660" fmla="*/ 646176 h 3125002"/>
                <a:gd name="connsiteX661" fmla="*/ 3727223 w 12188791"/>
                <a:gd name="connsiteY661" fmla="*/ 700398 h 3125002"/>
                <a:gd name="connsiteX662" fmla="*/ 3647012 w 12188791"/>
                <a:gd name="connsiteY662" fmla="*/ 690452 h 3125002"/>
                <a:gd name="connsiteX663" fmla="*/ 3655354 w 12188791"/>
                <a:gd name="connsiteY663" fmla="*/ 654839 h 3125002"/>
                <a:gd name="connsiteX664" fmla="*/ 3525092 w 12188791"/>
                <a:gd name="connsiteY664" fmla="*/ 747241 h 3125002"/>
                <a:gd name="connsiteX665" fmla="*/ 3495254 w 12188791"/>
                <a:gd name="connsiteY665" fmla="*/ 714516 h 3125002"/>
                <a:gd name="connsiteX666" fmla="*/ 3419215 w 12188791"/>
                <a:gd name="connsiteY666" fmla="*/ 753979 h 3125002"/>
                <a:gd name="connsiteX667" fmla="*/ 3442957 w 12188791"/>
                <a:gd name="connsiteY667" fmla="*/ 814297 h 3125002"/>
                <a:gd name="connsiteX668" fmla="*/ 3493650 w 12188791"/>
                <a:gd name="connsiteY668" fmla="*/ 799539 h 3125002"/>
                <a:gd name="connsiteX669" fmla="*/ 3523167 w 12188791"/>
                <a:gd name="connsiteY669" fmla="*/ 744996 h 3125002"/>
                <a:gd name="connsiteX670" fmla="*/ 3647975 w 12188791"/>
                <a:gd name="connsiteY670" fmla="*/ 760396 h 3125002"/>
                <a:gd name="connsiteX671" fmla="*/ 3842405 w 12188791"/>
                <a:gd name="connsiteY671" fmla="*/ 735370 h 3125002"/>
                <a:gd name="connsiteX672" fmla="*/ 3781124 w 12188791"/>
                <a:gd name="connsiteY672" fmla="*/ 753658 h 3125002"/>
                <a:gd name="connsiteX673" fmla="*/ 3752248 w 12188791"/>
                <a:gd name="connsiteY673" fmla="*/ 776759 h 3125002"/>
                <a:gd name="connsiteX674" fmla="*/ 3597282 w 12188791"/>
                <a:gd name="connsiteY674" fmla="*/ 830981 h 3125002"/>
                <a:gd name="connsiteX675" fmla="*/ 3655034 w 12188791"/>
                <a:gd name="connsiteY675" fmla="*/ 843815 h 3125002"/>
                <a:gd name="connsiteX676" fmla="*/ 3751286 w 12188791"/>
                <a:gd name="connsiteY676" fmla="*/ 775476 h 3125002"/>
                <a:gd name="connsiteX677" fmla="*/ 3786900 w 12188791"/>
                <a:gd name="connsiteY677" fmla="*/ 779646 h 3125002"/>
                <a:gd name="connsiteX678" fmla="*/ 3795562 w 12188791"/>
                <a:gd name="connsiteY678" fmla="*/ 795689 h 3125002"/>
                <a:gd name="connsiteX679" fmla="*/ 3608190 w 12188791"/>
                <a:gd name="connsiteY679" fmla="*/ 931084 h 3125002"/>
                <a:gd name="connsiteX680" fmla="*/ 3850426 w 12188791"/>
                <a:gd name="connsiteY680" fmla="*/ 849911 h 3125002"/>
                <a:gd name="connsiteX681" fmla="*/ 3915236 w 12188791"/>
                <a:gd name="connsiteY681" fmla="*/ 781251 h 3125002"/>
                <a:gd name="connsiteX682" fmla="*/ 4077262 w 12188791"/>
                <a:gd name="connsiteY682" fmla="*/ 772267 h 3125002"/>
                <a:gd name="connsiteX683" fmla="*/ 4059615 w 12188791"/>
                <a:gd name="connsiteY683" fmla="*/ 733766 h 3125002"/>
                <a:gd name="connsiteX684" fmla="*/ 4125709 w 12188791"/>
                <a:gd name="connsiteY684" fmla="*/ 733766 h 3125002"/>
                <a:gd name="connsiteX685" fmla="*/ 4186669 w 12188791"/>
                <a:gd name="connsiteY685" fmla="*/ 805956 h 3125002"/>
                <a:gd name="connsiteX686" fmla="*/ 4235758 w 12188791"/>
                <a:gd name="connsiteY686" fmla="*/ 672164 h 3125002"/>
                <a:gd name="connsiteX687" fmla="*/ 4073732 w 12188791"/>
                <a:gd name="connsiteY687" fmla="*/ 686602 h 3125002"/>
                <a:gd name="connsiteX688" fmla="*/ 4121217 w 12188791"/>
                <a:gd name="connsiteY688" fmla="*/ 667352 h 3125002"/>
                <a:gd name="connsiteX689" fmla="*/ 4136297 w 12188791"/>
                <a:gd name="connsiteY689" fmla="*/ 618584 h 3125002"/>
                <a:gd name="connsiteX690" fmla="*/ 4122180 w 12188791"/>
                <a:gd name="connsiteY690" fmla="*/ 609600 h 3125002"/>
                <a:gd name="connsiteX691" fmla="*/ 4105817 w 12188791"/>
                <a:gd name="connsiteY691" fmla="*/ 655801 h 3125002"/>
                <a:gd name="connsiteX692" fmla="*/ 4093304 w 12188791"/>
                <a:gd name="connsiteY692" fmla="*/ 652914 h 3125002"/>
                <a:gd name="connsiteX693" fmla="*/ 4086887 w 12188791"/>
                <a:gd name="connsiteY693" fmla="*/ 604788 h 3125002"/>
                <a:gd name="connsiteX694" fmla="*/ 4018547 w 12188791"/>
                <a:gd name="connsiteY694" fmla="*/ 681469 h 3125002"/>
                <a:gd name="connsiteX695" fmla="*/ 4075016 w 12188791"/>
                <a:gd name="connsiteY695" fmla="*/ 684998 h 3125002"/>
                <a:gd name="connsiteX696" fmla="*/ 3918766 w 12188791"/>
                <a:gd name="connsiteY696" fmla="*/ 736974 h 3125002"/>
                <a:gd name="connsiteX697" fmla="*/ 4010847 w 12188791"/>
                <a:gd name="connsiteY697" fmla="*/ 597729 h 3125002"/>
                <a:gd name="connsiteX698" fmla="*/ 3774066 w 12188791"/>
                <a:gd name="connsiteY698" fmla="*/ 657726 h 3125002"/>
                <a:gd name="connsiteX699" fmla="*/ 3736527 w 12188791"/>
                <a:gd name="connsiteY699" fmla="*/ 644572 h 3125002"/>
                <a:gd name="connsiteX700" fmla="*/ 3799091 w 12188791"/>
                <a:gd name="connsiteY700" fmla="*/ 578478 h 3125002"/>
                <a:gd name="connsiteX701" fmla="*/ 3803583 w 12188791"/>
                <a:gd name="connsiteY701" fmla="*/ 596125 h 3125002"/>
                <a:gd name="connsiteX702" fmla="*/ 3944433 w 12188791"/>
                <a:gd name="connsiteY702" fmla="*/ 565645 h 3125002"/>
                <a:gd name="connsiteX703" fmla="*/ 3941866 w 12188791"/>
                <a:gd name="connsiteY703" fmla="*/ 548961 h 3125002"/>
                <a:gd name="connsiteX704" fmla="*/ 3787541 w 12188791"/>
                <a:gd name="connsiteY704" fmla="*/ 548961 h 3125002"/>
                <a:gd name="connsiteX705" fmla="*/ 3632895 w 12188791"/>
                <a:gd name="connsiteY705" fmla="*/ 588745 h 3125002"/>
                <a:gd name="connsiteX706" fmla="*/ 3738131 w 12188791"/>
                <a:gd name="connsiteY706" fmla="*/ 646176 h 3125002"/>
                <a:gd name="connsiteX707" fmla="*/ 2213490 w 12188791"/>
                <a:gd name="connsiteY707" fmla="*/ 1027016 h 3125002"/>
                <a:gd name="connsiteX708" fmla="*/ 2077453 w 12188791"/>
                <a:gd name="connsiteY708" fmla="*/ 1044020 h 3125002"/>
                <a:gd name="connsiteX709" fmla="*/ 1954891 w 12188791"/>
                <a:gd name="connsiteY709" fmla="*/ 1087655 h 3125002"/>
                <a:gd name="connsiteX710" fmla="*/ 1953608 w 12188791"/>
                <a:gd name="connsiteY710" fmla="*/ 1094072 h 3125002"/>
                <a:gd name="connsiteX711" fmla="*/ 1988900 w 12188791"/>
                <a:gd name="connsiteY711" fmla="*/ 1110114 h 3125002"/>
                <a:gd name="connsiteX712" fmla="*/ 1867301 w 12188791"/>
                <a:gd name="connsiteY712" fmla="*/ 1109793 h 3125002"/>
                <a:gd name="connsiteX713" fmla="*/ 1821100 w 12188791"/>
                <a:gd name="connsiteY713" fmla="*/ 1046587 h 3125002"/>
                <a:gd name="connsiteX714" fmla="*/ 1777465 w 12188791"/>
                <a:gd name="connsiteY714" fmla="*/ 1114285 h 3125002"/>
                <a:gd name="connsiteX715" fmla="*/ 1847730 w 12188791"/>
                <a:gd name="connsiteY715" fmla="*/ 1151503 h 3125002"/>
                <a:gd name="connsiteX716" fmla="*/ 1784203 w 12188791"/>
                <a:gd name="connsiteY716" fmla="*/ 1200591 h 3125002"/>
                <a:gd name="connsiteX717" fmla="*/ 1741210 w 12188791"/>
                <a:gd name="connsiteY717" fmla="*/ 1224013 h 3125002"/>
                <a:gd name="connsiteX718" fmla="*/ 1763348 w 12188791"/>
                <a:gd name="connsiteY718" fmla="*/ 1166261 h 3125002"/>
                <a:gd name="connsiteX719" fmla="*/ 1695009 w 12188791"/>
                <a:gd name="connsiteY719" fmla="*/ 1272781 h 3125002"/>
                <a:gd name="connsiteX720" fmla="*/ 1791903 w 12188791"/>
                <a:gd name="connsiteY720" fmla="*/ 1246151 h 3125002"/>
                <a:gd name="connsiteX721" fmla="*/ 1983446 w 12188791"/>
                <a:gd name="connsiteY721" fmla="*/ 1183587 h 3125002"/>
                <a:gd name="connsiteX722" fmla="*/ 2014568 w 12188791"/>
                <a:gd name="connsiteY722" fmla="*/ 1177491 h 3125002"/>
                <a:gd name="connsiteX723" fmla="*/ 2143225 w 12188791"/>
                <a:gd name="connsiteY723" fmla="*/ 1148936 h 3125002"/>
                <a:gd name="connsiteX724" fmla="*/ 2143225 w 12188791"/>
                <a:gd name="connsiteY724" fmla="*/ 1087334 h 3125002"/>
                <a:gd name="connsiteX725" fmla="*/ 2179481 w 12188791"/>
                <a:gd name="connsiteY725" fmla="*/ 1117493 h 3125002"/>
                <a:gd name="connsiteX726" fmla="*/ 2193919 w 12188791"/>
                <a:gd name="connsiteY726" fmla="*/ 1075142 h 3125002"/>
                <a:gd name="connsiteX727" fmla="*/ 2224078 w 12188791"/>
                <a:gd name="connsiteY727" fmla="*/ 1036320 h 3125002"/>
                <a:gd name="connsiteX728" fmla="*/ 2320972 w 12188791"/>
                <a:gd name="connsiteY728" fmla="*/ 1089580 h 3125002"/>
                <a:gd name="connsiteX729" fmla="*/ 2371986 w 12188791"/>
                <a:gd name="connsiteY729" fmla="*/ 1111076 h 3125002"/>
                <a:gd name="connsiteX730" fmla="*/ 2378082 w 12188791"/>
                <a:gd name="connsiteY730" fmla="*/ 1095997 h 3125002"/>
                <a:gd name="connsiteX731" fmla="*/ 2331560 w 12188791"/>
                <a:gd name="connsiteY731" fmla="*/ 1061025 h 3125002"/>
                <a:gd name="connsiteX732" fmla="*/ 2491981 w 12188791"/>
                <a:gd name="connsiteY732" fmla="*/ 981777 h 3125002"/>
                <a:gd name="connsiteX733" fmla="*/ 2503210 w 12188791"/>
                <a:gd name="connsiteY733" fmla="*/ 994611 h 3125002"/>
                <a:gd name="connsiteX734" fmla="*/ 2412733 w 12188791"/>
                <a:gd name="connsiteY734" fmla="*/ 1142198 h 3125002"/>
                <a:gd name="connsiteX735" fmla="*/ 2428133 w 12188791"/>
                <a:gd name="connsiteY735" fmla="*/ 1156957 h 3125002"/>
                <a:gd name="connsiteX736" fmla="*/ 2523102 w 12188791"/>
                <a:gd name="connsiteY736" fmla="*/ 1124552 h 3125002"/>
                <a:gd name="connsiteX737" fmla="*/ 2515081 w 12188791"/>
                <a:gd name="connsiteY737" fmla="*/ 1104980 h 3125002"/>
                <a:gd name="connsiteX738" fmla="*/ 2472088 w 12188791"/>
                <a:gd name="connsiteY738" fmla="*/ 1119739 h 3125002"/>
                <a:gd name="connsiteX739" fmla="*/ 2581496 w 12188791"/>
                <a:gd name="connsiteY739" fmla="*/ 1035679 h 3125002"/>
                <a:gd name="connsiteX740" fmla="*/ 2514119 w 12188791"/>
                <a:gd name="connsiteY740" fmla="*/ 1047229 h 3125002"/>
                <a:gd name="connsiteX741" fmla="*/ 2506740 w 12188791"/>
                <a:gd name="connsiteY741" fmla="*/ 1027016 h 3125002"/>
                <a:gd name="connsiteX742" fmla="*/ 2585025 w 12188791"/>
                <a:gd name="connsiteY742" fmla="*/ 991081 h 3125002"/>
                <a:gd name="connsiteX743" fmla="*/ 2437438 w 12188791"/>
                <a:gd name="connsiteY743" fmla="*/ 950334 h 3125002"/>
                <a:gd name="connsiteX744" fmla="*/ 2453480 w 12188791"/>
                <a:gd name="connsiteY744" fmla="*/ 923705 h 3125002"/>
                <a:gd name="connsiteX745" fmla="*/ 2441929 w 12188791"/>
                <a:gd name="connsiteY745" fmla="*/ 915363 h 3125002"/>
                <a:gd name="connsiteX746" fmla="*/ 2329955 w 12188791"/>
                <a:gd name="connsiteY746" fmla="*/ 1010332 h 3125002"/>
                <a:gd name="connsiteX747" fmla="*/ 2288567 w 12188791"/>
                <a:gd name="connsiteY747" fmla="*/ 878466 h 3125002"/>
                <a:gd name="connsiteX748" fmla="*/ 2248462 w 12188791"/>
                <a:gd name="connsiteY748" fmla="*/ 1019316 h 3125002"/>
                <a:gd name="connsiteX749" fmla="*/ 2213490 w 12188791"/>
                <a:gd name="connsiteY749" fmla="*/ 1027016 h 3125002"/>
                <a:gd name="connsiteX750" fmla="*/ 7967472 w 12188791"/>
                <a:gd name="connsiteY750" fmla="*/ 481584 h 3125002"/>
                <a:gd name="connsiteX751" fmla="*/ 7859028 w 12188791"/>
                <a:gd name="connsiteY751" fmla="*/ 471959 h 3125002"/>
                <a:gd name="connsiteX752" fmla="*/ 7803522 w 12188791"/>
                <a:gd name="connsiteY752" fmla="*/ 503722 h 3125002"/>
                <a:gd name="connsiteX753" fmla="*/ 7784913 w 12188791"/>
                <a:gd name="connsiteY753" fmla="*/ 574307 h 3125002"/>
                <a:gd name="connsiteX754" fmla="*/ 7840419 w 12188791"/>
                <a:gd name="connsiteY754" fmla="*/ 585216 h 3125002"/>
                <a:gd name="connsiteX755" fmla="*/ 7839456 w 12188791"/>
                <a:gd name="connsiteY755" fmla="*/ 594841 h 3125002"/>
                <a:gd name="connsiteX756" fmla="*/ 7753150 w 12188791"/>
                <a:gd name="connsiteY756" fmla="*/ 594841 h 3125002"/>
                <a:gd name="connsiteX757" fmla="*/ 7750262 w 12188791"/>
                <a:gd name="connsiteY757" fmla="*/ 605429 h 3125002"/>
                <a:gd name="connsiteX758" fmla="*/ 8014636 w 12188791"/>
                <a:gd name="connsiteY758" fmla="*/ 657406 h 3125002"/>
                <a:gd name="connsiteX759" fmla="*/ 8017202 w 12188791"/>
                <a:gd name="connsiteY759" fmla="*/ 677940 h 3125002"/>
                <a:gd name="connsiteX760" fmla="*/ 7911325 w 12188791"/>
                <a:gd name="connsiteY760" fmla="*/ 764888 h 3125002"/>
                <a:gd name="connsiteX761" fmla="*/ 8069500 w 12188791"/>
                <a:gd name="connsiteY761" fmla="*/ 760717 h 3125002"/>
                <a:gd name="connsiteX762" fmla="*/ 8232809 w 12188791"/>
                <a:gd name="connsiteY762" fmla="*/ 706494 h 3125002"/>
                <a:gd name="connsiteX763" fmla="*/ 8127251 w 12188791"/>
                <a:gd name="connsiteY763" fmla="*/ 682752 h 3125002"/>
                <a:gd name="connsiteX764" fmla="*/ 8127573 w 12188791"/>
                <a:gd name="connsiteY764" fmla="*/ 664464 h 3125002"/>
                <a:gd name="connsiteX765" fmla="*/ 8209387 w 12188791"/>
                <a:gd name="connsiteY765" fmla="*/ 656443 h 3125002"/>
                <a:gd name="connsiteX766" fmla="*/ 7907475 w 12188791"/>
                <a:gd name="connsiteY766" fmla="*/ 604467 h 3125002"/>
                <a:gd name="connsiteX767" fmla="*/ 7970039 w 12188791"/>
                <a:gd name="connsiteY767" fmla="*/ 506610 h 3125002"/>
                <a:gd name="connsiteX768" fmla="*/ 7967472 w 12188791"/>
                <a:gd name="connsiteY768" fmla="*/ 481584 h 3125002"/>
                <a:gd name="connsiteX769" fmla="*/ 8017524 w 12188791"/>
                <a:gd name="connsiteY769" fmla="*/ 583291 h 3125002"/>
                <a:gd name="connsiteX770" fmla="*/ 8162544 w 12188791"/>
                <a:gd name="connsiteY770" fmla="*/ 612488 h 3125002"/>
                <a:gd name="connsiteX771" fmla="*/ 8176019 w 12188791"/>
                <a:gd name="connsiteY771" fmla="*/ 599975 h 3125002"/>
                <a:gd name="connsiteX772" fmla="*/ 8163186 w 12188791"/>
                <a:gd name="connsiteY772" fmla="*/ 499551 h 3125002"/>
                <a:gd name="connsiteX773" fmla="*/ 7967472 w 12188791"/>
                <a:gd name="connsiteY773" fmla="*/ 481584 h 3125002"/>
                <a:gd name="connsiteX774" fmla="*/ 4486656 w 12188791"/>
                <a:gd name="connsiteY774" fmla="*/ 611846 h 3125002"/>
                <a:gd name="connsiteX775" fmla="*/ 4675312 w 12188791"/>
                <a:gd name="connsiteY775" fmla="*/ 581045 h 3125002"/>
                <a:gd name="connsiteX776" fmla="*/ 4845037 w 12188791"/>
                <a:gd name="connsiteY776" fmla="*/ 569174 h 3125002"/>
                <a:gd name="connsiteX777" fmla="*/ 4845037 w 12188791"/>
                <a:gd name="connsiteY777" fmla="*/ 548961 h 3125002"/>
                <a:gd name="connsiteX778" fmla="*/ 4802686 w 12188791"/>
                <a:gd name="connsiteY778" fmla="*/ 522331 h 3125002"/>
                <a:gd name="connsiteX779" fmla="*/ 4860758 w 12188791"/>
                <a:gd name="connsiteY779" fmla="*/ 499872 h 3125002"/>
                <a:gd name="connsiteX780" fmla="*/ 4722154 w 12188791"/>
                <a:gd name="connsiteY780" fmla="*/ 402978 h 3125002"/>
                <a:gd name="connsiteX781" fmla="*/ 4792740 w 12188791"/>
                <a:gd name="connsiteY781" fmla="*/ 444687 h 3125002"/>
                <a:gd name="connsiteX782" fmla="*/ 4623977 w 12188791"/>
                <a:gd name="connsiteY782" fmla="*/ 474205 h 3125002"/>
                <a:gd name="connsiteX783" fmla="*/ 4547295 w 12188791"/>
                <a:gd name="connsiteY783" fmla="*/ 523935 h 3125002"/>
                <a:gd name="connsiteX784" fmla="*/ 4490185 w 12188791"/>
                <a:gd name="connsiteY784" fmla="*/ 431212 h 3125002"/>
                <a:gd name="connsiteX785" fmla="*/ 4473823 w 12188791"/>
                <a:gd name="connsiteY785" fmla="*/ 555378 h 3125002"/>
                <a:gd name="connsiteX786" fmla="*/ 4460347 w 12188791"/>
                <a:gd name="connsiteY786" fmla="*/ 554415 h 3125002"/>
                <a:gd name="connsiteX787" fmla="*/ 4486656 w 12188791"/>
                <a:gd name="connsiteY787" fmla="*/ 611846 h 3125002"/>
                <a:gd name="connsiteX788" fmla="*/ 4372757 w 12188791"/>
                <a:gd name="connsiteY788" fmla="*/ 581366 h 3125002"/>
                <a:gd name="connsiteX789" fmla="*/ 4186990 w 12188791"/>
                <a:gd name="connsiteY789" fmla="*/ 596446 h 3125002"/>
                <a:gd name="connsiteX790" fmla="*/ 4146884 w 12188791"/>
                <a:gd name="connsiteY790" fmla="*/ 645214 h 3125002"/>
                <a:gd name="connsiteX791" fmla="*/ 4160039 w 12188791"/>
                <a:gd name="connsiteY791" fmla="*/ 660614 h 3125002"/>
                <a:gd name="connsiteX792" fmla="*/ 4273938 w 12188791"/>
                <a:gd name="connsiteY792" fmla="*/ 622755 h 3125002"/>
                <a:gd name="connsiteX793" fmla="*/ 4258217 w 12188791"/>
                <a:gd name="connsiteY793" fmla="*/ 584895 h 3125002"/>
                <a:gd name="connsiteX794" fmla="*/ 4298643 w 12188791"/>
                <a:gd name="connsiteY794" fmla="*/ 599012 h 3125002"/>
                <a:gd name="connsiteX795" fmla="*/ 4336181 w 12188791"/>
                <a:gd name="connsiteY795" fmla="*/ 626926 h 3125002"/>
                <a:gd name="connsiteX796" fmla="*/ 4486656 w 12188791"/>
                <a:gd name="connsiteY796" fmla="*/ 611846 h 3125002"/>
                <a:gd name="connsiteX797" fmla="*/ 6830087 w 12188791"/>
                <a:gd name="connsiteY797" fmla="*/ 457521 h 3125002"/>
                <a:gd name="connsiteX798" fmla="*/ 6861209 w 12188791"/>
                <a:gd name="connsiteY798" fmla="*/ 523294 h 3125002"/>
                <a:gd name="connsiteX799" fmla="*/ 6972541 w 12188791"/>
                <a:gd name="connsiteY799" fmla="*/ 501476 h 3125002"/>
                <a:gd name="connsiteX800" fmla="*/ 7113712 w 12188791"/>
                <a:gd name="connsiteY800" fmla="*/ 503722 h 3125002"/>
                <a:gd name="connsiteX801" fmla="*/ 7140983 w 12188791"/>
                <a:gd name="connsiteY801" fmla="*/ 503722 h 3125002"/>
                <a:gd name="connsiteX802" fmla="*/ 7300442 w 12188791"/>
                <a:gd name="connsiteY802" fmla="*/ 483830 h 3125002"/>
                <a:gd name="connsiteX803" fmla="*/ 7251353 w 12188791"/>
                <a:gd name="connsiteY803" fmla="*/ 536127 h 3125002"/>
                <a:gd name="connsiteX804" fmla="*/ 7310067 w 12188791"/>
                <a:gd name="connsiteY804" fmla="*/ 514310 h 3125002"/>
                <a:gd name="connsiteX805" fmla="*/ 7416907 w 12188791"/>
                <a:gd name="connsiteY805" fmla="*/ 500514 h 3125002"/>
                <a:gd name="connsiteX806" fmla="*/ 7522785 w 12188791"/>
                <a:gd name="connsiteY806" fmla="*/ 515593 h 3125002"/>
                <a:gd name="connsiteX807" fmla="*/ 7388352 w 12188791"/>
                <a:gd name="connsiteY807" fmla="*/ 470996 h 3125002"/>
                <a:gd name="connsiteX808" fmla="*/ 7383539 w 12188791"/>
                <a:gd name="connsiteY808" fmla="*/ 401053 h 3125002"/>
                <a:gd name="connsiteX809" fmla="*/ 7336055 w 12188791"/>
                <a:gd name="connsiteY809" fmla="*/ 394636 h 3125002"/>
                <a:gd name="connsiteX810" fmla="*/ 7346964 w 12188791"/>
                <a:gd name="connsiteY810" fmla="*/ 420945 h 3125002"/>
                <a:gd name="connsiteX811" fmla="*/ 7152854 w 12188791"/>
                <a:gd name="connsiteY811" fmla="*/ 428003 h 3125002"/>
                <a:gd name="connsiteX812" fmla="*/ 7181088 w 12188791"/>
                <a:gd name="connsiteY812" fmla="*/ 384048 h 3125002"/>
                <a:gd name="connsiteX813" fmla="*/ 7072322 w 12188791"/>
                <a:gd name="connsiteY813" fmla="*/ 382123 h 3125002"/>
                <a:gd name="connsiteX814" fmla="*/ 6990187 w 12188791"/>
                <a:gd name="connsiteY814" fmla="*/ 400090 h 3125002"/>
                <a:gd name="connsiteX815" fmla="*/ 6828162 w 12188791"/>
                <a:gd name="connsiteY815" fmla="*/ 459767 h 3125002"/>
                <a:gd name="connsiteX816" fmla="*/ 6869550 w 12188791"/>
                <a:gd name="connsiteY816" fmla="*/ 424795 h 3125002"/>
                <a:gd name="connsiteX817" fmla="*/ 6941420 w 12188791"/>
                <a:gd name="connsiteY817" fmla="*/ 406828 h 3125002"/>
                <a:gd name="connsiteX818" fmla="*/ 6935323 w 12188791"/>
                <a:gd name="connsiteY818" fmla="*/ 383086 h 3125002"/>
                <a:gd name="connsiteX819" fmla="*/ 6635336 w 12188791"/>
                <a:gd name="connsiteY819" fmla="*/ 449821 h 3125002"/>
                <a:gd name="connsiteX820" fmla="*/ 6631165 w 12188791"/>
                <a:gd name="connsiteY820" fmla="*/ 494739 h 3125002"/>
                <a:gd name="connsiteX821" fmla="*/ 6543254 w 12188791"/>
                <a:gd name="connsiteY821" fmla="*/ 432816 h 3125002"/>
                <a:gd name="connsiteX822" fmla="*/ 6517266 w 12188791"/>
                <a:gd name="connsiteY822" fmla="*/ 372819 h 3125002"/>
                <a:gd name="connsiteX823" fmla="*/ 6465289 w 12188791"/>
                <a:gd name="connsiteY823" fmla="*/ 446291 h 3125002"/>
                <a:gd name="connsiteX824" fmla="*/ 6313852 w 12188791"/>
                <a:gd name="connsiteY824" fmla="*/ 516235 h 3125002"/>
                <a:gd name="connsiteX825" fmla="*/ 6448285 w 12188791"/>
                <a:gd name="connsiteY825" fmla="*/ 540619 h 3125002"/>
                <a:gd name="connsiteX826" fmla="*/ 6467856 w 12188791"/>
                <a:gd name="connsiteY826" fmla="*/ 510460 h 3125002"/>
                <a:gd name="connsiteX827" fmla="*/ 6433526 w 12188791"/>
                <a:gd name="connsiteY827" fmla="*/ 496022 h 3125002"/>
                <a:gd name="connsiteX828" fmla="*/ 6441868 w 12188791"/>
                <a:gd name="connsiteY828" fmla="*/ 473563 h 3125002"/>
                <a:gd name="connsiteX829" fmla="*/ 6529458 w 12188791"/>
                <a:gd name="connsiteY829" fmla="*/ 510139 h 3125002"/>
                <a:gd name="connsiteX830" fmla="*/ 6527533 w 12188791"/>
                <a:gd name="connsiteY830" fmla="*/ 566607 h 3125002"/>
                <a:gd name="connsiteX831" fmla="*/ 6669024 w 12188791"/>
                <a:gd name="connsiteY831" fmla="*/ 574307 h 3125002"/>
                <a:gd name="connsiteX832" fmla="*/ 6806345 w 12188791"/>
                <a:gd name="connsiteY832" fmla="*/ 549923 h 3125002"/>
                <a:gd name="connsiteX833" fmla="*/ 6721322 w 12188791"/>
                <a:gd name="connsiteY833" fmla="*/ 554736 h 3125002"/>
                <a:gd name="connsiteX834" fmla="*/ 6764314 w 12188791"/>
                <a:gd name="connsiteY834" fmla="*/ 524256 h 3125002"/>
                <a:gd name="connsiteX835" fmla="*/ 6806986 w 12188791"/>
                <a:gd name="connsiteY835" fmla="*/ 469071 h 3125002"/>
                <a:gd name="connsiteX836" fmla="*/ 6830087 w 12188791"/>
                <a:gd name="connsiteY836" fmla="*/ 457521 h 3125002"/>
                <a:gd name="connsiteX837" fmla="*/ 5834514 w 12188791"/>
                <a:gd name="connsiteY837" fmla="*/ 559549 h 3125002"/>
                <a:gd name="connsiteX838" fmla="*/ 5814622 w 12188791"/>
                <a:gd name="connsiteY838" fmla="*/ 574307 h 3125002"/>
                <a:gd name="connsiteX839" fmla="*/ 5827455 w 12188791"/>
                <a:gd name="connsiteY839" fmla="*/ 589387 h 3125002"/>
                <a:gd name="connsiteX840" fmla="*/ 5889699 w 12188791"/>
                <a:gd name="connsiteY840" fmla="*/ 536769 h 3125002"/>
                <a:gd name="connsiteX841" fmla="*/ 6037286 w 12188791"/>
                <a:gd name="connsiteY841" fmla="*/ 536769 h 3125002"/>
                <a:gd name="connsiteX842" fmla="*/ 5979855 w 12188791"/>
                <a:gd name="connsiteY842" fmla="*/ 678581 h 3125002"/>
                <a:gd name="connsiteX843" fmla="*/ 6000710 w 12188791"/>
                <a:gd name="connsiteY843" fmla="*/ 692377 h 3125002"/>
                <a:gd name="connsiteX844" fmla="*/ 6018677 w 12188791"/>
                <a:gd name="connsiteY844" fmla="*/ 659972 h 3125002"/>
                <a:gd name="connsiteX845" fmla="*/ 6106267 w 12188791"/>
                <a:gd name="connsiteY845" fmla="*/ 592595 h 3125002"/>
                <a:gd name="connsiteX846" fmla="*/ 6290110 w 12188791"/>
                <a:gd name="connsiteY846" fmla="*/ 574307 h 3125002"/>
                <a:gd name="connsiteX847" fmla="*/ 6300056 w 12188791"/>
                <a:gd name="connsiteY847" fmla="*/ 560511 h 3125002"/>
                <a:gd name="connsiteX848" fmla="*/ 6237813 w 12188791"/>
                <a:gd name="connsiteY848" fmla="*/ 564361 h 3125002"/>
                <a:gd name="connsiteX849" fmla="*/ 6260592 w 12188791"/>
                <a:gd name="connsiteY849" fmla="*/ 456879 h 3125002"/>
                <a:gd name="connsiteX850" fmla="*/ 6169794 w 12188791"/>
                <a:gd name="connsiteY850" fmla="*/ 403299 h 3125002"/>
                <a:gd name="connsiteX851" fmla="*/ 6078996 w 12188791"/>
                <a:gd name="connsiteY851" fmla="*/ 455275 h 3125002"/>
                <a:gd name="connsiteX852" fmla="*/ 6029586 w 12188791"/>
                <a:gd name="connsiteY852" fmla="*/ 399128 h 3125002"/>
                <a:gd name="connsiteX853" fmla="*/ 5972155 w 12188791"/>
                <a:gd name="connsiteY853" fmla="*/ 473242 h 3125002"/>
                <a:gd name="connsiteX854" fmla="*/ 5887132 w 12188791"/>
                <a:gd name="connsiteY854" fmla="*/ 376669 h 3125002"/>
                <a:gd name="connsiteX855" fmla="*/ 5874619 w 12188791"/>
                <a:gd name="connsiteY855" fmla="*/ 389823 h 3125002"/>
                <a:gd name="connsiteX856" fmla="*/ 5896116 w 12188791"/>
                <a:gd name="connsiteY856" fmla="*/ 405544 h 3125002"/>
                <a:gd name="connsiteX857" fmla="*/ 5719011 w 12188791"/>
                <a:gd name="connsiteY857" fmla="*/ 419341 h 3125002"/>
                <a:gd name="connsiteX858" fmla="*/ 5834514 w 12188791"/>
                <a:gd name="connsiteY858" fmla="*/ 559549 h 3125002"/>
                <a:gd name="connsiteX859" fmla="*/ 7411774 w 12188791"/>
                <a:gd name="connsiteY859" fmla="*/ 586820 h 3125002"/>
                <a:gd name="connsiteX860" fmla="*/ 7420757 w 12188791"/>
                <a:gd name="connsiteY860" fmla="*/ 530994 h 3125002"/>
                <a:gd name="connsiteX861" fmla="*/ 7379369 w 12188791"/>
                <a:gd name="connsiteY861" fmla="*/ 565645 h 3125002"/>
                <a:gd name="connsiteX862" fmla="*/ 7243973 w 12188791"/>
                <a:gd name="connsiteY862" fmla="*/ 640401 h 3125002"/>
                <a:gd name="connsiteX863" fmla="*/ 7134245 w 12188791"/>
                <a:gd name="connsiteY863" fmla="*/ 684036 h 3125002"/>
                <a:gd name="connsiteX864" fmla="*/ 7084836 w 12188791"/>
                <a:gd name="connsiteY864" fmla="*/ 624680 h 3125002"/>
                <a:gd name="connsiteX865" fmla="*/ 7107615 w 12188791"/>
                <a:gd name="connsiteY865" fmla="*/ 556020 h 3125002"/>
                <a:gd name="connsiteX866" fmla="*/ 6972541 w 12188791"/>
                <a:gd name="connsiteY866" fmla="*/ 556020 h 3125002"/>
                <a:gd name="connsiteX867" fmla="*/ 6745064 w 12188791"/>
                <a:gd name="connsiteY867" fmla="*/ 704249 h 3125002"/>
                <a:gd name="connsiteX868" fmla="*/ 6764314 w 12188791"/>
                <a:gd name="connsiteY868" fmla="*/ 758792 h 3125002"/>
                <a:gd name="connsiteX869" fmla="*/ 6855434 w 12188791"/>
                <a:gd name="connsiteY869" fmla="*/ 773550 h 3125002"/>
                <a:gd name="connsiteX870" fmla="*/ 6807307 w 12188791"/>
                <a:gd name="connsiteY870" fmla="*/ 721895 h 3125002"/>
                <a:gd name="connsiteX871" fmla="*/ 6927302 w 12188791"/>
                <a:gd name="connsiteY871" fmla="*/ 670239 h 3125002"/>
                <a:gd name="connsiteX872" fmla="*/ 6918639 w 12188791"/>
                <a:gd name="connsiteY872" fmla="*/ 665748 h 3125002"/>
                <a:gd name="connsiteX873" fmla="*/ 7027405 w 12188791"/>
                <a:gd name="connsiteY873" fmla="*/ 576874 h 3125002"/>
                <a:gd name="connsiteX874" fmla="*/ 6985695 w 12188791"/>
                <a:gd name="connsiteY874" fmla="*/ 691415 h 3125002"/>
                <a:gd name="connsiteX875" fmla="*/ 7083232 w 12188791"/>
                <a:gd name="connsiteY875" fmla="*/ 707457 h 3125002"/>
                <a:gd name="connsiteX876" fmla="*/ 7322259 w 12188791"/>
                <a:gd name="connsiteY876" fmla="*/ 672164 h 3125002"/>
                <a:gd name="connsiteX877" fmla="*/ 7362685 w 12188791"/>
                <a:gd name="connsiteY877" fmla="*/ 682431 h 3125002"/>
                <a:gd name="connsiteX878" fmla="*/ 7388994 w 12188791"/>
                <a:gd name="connsiteY878" fmla="*/ 690773 h 3125002"/>
                <a:gd name="connsiteX879" fmla="*/ 7487171 w 12188791"/>
                <a:gd name="connsiteY879" fmla="*/ 636230 h 3125002"/>
                <a:gd name="connsiteX880" fmla="*/ 7494551 w 12188791"/>
                <a:gd name="connsiteY880" fmla="*/ 572382 h 3125002"/>
                <a:gd name="connsiteX881" fmla="*/ 7411774 w 12188791"/>
                <a:gd name="connsiteY881" fmla="*/ 586820 h 3125002"/>
                <a:gd name="connsiteX882" fmla="*/ 2792289 w 12188791"/>
                <a:gd name="connsiteY882" fmla="*/ 894829 h 3125002"/>
                <a:gd name="connsiteX883" fmla="*/ 2806406 w 12188791"/>
                <a:gd name="connsiteY883" fmla="*/ 918250 h 3125002"/>
                <a:gd name="connsiteX884" fmla="*/ 2896563 w 12188791"/>
                <a:gd name="connsiteY884" fmla="*/ 849590 h 3125002"/>
                <a:gd name="connsiteX885" fmla="*/ 2906830 w 12188791"/>
                <a:gd name="connsiteY885" fmla="*/ 884883 h 3125002"/>
                <a:gd name="connsiteX886" fmla="*/ 3089068 w 12188791"/>
                <a:gd name="connsiteY886" fmla="*/ 884883 h 3125002"/>
                <a:gd name="connsiteX887" fmla="*/ 3075593 w 12188791"/>
                <a:gd name="connsiteY887" fmla="*/ 907021 h 3125002"/>
                <a:gd name="connsiteX888" fmla="*/ 3147782 w 12188791"/>
                <a:gd name="connsiteY888" fmla="*/ 1002632 h 3125002"/>
                <a:gd name="connsiteX889" fmla="*/ 3233447 w 12188791"/>
                <a:gd name="connsiteY889" fmla="*/ 984344 h 3125002"/>
                <a:gd name="connsiteX890" fmla="*/ 3228634 w 12188791"/>
                <a:gd name="connsiteY890" fmla="*/ 971510 h 3125002"/>
                <a:gd name="connsiteX891" fmla="*/ 3147461 w 12188791"/>
                <a:gd name="connsiteY891" fmla="*/ 950014 h 3125002"/>
                <a:gd name="connsiteX892" fmla="*/ 3240185 w 12188791"/>
                <a:gd name="connsiteY892" fmla="*/ 887770 h 3125002"/>
                <a:gd name="connsiteX893" fmla="*/ 3234088 w 12188791"/>
                <a:gd name="connsiteY893" fmla="*/ 869803 h 3125002"/>
                <a:gd name="connsiteX894" fmla="*/ 3110243 w 12188791"/>
                <a:gd name="connsiteY894" fmla="*/ 900925 h 3125002"/>
                <a:gd name="connsiteX895" fmla="*/ 3156766 w 12188791"/>
                <a:gd name="connsiteY895" fmla="*/ 770984 h 3125002"/>
                <a:gd name="connsiteX896" fmla="*/ 3133023 w 12188791"/>
                <a:gd name="connsiteY896" fmla="*/ 704569 h 3125002"/>
                <a:gd name="connsiteX897" fmla="*/ 3089068 w 12188791"/>
                <a:gd name="connsiteY897" fmla="*/ 715799 h 3125002"/>
                <a:gd name="connsiteX898" fmla="*/ 2974848 w 12188791"/>
                <a:gd name="connsiteY898" fmla="*/ 824244 h 3125002"/>
                <a:gd name="connsiteX899" fmla="*/ 2966185 w 12188791"/>
                <a:gd name="connsiteY899" fmla="*/ 728312 h 3125002"/>
                <a:gd name="connsiteX900" fmla="*/ 2912605 w 12188791"/>
                <a:gd name="connsiteY900" fmla="*/ 803389 h 3125002"/>
                <a:gd name="connsiteX901" fmla="*/ 2946293 w 12188791"/>
                <a:gd name="connsiteY901" fmla="*/ 816222 h 3125002"/>
                <a:gd name="connsiteX902" fmla="*/ 2792289 w 12188791"/>
                <a:gd name="connsiteY902" fmla="*/ 894829 h 3125002"/>
                <a:gd name="connsiteX903" fmla="*/ 8668191 w 12188791"/>
                <a:gd name="connsiteY903" fmla="*/ 707136 h 3125002"/>
                <a:gd name="connsiteX904" fmla="*/ 8477290 w 12188791"/>
                <a:gd name="connsiteY904" fmla="*/ 690131 h 3125002"/>
                <a:gd name="connsiteX905" fmla="*/ 8475686 w 12188791"/>
                <a:gd name="connsiteY905" fmla="*/ 698473 h 3125002"/>
                <a:gd name="connsiteX906" fmla="*/ 8523491 w 12188791"/>
                <a:gd name="connsiteY906" fmla="*/ 715799 h 3125002"/>
                <a:gd name="connsiteX907" fmla="*/ 8394192 w 12188791"/>
                <a:gd name="connsiteY907" fmla="*/ 783176 h 3125002"/>
                <a:gd name="connsiteX908" fmla="*/ 8427880 w 12188791"/>
                <a:gd name="connsiteY908" fmla="*/ 858894 h 3125002"/>
                <a:gd name="connsiteX909" fmla="*/ 8372696 w 12188791"/>
                <a:gd name="connsiteY909" fmla="*/ 922421 h 3125002"/>
                <a:gd name="connsiteX910" fmla="*/ 8542742 w 12188791"/>
                <a:gd name="connsiteY910" fmla="*/ 882958 h 3125002"/>
                <a:gd name="connsiteX911" fmla="*/ 8483386 w 12188791"/>
                <a:gd name="connsiteY911" fmla="*/ 841248 h 3125002"/>
                <a:gd name="connsiteX912" fmla="*/ 8668191 w 12188791"/>
                <a:gd name="connsiteY912" fmla="*/ 707136 h 3125002"/>
                <a:gd name="connsiteX913" fmla="*/ 10406514 w 12188791"/>
                <a:gd name="connsiteY913" fmla="*/ 864028 h 3125002"/>
                <a:gd name="connsiteX914" fmla="*/ 10327587 w 12188791"/>
                <a:gd name="connsiteY914" fmla="*/ 912154 h 3125002"/>
                <a:gd name="connsiteX915" fmla="*/ 10484158 w 12188791"/>
                <a:gd name="connsiteY915" fmla="*/ 964772 h 3125002"/>
                <a:gd name="connsiteX916" fmla="*/ 10411647 w 12188791"/>
                <a:gd name="connsiteY916" fmla="*/ 912796 h 3125002"/>
                <a:gd name="connsiteX917" fmla="*/ 10578806 w 12188791"/>
                <a:gd name="connsiteY917" fmla="*/ 939105 h 3125002"/>
                <a:gd name="connsiteX918" fmla="*/ 10591640 w 12188791"/>
                <a:gd name="connsiteY918" fmla="*/ 827773 h 3125002"/>
                <a:gd name="connsiteX919" fmla="*/ 10707143 w 12188791"/>
                <a:gd name="connsiteY919" fmla="*/ 908946 h 3125002"/>
                <a:gd name="connsiteX920" fmla="*/ 10542551 w 12188791"/>
                <a:gd name="connsiteY920" fmla="*/ 822960 h 3125002"/>
                <a:gd name="connsiteX921" fmla="*/ 10522338 w 12188791"/>
                <a:gd name="connsiteY921" fmla="*/ 911833 h 3125002"/>
                <a:gd name="connsiteX922" fmla="*/ 10500520 w 12188791"/>
                <a:gd name="connsiteY922" fmla="*/ 906700 h 3125002"/>
                <a:gd name="connsiteX923" fmla="*/ 10519450 w 12188791"/>
                <a:gd name="connsiteY923" fmla="*/ 837719 h 3125002"/>
                <a:gd name="connsiteX924" fmla="*/ 10341383 w 12188791"/>
                <a:gd name="connsiteY924" fmla="*/ 809806 h 3125002"/>
                <a:gd name="connsiteX925" fmla="*/ 10406514 w 12188791"/>
                <a:gd name="connsiteY925" fmla="*/ 864028 h 3125002"/>
                <a:gd name="connsiteX926" fmla="*/ 8839200 w 12188791"/>
                <a:gd name="connsiteY926" fmla="*/ 888091 h 3125002"/>
                <a:gd name="connsiteX927" fmla="*/ 8916523 w 12188791"/>
                <a:gd name="connsiteY927" fmla="*/ 858574 h 3125002"/>
                <a:gd name="connsiteX928" fmla="*/ 8981333 w 12188791"/>
                <a:gd name="connsiteY928" fmla="*/ 832265 h 3125002"/>
                <a:gd name="connsiteX929" fmla="*/ 8890535 w 12188791"/>
                <a:gd name="connsiteY929" fmla="*/ 767454 h 3125002"/>
                <a:gd name="connsiteX930" fmla="*/ 8711505 w 12188791"/>
                <a:gd name="connsiteY930" fmla="*/ 756867 h 3125002"/>
                <a:gd name="connsiteX931" fmla="*/ 8757386 w 12188791"/>
                <a:gd name="connsiteY931" fmla="*/ 822318 h 3125002"/>
                <a:gd name="connsiteX932" fmla="*/ 8823158 w 12188791"/>
                <a:gd name="connsiteY932" fmla="*/ 854082 h 3125002"/>
                <a:gd name="connsiteX933" fmla="*/ 8839200 w 12188791"/>
                <a:gd name="connsiteY933" fmla="*/ 888091 h 3125002"/>
                <a:gd name="connsiteX934" fmla="*/ 9691678 w 12188791"/>
                <a:gd name="connsiteY934" fmla="*/ 1046587 h 3125002"/>
                <a:gd name="connsiteX935" fmla="*/ 9656385 w 12188791"/>
                <a:gd name="connsiteY935" fmla="*/ 1000707 h 3125002"/>
                <a:gd name="connsiteX936" fmla="*/ 9602805 w 12188791"/>
                <a:gd name="connsiteY936" fmla="*/ 961564 h 3125002"/>
                <a:gd name="connsiteX937" fmla="*/ 9448800 w 12188791"/>
                <a:gd name="connsiteY937" fmla="*/ 954185 h 3125002"/>
                <a:gd name="connsiteX938" fmla="*/ 9500777 w 12188791"/>
                <a:gd name="connsiteY938" fmla="*/ 934292 h 3125002"/>
                <a:gd name="connsiteX939" fmla="*/ 9487943 w 12188791"/>
                <a:gd name="connsiteY939" fmla="*/ 915042 h 3125002"/>
                <a:gd name="connsiteX940" fmla="*/ 9437250 w 12188791"/>
                <a:gd name="connsiteY940" fmla="*/ 962847 h 3125002"/>
                <a:gd name="connsiteX941" fmla="*/ 9481846 w 12188791"/>
                <a:gd name="connsiteY941" fmla="*/ 1019957 h 3125002"/>
                <a:gd name="connsiteX942" fmla="*/ 9453933 w 12188791"/>
                <a:gd name="connsiteY942" fmla="*/ 1025412 h 3125002"/>
                <a:gd name="connsiteX943" fmla="*/ 9691678 w 12188791"/>
                <a:gd name="connsiteY943" fmla="*/ 1046587 h 3125002"/>
                <a:gd name="connsiteX944" fmla="*/ 3236976 w 12188791"/>
                <a:gd name="connsiteY944" fmla="*/ 473242 h 3125002"/>
                <a:gd name="connsiteX945" fmla="*/ 3257189 w 12188791"/>
                <a:gd name="connsiteY945" fmla="*/ 464579 h 3125002"/>
                <a:gd name="connsiteX946" fmla="*/ 3237939 w 12188791"/>
                <a:gd name="connsiteY946" fmla="*/ 370573 h 3125002"/>
                <a:gd name="connsiteX947" fmla="*/ 3210025 w 12188791"/>
                <a:gd name="connsiteY947" fmla="*/ 349718 h 3125002"/>
                <a:gd name="connsiteX948" fmla="*/ 3133986 w 12188791"/>
                <a:gd name="connsiteY948" fmla="*/ 491530 h 3125002"/>
                <a:gd name="connsiteX949" fmla="*/ 3119548 w 12188791"/>
                <a:gd name="connsiteY949" fmla="*/ 599975 h 3125002"/>
                <a:gd name="connsiteX950" fmla="*/ 3013991 w 12188791"/>
                <a:gd name="connsiteY950" fmla="*/ 615375 h 3125002"/>
                <a:gd name="connsiteX951" fmla="*/ 3011103 w 12188791"/>
                <a:gd name="connsiteY951" fmla="*/ 706815 h 3125002"/>
                <a:gd name="connsiteX952" fmla="*/ 3025541 w 12188791"/>
                <a:gd name="connsiteY952" fmla="*/ 704890 h 3125002"/>
                <a:gd name="connsiteX953" fmla="*/ 3066930 w 12188791"/>
                <a:gd name="connsiteY953" fmla="*/ 644251 h 3125002"/>
                <a:gd name="connsiteX954" fmla="*/ 3160937 w 12188791"/>
                <a:gd name="connsiteY954" fmla="*/ 614413 h 3125002"/>
                <a:gd name="connsiteX955" fmla="*/ 3177300 w 12188791"/>
                <a:gd name="connsiteY955" fmla="*/ 584895 h 3125002"/>
                <a:gd name="connsiteX956" fmla="*/ 3179866 w 12188791"/>
                <a:gd name="connsiteY956" fmla="*/ 448217 h 3125002"/>
                <a:gd name="connsiteX957" fmla="*/ 3236976 w 12188791"/>
                <a:gd name="connsiteY957" fmla="*/ 473242 h 3125002"/>
                <a:gd name="connsiteX958" fmla="*/ 3516109 w 12188791"/>
                <a:gd name="connsiteY958" fmla="*/ 1010011 h 3125002"/>
                <a:gd name="connsiteX959" fmla="*/ 3327775 w 12188791"/>
                <a:gd name="connsiteY959" fmla="*/ 1212142 h 3125002"/>
                <a:gd name="connsiteX960" fmla="*/ 3575465 w 12188791"/>
                <a:gd name="connsiteY960" fmla="*/ 1146690 h 3125002"/>
                <a:gd name="connsiteX961" fmla="*/ 3516109 w 12188791"/>
                <a:gd name="connsiteY961" fmla="*/ 1010011 h 3125002"/>
                <a:gd name="connsiteX962" fmla="*/ 3492046 w 12188791"/>
                <a:gd name="connsiteY962" fmla="*/ 835473 h 3125002"/>
                <a:gd name="connsiteX963" fmla="*/ 3378467 w 12188791"/>
                <a:gd name="connsiteY963" fmla="*/ 707136 h 3125002"/>
                <a:gd name="connsiteX964" fmla="*/ 3306920 w 12188791"/>
                <a:gd name="connsiteY964" fmla="*/ 761038 h 3125002"/>
                <a:gd name="connsiteX965" fmla="*/ 3270985 w 12188791"/>
                <a:gd name="connsiteY965" fmla="*/ 864028 h 3125002"/>
                <a:gd name="connsiteX966" fmla="*/ 3357613 w 12188791"/>
                <a:gd name="connsiteY966" fmla="*/ 765529 h 3125002"/>
                <a:gd name="connsiteX967" fmla="*/ 3404135 w 12188791"/>
                <a:gd name="connsiteY967" fmla="*/ 835473 h 3125002"/>
                <a:gd name="connsiteX968" fmla="*/ 3312374 w 12188791"/>
                <a:gd name="connsiteY968" fmla="*/ 851836 h 3125002"/>
                <a:gd name="connsiteX969" fmla="*/ 3492046 w 12188791"/>
                <a:gd name="connsiteY969" fmla="*/ 835473 h 3125002"/>
                <a:gd name="connsiteX970" fmla="*/ 4526441 w 12188791"/>
                <a:gd name="connsiteY970" fmla="*/ 812372 h 3125002"/>
                <a:gd name="connsiteX971" fmla="*/ 4494677 w 12188791"/>
                <a:gd name="connsiteY971" fmla="*/ 712911 h 3125002"/>
                <a:gd name="connsiteX972" fmla="*/ 4380137 w 12188791"/>
                <a:gd name="connsiteY972" fmla="*/ 801143 h 3125002"/>
                <a:gd name="connsiteX973" fmla="*/ 4367303 w 12188791"/>
                <a:gd name="connsiteY973" fmla="*/ 910871 h 3125002"/>
                <a:gd name="connsiteX974" fmla="*/ 4427300 w 12188791"/>
                <a:gd name="connsiteY974" fmla="*/ 922742 h 3125002"/>
                <a:gd name="connsiteX975" fmla="*/ 4526441 w 12188791"/>
                <a:gd name="connsiteY975" fmla="*/ 812372 h 3125002"/>
                <a:gd name="connsiteX976" fmla="*/ 10419989 w 12188791"/>
                <a:gd name="connsiteY976" fmla="*/ 1505712 h 3125002"/>
                <a:gd name="connsiteX977" fmla="*/ 10361596 w 12188791"/>
                <a:gd name="connsiteY977" fmla="*/ 1491916 h 3125002"/>
                <a:gd name="connsiteX978" fmla="*/ 10299994 w 12188791"/>
                <a:gd name="connsiteY978" fmla="*/ 1471061 h 3125002"/>
                <a:gd name="connsiteX979" fmla="*/ 10231013 w 12188791"/>
                <a:gd name="connsiteY979" fmla="*/ 1470420 h 3125002"/>
                <a:gd name="connsiteX980" fmla="*/ 10236147 w 12188791"/>
                <a:gd name="connsiteY980" fmla="*/ 1513733 h 3125002"/>
                <a:gd name="connsiteX981" fmla="*/ 10351329 w 12188791"/>
                <a:gd name="connsiteY981" fmla="*/ 1550630 h 3125002"/>
                <a:gd name="connsiteX982" fmla="*/ 10283952 w 12188791"/>
                <a:gd name="connsiteY982" fmla="*/ 1581752 h 3125002"/>
                <a:gd name="connsiteX983" fmla="*/ 10419989 w 12188791"/>
                <a:gd name="connsiteY983" fmla="*/ 1505712 h 3125002"/>
                <a:gd name="connsiteX984" fmla="*/ 8599210 w 12188791"/>
                <a:gd name="connsiteY984" fmla="*/ 664143 h 3125002"/>
                <a:gd name="connsiteX985" fmla="*/ 8714072 w 12188791"/>
                <a:gd name="connsiteY985" fmla="*/ 675373 h 3125002"/>
                <a:gd name="connsiteX986" fmla="*/ 8771823 w 12188791"/>
                <a:gd name="connsiteY986" fmla="*/ 658368 h 3125002"/>
                <a:gd name="connsiteX987" fmla="*/ 8748081 w 12188791"/>
                <a:gd name="connsiteY987" fmla="*/ 605750 h 3125002"/>
                <a:gd name="connsiteX988" fmla="*/ 8619423 w 12188791"/>
                <a:gd name="connsiteY988" fmla="*/ 588104 h 3125002"/>
                <a:gd name="connsiteX989" fmla="*/ 8614290 w 12188791"/>
                <a:gd name="connsiteY989" fmla="*/ 599975 h 3125002"/>
                <a:gd name="connsiteX990" fmla="*/ 8659529 w 12188791"/>
                <a:gd name="connsiteY990" fmla="*/ 611846 h 3125002"/>
                <a:gd name="connsiteX991" fmla="*/ 8599210 w 12188791"/>
                <a:gd name="connsiteY991" fmla="*/ 664143 h 3125002"/>
                <a:gd name="connsiteX992" fmla="*/ 9996478 w 12188791"/>
                <a:gd name="connsiteY992" fmla="*/ 746921 h 3125002"/>
                <a:gd name="connsiteX993" fmla="*/ 9997761 w 12188791"/>
                <a:gd name="connsiteY993" fmla="*/ 767454 h 3125002"/>
                <a:gd name="connsiteX994" fmla="*/ 10083425 w 12188791"/>
                <a:gd name="connsiteY994" fmla="*/ 838361 h 3125002"/>
                <a:gd name="connsiteX995" fmla="*/ 10126419 w 12188791"/>
                <a:gd name="connsiteY995" fmla="*/ 850873 h 3125002"/>
                <a:gd name="connsiteX996" fmla="*/ 10149519 w 12188791"/>
                <a:gd name="connsiteY996" fmla="*/ 818789 h 3125002"/>
                <a:gd name="connsiteX997" fmla="*/ 10159466 w 12188791"/>
                <a:gd name="connsiteY997" fmla="*/ 746921 h 3125002"/>
                <a:gd name="connsiteX998" fmla="*/ 9996478 w 12188791"/>
                <a:gd name="connsiteY998" fmla="*/ 746921 h 3125002"/>
                <a:gd name="connsiteX999" fmla="*/ 10378921 w 12188791"/>
                <a:gd name="connsiteY999" fmla="*/ 1325078 h 3125002"/>
                <a:gd name="connsiteX1000" fmla="*/ 10394642 w 12188791"/>
                <a:gd name="connsiteY1000" fmla="*/ 1316415 h 3125002"/>
                <a:gd name="connsiteX1001" fmla="*/ 10431860 w 12188791"/>
                <a:gd name="connsiteY1001" fmla="*/ 1386359 h 3125002"/>
                <a:gd name="connsiteX1002" fmla="*/ 10478382 w 12188791"/>
                <a:gd name="connsiteY1002" fmla="*/ 1346575 h 3125002"/>
                <a:gd name="connsiteX1003" fmla="*/ 10367371 w 12188791"/>
                <a:gd name="connsiteY1003" fmla="*/ 1280802 h 3125002"/>
                <a:gd name="connsiteX1004" fmla="*/ 10249943 w 12188791"/>
                <a:gd name="connsiteY1004" fmla="*/ 1323153 h 3125002"/>
                <a:gd name="connsiteX1005" fmla="*/ 10388547 w 12188791"/>
                <a:gd name="connsiteY1005" fmla="*/ 1367429 h 3125002"/>
                <a:gd name="connsiteX1006" fmla="*/ 10378921 w 12188791"/>
                <a:gd name="connsiteY1006" fmla="*/ 1325078 h 3125002"/>
                <a:gd name="connsiteX1007" fmla="*/ 8293769 w 12188791"/>
                <a:gd name="connsiteY1007" fmla="*/ 394315 h 3125002"/>
                <a:gd name="connsiteX1008" fmla="*/ 8294411 w 12188791"/>
                <a:gd name="connsiteY1008" fmla="*/ 407790 h 3125002"/>
                <a:gd name="connsiteX1009" fmla="*/ 8320719 w 12188791"/>
                <a:gd name="connsiteY1009" fmla="*/ 402336 h 3125002"/>
                <a:gd name="connsiteX1010" fmla="*/ 8367563 w 12188791"/>
                <a:gd name="connsiteY1010" fmla="*/ 454633 h 3125002"/>
                <a:gd name="connsiteX1011" fmla="*/ 8462531 w 12188791"/>
                <a:gd name="connsiteY1011" fmla="*/ 423512 h 3125002"/>
                <a:gd name="connsiteX1012" fmla="*/ 8447131 w 12188791"/>
                <a:gd name="connsiteY1012" fmla="*/ 367043 h 3125002"/>
                <a:gd name="connsiteX1013" fmla="*/ 8293769 w 12188791"/>
                <a:gd name="connsiteY1013" fmla="*/ 394315 h 3125002"/>
                <a:gd name="connsiteX1014" fmla="*/ 4586759 w 12188791"/>
                <a:gd name="connsiteY1014" fmla="*/ 634947 h 3125002"/>
                <a:gd name="connsiteX1015" fmla="*/ 4589005 w 12188791"/>
                <a:gd name="connsiteY1015" fmla="*/ 659651 h 3125002"/>
                <a:gd name="connsiteX1016" fmla="*/ 4810707 w 12188791"/>
                <a:gd name="connsiteY1016" fmla="*/ 597087 h 3125002"/>
                <a:gd name="connsiteX1017" fmla="*/ 4586759 w 12188791"/>
                <a:gd name="connsiteY1017" fmla="*/ 634947 h 3125002"/>
                <a:gd name="connsiteX1018" fmla="*/ 5528110 w 12188791"/>
                <a:gd name="connsiteY1018" fmla="*/ 518802 h 3125002"/>
                <a:gd name="connsiteX1019" fmla="*/ 5579124 w 12188791"/>
                <a:gd name="connsiteY1019" fmla="*/ 475488 h 3125002"/>
                <a:gd name="connsiteX1020" fmla="*/ 5578482 w 12188791"/>
                <a:gd name="connsiteY1020" fmla="*/ 437950 h 3125002"/>
                <a:gd name="connsiteX1021" fmla="*/ 5554098 w 12188791"/>
                <a:gd name="connsiteY1021" fmla="*/ 447896 h 3125002"/>
                <a:gd name="connsiteX1022" fmla="*/ 5505971 w 12188791"/>
                <a:gd name="connsiteY1022" fmla="*/ 444046 h 3125002"/>
                <a:gd name="connsiteX1023" fmla="*/ 5482550 w 12188791"/>
                <a:gd name="connsiteY1023" fmla="*/ 413886 h 3125002"/>
                <a:gd name="connsiteX1024" fmla="*/ 5400094 w 12188791"/>
                <a:gd name="connsiteY1024" fmla="*/ 487359 h 3125002"/>
                <a:gd name="connsiteX1025" fmla="*/ 5375710 w 12188791"/>
                <a:gd name="connsiteY1025" fmla="*/ 522010 h 3125002"/>
                <a:gd name="connsiteX1026" fmla="*/ 5503405 w 12188791"/>
                <a:gd name="connsiteY1026" fmla="*/ 490568 h 3125002"/>
                <a:gd name="connsiteX1027" fmla="*/ 5528110 w 12188791"/>
                <a:gd name="connsiteY1027" fmla="*/ 518802 h 3125002"/>
                <a:gd name="connsiteX1028" fmla="*/ 4654136 w 12188791"/>
                <a:gd name="connsiteY1028" fmla="*/ 356776 h 3125002"/>
                <a:gd name="connsiteX1029" fmla="*/ 4856908 w 12188791"/>
                <a:gd name="connsiteY1029" fmla="*/ 311217 h 3125002"/>
                <a:gd name="connsiteX1030" fmla="*/ 4854662 w 12188791"/>
                <a:gd name="connsiteY1030" fmla="*/ 297742 h 3125002"/>
                <a:gd name="connsiteX1031" fmla="*/ 4798836 w 12188791"/>
                <a:gd name="connsiteY1031" fmla="*/ 305442 h 3125002"/>
                <a:gd name="connsiteX1032" fmla="*/ 4775414 w 12188791"/>
                <a:gd name="connsiteY1032" fmla="*/ 225873 h 3125002"/>
                <a:gd name="connsiteX1033" fmla="*/ 4654136 w 12188791"/>
                <a:gd name="connsiteY1033" fmla="*/ 356776 h 3125002"/>
                <a:gd name="connsiteX1034" fmla="*/ 8588301 w 12188791"/>
                <a:gd name="connsiteY1034" fmla="*/ 1041133 h 3125002"/>
                <a:gd name="connsiteX1035" fmla="*/ 8642203 w 12188791"/>
                <a:gd name="connsiteY1035" fmla="*/ 1077067 h 3125002"/>
                <a:gd name="connsiteX1036" fmla="*/ 8745514 w 12188791"/>
                <a:gd name="connsiteY1036" fmla="*/ 1048833 h 3125002"/>
                <a:gd name="connsiteX1037" fmla="*/ 8663379 w 12188791"/>
                <a:gd name="connsiteY1037" fmla="*/ 1066800 h 3125002"/>
                <a:gd name="connsiteX1038" fmla="*/ 8678779 w 12188791"/>
                <a:gd name="connsiteY1038" fmla="*/ 1044662 h 3125002"/>
                <a:gd name="connsiteX1039" fmla="*/ 8688405 w 12188791"/>
                <a:gd name="connsiteY1039" fmla="*/ 977606 h 3125002"/>
                <a:gd name="connsiteX1040" fmla="*/ 8628728 w 12188791"/>
                <a:gd name="connsiteY1040" fmla="*/ 1009049 h 3125002"/>
                <a:gd name="connsiteX1041" fmla="*/ 8588301 w 12188791"/>
                <a:gd name="connsiteY1041" fmla="*/ 1041133 h 3125002"/>
                <a:gd name="connsiteX1042" fmla="*/ 9217794 w 12188791"/>
                <a:gd name="connsiteY1042" fmla="*/ 806597 h 3125002"/>
                <a:gd name="connsiteX1043" fmla="*/ 9109349 w 12188791"/>
                <a:gd name="connsiteY1043" fmla="*/ 924025 h 3125002"/>
                <a:gd name="connsiteX1044" fmla="*/ 9139508 w 12188791"/>
                <a:gd name="connsiteY1044" fmla="*/ 957714 h 3125002"/>
                <a:gd name="connsiteX1045" fmla="*/ 9167101 w 12188791"/>
                <a:gd name="connsiteY1045" fmla="*/ 939105 h 3125002"/>
                <a:gd name="connsiteX1046" fmla="*/ 9217794 w 12188791"/>
                <a:gd name="connsiteY1046" fmla="*/ 806597 h 3125002"/>
                <a:gd name="connsiteX1047" fmla="*/ 5988839 w 12188791"/>
                <a:gd name="connsiteY1047" fmla="*/ 877503 h 3125002"/>
                <a:gd name="connsiteX1048" fmla="*/ 6028944 w 12188791"/>
                <a:gd name="connsiteY1048" fmla="*/ 936217 h 3125002"/>
                <a:gd name="connsiteX1049" fmla="*/ 6102417 w 12188791"/>
                <a:gd name="connsiteY1049" fmla="*/ 968943 h 3125002"/>
                <a:gd name="connsiteX1050" fmla="*/ 6118459 w 12188791"/>
                <a:gd name="connsiteY1050" fmla="*/ 907663 h 3125002"/>
                <a:gd name="connsiteX1051" fmla="*/ 6067766 w 12188791"/>
                <a:gd name="connsiteY1051" fmla="*/ 884883 h 3125002"/>
                <a:gd name="connsiteX1052" fmla="*/ 5988839 w 12188791"/>
                <a:gd name="connsiteY1052" fmla="*/ 877503 h 3125002"/>
                <a:gd name="connsiteX1053" fmla="*/ 8232809 w 12188791"/>
                <a:gd name="connsiteY1053" fmla="*/ 306725 h 3125002"/>
                <a:gd name="connsiteX1054" fmla="*/ 8338045 w 12188791"/>
                <a:gd name="connsiteY1054" fmla="*/ 351643 h 3125002"/>
                <a:gd name="connsiteX1055" fmla="*/ 8420501 w 12188791"/>
                <a:gd name="connsiteY1055" fmla="*/ 296137 h 3125002"/>
                <a:gd name="connsiteX1056" fmla="*/ 8405742 w 12188791"/>
                <a:gd name="connsiteY1056" fmla="*/ 268224 h 3125002"/>
                <a:gd name="connsiteX1057" fmla="*/ 8232809 w 12188791"/>
                <a:gd name="connsiteY1057" fmla="*/ 306725 h 3125002"/>
                <a:gd name="connsiteX1058" fmla="*/ 9215227 w 12188791"/>
                <a:gd name="connsiteY1058" fmla="*/ 2076170 h 3125002"/>
                <a:gd name="connsiteX1059" fmla="*/ 9207526 w 12188791"/>
                <a:gd name="connsiteY1059" fmla="*/ 2092853 h 3125002"/>
                <a:gd name="connsiteX1060" fmla="*/ 9509118 w 12188791"/>
                <a:gd name="connsiteY1060" fmla="*/ 2161193 h 3125002"/>
                <a:gd name="connsiteX1061" fmla="*/ 9215227 w 12188791"/>
                <a:gd name="connsiteY1061" fmla="*/ 2076170 h 3125002"/>
                <a:gd name="connsiteX1062" fmla="*/ 10157861 w 12188791"/>
                <a:gd name="connsiteY1062" fmla="*/ 1479724 h 3125002"/>
                <a:gd name="connsiteX1063" fmla="*/ 10159144 w 12188791"/>
                <a:gd name="connsiteY1063" fmla="*/ 1462719 h 3125002"/>
                <a:gd name="connsiteX1064" fmla="*/ 9958939 w 12188791"/>
                <a:gd name="connsiteY1064" fmla="*/ 1435769 h 3125002"/>
                <a:gd name="connsiteX1065" fmla="*/ 9967602 w 12188791"/>
                <a:gd name="connsiteY1065" fmla="*/ 1506033 h 3125002"/>
                <a:gd name="connsiteX1066" fmla="*/ 9971131 w 12188791"/>
                <a:gd name="connsiteY1066" fmla="*/ 1479724 h 3125002"/>
                <a:gd name="connsiteX1067" fmla="*/ 10157861 w 12188791"/>
                <a:gd name="connsiteY1067" fmla="*/ 1479724 h 3125002"/>
                <a:gd name="connsiteX1068" fmla="*/ 8034207 w 12188791"/>
                <a:gd name="connsiteY1068" fmla="*/ 959318 h 3125002"/>
                <a:gd name="connsiteX1069" fmla="*/ 8031962 w 12188791"/>
                <a:gd name="connsiteY1069" fmla="*/ 935897 h 3125002"/>
                <a:gd name="connsiteX1070" fmla="*/ 7946297 w 12188791"/>
                <a:gd name="connsiteY1070" fmla="*/ 953864 h 3125002"/>
                <a:gd name="connsiteX1071" fmla="*/ 7844269 w 12188791"/>
                <a:gd name="connsiteY1071" fmla="*/ 971831 h 3125002"/>
                <a:gd name="connsiteX1072" fmla="*/ 7863519 w 12188791"/>
                <a:gd name="connsiteY1072" fmla="*/ 1052362 h 3125002"/>
                <a:gd name="connsiteX1073" fmla="*/ 8034207 w 12188791"/>
                <a:gd name="connsiteY1073" fmla="*/ 959318 h 3125002"/>
                <a:gd name="connsiteX1074" fmla="*/ 5298708 w 12188791"/>
                <a:gd name="connsiteY1074" fmla="*/ 465542 h 3125002"/>
                <a:gd name="connsiteX1075" fmla="*/ 5199567 w 12188791"/>
                <a:gd name="connsiteY1075" fmla="*/ 505326 h 3125002"/>
                <a:gd name="connsiteX1076" fmla="*/ 5123849 w 12188791"/>
                <a:gd name="connsiteY1076" fmla="*/ 505006 h 3125002"/>
                <a:gd name="connsiteX1077" fmla="*/ 5274324 w 12188791"/>
                <a:gd name="connsiteY1077" fmla="*/ 516556 h 3125002"/>
                <a:gd name="connsiteX1078" fmla="*/ 5298708 w 12188791"/>
                <a:gd name="connsiteY1078" fmla="*/ 465542 h 3125002"/>
                <a:gd name="connsiteX1079" fmla="*/ 9774134 w 12188791"/>
                <a:gd name="connsiteY1079" fmla="*/ 1168828 h 3125002"/>
                <a:gd name="connsiteX1080" fmla="*/ 9769642 w 12188791"/>
                <a:gd name="connsiteY1080" fmla="*/ 1145086 h 3125002"/>
                <a:gd name="connsiteX1081" fmla="*/ 9661839 w 12188791"/>
                <a:gd name="connsiteY1081" fmla="*/ 1162090 h 3125002"/>
                <a:gd name="connsiteX1082" fmla="*/ 9672106 w 12188791"/>
                <a:gd name="connsiteY1082" fmla="*/ 1265402 h 3125002"/>
                <a:gd name="connsiteX1083" fmla="*/ 9774134 w 12188791"/>
                <a:gd name="connsiteY1083" fmla="*/ 1168828 h 3125002"/>
                <a:gd name="connsiteX1084" fmla="*/ 6628277 w 12188791"/>
                <a:gd name="connsiteY1084" fmla="*/ 899000 h 3125002"/>
                <a:gd name="connsiteX1085" fmla="*/ 6755973 w 12188791"/>
                <a:gd name="connsiteY1085" fmla="*/ 834510 h 3125002"/>
                <a:gd name="connsiteX1086" fmla="*/ 6628277 w 12188791"/>
                <a:gd name="connsiteY1086" fmla="*/ 899000 h 3125002"/>
                <a:gd name="connsiteX1087" fmla="*/ 8719526 w 12188791"/>
                <a:gd name="connsiteY1087" fmla="*/ 459125 h 3125002"/>
                <a:gd name="connsiteX1088" fmla="*/ 8843371 w 12188791"/>
                <a:gd name="connsiteY1088" fmla="*/ 472601 h 3125002"/>
                <a:gd name="connsiteX1089" fmla="*/ 8902085 w 12188791"/>
                <a:gd name="connsiteY1089" fmla="*/ 404261 h 3125002"/>
                <a:gd name="connsiteX1090" fmla="*/ 8719526 w 12188791"/>
                <a:gd name="connsiteY1090" fmla="*/ 459125 h 3125002"/>
                <a:gd name="connsiteX1091" fmla="*/ 9359606 w 12188791"/>
                <a:gd name="connsiteY1091" fmla="*/ 851194 h 3125002"/>
                <a:gd name="connsiteX1092" fmla="*/ 9230307 w 12188791"/>
                <a:gd name="connsiteY1092" fmla="*/ 934613 h 3125002"/>
                <a:gd name="connsiteX1093" fmla="*/ 9316292 w 12188791"/>
                <a:gd name="connsiteY1093" fmla="*/ 941993 h 3125002"/>
                <a:gd name="connsiteX1094" fmla="*/ 9359606 w 12188791"/>
                <a:gd name="connsiteY1094" fmla="*/ 851194 h 3125002"/>
                <a:gd name="connsiteX1095" fmla="*/ 2678711 w 12188791"/>
                <a:gd name="connsiteY1095" fmla="*/ 1005199 h 3125002"/>
                <a:gd name="connsiteX1096" fmla="*/ 2689620 w 12188791"/>
                <a:gd name="connsiteY1096" fmla="*/ 1026374 h 3125002"/>
                <a:gd name="connsiteX1097" fmla="*/ 2821806 w 12188791"/>
                <a:gd name="connsiteY1097" fmla="*/ 998461 h 3125002"/>
                <a:gd name="connsiteX1098" fmla="*/ 2842340 w 12188791"/>
                <a:gd name="connsiteY1098" fmla="*/ 972473 h 3125002"/>
                <a:gd name="connsiteX1099" fmla="*/ 2815069 w 12188791"/>
                <a:gd name="connsiteY1099" fmla="*/ 954826 h 3125002"/>
                <a:gd name="connsiteX1100" fmla="*/ 2678711 w 12188791"/>
                <a:gd name="connsiteY1100" fmla="*/ 1005199 h 3125002"/>
                <a:gd name="connsiteX1101" fmla="*/ 8158053 w 12188791"/>
                <a:gd name="connsiteY1101" fmla="*/ 968623 h 3125002"/>
                <a:gd name="connsiteX1102" fmla="*/ 8310131 w 12188791"/>
                <a:gd name="connsiteY1102" fmla="*/ 968623 h 3125002"/>
                <a:gd name="connsiteX1103" fmla="*/ 8158053 w 12188791"/>
                <a:gd name="connsiteY1103" fmla="*/ 968623 h 3125002"/>
                <a:gd name="connsiteX1104" fmla="*/ 9869745 w 12188791"/>
                <a:gd name="connsiteY1104" fmla="*/ 1286256 h 3125002"/>
                <a:gd name="connsiteX1105" fmla="*/ 9935838 w 12188791"/>
                <a:gd name="connsiteY1105" fmla="*/ 1312565 h 3125002"/>
                <a:gd name="connsiteX1106" fmla="*/ 9986852 w 12188791"/>
                <a:gd name="connsiteY1106" fmla="*/ 1312565 h 3125002"/>
                <a:gd name="connsiteX1107" fmla="*/ 10002253 w 12188791"/>
                <a:gd name="connsiteY1107" fmla="*/ 1261872 h 3125002"/>
                <a:gd name="connsiteX1108" fmla="*/ 9962148 w 12188791"/>
                <a:gd name="connsiteY1108" fmla="*/ 1245830 h 3125002"/>
                <a:gd name="connsiteX1109" fmla="*/ 9869745 w 12188791"/>
                <a:gd name="connsiteY1109" fmla="*/ 1286256 h 3125002"/>
                <a:gd name="connsiteX1110" fmla="*/ 2312630 w 12188791"/>
                <a:gd name="connsiteY1110" fmla="*/ 1246151 h 3125002"/>
                <a:gd name="connsiteX1111" fmla="*/ 2364606 w 12188791"/>
                <a:gd name="connsiteY1111" fmla="*/ 1127439 h 3125002"/>
                <a:gd name="connsiteX1112" fmla="*/ 2294342 w 12188791"/>
                <a:gd name="connsiteY1112" fmla="*/ 1187437 h 3125002"/>
                <a:gd name="connsiteX1113" fmla="*/ 2351131 w 12188791"/>
                <a:gd name="connsiteY1113" fmla="*/ 1181662 h 3125002"/>
                <a:gd name="connsiteX1114" fmla="*/ 2312630 w 12188791"/>
                <a:gd name="connsiteY1114" fmla="*/ 1246151 h 3125002"/>
                <a:gd name="connsiteX1115" fmla="*/ 9111916 w 12188791"/>
                <a:gd name="connsiteY1115" fmla="*/ 621150 h 3125002"/>
                <a:gd name="connsiteX1116" fmla="*/ 9168705 w 12188791"/>
                <a:gd name="connsiteY1116" fmla="*/ 516877 h 3125002"/>
                <a:gd name="connsiteX1117" fmla="*/ 9080794 w 12188791"/>
                <a:gd name="connsiteY1117" fmla="*/ 494739 h 3125002"/>
                <a:gd name="connsiteX1118" fmla="*/ 9111916 w 12188791"/>
                <a:gd name="connsiteY1118" fmla="*/ 621150 h 3125002"/>
                <a:gd name="connsiteX1119" fmla="*/ 2259049 w 12188791"/>
                <a:gd name="connsiteY1119" fmla="*/ 862103 h 3125002"/>
                <a:gd name="connsiteX1120" fmla="*/ 2272204 w 12188791"/>
                <a:gd name="connsiteY1120" fmla="*/ 861140 h 3125002"/>
                <a:gd name="connsiteX1121" fmla="*/ 2264183 w 12188791"/>
                <a:gd name="connsiteY1121" fmla="*/ 766813 h 3125002"/>
                <a:gd name="connsiteX1122" fmla="*/ 2190710 w 12188791"/>
                <a:gd name="connsiteY1122" fmla="*/ 745637 h 3125002"/>
                <a:gd name="connsiteX1123" fmla="*/ 2181085 w 12188791"/>
                <a:gd name="connsiteY1123" fmla="*/ 764567 h 3125002"/>
                <a:gd name="connsiteX1124" fmla="*/ 2259049 w 12188791"/>
                <a:gd name="connsiteY1124" fmla="*/ 862103 h 3125002"/>
                <a:gd name="connsiteX1125" fmla="*/ 4401312 w 12188791"/>
                <a:gd name="connsiteY1125" fmla="*/ 456238 h 3125002"/>
                <a:gd name="connsiteX1126" fmla="*/ 4324952 w 12188791"/>
                <a:gd name="connsiteY1126" fmla="*/ 547998 h 3125002"/>
                <a:gd name="connsiteX1127" fmla="*/ 4451684 w 12188791"/>
                <a:gd name="connsiteY1127" fmla="*/ 547998 h 3125002"/>
                <a:gd name="connsiteX1128" fmla="*/ 4401312 w 12188791"/>
                <a:gd name="connsiteY1128" fmla="*/ 456238 h 3125002"/>
                <a:gd name="connsiteX1129" fmla="*/ 5667997 w 12188791"/>
                <a:gd name="connsiteY1129" fmla="*/ 629492 h 3125002"/>
                <a:gd name="connsiteX1130" fmla="*/ 5770345 w 12188791"/>
                <a:gd name="connsiteY1130" fmla="*/ 590991 h 3125002"/>
                <a:gd name="connsiteX1131" fmla="*/ 5627891 w 12188791"/>
                <a:gd name="connsiteY1131" fmla="*/ 596125 h 3125002"/>
                <a:gd name="connsiteX1132" fmla="*/ 5667997 w 12188791"/>
                <a:gd name="connsiteY1132" fmla="*/ 629492 h 3125002"/>
                <a:gd name="connsiteX1133" fmla="*/ 9838623 w 12188791"/>
                <a:gd name="connsiteY1133" fmla="*/ 1152786 h 3125002"/>
                <a:gd name="connsiteX1134" fmla="*/ 9867178 w 12188791"/>
                <a:gd name="connsiteY1134" fmla="*/ 1162732 h 3125002"/>
                <a:gd name="connsiteX1135" fmla="*/ 9899583 w 12188791"/>
                <a:gd name="connsiteY1135" fmla="*/ 1126798 h 3125002"/>
                <a:gd name="connsiteX1136" fmla="*/ 9870387 w 12188791"/>
                <a:gd name="connsiteY1136" fmla="*/ 1026053 h 3125002"/>
                <a:gd name="connsiteX1137" fmla="*/ 9850494 w 12188791"/>
                <a:gd name="connsiteY1137" fmla="*/ 1025412 h 3125002"/>
                <a:gd name="connsiteX1138" fmla="*/ 9838623 w 12188791"/>
                <a:gd name="connsiteY1138" fmla="*/ 1152786 h 3125002"/>
                <a:gd name="connsiteX1139" fmla="*/ 1619611 w 12188791"/>
                <a:gd name="connsiteY1139" fmla="*/ 968302 h 3125002"/>
                <a:gd name="connsiteX1140" fmla="*/ 1529775 w 12188791"/>
                <a:gd name="connsiteY1140" fmla="*/ 973756 h 3125002"/>
                <a:gd name="connsiteX1141" fmla="*/ 1529775 w 12188791"/>
                <a:gd name="connsiteY1141" fmla="*/ 1046908 h 3125002"/>
                <a:gd name="connsiteX1142" fmla="*/ 1619611 w 12188791"/>
                <a:gd name="connsiteY1142" fmla="*/ 968302 h 3125002"/>
                <a:gd name="connsiteX1143" fmla="*/ 9578420 w 12188791"/>
                <a:gd name="connsiteY1143" fmla="*/ 508214 h 3125002"/>
                <a:gd name="connsiteX1144" fmla="*/ 9504305 w 12188791"/>
                <a:gd name="connsiteY1144" fmla="*/ 520727 h 3125002"/>
                <a:gd name="connsiteX1145" fmla="*/ 9524840 w 12188791"/>
                <a:gd name="connsiteY1145" fmla="*/ 563078 h 3125002"/>
                <a:gd name="connsiteX1146" fmla="*/ 9615959 w 12188791"/>
                <a:gd name="connsiteY1146" fmla="*/ 593558 h 3125002"/>
                <a:gd name="connsiteX1147" fmla="*/ 9578420 w 12188791"/>
                <a:gd name="connsiteY1147" fmla="*/ 508214 h 3125002"/>
                <a:gd name="connsiteX1148" fmla="*/ 7573157 w 12188791"/>
                <a:gd name="connsiteY1148" fmla="*/ 608638 h 3125002"/>
                <a:gd name="connsiteX1149" fmla="*/ 7568666 w 12188791"/>
                <a:gd name="connsiteY1149" fmla="*/ 657726 h 3125002"/>
                <a:gd name="connsiteX1150" fmla="*/ 7725878 w 12188791"/>
                <a:gd name="connsiteY1150" fmla="*/ 669598 h 3125002"/>
                <a:gd name="connsiteX1151" fmla="*/ 7727483 w 12188791"/>
                <a:gd name="connsiteY1151" fmla="*/ 649705 h 3125002"/>
                <a:gd name="connsiteX1152" fmla="*/ 7573157 w 12188791"/>
                <a:gd name="connsiteY1152" fmla="*/ 608638 h 3125002"/>
                <a:gd name="connsiteX1153" fmla="*/ 7636043 w 12188791"/>
                <a:gd name="connsiteY1153" fmla="*/ 506931 h 3125002"/>
                <a:gd name="connsiteX1154" fmla="*/ 7655935 w 12188791"/>
                <a:gd name="connsiteY1154" fmla="*/ 549603 h 3125002"/>
                <a:gd name="connsiteX1155" fmla="*/ 7682885 w 12188791"/>
                <a:gd name="connsiteY1155" fmla="*/ 562115 h 3125002"/>
                <a:gd name="connsiteX1156" fmla="*/ 7739033 w 12188791"/>
                <a:gd name="connsiteY1156" fmla="*/ 460088 h 3125002"/>
                <a:gd name="connsiteX1157" fmla="*/ 7732295 w 12188791"/>
                <a:gd name="connsiteY1157" fmla="*/ 450462 h 3125002"/>
                <a:gd name="connsiteX1158" fmla="*/ 7636043 w 12188791"/>
                <a:gd name="connsiteY1158" fmla="*/ 506931 h 3125002"/>
                <a:gd name="connsiteX1159" fmla="*/ 2884692 w 12188791"/>
                <a:gd name="connsiteY1159" fmla="*/ 716441 h 3125002"/>
                <a:gd name="connsiteX1160" fmla="*/ 2867366 w 12188791"/>
                <a:gd name="connsiteY1160" fmla="*/ 702323 h 3125002"/>
                <a:gd name="connsiteX1161" fmla="*/ 2805764 w 12188791"/>
                <a:gd name="connsiteY1161" fmla="*/ 791838 h 3125002"/>
                <a:gd name="connsiteX1162" fmla="*/ 2829507 w 12188791"/>
                <a:gd name="connsiteY1162" fmla="*/ 813977 h 3125002"/>
                <a:gd name="connsiteX1163" fmla="*/ 2887900 w 12188791"/>
                <a:gd name="connsiteY1163" fmla="*/ 727670 h 3125002"/>
                <a:gd name="connsiteX1164" fmla="*/ 2884692 w 12188791"/>
                <a:gd name="connsiteY1164" fmla="*/ 716441 h 3125002"/>
                <a:gd name="connsiteX1165" fmla="*/ 6502186 w 12188791"/>
                <a:gd name="connsiteY1165" fmla="*/ 707778 h 3125002"/>
                <a:gd name="connsiteX1166" fmla="*/ 6511491 w 12188791"/>
                <a:gd name="connsiteY1166" fmla="*/ 730237 h 3125002"/>
                <a:gd name="connsiteX1167" fmla="*/ 6714584 w 12188791"/>
                <a:gd name="connsiteY1167" fmla="*/ 640722 h 3125002"/>
                <a:gd name="connsiteX1168" fmla="*/ 6707846 w 12188791"/>
                <a:gd name="connsiteY1168" fmla="*/ 624359 h 3125002"/>
                <a:gd name="connsiteX1169" fmla="*/ 6502186 w 12188791"/>
                <a:gd name="connsiteY1169" fmla="*/ 707778 h 3125002"/>
                <a:gd name="connsiteX1170" fmla="*/ 10693347 w 12188791"/>
                <a:gd name="connsiteY1170" fmla="*/ 1013861 h 3125002"/>
                <a:gd name="connsiteX1171" fmla="*/ 10677626 w 12188791"/>
                <a:gd name="connsiteY1171" fmla="*/ 931084 h 3125002"/>
                <a:gd name="connsiteX1172" fmla="*/ 10660300 w 12188791"/>
                <a:gd name="connsiteY1172" fmla="*/ 909587 h 3125002"/>
                <a:gd name="connsiteX1173" fmla="*/ 10638482 w 12188791"/>
                <a:gd name="connsiteY1173" fmla="*/ 916967 h 3125002"/>
                <a:gd name="connsiteX1174" fmla="*/ 10625649 w 12188791"/>
                <a:gd name="connsiteY1174" fmla="*/ 984344 h 3125002"/>
                <a:gd name="connsiteX1175" fmla="*/ 10693347 w 12188791"/>
                <a:gd name="connsiteY1175" fmla="*/ 1013861 h 3125002"/>
                <a:gd name="connsiteX1176" fmla="*/ 2698603 w 12188791"/>
                <a:gd name="connsiteY1176" fmla="*/ 1357804 h 3125002"/>
                <a:gd name="connsiteX1177" fmla="*/ 2574758 w 12188791"/>
                <a:gd name="connsiteY1177" fmla="*/ 1421972 h 3125002"/>
                <a:gd name="connsiteX1178" fmla="*/ 2582458 w 12188791"/>
                <a:gd name="connsiteY1178" fmla="*/ 1439619 h 3125002"/>
                <a:gd name="connsiteX1179" fmla="*/ 2715928 w 12188791"/>
                <a:gd name="connsiteY1179" fmla="*/ 1408176 h 3125002"/>
                <a:gd name="connsiteX1180" fmla="*/ 2698603 w 12188791"/>
                <a:gd name="connsiteY1180" fmla="*/ 1357804 h 3125002"/>
                <a:gd name="connsiteX1181" fmla="*/ 10092730 w 12188791"/>
                <a:gd name="connsiteY1181" fmla="*/ 917929 h 3125002"/>
                <a:gd name="connsiteX1182" fmla="*/ 10093693 w 12188791"/>
                <a:gd name="connsiteY1182" fmla="*/ 908946 h 3125002"/>
                <a:gd name="connsiteX1183" fmla="*/ 9982040 w 12188791"/>
                <a:gd name="connsiteY1183" fmla="*/ 837077 h 3125002"/>
                <a:gd name="connsiteX1184" fmla="*/ 9953164 w 12188791"/>
                <a:gd name="connsiteY1184" fmla="*/ 889695 h 3125002"/>
                <a:gd name="connsiteX1185" fmla="*/ 10092730 w 12188791"/>
                <a:gd name="connsiteY1185" fmla="*/ 917929 h 3125002"/>
                <a:gd name="connsiteX1186" fmla="*/ 4427300 w 12188791"/>
                <a:gd name="connsiteY1186" fmla="*/ 682431 h 3125002"/>
                <a:gd name="connsiteX1187" fmla="*/ 4271051 w 12188791"/>
                <a:gd name="connsiteY1187" fmla="*/ 699436 h 3125002"/>
                <a:gd name="connsiteX1188" fmla="*/ 4427300 w 12188791"/>
                <a:gd name="connsiteY1188" fmla="*/ 682431 h 3125002"/>
                <a:gd name="connsiteX1189" fmla="*/ 11691487 w 12188791"/>
                <a:gd name="connsiteY1189" fmla="*/ 1401439 h 3125002"/>
                <a:gd name="connsiteX1190" fmla="*/ 11692128 w 12188791"/>
                <a:gd name="connsiteY1190" fmla="*/ 1387322 h 3125002"/>
                <a:gd name="connsiteX1191" fmla="*/ 11603897 w 12188791"/>
                <a:gd name="connsiteY1191" fmla="*/ 1308394 h 3125002"/>
                <a:gd name="connsiteX1192" fmla="*/ 11565396 w 12188791"/>
                <a:gd name="connsiteY1192" fmla="*/ 1370638 h 3125002"/>
                <a:gd name="connsiteX1193" fmla="*/ 11691487 w 12188791"/>
                <a:gd name="connsiteY1193" fmla="*/ 1401439 h 3125002"/>
                <a:gd name="connsiteX1194" fmla="*/ 5085348 w 12188791"/>
                <a:gd name="connsiteY1194" fmla="*/ 416453 h 3125002"/>
                <a:gd name="connsiteX1195" fmla="*/ 5087273 w 12188791"/>
                <a:gd name="connsiteY1195" fmla="*/ 440837 h 3125002"/>
                <a:gd name="connsiteX1196" fmla="*/ 5268228 w 12188791"/>
                <a:gd name="connsiteY1196" fmla="*/ 417416 h 3125002"/>
                <a:gd name="connsiteX1197" fmla="*/ 5265661 w 12188791"/>
                <a:gd name="connsiteY1197" fmla="*/ 395919 h 3125002"/>
                <a:gd name="connsiteX1198" fmla="*/ 5085348 w 12188791"/>
                <a:gd name="connsiteY1198" fmla="*/ 416453 h 3125002"/>
                <a:gd name="connsiteX1199" fmla="*/ 3918766 w 12188791"/>
                <a:gd name="connsiteY1199" fmla="*/ 403299 h 3125002"/>
                <a:gd name="connsiteX1200" fmla="*/ 3909782 w 12188791"/>
                <a:gd name="connsiteY1200" fmla="*/ 364798 h 3125002"/>
                <a:gd name="connsiteX1201" fmla="*/ 3792354 w 12188791"/>
                <a:gd name="connsiteY1201" fmla="*/ 401374 h 3125002"/>
                <a:gd name="connsiteX1202" fmla="*/ 3800696 w 12188791"/>
                <a:gd name="connsiteY1202" fmla="*/ 431854 h 3125002"/>
                <a:gd name="connsiteX1203" fmla="*/ 3918766 w 12188791"/>
                <a:gd name="connsiteY1203" fmla="*/ 403299 h 3125002"/>
                <a:gd name="connsiteX1204" fmla="*/ 4743651 w 12188791"/>
                <a:gd name="connsiteY1204" fmla="*/ 923705 h 3125002"/>
                <a:gd name="connsiteX1205" fmla="*/ 4731780 w 12188791"/>
                <a:gd name="connsiteY1205" fmla="*/ 909587 h 3125002"/>
                <a:gd name="connsiteX1206" fmla="*/ 4636169 w 12188791"/>
                <a:gd name="connsiteY1206" fmla="*/ 900283 h 3125002"/>
                <a:gd name="connsiteX1207" fmla="*/ 4652211 w 12188791"/>
                <a:gd name="connsiteY1207" fmla="*/ 976002 h 3125002"/>
                <a:gd name="connsiteX1208" fmla="*/ 4743651 w 12188791"/>
                <a:gd name="connsiteY1208" fmla="*/ 923705 h 3125002"/>
                <a:gd name="connsiteX1209" fmla="*/ 5359988 w 12188791"/>
                <a:gd name="connsiteY1209" fmla="*/ 888733 h 3125002"/>
                <a:gd name="connsiteX1210" fmla="*/ 5360951 w 12188791"/>
                <a:gd name="connsiteY1210" fmla="*/ 901246 h 3125002"/>
                <a:gd name="connsiteX1211" fmla="*/ 5452712 w 12188791"/>
                <a:gd name="connsiteY1211" fmla="*/ 916004 h 3125002"/>
                <a:gd name="connsiteX1212" fmla="*/ 5513672 w 12188791"/>
                <a:gd name="connsiteY1212" fmla="*/ 850553 h 3125002"/>
                <a:gd name="connsiteX1213" fmla="*/ 5359988 w 12188791"/>
                <a:gd name="connsiteY1213" fmla="*/ 888733 h 3125002"/>
                <a:gd name="connsiteX1214" fmla="*/ 2762451 w 12188791"/>
                <a:gd name="connsiteY1214" fmla="*/ 1083163 h 3125002"/>
                <a:gd name="connsiteX1215" fmla="*/ 2731329 w 12188791"/>
                <a:gd name="connsiteY1215" fmla="*/ 1091184 h 3125002"/>
                <a:gd name="connsiteX1216" fmla="*/ 2744163 w 12188791"/>
                <a:gd name="connsiteY1216" fmla="*/ 1190966 h 3125002"/>
                <a:gd name="connsiteX1217" fmla="*/ 2786835 w 12188791"/>
                <a:gd name="connsiteY1217" fmla="*/ 1156636 h 3125002"/>
                <a:gd name="connsiteX1218" fmla="*/ 2762451 w 12188791"/>
                <a:gd name="connsiteY1218" fmla="*/ 1083163 h 3125002"/>
                <a:gd name="connsiteX1219" fmla="*/ 3010462 w 12188791"/>
                <a:gd name="connsiteY1219" fmla="*/ 1393097 h 3125002"/>
                <a:gd name="connsiteX1220" fmla="*/ 3113452 w 12188791"/>
                <a:gd name="connsiteY1220" fmla="*/ 1307111 h 3125002"/>
                <a:gd name="connsiteX1221" fmla="*/ 3099656 w 12188791"/>
                <a:gd name="connsiteY1221" fmla="*/ 1291069 h 3125002"/>
                <a:gd name="connsiteX1222" fmla="*/ 3010462 w 12188791"/>
                <a:gd name="connsiteY1222" fmla="*/ 1393097 h 3125002"/>
                <a:gd name="connsiteX1223" fmla="*/ 9340356 w 12188791"/>
                <a:gd name="connsiteY1223" fmla="*/ 1145086 h 3125002"/>
                <a:gd name="connsiteX1224" fmla="*/ 9513610 w 12188791"/>
                <a:gd name="connsiteY1224" fmla="*/ 1168507 h 3125002"/>
                <a:gd name="connsiteX1225" fmla="*/ 9340356 w 12188791"/>
                <a:gd name="connsiteY1225" fmla="*/ 1145086 h 3125002"/>
                <a:gd name="connsiteX1226" fmla="*/ 4144959 w 12188791"/>
                <a:gd name="connsiteY1226" fmla="*/ 1024449 h 3125002"/>
                <a:gd name="connsiteX1227" fmla="*/ 4164531 w 12188791"/>
                <a:gd name="connsiteY1227" fmla="*/ 1092468 h 3125002"/>
                <a:gd name="connsiteX1228" fmla="*/ 4176081 w 12188791"/>
                <a:gd name="connsiteY1228" fmla="*/ 948089 h 3125002"/>
                <a:gd name="connsiteX1229" fmla="*/ 4144959 w 12188791"/>
                <a:gd name="connsiteY1229" fmla="*/ 1024449 h 3125002"/>
                <a:gd name="connsiteX1230" fmla="*/ 10704255 w 12188791"/>
                <a:gd name="connsiteY1230" fmla="*/ 1856714 h 3125002"/>
                <a:gd name="connsiteX1231" fmla="*/ 10702651 w 12188791"/>
                <a:gd name="connsiteY1231" fmla="*/ 1842596 h 3125002"/>
                <a:gd name="connsiteX1232" fmla="*/ 10643616 w 12188791"/>
                <a:gd name="connsiteY1232" fmla="*/ 1798962 h 3125002"/>
                <a:gd name="connsiteX1233" fmla="*/ 10584260 w 12188791"/>
                <a:gd name="connsiteY1233" fmla="*/ 1830084 h 3125002"/>
                <a:gd name="connsiteX1234" fmla="*/ 10584902 w 12188791"/>
                <a:gd name="connsiteY1234" fmla="*/ 1848693 h 3125002"/>
                <a:gd name="connsiteX1235" fmla="*/ 10704255 w 12188791"/>
                <a:gd name="connsiteY1235" fmla="*/ 1856714 h 3125002"/>
                <a:gd name="connsiteX1236" fmla="*/ 8078162 w 12188791"/>
                <a:gd name="connsiteY1236" fmla="*/ 804672 h 3125002"/>
                <a:gd name="connsiteX1237" fmla="*/ 7953355 w 12188791"/>
                <a:gd name="connsiteY1237" fmla="*/ 830660 h 3125002"/>
                <a:gd name="connsiteX1238" fmla="*/ 8027790 w 12188791"/>
                <a:gd name="connsiteY1238" fmla="*/ 918892 h 3125002"/>
                <a:gd name="connsiteX1239" fmla="*/ 8078162 w 12188791"/>
                <a:gd name="connsiteY1239" fmla="*/ 804672 h 3125002"/>
                <a:gd name="connsiteX1240" fmla="*/ 11420695 w 12188791"/>
                <a:gd name="connsiteY1240" fmla="*/ 1530417 h 3125002"/>
                <a:gd name="connsiteX1241" fmla="*/ 11441230 w 12188791"/>
                <a:gd name="connsiteY1241" fmla="*/ 1501541 h 3125002"/>
                <a:gd name="connsiteX1242" fmla="*/ 11357490 w 12188791"/>
                <a:gd name="connsiteY1242" fmla="*/ 1442506 h 3125002"/>
                <a:gd name="connsiteX1243" fmla="*/ 11342089 w 12188791"/>
                <a:gd name="connsiteY1243" fmla="*/ 1470099 h 3125002"/>
                <a:gd name="connsiteX1244" fmla="*/ 11420695 w 12188791"/>
                <a:gd name="connsiteY1244" fmla="*/ 1530417 h 3125002"/>
                <a:gd name="connsiteX1245" fmla="*/ 9688148 w 12188791"/>
                <a:gd name="connsiteY1245" fmla="*/ 1327324 h 3125002"/>
                <a:gd name="connsiteX1246" fmla="*/ 9579062 w 12188791"/>
                <a:gd name="connsiteY1246" fmla="*/ 1371921 h 3125002"/>
                <a:gd name="connsiteX1247" fmla="*/ 9654460 w 12188791"/>
                <a:gd name="connsiteY1247" fmla="*/ 1376413 h 3125002"/>
                <a:gd name="connsiteX1248" fmla="*/ 9688148 w 12188791"/>
                <a:gd name="connsiteY1248" fmla="*/ 1327324 h 3125002"/>
                <a:gd name="connsiteX1249" fmla="*/ 3099977 w 12188791"/>
                <a:gd name="connsiteY1249" fmla="*/ 1254814 h 3125002"/>
                <a:gd name="connsiteX1250" fmla="*/ 2979982 w 12188791"/>
                <a:gd name="connsiteY1250" fmla="*/ 1273743 h 3125002"/>
                <a:gd name="connsiteX1251" fmla="*/ 3099977 w 12188791"/>
                <a:gd name="connsiteY1251" fmla="*/ 1254814 h 3125002"/>
                <a:gd name="connsiteX1252" fmla="*/ 9025609 w 12188791"/>
                <a:gd name="connsiteY1252" fmla="*/ 718366 h 3125002"/>
                <a:gd name="connsiteX1253" fmla="*/ 9002509 w 12188791"/>
                <a:gd name="connsiteY1253" fmla="*/ 726066 h 3125002"/>
                <a:gd name="connsiteX1254" fmla="*/ 9006680 w 12188791"/>
                <a:gd name="connsiteY1254" fmla="*/ 778042 h 3125002"/>
                <a:gd name="connsiteX1255" fmla="*/ 9127958 w 12188791"/>
                <a:gd name="connsiteY1255" fmla="*/ 814297 h 3125002"/>
                <a:gd name="connsiteX1256" fmla="*/ 9134054 w 12188791"/>
                <a:gd name="connsiteY1256" fmla="*/ 796651 h 3125002"/>
                <a:gd name="connsiteX1257" fmla="*/ 9025609 w 12188791"/>
                <a:gd name="connsiteY1257" fmla="*/ 718366 h 3125002"/>
                <a:gd name="connsiteX1258" fmla="*/ 10864676 w 12188791"/>
                <a:gd name="connsiteY1258" fmla="*/ 956430 h 3125002"/>
                <a:gd name="connsiteX1259" fmla="*/ 10819438 w 12188791"/>
                <a:gd name="connsiteY1259" fmla="*/ 976964 h 3125002"/>
                <a:gd name="connsiteX1260" fmla="*/ 10916011 w 12188791"/>
                <a:gd name="connsiteY1260" fmla="*/ 1038245 h 3125002"/>
                <a:gd name="connsiteX1261" fmla="*/ 10864676 w 12188791"/>
                <a:gd name="connsiteY1261" fmla="*/ 956430 h 312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</a:cxnLst>
              <a:rect l="l" t="t" r="r" b="b"/>
              <a:pathLst>
                <a:path w="12188791" h="3125002">
                  <a:moveTo>
                    <a:pt x="1534909" y="802747"/>
                  </a:moveTo>
                  <a:cubicBezTo>
                    <a:pt x="1541646" y="806276"/>
                    <a:pt x="1549988" y="814297"/>
                    <a:pt x="1554801" y="812372"/>
                  </a:cubicBezTo>
                  <a:cubicBezTo>
                    <a:pt x="1606456" y="794405"/>
                    <a:pt x="1657470" y="774834"/>
                    <a:pt x="1708805" y="755904"/>
                  </a:cubicBezTo>
                  <a:lnTo>
                    <a:pt x="1707522" y="756225"/>
                  </a:lnTo>
                  <a:cubicBezTo>
                    <a:pt x="1767519" y="733766"/>
                    <a:pt x="1826875" y="709061"/>
                    <a:pt x="1887835" y="689490"/>
                  </a:cubicBezTo>
                  <a:cubicBezTo>
                    <a:pt x="1921523" y="678581"/>
                    <a:pt x="1957779" y="676014"/>
                    <a:pt x="2003338" y="667673"/>
                  </a:cubicBezTo>
                  <a:cubicBezTo>
                    <a:pt x="1996601" y="681469"/>
                    <a:pt x="1992429" y="705853"/>
                    <a:pt x="1978633" y="714195"/>
                  </a:cubicBezTo>
                  <a:cubicBezTo>
                    <a:pt x="1948153" y="732162"/>
                    <a:pt x="1913823" y="745316"/>
                    <a:pt x="1879493" y="754621"/>
                  </a:cubicBezTo>
                  <a:cubicBezTo>
                    <a:pt x="1815966" y="771305"/>
                    <a:pt x="1799924" y="810447"/>
                    <a:pt x="1835538" y="868199"/>
                  </a:cubicBezTo>
                  <a:cubicBezTo>
                    <a:pt x="1842275" y="878787"/>
                    <a:pt x="1842596" y="893225"/>
                    <a:pt x="1845805" y="904454"/>
                  </a:cubicBezTo>
                  <a:cubicBezTo>
                    <a:pt x="1860884" y="900604"/>
                    <a:pt x="1881097" y="898358"/>
                    <a:pt x="1898744" y="890337"/>
                  </a:cubicBezTo>
                  <a:cubicBezTo>
                    <a:pt x="1915748" y="882637"/>
                    <a:pt x="1930186" y="869161"/>
                    <a:pt x="1932753" y="852478"/>
                  </a:cubicBezTo>
                  <a:cubicBezTo>
                    <a:pt x="1939170" y="829377"/>
                    <a:pt x="1938528" y="797293"/>
                    <a:pt x="1953608" y="785101"/>
                  </a:cubicBezTo>
                  <a:cubicBezTo>
                    <a:pt x="1989221" y="756225"/>
                    <a:pt x="2032214" y="743712"/>
                    <a:pt x="2068148" y="801785"/>
                  </a:cubicBezTo>
                  <a:cubicBezTo>
                    <a:pt x="2083549" y="761038"/>
                    <a:pt x="2095741" y="727991"/>
                    <a:pt x="2114670" y="677619"/>
                  </a:cubicBezTo>
                  <a:cubicBezTo>
                    <a:pt x="2075207" y="692057"/>
                    <a:pt x="2047935" y="702003"/>
                    <a:pt x="2018097" y="712911"/>
                  </a:cubicBezTo>
                  <a:cubicBezTo>
                    <a:pt x="2012322" y="608317"/>
                    <a:pt x="2134242" y="677298"/>
                    <a:pt x="2153172" y="606392"/>
                  </a:cubicBezTo>
                  <a:cubicBezTo>
                    <a:pt x="2165043" y="616017"/>
                    <a:pt x="2175310" y="624359"/>
                    <a:pt x="2185897" y="632701"/>
                  </a:cubicBezTo>
                  <a:cubicBezTo>
                    <a:pt x="2185577" y="627246"/>
                    <a:pt x="2185256" y="621471"/>
                    <a:pt x="2185256" y="616017"/>
                  </a:cubicBezTo>
                  <a:cubicBezTo>
                    <a:pt x="2213169" y="607996"/>
                    <a:pt x="2241082" y="600617"/>
                    <a:pt x="2268675" y="592275"/>
                  </a:cubicBezTo>
                  <a:cubicBezTo>
                    <a:pt x="2346639" y="568853"/>
                    <a:pt x="2432625" y="574307"/>
                    <a:pt x="2502889" y="520085"/>
                  </a:cubicBezTo>
                  <a:cubicBezTo>
                    <a:pt x="2518932" y="507572"/>
                    <a:pt x="2554866" y="520727"/>
                    <a:pt x="2581496" y="522331"/>
                  </a:cubicBezTo>
                  <a:cubicBezTo>
                    <a:pt x="2577966" y="516235"/>
                    <a:pt x="2574437" y="510139"/>
                    <a:pt x="2571229" y="504364"/>
                  </a:cubicBezTo>
                  <a:cubicBezTo>
                    <a:pt x="2585025" y="494097"/>
                    <a:pt x="2597217" y="480622"/>
                    <a:pt x="2612617" y="474205"/>
                  </a:cubicBezTo>
                  <a:cubicBezTo>
                    <a:pt x="2631226" y="466504"/>
                    <a:pt x="2657856" y="470675"/>
                    <a:pt x="2671652" y="458804"/>
                  </a:cubicBezTo>
                  <a:cubicBezTo>
                    <a:pt x="2722025" y="416132"/>
                    <a:pt x="2737746" y="416774"/>
                    <a:pt x="2778493" y="479338"/>
                  </a:cubicBezTo>
                  <a:cubicBezTo>
                    <a:pt x="2783947" y="462975"/>
                    <a:pt x="2788118" y="450142"/>
                    <a:pt x="2792610" y="437308"/>
                  </a:cubicBezTo>
                  <a:cubicBezTo>
                    <a:pt x="2806727" y="447254"/>
                    <a:pt x="2836886" y="443083"/>
                    <a:pt x="2851324" y="429608"/>
                  </a:cubicBezTo>
                  <a:cubicBezTo>
                    <a:pt x="2885975" y="397203"/>
                    <a:pt x="2957202" y="404582"/>
                    <a:pt x="2996024" y="445650"/>
                  </a:cubicBezTo>
                  <a:cubicBezTo>
                    <a:pt x="2983190" y="488001"/>
                    <a:pt x="2881162" y="499230"/>
                    <a:pt x="2939235" y="561795"/>
                  </a:cubicBezTo>
                  <a:cubicBezTo>
                    <a:pt x="2974206" y="529390"/>
                    <a:pt x="3009178" y="496343"/>
                    <a:pt x="3044150" y="463617"/>
                  </a:cubicBezTo>
                  <a:cubicBezTo>
                    <a:pt x="3033562" y="474526"/>
                    <a:pt x="3022974" y="485113"/>
                    <a:pt x="3012387" y="496022"/>
                  </a:cubicBezTo>
                  <a:cubicBezTo>
                    <a:pt x="2997307" y="470034"/>
                    <a:pt x="2981907" y="444046"/>
                    <a:pt x="2966827" y="418057"/>
                  </a:cubicBezTo>
                  <a:cubicBezTo>
                    <a:pt x="2972602" y="411320"/>
                    <a:pt x="2978377" y="404582"/>
                    <a:pt x="2984473" y="397523"/>
                  </a:cubicBezTo>
                  <a:cubicBezTo>
                    <a:pt x="3021049" y="402336"/>
                    <a:pt x="3057305" y="406828"/>
                    <a:pt x="3093881" y="411641"/>
                  </a:cubicBezTo>
                  <a:cubicBezTo>
                    <a:pt x="3094522" y="404261"/>
                    <a:pt x="3095164" y="396882"/>
                    <a:pt x="3096126" y="389502"/>
                  </a:cubicBezTo>
                  <a:cubicBezTo>
                    <a:pt x="3080405" y="390465"/>
                    <a:pt x="3064684" y="391107"/>
                    <a:pt x="3048963" y="392069"/>
                  </a:cubicBezTo>
                  <a:cubicBezTo>
                    <a:pt x="3045754" y="386615"/>
                    <a:pt x="3042546" y="381160"/>
                    <a:pt x="3039337" y="375385"/>
                  </a:cubicBezTo>
                  <a:cubicBezTo>
                    <a:pt x="3080084" y="353568"/>
                    <a:pt x="3118906" y="320842"/>
                    <a:pt x="3162220" y="312500"/>
                  </a:cubicBezTo>
                  <a:cubicBezTo>
                    <a:pt x="3225105" y="300629"/>
                    <a:pt x="3291199" y="305763"/>
                    <a:pt x="3356008" y="306083"/>
                  </a:cubicBezTo>
                  <a:cubicBezTo>
                    <a:pt x="3373976" y="306083"/>
                    <a:pt x="3391943" y="315709"/>
                    <a:pt x="3410231" y="316992"/>
                  </a:cubicBezTo>
                  <a:cubicBezTo>
                    <a:pt x="3437823" y="318917"/>
                    <a:pt x="3465737" y="317634"/>
                    <a:pt x="3495896" y="317634"/>
                  </a:cubicBezTo>
                  <a:cubicBezTo>
                    <a:pt x="3489800" y="305763"/>
                    <a:pt x="3484987" y="296137"/>
                    <a:pt x="3480175" y="286191"/>
                  </a:cubicBezTo>
                  <a:cubicBezTo>
                    <a:pt x="3483062" y="283304"/>
                    <a:pt x="3485629" y="280095"/>
                    <a:pt x="3488516" y="277208"/>
                  </a:cubicBezTo>
                  <a:cubicBezTo>
                    <a:pt x="3513221" y="296458"/>
                    <a:pt x="3537926" y="315388"/>
                    <a:pt x="3574502" y="343943"/>
                  </a:cubicBezTo>
                  <a:cubicBezTo>
                    <a:pt x="3512580" y="348755"/>
                    <a:pt x="3461886" y="348114"/>
                    <a:pt x="3413439" y="358381"/>
                  </a:cubicBezTo>
                  <a:cubicBezTo>
                    <a:pt x="3388735" y="363835"/>
                    <a:pt x="3368521" y="389502"/>
                    <a:pt x="3346062" y="405865"/>
                  </a:cubicBezTo>
                  <a:cubicBezTo>
                    <a:pt x="3371409" y="422870"/>
                    <a:pt x="3395151" y="444366"/>
                    <a:pt x="3423065" y="455596"/>
                  </a:cubicBezTo>
                  <a:cubicBezTo>
                    <a:pt x="3441994" y="463296"/>
                    <a:pt x="3466699" y="457200"/>
                    <a:pt x="3488196" y="457200"/>
                  </a:cubicBezTo>
                  <a:cubicBezTo>
                    <a:pt x="3476003" y="402978"/>
                    <a:pt x="3506483" y="387898"/>
                    <a:pt x="3599848" y="410357"/>
                  </a:cubicBezTo>
                  <a:cubicBezTo>
                    <a:pt x="3588940" y="396882"/>
                    <a:pt x="3582202" y="388540"/>
                    <a:pt x="3566481" y="369289"/>
                  </a:cubicBezTo>
                  <a:cubicBezTo>
                    <a:pt x="3614607" y="366402"/>
                    <a:pt x="3657279" y="365760"/>
                    <a:pt x="3699310" y="360627"/>
                  </a:cubicBezTo>
                  <a:cubicBezTo>
                    <a:pt x="3726260" y="357418"/>
                    <a:pt x="3752569" y="347472"/>
                    <a:pt x="3779199" y="340734"/>
                  </a:cubicBezTo>
                  <a:cubicBezTo>
                    <a:pt x="3825721" y="329184"/>
                    <a:pt x="3872243" y="317955"/>
                    <a:pt x="3918766" y="306404"/>
                  </a:cubicBezTo>
                  <a:cubicBezTo>
                    <a:pt x="3930958" y="303517"/>
                    <a:pt x="3943470" y="300308"/>
                    <a:pt x="3955662" y="297742"/>
                  </a:cubicBezTo>
                  <a:cubicBezTo>
                    <a:pt x="3983255" y="292287"/>
                    <a:pt x="4010847" y="287154"/>
                    <a:pt x="4042290" y="281058"/>
                  </a:cubicBezTo>
                  <a:cubicBezTo>
                    <a:pt x="4038440" y="296137"/>
                    <a:pt x="4033306" y="318596"/>
                    <a:pt x="4027210" y="342659"/>
                  </a:cubicBezTo>
                  <a:cubicBezTo>
                    <a:pt x="4003468" y="352285"/>
                    <a:pt x="3976196" y="363193"/>
                    <a:pt x="3939300" y="378273"/>
                  </a:cubicBezTo>
                  <a:cubicBezTo>
                    <a:pt x="3958550" y="385973"/>
                    <a:pt x="3970421" y="395598"/>
                    <a:pt x="3978763" y="393032"/>
                  </a:cubicBezTo>
                  <a:cubicBezTo>
                    <a:pt x="4036514" y="374423"/>
                    <a:pt x="4097796" y="370894"/>
                    <a:pt x="4148168" y="399449"/>
                  </a:cubicBezTo>
                  <a:cubicBezTo>
                    <a:pt x="4224528" y="442762"/>
                    <a:pt x="4291584" y="411961"/>
                    <a:pt x="4345486" y="373781"/>
                  </a:cubicBezTo>
                  <a:cubicBezTo>
                    <a:pt x="4389762" y="342659"/>
                    <a:pt x="4387195" y="371214"/>
                    <a:pt x="4408691" y="401694"/>
                  </a:cubicBezTo>
                  <a:cubicBezTo>
                    <a:pt x="4422809" y="364477"/>
                    <a:pt x="4434680" y="333676"/>
                    <a:pt x="4453609" y="283624"/>
                  </a:cubicBezTo>
                  <a:cubicBezTo>
                    <a:pt x="4422809" y="302233"/>
                    <a:pt x="4407087" y="311538"/>
                    <a:pt x="4391366" y="320842"/>
                  </a:cubicBezTo>
                  <a:cubicBezTo>
                    <a:pt x="4391045" y="311217"/>
                    <a:pt x="4390083" y="292929"/>
                    <a:pt x="4388799" y="268866"/>
                  </a:cubicBezTo>
                  <a:cubicBezTo>
                    <a:pt x="4423451" y="262449"/>
                    <a:pt x="4455855" y="256674"/>
                    <a:pt x="4506228" y="247369"/>
                  </a:cubicBezTo>
                  <a:cubicBezTo>
                    <a:pt x="4484411" y="308650"/>
                    <a:pt x="4467406" y="355493"/>
                    <a:pt x="4450080" y="403940"/>
                  </a:cubicBezTo>
                  <a:cubicBezTo>
                    <a:pt x="4471898" y="397203"/>
                    <a:pt x="4520345" y="397203"/>
                    <a:pt x="4539595" y="373460"/>
                  </a:cubicBezTo>
                  <a:cubicBezTo>
                    <a:pt x="4565583" y="341376"/>
                    <a:pt x="4569434" y="291325"/>
                    <a:pt x="4582588" y="248974"/>
                  </a:cubicBezTo>
                  <a:cubicBezTo>
                    <a:pt x="4575209" y="246728"/>
                    <a:pt x="4568150" y="244482"/>
                    <a:pt x="4560771" y="242557"/>
                  </a:cubicBezTo>
                  <a:cubicBezTo>
                    <a:pt x="4554675" y="253786"/>
                    <a:pt x="4548579" y="265336"/>
                    <a:pt x="4536387" y="288437"/>
                  </a:cubicBezTo>
                  <a:cubicBezTo>
                    <a:pt x="4522590" y="231648"/>
                    <a:pt x="4511361" y="185447"/>
                    <a:pt x="4497565" y="128337"/>
                  </a:cubicBezTo>
                  <a:cubicBezTo>
                    <a:pt x="4537991" y="158496"/>
                    <a:pt x="4563017" y="177105"/>
                    <a:pt x="4588042" y="196035"/>
                  </a:cubicBezTo>
                  <a:cubicBezTo>
                    <a:pt x="4576492" y="117107"/>
                    <a:pt x="4585155" y="109086"/>
                    <a:pt x="4655098" y="121920"/>
                  </a:cubicBezTo>
                  <a:cubicBezTo>
                    <a:pt x="4681728" y="126733"/>
                    <a:pt x="4709642" y="126091"/>
                    <a:pt x="4738197" y="136679"/>
                  </a:cubicBezTo>
                  <a:cubicBezTo>
                    <a:pt x="4718946" y="139246"/>
                    <a:pt x="4699695" y="141812"/>
                    <a:pt x="4680445" y="144379"/>
                  </a:cubicBezTo>
                  <a:cubicBezTo>
                    <a:pt x="4680766" y="150154"/>
                    <a:pt x="4681086" y="155929"/>
                    <a:pt x="4681407" y="161704"/>
                  </a:cubicBezTo>
                  <a:cubicBezTo>
                    <a:pt x="4761297" y="161704"/>
                    <a:pt x="4841187" y="161704"/>
                    <a:pt x="4934873" y="161704"/>
                  </a:cubicBezTo>
                  <a:cubicBezTo>
                    <a:pt x="4914660" y="134433"/>
                    <a:pt x="4905997" y="122883"/>
                    <a:pt x="4883538" y="92403"/>
                  </a:cubicBezTo>
                  <a:cubicBezTo>
                    <a:pt x="4985566" y="104915"/>
                    <a:pt x="5061605" y="27272"/>
                    <a:pt x="5172938" y="73473"/>
                  </a:cubicBezTo>
                  <a:cubicBezTo>
                    <a:pt x="5122886" y="97536"/>
                    <a:pt x="5089198" y="113899"/>
                    <a:pt x="5050376" y="132508"/>
                  </a:cubicBezTo>
                  <a:cubicBezTo>
                    <a:pt x="5084706" y="148229"/>
                    <a:pt x="5113582" y="161384"/>
                    <a:pt x="5143741" y="174859"/>
                  </a:cubicBezTo>
                  <a:cubicBezTo>
                    <a:pt x="5177750" y="155929"/>
                    <a:pt x="5213043" y="136037"/>
                    <a:pt x="5246089" y="117749"/>
                  </a:cubicBezTo>
                  <a:cubicBezTo>
                    <a:pt x="5263415" y="127695"/>
                    <a:pt x="5282665" y="138925"/>
                    <a:pt x="5303520" y="151117"/>
                  </a:cubicBezTo>
                  <a:cubicBezTo>
                    <a:pt x="5273361" y="170688"/>
                    <a:pt x="5245127" y="196997"/>
                    <a:pt x="5212080" y="208547"/>
                  </a:cubicBezTo>
                  <a:cubicBezTo>
                    <a:pt x="5181279" y="219135"/>
                    <a:pt x="5145024" y="213681"/>
                    <a:pt x="5111336" y="215285"/>
                  </a:cubicBezTo>
                  <a:cubicBezTo>
                    <a:pt x="5111336" y="221060"/>
                    <a:pt x="5111336" y="226835"/>
                    <a:pt x="5111657" y="232611"/>
                  </a:cubicBezTo>
                  <a:cubicBezTo>
                    <a:pt x="5090160" y="222985"/>
                    <a:pt x="5068985" y="213360"/>
                    <a:pt x="5046205" y="203093"/>
                  </a:cubicBezTo>
                  <a:cubicBezTo>
                    <a:pt x="5060001" y="255070"/>
                    <a:pt x="5090481" y="273678"/>
                    <a:pt x="5143741" y="258599"/>
                  </a:cubicBezTo>
                  <a:cubicBezTo>
                    <a:pt x="5188017" y="246407"/>
                    <a:pt x="5230689" y="228760"/>
                    <a:pt x="5276891" y="212398"/>
                  </a:cubicBezTo>
                  <a:cubicBezTo>
                    <a:pt x="5273040" y="221702"/>
                    <a:pt x="5267265" y="236140"/>
                    <a:pt x="5261811" y="249936"/>
                  </a:cubicBezTo>
                  <a:cubicBezTo>
                    <a:pt x="5325017" y="262449"/>
                    <a:pt x="5348438" y="297421"/>
                    <a:pt x="5315392" y="335280"/>
                  </a:cubicBezTo>
                  <a:cubicBezTo>
                    <a:pt x="5319883" y="338488"/>
                    <a:pt x="5324375" y="341697"/>
                    <a:pt x="5328867" y="344905"/>
                  </a:cubicBezTo>
                  <a:cubicBezTo>
                    <a:pt x="5347476" y="318275"/>
                    <a:pt x="5366405" y="291646"/>
                    <a:pt x="5382768" y="268224"/>
                  </a:cubicBezTo>
                  <a:cubicBezTo>
                    <a:pt x="5357422" y="260524"/>
                    <a:pt x="5336246" y="254107"/>
                    <a:pt x="5315070" y="247690"/>
                  </a:cubicBezTo>
                  <a:cubicBezTo>
                    <a:pt x="5324375" y="238065"/>
                    <a:pt x="5334000" y="228440"/>
                    <a:pt x="5345872" y="216248"/>
                  </a:cubicBezTo>
                  <a:cubicBezTo>
                    <a:pt x="5334000" y="209189"/>
                    <a:pt x="5320204" y="200526"/>
                    <a:pt x="5306408" y="191864"/>
                  </a:cubicBezTo>
                  <a:cubicBezTo>
                    <a:pt x="5316354" y="177105"/>
                    <a:pt x="5326300" y="162667"/>
                    <a:pt x="5340738" y="141812"/>
                  </a:cubicBezTo>
                  <a:cubicBezTo>
                    <a:pt x="5370576" y="135395"/>
                    <a:pt x="5411002" y="127054"/>
                    <a:pt x="5456883" y="117428"/>
                  </a:cubicBezTo>
                  <a:cubicBezTo>
                    <a:pt x="5515276" y="163630"/>
                    <a:pt x="5586503" y="163630"/>
                    <a:pt x="5660297" y="134754"/>
                  </a:cubicBezTo>
                  <a:cubicBezTo>
                    <a:pt x="5668959" y="131224"/>
                    <a:pt x="5673451" y="117749"/>
                    <a:pt x="5679868" y="108765"/>
                  </a:cubicBezTo>
                  <a:cubicBezTo>
                    <a:pt x="5669280" y="105236"/>
                    <a:pt x="5658693" y="99140"/>
                    <a:pt x="5648105" y="98499"/>
                  </a:cubicBezTo>
                  <a:cubicBezTo>
                    <a:pt x="5623721" y="96894"/>
                    <a:pt x="5599337" y="97857"/>
                    <a:pt x="5574632" y="90477"/>
                  </a:cubicBezTo>
                  <a:cubicBezTo>
                    <a:pt x="5699439" y="37539"/>
                    <a:pt x="5847348" y="108124"/>
                    <a:pt x="5959642" y="0"/>
                  </a:cubicBezTo>
                  <a:cubicBezTo>
                    <a:pt x="5962209" y="5133"/>
                    <a:pt x="5964776" y="10267"/>
                    <a:pt x="5967343" y="15400"/>
                  </a:cubicBezTo>
                  <a:cubicBezTo>
                    <a:pt x="5959001" y="26630"/>
                    <a:pt x="5950659" y="37539"/>
                    <a:pt x="5941675" y="49731"/>
                  </a:cubicBezTo>
                  <a:cubicBezTo>
                    <a:pt x="5963171" y="59677"/>
                    <a:pt x="5984668" y="69623"/>
                    <a:pt x="6006164" y="79569"/>
                  </a:cubicBezTo>
                  <a:cubicBezTo>
                    <a:pt x="5910874" y="107803"/>
                    <a:pt x="5805638" y="61602"/>
                    <a:pt x="5712915" y="135716"/>
                  </a:cubicBezTo>
                  <a:cubicBezTo>
                    <a:pt x="5740186" y="152400"/>
                    <a:pt x="5758154" y="163309"/>
                    <a:pt x="5776121" y="174538"/>
                  </a:cubicBezTo>
                  <a:cubicBezTo>
                    <a:pt x="5752378" y="209510"/>
                    <a:pt x="5729278" y="242878"/>
                    <a:pt x="5703611" y="280416"/>
                  </a:cubicBezTo>
                  <a:cubicBezTo>
                    <a:pt x="5724465" y="300629"/>
                    <a:pt x="5748528" y="323409"/>
                    <a:pt x="5770345" y="344264"/>
                  </a:cubicBezTo>
                  <a:cubicBezTo>
                    <a:pt x="5754945" y="305763"/>
                    <a:pt x="5873657" y="320521"/>
                    <a:pt x="5818793" y="247048"/>
                  </a:cubicBezTo>
                  <a:cubicBezTo>
                    <a:pt x="5835477" y="236461"/>
                    <a:pt x="5851198" y="221381"/>
                    <a:pt x="5869486" y="216248"/>
                  </a:cubicBezTo>
                  <a:cubicBezTo>
                    <a:pt x="5891624" y="210152"/>
                    <a:pt x="5916329" y="212398"/>
                    <a:pt x="5940071" y="211114"/>
                  </a:cubicBezTo>
                  <a:cubicBezTo>
                    <a:pt x="5939108" y="202772"/>
                    <a:pt x="5937825" y="194430"/>
                    <a:pt x="5936863" y="185768"/>
                  </a:cubicBezTo>
                  <a:cubicBezTo>
                    <a:pt x="5892265" y="194110"/>
                    <a:pt x="5847989" y="202451"/>
                    <a:pt x="5803392" y="210793"/>
                  </a:cubicBezTo>
                  <a:cubicBezTo>
                    <a:pt x="5783179" y="123845"/>
                    <a:pt x="5804676" y="105878"/>
                    <a:pt x="5940392" y="113578"/>
                  </a:cubicBezTo>
                  <a:cubicBezTo>
                    <a:pt x="5934296" y="124808"/>
                    <a:pt x="5929804" y="133791"/>
                    <a:pt x="5929804" y="133791"/>
                  </a:cubicBezTo>
                  <a:cubicBezTo>
                    <a:pt x="5950338" y="154325"/>
                    <a:pt x="5977931" y="170046"/>
                    <a:pt x="5987235" y="193147"/>
                  </a:cubicBezTo>
                  <a:cubicBezTo>
                    <a:pt x="6002314" y="230686"/>
                    <a:pt x="5982422" y="251861"/>
                    <a:pt x="5940392" y="257957"/>
                  </a:cubicBezTo>
                  <a:cubicBezTo>
                    <a:pt x="5932371" y="259240"/>
                    <a:pt x="5929804" y="296137"/>
                    <a:pt x="5924029" y="319559"/>
                  </a:cubicBezTo>
                  <a:cubicBezTo>
                    <a:pt x="5945846" y="316992"/>
                    <a:pt x="5966059" y="314425"/>
                    <a:pt x="5986272" y="311859"/>
                  </a:cubicBezTo>
                  <a:cubicBezTo>
                    <a:pt x="5987556" y="315067"/>
                    <a:pt x="5988839" y="318275"/>
                    <a:pt x="5990122" y="321163"/>
                  </a:cubicBezTo>
                  <a:cubicBezTo>
                    <a:pt x="5978893" y="327901"/>
                    <a:pt x="5967663" y="334959"/>
                    <a:pt x="5956113" y="341697"/>
                  </a:cubicBezTo>
                  <a:cubicBezTo>
                    <a:pt x="5957397" y="345547"/>
                    <a:pt x="5958680" y="349397"/>
                    <a:pt x="5959963" y="353247"/>
                  </a:cubicBezTo>
                  <a:cubicBezTo>
                    <a:pt x="5999748" y="341697"/>
                    <a:pt x="6039853" y="330467"/>
                    <a:pt x="6079637" y="319238"/>
                  </a:cubicBezTo>
                  <a:cubicBezTo>
                    <a:pt x="6081562" y="318596"/>
                    <a:pt x="6083808" y="318275"/>
                    <a:pt x="6086054" y="318596"/>
                  </a:cubicBezTo>
                  <a:cubicBezTo>
                    <a:pt x="6112363" y="322446"/>
                    <a:pt x="6140918" y="334959"/>
                    <a:pt x="6164340" y="328542"/>
                  </a:cubicBezTo>
                  <a:cubicBezTo>
                    <a:pt x="6193857" y="320521"/>
                    <a:pt x="6219204" y="296779"/>
                    <a:pt x="6246475" y="279774"/>
                  </a:cubicBezTo>
                  <a:cubicBezTo>
                    <a:pt x="6251288" y="285870"/>
                    <a:pt x="6256100" y="291966"/>
                    <a:pt x="6260913" y="298383"/>
                  </a:cubicBezTo>
                  <a:cubicBezTo>
                    <a:pt x="6230433" y="325655"/>
                    <a:pt x="6199953" y="352926"/>
                    <a:pt x="6152789" y="394957"/>
                  </a:cubicBezTo>
                  <a:cubicBezTo>
                    <a:pt x="6207011" y="373139"/>
                    <a:pt x="6245513" y="358060"/>
                    <a:pt x="6280164" y="344264"/>
                  </a:cubicBezTo>
                  <a:cubicBezTo>
                    <a:pt x="6277597" y="317634"/>
                    <a:pt x="6280484" y="296137"/>
                    <a:pt x="6272463" y="280416"/>
                  </a:cubicBezTo>
                  <a:cubicBezTo>
                    <a:pt x="6252251" y="239990"/>
                    <a:pt x="6278880" y="230365"/>
                    <a:pt x="6306794" y="222023"/>
                  </a:cubicBezTo>
                  <a:cubicBezTo>
                    <a:pt x="6360053" y="205981"/>
                    <a:pt x="6413955" y="191222"/>
                    <a:pt x="6472990" y="174538"/>
                  </a:cubicBezTo>
                  <a:cubicBezTo>
                    <a:pt x="6446039" y="155608"/>
                    <a:pt x="6426468" y="141171"/>
                    <a:pt x="6406575" y="127054"/>
                  </a:cubicBezTo>
                  <a:cubicBezTo>
                    <a:pt x="6408500" y="120957"/>
                    <a:pt x="6410746" y="114861"/>
                    <a:pt x="6412672" y="108765"/>
                  </a:cubicBezTo>
                  <a:cubicBezTo>
                    <a:pt x="6445077" y="115182"/>
                    <a:pt x="6477161" y="121920"/>
                    <a:pt x="6514699" y="129299"/>
                  </a:cubicBezTo>
                  <a:cubicBezTo>
                    <a:pt x="6515662" y="121920"/>
                    <a:pt x="6517587" y="106840"/>
                    <a:pt x="6519833" y="89515"/>
                  </a:cubicBezTo>
                  <a:cubicBezTo>
                    <a:pt x="6564109" y="83098"/>
                    <a:pt x="6611594" y="76040"/>
                    <a:pt x="6659078" y="68981"/>
                  </a:cubicBezTo>
                  <a:cubicBezTo>
                    <a:pt x="6659078" y="75719"/>
                    <a:pt x="6660683" y="81173"/>
                    <a:pt x="6658757" y="82456"/>
                  </a:cubicBezTo>
                  <a:cubicBezTo>
                    <a:pt x="6641111" y="96573"/>
                    <a:pt x="6623144" y="110049"/>
                    <a:pt x="6605177" y="123845"/>
                  </a:cubicBezTo>
                  <a:cubicBezTo>
                    <a:pt x="6632769" y="127374"/>
                    <a:pt x="6660683" y="135075"/>
                    <a:pt x="6687633" y="133470"/>
                  </a:cubicBezTo>
                  <a:cubicBezTo>
                    <a:pt x="6720680" y="131545"/>
                    <a:pt x="6753085" y="121599"/>
                    <a:pt x="6786773" y="122562"/>
                  </a:cubicBezTo>
                  <a:cubicBezTo>
                    <a:pt x="6694691" y="171009"/>
                    <a:pt x="6595552" y="176142"/>
                    <a:pt x="6481331" y="198280"/>
                  </a:cubicBezTo>
                  <a:cubicBezTo>
                    <a:pt x="6450210" y="225873"/>
                    <a:pt x="6401442" y="268866"/>
                    <a:pt x="6349465" y="315067"/>
                  </a:cubicBezTo>
                  <a:cubicBezTo>
                    <a:pt x="6362620" y="351001"/>
                    <a:pt x="6361337" y="340734"/>
                    <a:pt x="6497053" y="326938"/>
                  </a:cubicBezTo>
                  <a:cubicBezTo>
                    <a:pt x="6557371" y="320842"/>
                    <a:pt x="6599402" y="283624"/>
                    <a:pt x="6669024" y="266299"/>
                  </a:cubicBezTo>
                  <a:cubicBezTo>
                    <a:pt x="6650095" y="293891"/>
                    <a:pt x="6640790" y="307046"/>
                    <a:pt x="6632127" y="320200"/>
                  </a:cubicBezTo>
                  <a:cubicBezTo>
                    <a:pt x="6655870" y="339451"/>
                    <a:pt x="6770089" y="299667"/>
                    <a:pt x="6792228" y="263411"/>
                  </a:cubicBezTo>
                  <a:cubicBezTo>
                    <a:pt x="6830087" y="297100"/>
                    <a:pt x="6907410" y="260203"/>
                    <a:pt x="6921206" y="339130"/>
                  </a:cubicBezTo>
                  <a:cubicBezTo>
                    <a:pt x="6934040" y="287795"/>
                    <a:pt x="6947194" y="235177"/>
                    <a:pt x="6960349" y="183522"/>
                  </a:cubicBezTo>
                  <a:cubicBezTo>
                    <a:pt x="6918961" y="180955"/>
                    <a:pt x="6871476" y="178388"/>
                    <a:pt x="6822708" y="175501"/>
                  </a:cubicBezTo>
                  <a:cubicBezTo>
                    <a:pt x="6828804" y="152400"/>
                    <a:pt x="6833937" y="134112"/>
                    <a:pt x="6838108" y="117749"/>
                  </a:cubicBezTo>
                  <a:cubicBezTo>
                    <a:pt x="6868267" y="119353"/>
                    <a:pt x="6900030" y="121278"/>
                    <a:pt x="6945269" y="123845"/>
                  </a:cubicBezTo>
                  <a:cubicBezTo>
                    <a:pt x="6925698" y="112936"/>
                    <a:pt x="6917356" y="108445"/>
                    <a:pt x="6905164" y="101707"/>
                  </a:cubicBezTo>
                  <a:cubicBezTo>
                    <a:pt x="6916714" y="92082"/>
                    <a:pt x="6926660" y="83740"/>
                    <a:pt x="6940457" y="72189"/>
                  </a:cubicBezTo>
                  <a:cubicBezTo>
                    <a:pt x="6919922" y="72189"/>
                    <a:pt x="6903880" y="72189"/>
                    <a:pt x="6877571" y="72189"/>
                  </a:cubicBezTo>
                  <a:cubicBezTo>
                    <a:pt x="6896180" y="52939"/>
                    <a:pt x="6908373" y="39784"/>
                    <a:pt x="6918318" y="29517"/>
                  </a:cubicBezTo>
                  <a:cubicBezTo>
                    <a:pt x="6972861" y="51656"/>
                    <a:pt x="7026443" y="73473"/>
                    <a:pt x="7076494" y="94007"/>
                  </a:cubicBezTo>
                  <a:cubicBezTo>
                    <a:pt x="7063018" y="99461"/>
                    <a:pt x="7043768" y="107161"/>
                    <a:pt x="7021309" y="116145"/>
                  </a:cubicBezTo>
                  <a:cubicBezTo>
                    <a:pt x="7069435" y="188014"/>
                    <a:pt x="7179805" y="100424"/>
                    <a:pt x="7222156" y="202772"/>
                  </a:cubicBezTo>
                  <a:cubicBezTo>
                    <a:pt x="7139379" y="197318"/>
                    <a:pt x="7065264" y="192184"/>
                    <a:pt x="6986979" y="187051"/>
                  </a:cubicBezTo>
                  <a:cubicBezTo>
                    <a:pt x="6991150" y="236140"/>
                    <a:pt x="7002058" y="249294"/>
                    <a:pt x="7051468" y="236782"/>
                  </a:cubicBezTo>
                  <a:cubicBezTo>
                    <a:pt x="7103445" y="223627"/>
                    <a:pt x="7160875" y="230686"/>
                    <a:pt x="7215740" y="232290"/>
                  </a:cubicBezTo>
                  <a:cubicBezTo>
                    <a:pt x="7226327" y="232611"/>
                    <a:pt x="7236273" y="247690"/>
                    <a:pt x="7257769" y="265657"/>
                  </a:cubicBezTo>
                  <a:cubicBezTo>
                    <a:pt x="7229535" y="265657"/>
                    <a:pt x="7217023" y="265657"/>
                    <a:pt x="7204830" y="265657"/>
                  </a:cubicBezTo>
                  <a:cubicBezTo>
                    <a:pt x="7206756" y="272716"/>
                    <a:pt x="7209002" y="279454"/>
                    <a:pt x="7210927" y="286512"/>
                  </a:cubicBezTo>
                  <a:cubicBezTo>
                    <a:pt x="7235632" y="277528"/>
                    <a:pt x="7260978" y="270791"/>
                    <a:pt x="7284078" y="258920"/>
                  </a:cubicBezTo>
                  <a:cubicBezTo>
                    <a:pt x="7292420" y="254749"/>
                    <a:pt x="7294346" y="238386"/>
                    <a:pt x="7297875" y="230365"/>
                  </a:cubicBezTo>
                  <a:cubicBezTo>
                    <a:pt x="7333488" y="242557"/>
                    <a:pt x="7364610" y="253144"/>
                    <a:pt x="7400544" y="265336"/>
                  </a:cubicBezTo>
                  <a:cubicBezTo>
                    <a:pt x="7397657" y="271432"/>
                    <a:pt x="7392203" y="282983"/>
                    <a:pt x="7383860" y="300629"/>
                  </a:cubicBezTo>
                  <a:cubicBezTo>
                    <a:pt x="7406641" y="309934"/>
                    <a:pt x="7429420" y="319559"/>
                    <a:pt x="7454125" y="329505"/>
                  </a:cubicBezTo>
                  <a:cubicBezTo>
                    <a:pt x="7465996" y="306725"/>
                    <a:pt x="7478509" y="285870"/>
                    <a:pt x="7487813" y="263732"/>
                  </a:cubicBezTo>
                  <a:cubicBezTo>
                    <a:pt x="7495193" y="245765"/>
                    <a:pt x="7498722" y="225873"/>
                    <a:pt x="7500326" y="220098"/>
                  </a:cubicBezTo>
                  <a:cubicBezTo>
                    <a:pt x="7570912" y="240952"/>
                    <a:pt x="7626096" y="257315"/>
                    <a:pt x="7691227" y="276566"/>
                  </a:cubicBezTo>
                  <a:cubicBezTo>
                    <a:pt x="7691227" y="253786"/>
                    <a:pt x="7698927" y="224269"/>
                    <a:pt x="7689623" y="216889"/>
                  </a:cubicBezTo>
                  <a:cubicBezTo>
                    <a:pt x="7673581" y="204376"/>
                    <a:pt x="7646630" y="205660"/>
                    <a:pt x="7624171" y="202451"/>
                  </a:cubicBezTo>
                  <a:cubicBezTo>
                    <a:pt x="7602675" y="199243"/>
                    <a:pt x="7581178" y="197639"/>
                    <a:pt x="7559682" y="195393"/>
                  </a:cubicBezTo>
                  <a:cubicBezTo>
                    <a:pt x="7562891" y="176463"/>
                    <a:pt x="7565778" y="157534"/>
                    <a:pt x="7566419" y="153683"/>
                  </a:cubicBezTo>
                  <a:cubicBezTo>
                    <a:pt x="7629946" y="160100"/>
                    <a:pt x="7688019" y="165555"/>
                    <a:pt x="7745771" y="171330"/>
                  </a:cubicBezTo>
                  <a:cubicBezTo>
                    <a:pt x="7748337" y="165234"/>
                    <a:pt x="7750904" y="159138"/>
                    <a:pt x="7753470" y="152721"/>
                  </a:cubicBezTo>
                  <a:cubicBezTo>
                    <a:pt x="7727483" y="141171"/>
                    <a:pt x="7701494" y="129620"/>
                    <a:pt x="7666843" y="113899"/>
                  </a:cubicBezTo>
                  <a:cubicBezTo>
                    <a:pt x="7749942" y="113899"/>
                    <a:pt x="7824697" y="113257"/>
                    <a:pt x="7899133" y="115182"/>
                  </a:cubicBezTo>
                  <a:cubicBezTo>
                    <a:pt x="7906192" y="115503"/>
                    <a:pt x="7912929" y="132508"/>
                    <a:pt x="7928009" y="153683"/>
                  </a:cubicBezTo>
                  <a:cubicBezTo>
                    <a:pt x="7860632" y="131866"/>
                    <a:pt x="7808014" y="128979"/>
                    <a:pt x="7755716" y="180955"/>
                  </a:cubicBezTo>
                  <a:cubicBezTo>
                    <a:pt x="7814430" y="185126"/>
                    <a:pt x="7860632" y="188014"/>
                    <a:pt x="7906512" y="191222"/>
                  </a:cubicBezTo>
                  <a:cubicBezTo>
                    <a:pt x="7907796" y="199885"/>
                    <a:pt x="7909079" y="208868"/>
                    <a:pt x="7910042" y="217531"/>
                  </a:cubicBezTo>
                  <a:cubicBezTo>
                    <a:pt x="7872503" y="225873"/>
                    <a:pt x="7832398" y="246728"/>
                    <a:pt x="7798388" y="239348"/>
                  </a:cubicBezTo>
                  <a:cubicBezTo>
                    <a:pt x="7752829" y="229402"/>
                    <a:pt x="7733578" y="248332"/>
                    <a:pt x="7715611" y="286512"/>
                  </a:cubicBezTo>
                  <a:cubicBezTo>
                    <a:pt x="7735824" y="276887"/>
                    <a:pt x="7755716" y="267262"/>
                    <a:pt x="7780100" y="255711"/>
                  </a:cubicBezTo>
                  <a:cubicBezTo>
                    <a:pt x="7797105" y="297421"/>
                    <a:pt x="7822451" y="287154"/>
                    <a:pt x="7850686" y="247690"/>
                  </a:cubicBezTo>
                  <a:cubicBezTo>
                    <a:pt x="7859669" y="284587"/>
                    <a:pt x="7866086" y="310254"/>
                    <a:pt x="7868653" y="321805"/>
                  </a:cubicBezTo>
                  <a:cubicBezTo>
                    <a:pt x="7915817" y="325013"/>
                    <a:pt x="7953034" y="327901"/>
                    <a:pt x="7987365" y="330147"/>
                  </a:cubicBezTo>
                  <a:cubicBezTo>
                    <a:pt x="7978701" y="309613"/>
                    <a:pt x="7969718" y="287795"/>
                    <a:pt x="7958168" y="260203"/>
                  </a:cubicBezTo>
                  <a:cubicBezTo>
                    <a:pt x="7989611" y="273358"/>
                    <a:pt x="8013994" y="283945"/>
                    <a:pt x="8042549" y="295816"/>
                  </a:cubicBezTo>
                  <a:cubicBezTo>
                    <a:pt x="8041266" y="198280"/>
                    <a:pt x="7961376" y="248011"/>
                    <a:pt x="7908758" y="218494"/>
                  </a:cubicBezTo>
                  <a:cubicBezTo>
                    <a:pt x="7979664" y="165555"/>
                    <a:pt x="8041266" y="229723"/>
                    <a:pt x="8105755" y="211435"/>
                  </a:cubicBezTo>
                  <a:cubicBezTo>
                    <a:pt x="8048966" y="278170"/>
                    <a:pt x="8094526" y="290041"/>
                    <a:pt x="8141048" y="301271"/>
                  </a:cubicBezTo>
                  <a:cubicBezTo>
                    <a:pt x="8107681" y="316992"/>
                    <a:pt x="8079446" y="365760"/>
                    <a:pt x="8030999" y="316671"/>
                  </a:cubicBezTo>
                  <a:cubicBezTo>
                    <a:pt x="8031320" y="345226"/>
                    <a:pt x="8032283" y="373460"/>
                    <a:pt x="8044474" y="395278"/>
                  </a:cubicBezTo>
                  <a:cubicBezTo>
                    <a:pt x="8049608" y="404261"/>
                    <a:pt x="8085863" y="406828"/>
                    <a:pt x="8097093" y="398165"/>
                  </a:cubicBezTo>
                  <a:cubicBezTo>
                    <a:pt x="8138802" y="366402"/>
                    <a:pt x="8182436" y="361910"/>
                    <a:pt x="8231205" y="370573"/>
                  </a:cubicBezTo>
                  <a:cubicBezTo>
                    <a:pt x="8238584" y="371856"/>
                    <a:pt x="8247888" y="360947"/>
                    <a:pt x="8269064" y="348114"/>
                  </a:cubicBezTo>
                  <a:cubicBezTo>
                    <a:pt x="8232488" y="348114"/>
                    <a:pt x="8210029" y="345226"/>
                    <a:pt x="8188211" y="348755"/>
                  </a:cubicBezTo>
                  <a:cubicBezTo>
                    <a:pt x="8148106" y="355172"/>
                    <a:pt x="8139122" y="333676"/>
                    <a:pt x="8139444" y="300950"/>
                  </a:cubicBezTo>
                  <a:cubicBezTo>
                    <a:pt x="8154523" y="295816"/>
                    <a:pt x="8169282" y="291004"/>
                    <a:pt x="8184362" y="285870"/>
                  </a:cubicBezTo>
                  <a:cubicBezTo>
                    <a:pt x="8163507" y="271432"/>
                    <a:pt x="8142652" y="256995"/>
                    <a:pt x="8113776" y="237102"/>
                  </a:cubicBezTo>
                  <a:cubicBezTo>
                    <a:pt x="8123723" y="232611"/>
                    <a:pt x="8136877" y="220739"/>
                    <a:pt x="8147786" y="222344"/>
                  </a:cubicBezTo>
                  <a:cubicBezTo>
                    <a:pt x="8174736" y="226835"/>
                    <a:pt x="8200082" y="239990"/>
                    <a:pt x="8227034" y="244803"/>
                  </a:cubicBezTo>
                  <a:cubicBezTo>
                    <a:pt x="8245322" y="248011"/>
                    <a:pt x="8265535" y="244803"/>
                    <a:pt x="8284144" y="241594"/>
                  </a:cubicBezTo>
                  <a:cubicBezTo>
                    <a:pt x="8307886" y="237744"/>
                    <a:pt x="8331307" y="228440"/>
                    <a:pt x="8355049" y="226835"/>
                  </a:cubicBezTo>
                  <a:cubicBezTo>
                    <a:pt x="8389059" y="224590"/>
                    <a:pt x="8423389" y="226515"/>
                    <a:pt x="8457719" y="227477"/>
                  </a:cubicBezTo>
                  <a:cubicBezTo>
                    <a:pt x="8471836" y="228119"/>
                    <a:pt x="8495578" y="227477"/>
                    <a:pt x="8498465" y="233894"/>
                  </a:cubicBezTo>
                  <a:cubicBezTo>
                    <a:pt x="8514829" y="274320"/>
                    <a:pt x="8603381" y="228119"/>
                    <a:pt x="8584451" y="306725"/>
                  </a:cubicBezTo>
                  <a:cubicBezTo>
                    <a:pt x="8561351" y="303838"/>
                    <a:pt x="8538250" y="297421"/>
                    <a:pt x="8515470" y="299346"/>
                  </a:cubicBezTo>
                  <a:cubicBezTo>
                    <a:pt x="8501674" y="300308"/>
                    <a:pt x="8485953" y="311217"/>
                    <a:pt x="8476969" y="322446"/>
                  </a:cubicBezTo>
                  <a:cubicBezTo>
                    <a:pt x="8472478" y="327901"/>
                    <a:pt x="8477611" y="349397"/>
                    <a:pt x="8484670" y="354531"/>
                  </a:cubicBezTo>
                  <a:cubicBezTo>
                    <a:pt x="8514187" y="376027"/>
                    <a:pt x="8572580" y="344584"/>
                    <a:pt x="8582205" y="304479"/>
                  </a:cubicBezTo>
                  <a:cubicBezTo>
                    <a:pt x="8584451" y="280416"/>
                    <a:pt x="8587018" y="256032"/>
                    <a:pt x="8589264" y="231969"/>
                  </a:cubicBezTo>
                  <a:cubicBezTo>
                    <a:pt x="8592152" y="201168"/>
                    <a:pt x="8595039" y="170367"/>
                    <a:pt x="8597926" y="139887"/>
                  </a:cubicBezTo>
                  <a:cubicBezTo>
                    <a:pt x="8605627" y="140850"/>
                    <a:pt x="8613007" y="141812"/>
                    <a:pt x="8620707" y="142775"/>
                  </a:cubicBezTo>
                  <a:cubicBezTo>
                    <a:pt x="8618140" y="158175"/>
                    <a:pt x="8615573" y="173576"/>
                    <a:pt x="8614931" y="177105"/>
                  </a:cubicBezTo>
                  <a:cubicBezTo>
                    <a:pt x="8651187" y="187693"/>
                    <a:pt x="8684554" y="196997"/>
                    <a:pt x="8718242" y="206622"/>
                  </a:cubicBezTo>
                  <a:cubicBezTo>
                    <a:pt x="8718242" y="211435"/>
                    <a:pt x="8718242" y="216568"/>
                    <a:pt x="8718242" y="221381"/>
                  </a:cubicBezTo>
                  <a:cubicBezTo>
                    <a:pt x="8690971" y="231006"/>
                    <a:pt x="8663699" y="240311"/>
                    <a:pt x="8636427" y="249936"/>
                  </a:cubicBezTo>
                  <a:cubicBezTo>
                    <a:pt x="8635786" y="256032"/>
                    <a:pt x="8635144" y="262449"/>
                    <a:pt x="8634503" y="268545"/>
                  </a:cubicBezTo>
                  <a:cubicBezTo>
                    <a:pt x="8655999" y="271112"/>
                    <a:pt x="8677495" y="276887"/>
                    <a:pt x="8698992" y="275283"/>
                  </a:cubicBezTo>
                  <a:cubicBezTo>
                    <a:pt x="8719846" y="273999"/>
                    <a:pt x="8740060" y="265336"/>
                    <a:pt x="8760273" y="259882"/>
                  </a:cubicBezTo>
                  <a:cubicBezTo>
                    <a:pt x="8760273" y="259882"/>
                    <a:pt x="8758669" y="258278"/>
                    <a:pt x="8758669" y="258278"/>
                  </a:cubicBezTo>
                  <a:cubicBezTo>
                    <a:pt x="8755781" y="269187"/>
                    <a:pt x="8753214" y="280095"/>
                    <a:pt x="8750326" y="291325"/>
                  </a:cubicBezTo>
                  <a:cubicBezTo>
                    <a:pt x="8770219" y="293891"/>
                    <a:pt x="8790111" y="298704"/>
                    <a:pt x="8810003" y="298062"/>
                  </a:cubicBezTo>
                  <a:cubicBezTo>
                    <a:pt x="8842409" y="296779"/>
                    <a:pt x="8874493" y="291966"/>
                    <a:pt x="8906898" y="288758"/>
                  </a:cubicBezTo>
                  <a:cubicBezTo>
                    <a:pt x="8909143" y="298062"/>
                    <a:pt x="8911710" y="307046"/>
                    <a:pt x="8913956" y="316350"/>
                  </a:cubicBezTo>
                  <a:cubicBezTo>
                    <a:pt x="8878984" y="330147"/>
                    <a:pt x="8844333" y="343943"/>
                    <a:pt x="8797491" y="362231"/>
                  </a:cubicBezTo>
                  <a:cubicBezTo>
                    <a:pt x="8848826" y="373139"/>
                    <a:pt x="8889572" y="384690"/>
                    <a:pt x="8913636" y="332713"/>
                  </a:cubicBezTo>
                  <a:cubicBezTo>
                    <a:pt x="8927752" y="302554"/>
                    <a:pt x="8944436" y="285229"/>
                    <a:pt x="8976520" y="305121"/>
                  </a:cubicBezTo>
                  <a:cubicBezTo>
                    <a:pt x="8991600" y="314425"/>
                    <a:pt x="9003471" y="329505"/>
                    <a:pt x="9021438" y="346189"/>
                  </a:cubicBezTo>
                  <a:cubicBezTo>
                    <a:pt x="9059298" y="338488"/>
                    <a:pt x="9112878" y="327901"/>
                    <a:pt x="9166459" y="316992"/>
                  </a:cubicBezTo>
                  <a:cubicBezTo>
                    <a:pt x="9167421" y="313142"/>
                    <a:pt x="9168384" y="309292"/>
                    <a:pt x="9169347" y="305442"/>
                  </a:cubicBezTo>
                  <a:cubicBezTo>
                    <a:pt x="9127316" y="296458"/>
                    <a:pt x="9085606" y="287475"/>
                    <a:pt x="9043577" y="278812"/>
                  </a:cubicBezTo>
                  <a:cubicBezTo>
                    <a:pt x="9043577" y="272716"/>
                    <a:pt x="9043577" y="266620"/>
                    <a:pt x="9043897" y="260524"/>
                  </a:cubicBezTo>
                  <a:cubicBezTo>
                    <a:pt x="9074057" y="260524"/>
                    <a:pt x="9104215" y="259882"/>
                    <a:pt x="9134375" y="260845"/>
                  </a:cubicBezTo>
                  <a:cubicBezTo>
                    <a:pt x="9147209" y="261486"/>
                    <a:pt x="9160042" y="265657"/>
                    <a:pt x="9172876" y="268224"/>
                  </a:cubicBezTo>
                  <a:cubicBezTo>
                    <a:pt x="9165497" y="256032"/>
                    <a:pt x="9158438" y="243840"/>
                    <a:pt x="9149775" y="229081"/>
                  </a:cubicBezTo>
                  <a:cubicBezTo>
                    <a:pt x="9180576" y="229081"/>
                    <a:pt x="9214586" y="229081"/>
                    <a:pt x="9248594" y="229081"/>
                  </a:cubicBezTo>
                  <a:cubicBezTo>
                    <a:pt x="9249878" y="232931"/>
                    <a:pt x="9250840" y="236782"/>
                    <a:pt x="9252124" y="240632"/>
                  </a:cubicBezTo>
                  <a:cubicBezTo>
                    <a:pt x="9242178" y="247369"/>
                    <a:pt x="9231911" y="254107"/>
                    <a:pt x="9213943" y="266299"/>
                  </a:cubicBezTo>
                  <a:cubicBezTo>
                    <a:pt x="9249557" y="268545"/>
                    <a:pt x="9279074" y="270470"/>
                    <a:pt x="9308592" y="272395"/>
                  </a:cubicBezTo>
                  <a:cubicBezTo>
                    <a:pt x="9308592" y="272395"/>
                    <a:pt x="9307309" y="271432"/>
                    <a:pt x="9307309" y="271432"/>
                  </a:cubicBezTo>
                  <a:cubicBezTo>
                    <a:pt x="9328163" y="281058"/>
                    <a:pt x="9349018" y="290362"/>
                    <a:pt x="9369873" y="299987"/>
                  </a:cubicBezTo>
                  <a:cubicBezTo>
                    <a:pt x="9348377" y="308971"/>
                    <a:pt x="9326559" y="317955"/>
                    <a:pt x="9301854" y="328222"/>
                  </a:cubicBezTo>
                  <a:cubicBezTo>
                    <a:pt x="9259503" y="308329"/>
                    <a:pt x="9213302" y="274962"/>
                    <a:pt x="9179934" y="350039"/>
                  </a:cubicBezTo>
                  <a:cubicBezTo>
                    <a:pt x="9174801" y="361910"/>
                    <a:pt x="9142716" y="363514"/>
                    <a:pt x="9122503" y="366723"/>
                  </a:cubicBezTo>
                  <a:cubicBezTo>
                    <a:pt x="9098120" y="370252"/>
                    <a:pt x="9072131" y="367043"/>
                    <a:pt x="9048710" y="373460"/>
                  </a:cubicBezTo>
                  <a:cubicBezTo>
                    <a:pt x="9035876" y="376990"/>
                    <a:pt x="9024968" y="392390"/>
                    <a:pt x="9016305" y="404903"/>
                  </a:cubicBezTo>
                  <a:cubicBezTo>
                    <a:pt x="9014380" y="407790"/>
                    <a:pt x="9025289" y="425758"/>
                    <a:pt x="9031706" y="426720"/>
                  </a:cubicBezTo>
                  <a:cubicBezTo>
                    <a:pt x="9047105" y="429287"/>
                    <a:pt x="9067319" y="431212"/>
                    <a:pt x="9078548" y="423512"/>
                  </a:cubicBezTo>
                  <a:cubicBezTo>
                    <a:pt x="9165497" y="363835"/>
                    <a:pt x="9181539" y="361589"/>
                    <a:pt x="9280037" y="413566"/>
                  </a:cubicBezTo>
                  <a:cubicBezTo>
                    <a:pt x="9244423" y="433137"/>
                    <a:pt x="9213623" y="450142"/>
                    <a:pt x="9187956" y="464259"/>
                  </a:cubicBezTo>
                  <a:cubicBezTo>
                    <a:pt x="9236723" y="471638"/>
                    <a:pt x="9289021" y="469071"/>
                    <a:pt x="9331372" y="488322"/>
                  </a:cubicBezTo>
                  <a:cubicBezTo>
                    <a:pt x="9381744" y="511102"/>
                    <a:pt x="9414470" y="499551"/>
                    <a:pt x="9451366" y="456238"/>
                  </a:cubicBezTo>
                  <a:cubicBezTo>
                    <a:pt x="9451366" y="476130"/>
                    <a:pt x="9451366" y="487038"/>
                    <a:pt x="9451366" y="500193"/>
                  </a:cubicBezTo>
                  <a:cubicBezTo>
                    <a:pt x="9487622" y="492493"/>
                    <a:pt x="9522594" y="479017"/>
                    <a:pt x="9557244" y="479659"/>
                  </a:cubicBezTo>
                  <a:cubicBezTo>
                    <a:pt x="9576174" y="479980"/>
                    <a:pt x="9602483" y="500193"/>
                    <a:pt x="9611467" y="518481"/>
                  </a:cubicBezTo>
                  <a:cubicBezTo>
                    <a:pt x="9628151" y="551528"/>
                    <a:pt x="9654460" y="562436"/>
                    <a:pt x="9702586" y="538694"/>
                  </a:cubicBezTo>
                  <a:cubicBezTo>
                    <a:pt x="9678202" y="533561"/>
                    <a:pt x="9658310" y="529390"/>
                    <a:pt x="9638739" y="525219"/>
                  </a:cubicBezTo>
                  <a:cubicBezTo>
                    <a:pt x="9640343" y="516877"/>
                    <a:pt x="9642267" y="508535"/>
                    <a:pt x="9643872" y="499872"/>
                  </a:cubicBezTo>
                  <a:cubicBezTo>
                    <a:pt x="9674031" y="506289"/>
                    <a:pt x="9704190" y="512706"/>
                    <a:pt x="9747183" y="522010"/>
                  </a:cubicBezTo>
                  <a:cubicBezTo>
                    <a:pt x="9729216" y="505006"/>
                    <a:pt x="9713174" y="490247"/>
                    <a:pt x="9696169" y="474526"/>
                  </a:cubicBezTo>
                  <a:cubicBezTo>
                    <a:pt x="9695849" y="475488"/>
                    <a:pt x="9698094" y="468430"/>
                    <a:pt x="9698736" y="468430"/>
                  </a:cubicBezTo>
                  <a:cubicBezTo>
                    <a:pt x="9763867" y="485434"/>
                    <a:pt x="9810068" y="462013"/>
                    <a:pt x="9858194" y="415170"/>
                  </a:cubicBezTo>
                  <a:cubicBezTo>
                    <a:pt x="9873916" y="399769"/>
                    <a:pt x="9931668" y="427041"/>
                    <a:pt x="9989740" y="438912"/>
                  </a:cubicBezTo>
                  <a:cubicBezTo>
                    <a:pt x="9937763" y="461371"/>
                    <a:pt x="9904075" y="475809"/>
                    <a:pt x="9853382" y="497626"/>
                  </a:cubicBezTo>
                  <a:cubicBezTo>
                    <a:pt x="9870065" y="470355"/>
                    <a:pt x="9876482" y="459767"/>
                    <a:pt x="9882579" y="449500"/>
                  </a:cubicBezTo>
                  <a:cubicBezTo>
                    <a:pt x="9880333" y="446612"/>
                    <a:pt x="9877766" y="444046"/>
                    <a:pt x="9875520" y="441158"/>
                  </a:cubicBezTo>
                  <a:cubicBezTo>
                    <a:pt x="9859799" y="455275"/>
                    <a:pt x="9843756" y="469713"/>
                    <a:pt x="9821619" y="489926"/>
                  </a:cubicBezTo>
                  <a:cubicBezTo>
                    <a:pt x="9890600" y="507572"/>
                    <a:pt x="9954127" y="523614"/>
                    <a:pt x="10017974" y="539977"/>
                  </a:cubicBezTo>
                  <a:cubicBezTo>
                    <a:pt x="10017011" y="546394"/>
                    <a:pt x="10016370" y="553132"/>
                    <a:pt x="10015407" y="559549"/>
                  </a:cubicBezTo>
                  <a:cubicBezTo>
                    <a:pt x="9985248" y="559549"/>
                    <a:pt x="9955089" y="559549"/>
                    <a:pt x="9914342" y="559549"/>
                  </a:cubicBezTo>
                  <a:cubicBezTo>
                    <a:pt x="9965998" y="586179"/>
                    <a:pt x="10009311" y="608638"/>
                    <a:pt x="10055512" y="632701"/>
                  </a:cubicBezTo>
                  <a:cubicBezTo>
                    <a:pt x="10100430" y="596446"/>
                    <a:pt x="10146311" y="637834"/>
                    <a:pt x="10188662" y="655801"/>
                  </a:cubicBezTo>
                  <a:cubicBezTo>
                    <a:pt x="10224276" y="670881"/>
                    <a:pt x="10243205" y="680827"/>
                    <a:pt x="10276893" y="649064"/>
                  </a:cubicBezTo>
                  <a:cubicBezTo>
                    <a:pt x="10319887" y="608317"/>
                    <a:pt x="10359350" y="641043"/>
                    <a:pt x="10408118" y="678581"/>
                  </a:cubicBezTo>
                  <a:cubicBezTo>
                    <a:pt x="10356141" y="678581"/>
                    <a:pt x="10318924" y="678581"/>
                    <a:pt x="10276252" y="678581"/>
                  </a:cubicBezTo>
                  <a:cubicBezTo>
                    <a:pt x="10307373" y="719328"/>
                    <a:pt x="10392396" y="684356"/>
                    <a:pt x="10370259" y="766492"/>
                  </a:cubicBezTo>
                  <a:cubicBezTo>
                    <a:pt x="10397851" y="754942"/>
                    <a:pt x="10423839" y="744033"/>
                    <a:pt x="10455282" y="730558"/>
                  </a:cubicBezTo>
                  <a:cubicBezTo>
                    <a:pt x="10455282" y="746600"/>
                    <a:pt x="10455282" y="757188"/>
                    <a:pt x="10455282" y="771946"/>
                  </a:cubicBezTo>
                  <a:cubicBezTo>
                    <a:pt x="10484478" y="765209"/>
                    <a:pt x="10512712" y="758792"/>
                    <a:pt x="10540947" y="752054"/>
                  </a:cubicBezTo>
                  <a:cubicBezTo>
                    <a:pt x="10539342" y="756225"/>
                    <a:pt x="10537417" y="760396"/>
                    <a:pt x="10535813" y="764567"/>
                  </a:cubicBezTo>
                  <a:cubicBezTo>
                    <a:pt x="10585864" y="785101"/>
                    <a:pt x="10635595" y="805956"/>
                    <a:pt x="10686288" y="825527"/>
                  </a:cubicBezTo>
                  <a:cubicBezTo>
                    <a:pt x="10704897" y="832585"/>
                    <a:pt x="10731526" y="830340"/>
                    <a:pt x="10742436" y="842852"/>
                  </a:cubicBezTo>
                  <a:cubicBezTo>
                    <a:pt x="10788316" y="895150"/>
                    <a:pt x="10825213" y="873653"/>
                    <a:pt x="10862751" y="834831"/>
                  </a:cubicBezTo>
                  <a:cubicBezTo>
                    <a:pt x="10865639" y="831944"/>
                    <a:pt x="10870451" y="830340"/>
                    <a:pt x="10874301" y="830019"/>
                  </a:cubicBezTo>
                  <a:cubicBezTo>
                    <a:pt x="10878152" y="829698"/>
                    <a:pt x="10882322" y="831944"/>
                    <a:pt x="10891947" y="834190"/>
                  </a:cubicBezTo>
                  <a:cubicBezTo>
                    <a:pt x="10884889" y="851515"/>
                    <a:pt x="10878152" y="867878"/>
                    <a:pt x="10867564" y="893545"/>
                  </a:cubicBezTo>
                  <a:cubicBezTo>
                    <a:pt x="10890664" y="894508"/>
                    <a:pt x="10910556" y="895470"/>
                    <a:pt x="10930770" y="896433"/>
                  </a:cubicBezTo>
                  <a:cubicBezTo>
                    <a:pt x="10927561" y="879749"/>
                    <a:pt x="10924353" y="863386"/>
                    <a:pt x="10919861" y="839965"/>
                  </a:cubicBezTo>
                  <a:cubicBezTo>
                    <a:pt x="10970875" y="853440"/>
                    <a:pt x="11021889" y="866595"/>
                    <a:pt x="11072582" y="879749"/>
                  </a:cubicBezTo>
                  <a:cubicBezTo>
                    <a:pt x="11072261" y="886487"/>
                    <a:pt x="11071619" y="892904"/>
                    <a:pt x="11071299" y="899641"/>
                  </a:cubicBezTo>
                  <a:cubicBezTo>
                    <a:pt x="11047236" y="902529"/>
                    <a:pt x="11023493" y="905096"/>
                    <a:pt x="10987880" y="909267"/>
                  </a:cubicBezTo>
                  <a:cubicBezTo>
                    <a:pt x="11021889" y="925950"/>
                    <a:pt x="11046914" y="937822"/>
                    <a:pt x="11071619" y="950014"/>
                  </a:cubicBezTo>
                  <a:cubicBezTo>
                    <a:pt x="11044027" y="895150"/>
                    <a:pt x="11176855" y="889374"/>
                    <a:pt x="11105307" y="825848"/>
                  </a:cubicBezTo>
                  <a:cubicBezTo>
                    <a:pt x="11148621" y="839323"/>
                    <a:pt x="11191293" y="856007"/>
                    <a:pt x="11235570" y="864670"/>
                  </a:cubicBezTo>
                  <a:cubicBezTo>
                    <a:pt x="11256103" y="868841"/>
                    <a:pt x="11294284" y="863707"/>
                    <a:pt x="11299097" y="852478"/>
                  </a:cubicBezTo>
                  <a:cubicBezTo>
                    <a:pt x="11309042" y="828735"/>
                    <a:pt x="11301984" y="797934"/>
                    <a:pt x="11301984" y="760396"/>
                  </a:cubicBezTo>
                  <a:cubicBezTo>
                    <a:pt x="11339843" y="773550"/>
                    <a:pt x="11387970" y="790555"/>
                    <a:pt x="11436417" y="806918"/>
                  </a:cubicBezTo>
                  <a:cubicBezTo>
                    <a:pt x="11460159" y="814939"/>
                    <a:pt x="11484864" y="820714"/>
                    <a:pt x="11508285" y="830340"/>
                  </a:cubicBezTo>
                  <a:cubicBezTo>
                    <a:pt x="11516307" y="833548"/>
                    <a:pt x="11521440" y="844777"/>
                    <a:pt x="11527857" y="852478"/>
                  </a:cubicBezTo>
                  <a:cubicBezTo>
                    <a:pt x="11518873" y="855365"/>
                    <a:pt x="11509890" y="858253"/>
                    <a:pt x="11500586" y="861461"/>
                  </a:cubicBezTo>
                  <a:cubicBezTo>
                    <a:pt x="11468501" y="851515"/>
                    <a:pt x="11437059" y="841569"/>
                    <a:pt x="11399841" y="829698"/>
                  </a:cubicBezTo>
                  <a:cubicBezTo>
                    <a:pt x="11403691" y="851194"/>
                    <a:pt x="11406899" y="868199"/>
                    <a:pt x="11409787" y="884562"/>
                  </a:cubicBezTo>
                  <a:cubicBezTo>
                    <a:pt x="11399199" y="885204"/>
                    <a:pt x="11389253" y="885524"/>
                    <a:pt x="11379307" y="886166"/>
                  </a:cubicBezTo>
                  <a:cubicBezTo>
                    <a:pt x="11378986" y="890337"/>
                    <a:pt x="11378666" y="894829"/>
                    <a:pt x="11378666" y="899000"/>
                  </a:cubicBezTo>
                  <a:cubicBezTo>
                    <a:pt x="11405616" y="902850"/>
                    <a:pt x="11432888" y="907021"/>
                    <a:pt x="11448609" y="909267"/>
                  </a:cubicBezTo>
                  <a:cubicBezTo>
                    <a:pt x="11470747" y="889374"/>
                    <a:pt x="11486148" y="875257"/>
                    <a:pt x="11501869" y="861461"/>
                  </a:cubicBezTo>
                  <a:cubicBezTo>
                    <a:pt x="11509569" y="897396"/>
                    <a:pt x="11487431" y="948089"/>
                    <a:pt x="11538124" y="958676"/>
                  </a:cubicBezTo>
                  <a:cubicBezTo>
                    <a:pt x="11561224" y="908625"/>
                    <a:pt x="11581438" y="864990"/>
                    <a:pt x="11601651" y="821356"/>
                  </a:cubicBezTo>
                  <a:cubicBezTo>
                    <a:pt x="11608709" y="824564"/>
                    <a:pt x="11615768" y="827773"/>
                    <a:pt x="11622826" y="830981"/>
                  </a:cubicBezTo>
                  <a:cubicBezTo>
                    <a:pt x="11618013" y="844777"/>
                    <a:pt x="11613201" y="858894"/>
                    <a:pt x="11608388" y="872691"/>
                  </a:cubicBezTo>
                  <a:cubicBezTo>
                    <a:pt x="11615768" y="875257"/>
                    <a:pt x="11620901" y="879107"/>
                    <a:pt x="11623147" y="877824"/>
                  </a:cubicBezTo>
                  <a:cubicBezTo>
                    <a:pt x="11669028" y="853440"/>
                    <a:pt x="11823352" y="885204"/>
                    <a:pt x="11840357" y="930442"/>
                  </a:cubicBezTo>
                  <a:cubicBezTo>
                    <a:pt x="11857362" y="976002"/>
                    <a:pt x="11875971" y="986910"/>
                    <a:pt x="11920889" y="972152"/>
                  </a:cubicBezTo>
                  <a:cubicBezTo>
                    <a:pt x="11939818" y="965735"/>
                    <a:pt x="11963881" y="975360"/>
                    <a:pt x="11987303" y="977927"/>
                  </a:cubicBezTo>
                  <a:cubicBezTo>
                    <a:pt x="11947839" y="1036641"/>
                    <a:pt x="11947839" y="1036641"/>
                    <a:pt x="12046017" y="1046908"/>
                  </a:cubicBezTo>
                  <a:cubicBezTo>
                    <a:pt x="12038958" y="1065838"/>
                    <a:pt x="12031900" y="1084126"/>
                    <a:pt x="12024841" y="1103055"/>
                  </a:cubicBezTo>
                  <a:cubicBezTo>
                    <a:pt x="11966448" y="1087655"/>
                    <a:pt x="11909338" y="1072896"/>
                    <a:pt x="11852228" y="1057817"/>
                  </a:cubicBezTo>
                  <a:cubicBezTo>
                    <a:pt x="11850624" y="1062950"/>
                    <a:pt x="11849341" y="1068404"/>
                    <a:pt x="11847737" y="1073538"/>
                  </a:cubicBezTo>
                  <a:cubicBezTo>
                    <a:pt x="11919605" y="1098243"/>
                    <a:pt x="11993078" y="1118456"/>
                    <a:pt x="12061738" y="1149578"/>
                  </a:cubicBezTo>
                  <a:cubicBezTo>
                    <a:pt x="12087405" y="1161128"/>
                    <a:pt x="12101843" y="1198025"/>
                    <a:pt x="12134569" y="1241018"/>
                  </a:cubicBezTo>
                  <a:cubicBezTo>
                    <a:pt x="12099918" y="1236526"/>
                    <a:pt x="12083234" y="1231713"/>
                    <a:pt x="12066551" y="1232355"/>
                  </a:cubicBezTo>
                  <a:cubicBezTo>
                    <a:pt x="12026445" y="1233959"/>
                    <a:pt x="11980565" y="1191608"/>
                    <a:pt x="11946556" y="1246472"/>
                  </a:cubicBezTo>
                  <a:lnTo>
                    <a:pt x="11948802" y="1244868"/>
                  </a:lnTo>
                  <a:cubicBezTo>
                    <a:pt x="11890088" y="1234922"/>
                    <a:pt x="11831373" y="1225296"/>
                    <a:pt x="11772659" y="1215350"/>
                  </a:cubicBezTo>
                  <a:cubicBezTo>
                    <a:pt x="11771376" y="1221125"/>
                    <a:pt x="11770093" y="1226900"/>
                    <a:pt x="11768809" y="1232676"/>
                  </a:cubicBezTo>
                  <a:cubicBezTo>
                    <a:pt x="11793514" y="1245830"/>
                    <a:pt x="11818219" y="1259305"/>
                    <a:pt x="11842924" y="1272460"/>
                  </a:cubicBezTo>
                  <a:lnTo>
                    <a:pt x="11844849" y="1271498"/>
                  </a:lnTo>
                  <a:cubicBezTo>
                    <a:pt x="11829449" y="1278235"/>
                    <a:pt x="11813727" y="1284652"/>
                    <a:pt x="11798326" y="1291390"/>
                  </a:cubicBezTo>
                  <a:cubicBezTo>
                    <a:pt x="11797043" y="1296523"/>
                    <a:pt x="11796081" y="1301657"/>
                    <a:pt x="11794798" y="1306790"/>
                  </a:cubicBezTo>
                  <a:cubicBezTo>
                    <a:pt x="11926022" y="1352350"/>
                    <a:pt x="12057567" y="1397588"/>
                    <a:pt x="12188792" y="1443148"/>
                  </a:cubicBezTo>
                  <a:cubicBezTo>
                    <a:pt x="12187188" y="1449886"/>
                    <a:pt x="12185904" y="1456944"/>
                    <a:pt x="12184300" y="1463682"/>
                  </a:cubicBezTo>
                  <a:cubicBezTo>
                    <a:pt x="12142270" y="1455661"/>
                    <a:pt x="12099918" y="1447319"/>
                    <a:pt x="12052754" y="1438335"/>
                  </a:cubicBezTo>
                  <a:cubicBezTo>
                    <a:pt x="12055000" y="1454378"/>
                    <a:pt x="12056604" y="1467532"/>
                    <a:pt x="12058530" y="1482291"/>
                  </a:cubicBezTo>
                  <a:cubicBezTo>
                    <a:pt x="12026767" y="1471382"/>
                    <a:pt x="11998211" y="1457907"/>
                    <a:pt x="11968373" y="1451811"/>
                  </a:cubicBezTo>
                  <a:cubicBezTo>
                    <a:pt x="11944310" y="1446998"/>
                    <a:pt x="11918322" y="1450848"/>
                    <a:pt x="11893296" y="1452132"/>
                  </a:cubicBezTo>
                  <a:cubicBezTo>
                    <a:pt x="11871479" y="1453094"/>
                    <a:pt x="11849982" y="1455661"/>
                    <a:pt x="11819823" y="1458228"/>
                  </a:cubicBezTo>
                  <a:cubicBezTo>
                    <a:pt x="11820785" y="1454057"/>
                    <a:pt x="11818540" y="1464324"/>
                    <a:pt x="11816294" y="1474591"/>
                  </a:cubicBezTo>
                  <a:cubicBezTo>
                    <a:pt x="11761109" y="1463682"/>
                    <a:pt x="11703036" y="1436090"/>
                    <a:pt x="11652664" y="1446677"/>
                  </a:cubicBezTo>
                  <a:cubicBezTo>
                    <a:pt x="11603575" y="1456944"/>
                    <a:pt x="11562507" y="1505712"/>
                    <a:pt x="11517590" y="1538117"/>
                  </a:cubicBezTo>
                  <a:cubicBezTo>
                    <a:pt x="11524328" y="1551272"/>
                    <a:pt x="11532027" y="1566672"/>
                    <a:pt x="11534274" y="1571806"/>
                  </a:cubicBezTo>
                  <a:cubicBezTo>
                    <a:pt x="11500906" y="1612232"/>
                    <a:pt x="11473634" y="1647204"/>
                    <a:pt x="11444117" y="1680250"/>
                  </a:cubicBezTo>
                  <a:cubicBezTo>
                    <a:pt x="11427754" y="1698538"/>
                    <a:pt x="11408824" y="1715543"/>
                    <a:pt x="11388611" y="1729660"/>
                  </a:cubicBezTo>
                  <a:cubicBezTo>
                    <a:pt x="11375136" y="1738964"/>
                    <a:pt x="11357490" y="1741210"/>
                    <a:pt x="11341448" y="1746986"/>
                  </a:cubicBezTo>
                  <a:cubicBezTo>
                    <a:pt x="11339202" y="1727414"/>
                    <a:pt x="11336956" y="1708164"/>
                    <a:pt x="11333427" y="1676721"/>
                  </a:cubicBezTo>
                  <a:cubicBezTo>
                    <a:pt x="11287546" y="1733831"/>
                    <a:pt x="11360057" y="1812437"/>
                    <a:pt x="11269900" y="1841634"/>
                  </a:cubicBezTo>
                  <a:cubicBezTo>
                    <a:pt x="11260274" y="1823667"/>
                    <a:pt x="11249686" y="1804416"/>
                    <a:pt x="11239741" y="1785808"/>
                  </a:cubicBezTo>
                  <a:cubicBezTo>
                    <a:pt x="11145092" y="1805058"/>
                    <a:pt x="11145092" y="1805058"/>
                    <a:pt x="11146055" y="1729018"/>
                  </a:cubicBezTo>
                  <a:cubicBezTo>
                    <a:pt x="11159209" y="1728056"/>
                    <a:pt x="11172364" y="1726773"/>
                    <a:pt x="11185839" y="1725810"/>
                  </a:cubicBezTo>
                  <a:cubicBezTo>
                    <a:pt x="11186802" y="1722602"/>
                    <a:pt x="11187765" y="1719393"/>
                    <a:pt x="11188726" y="1716185"/>
                  </a:cubicBezTo>
                  <a:cubicBezTo>
                    <a:pt x="11160172" y="1705918"/>
                    <a:pt x="11131296" y="1695972"/>
                    <a:pt x="11097608" y="1683780"/>
                  </a:cubicBezTo>
                  <a:cubicBezTo>
                    <a:pt x="11106912" y="1676080"/>
                    <a:pt x="11112687" y="1671267"/>
                    <a:pt x="11130975" y="1655866"/>
                  </a:cubicBezTo>
                  <a:cubicBezTo>
                    <a:pt x="11099853" y="1650091"/>
                    <a:pt x="11074507" y="1637578"/>
                    <a:pt x="11054294" y="1643033"/>
                  </a:cubicBezTo>
                  <a:cubicBezTo>
                    <a:pt x="10989163" y="1661321"/>
                    <a:pt x="10978575" y="1656508"/>
                    <a:pt x="10980821" y="1572768"/>
                  </a:cubicBezTo>
                  <a:cubicBezTo>
                    <a:pt x="10950341" y="1590735"/>
                    <a:pt x="10929807" y="1609665"/>
                    <a:pt x="10905744" y="1615440"/>
                  </a:cubicBezTo>
                  <a:cubicBezTo>
                    <a:pt x="10863714" y="1625707"/>
                    <a:pt x="10819758" y="1629557"/>
                    <a:pt x="10776444" y="1632445"/>
                  </a:cubicBezTo>
                  <a:cubicBezTo>
                    <a:pt x="10691421" y="1638220"/>
                    <a:pt x="10652920" y="1683459"/>
                    <a:pt x="10662867" y="1772332"/>
                  </a:cubicBezTo>
                  <a:cubicBezTo>
                    <a:pt x="10684042" y="1761423"/>
                    <a:pt x="10704576" y="1750836"/>
                    <a:pt x="10727035" y="1738964"/>
                  </a:cubicBezTo>
                  <a:cubicBezTo>
                    <a:pt x="10733773" y="1753402"/>
                    <a:pt x="10739547" y="1765594"/>
                    <a:pt x="10751740" y="1791903"/>
                  </a:cubicBezTo>
                  <a:cubicBezTo>
                    <a:pt x="10757515" y="1759178"/>
                    <a:pt x="10756552" y="1738964"/>
                    <a:pt x="10765215" y="1725168"/>
                  </a:cubicBezTo>
                  <a:cubicBezTo>
                    <a:pt x="10772916" y="1712655"/>
                    <a:pt x="10791525" y="1706560"/>
                    <a:pt x="10805641" y="1697576"/>
                  </a:cubicBezTo>
                  <a:cubicBezTo>
                    <a:pt x="10796016" y="1690838"/>
                    <a:pt x="10787353" y="1684421"/>
                    <a:pt x="10778370" y="1678325"/>
                  </a:cubicBezTo>
                  <a:cubicBezTo>
                    <a:pt x="10780295" y="1673513"/>
                    <a:pt x="10781899" y="1669021"/>
                    <a:pt x="10783824" y="1664208"/>
                  </a:cubicBezTo>
                  <a:cubicBezTo>
                    <a:pt x="10806604" y="1668700"/>
                    <a:pt x="10829383" y="1673192"/>
                    <a:pt x="10853768" y="1678325"/>
                  </a:cubicBezTo>
                  <a:cubicBezTo>
                    <a:pt x="10842217" y="1698218"/>
                    <a:pt x="10832913" y="1713618"/>
                    <a:pt x="10819438" y="1736398"/>
                  </a:cubicBezTo>
                  <a:cubicBezTo>
                    <a:pt x="10851842" y="1733510"/>
                    <a:pt x="10875264" y="1731585"/>
                    <a:pt x="10917936" y="1728056"/>
                  </a:cubicBezTo>
                  <a:cubicBezTo>
                    <a:pt x="10870772" y="1763349"/>
                    <a:pt x="10839330" y="1787091"/>
                    <a:pt x="10793129" y="1821742"/>
                  </a:cubicBezTo>
                  <a:cubicBezTo>
                    <a:pt x="10834838" y="1838426"/>
                    <a:pt x="10858901" y="1848051"/>
                    <a:pt x="10902535" y="1865697"/>
                  </a:cubicBezTo>
                  <a:cubicBezTo>
                    <a:pt x="10870451" y="1868906"/>
                    <a:pt x="10853768" y="1876285"/>
                    <a:pt x="10842538" y="1870831"/>
                  </a:cubicBezTo>
                  <a:cubicBezTo>
                    <a:pt x="10786070" y="1844201"/>
                    <a:pt x="10745644" y="1866018"/>
                    <a:pt x="10705539" y="1905482"/>
                  </a:cubicBezTo>
                  <a:cubicBezTo>
                    <a:pt x="10691101" y="1919599"/>
                    <a:pt x="10662225" y="1917353"/>
                    <a:pt x="10643616" y="1928582"/>
                  </a:cubicBezTo>
                  <a:cubicBezTo>
                    <a:pt x="10610890" y="1948154"/>
                    <a:pt x="10581052" y="1971896"/>
                    <a:pt x="10549930" y="1994034"/>
                  </a:cubicBezTo>
                  <a:cubicBezTo>
                    <a:pt x="10526509" y="2010718"/>
                    <a:pt x="10503729" y="2028364"/>
                    <a:pt x="10479345" y="2044086"/>
                  </a:cubicBezTo>
                  <a:cubicBezTo>
                    <a:pt x="10451432" y="2062053"/>
                    <a:pt x="10394322" y="2058202"/>
                    <a:pt x="10429293" y="2123013"/>
                  </a:cubicBezTo>
                  <a:cubicBezTo>
                    <a:pt x="10391113" y="2115633"/>
                    <a:pt x="10356141" y="2109216"/>
                    <a:pt x="10320849" y="2102479"/>
                  </a:cubicBezTo>
                  <a:cubicBezTo>
                    <a:pt x="10319244" y="2106971"/>
                    <a:pt x="10317961" y="2111462"/>
                    <a:pt x="10316357" y="2116275"/>
                  </a:cubicBezTo>
                  <a:cubicBezTo>
                    <a:pt x="10348120" y="2128467"/>
                    <a:pt x="10385659" y="2133921"/>
                    <a:pt x="10410043" y="2154776"/>
                  </a:cubicBezTo>
                  <a:cubicBezTo>
                    <a:pt x="10441485" y="2181727"/>
                    <a:pt x="10468757" y="2217982"/>
                    <a:pt x="10485120" y="2255841"/>
                  </a:cubicBezTo>
                  <a:cubicBezTo>
                    <a:pt x="10496350" y="2281509"/>
                    <a:pt x="10555063" y="2290492"/>
                    <a:pt x="10517525" y="2335089"/>
                  </a:cubicBezTo>
                  <a:cubicBezTo>
                    <a:pt x="10551213" y="2337977"/>
                    <a:pt x="10585223" y="2340865"/>
                    <a:pt x="10618911" y="2343752"/>
                  </a:cubicBezTo>
                  <a:cubicBezTo>
                    <a:pt x="10618590" y="2341185"/>
                    <a:pt x="10617949" y="2338619"/>
                    <a:pt x="10617627" y="2336052"/>
                  </a:cubicBezTo>
                  <a:cubicBezTo>
                    <a:pt x="10660621" y="2346640"/>
                    <a:pt x="10703613" y="2357227"/>
                    <a:pt x="10729922" y="2363644"/>
                  </a:cubicBezTo>
                  <a:cubicBezTo>
                    <a:pt x="10754948" y="2390916"/>
                    <a:pt x="10770027" y="2414979"/>
                    <a:pt x="10791525" y="2428775"/>
                  </a:cubicBezTo>
                  <a:cubicBezTo>
                    <a:pt x="10823288" y="2449630"/>
                    <a:pt x="10861789" y="2460539"/>
                    <a:pt x="10893873" y="2481072"/>
                  </a:cubicBezTo>
                  <a:cubicBezTo>
                    <a:pt x="10909594" y="2491019"/>
                    <a:pt x="10917294" y="2513478"/>
                    <a:pt x="10920823" y="2518932"/>
                  </a:cubicBezTo>
                  <a:cubicBezTo>
                    <a:pt x="10876548" y="2537541"/>
                    <a:pt x="10838047" y="2556150"/>
                    <a:pt x="10797941" y="2569625"/>
                  </a:cubicBezTo>
                  <a:cubicBezTo>
                    <a:pt x="10784145" y="2574117"/>
                    <a:pt x="10765536" y="2568662"/>
                    <a:pt x="10750457" y="2563529"/>
                  </a:cubicBezTo>
                  <a:cubicBezTo>
                    <a:pt x="10656129" y="2529840"/>
                    <a:pt x="10562764" y="2493265"/>
                    <a:pt x="10467794" y="2461180"/>
                  </a:cubicBezTo>
                  <a:cubicBezTo>
                    <a:pt x="10446940" y="2454122"/>
                    <a:pt x="10413572" y="2451555"/>
                    <a:pt x="10399776" y="2463426"/>
                  </a:cubicBezTo>
                  <a:cubicBezTo>
                    <a:pt x="10365766" y="2492623"/>
                    <a:pt x="10336891" y="2475618"/>
                    <a:pt x="10308336" y="2462785"/>
                  </a:cubicBezTo>
                  <a:cubicBezTo>
                    <a:pt x="10233901" y="2429738"/>
                    <a:pt x="10162353" y="2390274"/>
                    <a:pt x="10086634" y="2361398"/>
                  </a:cubicBezTo>
                  <a:cubicBezTo>
                    <a:pt x="10057116" y="2350169"/>
                    <a:pt x="10019257" y="2359473"/>
                    <a:pt x="9981719" y="2359473"/>
                  </a:cubicBezTo>
                  <a:cubicBezTo>
                    <a:pt x="9996156" y="2347602"/>
                    <a:pt x="10010274" y="2336052"/>
                    <a:pt x="10018295" y="2329314"/>
                  </a:cubicBezTo>
                  <a:cubicBezTo>
                    <a:pt x="9878408" y="2285038"/>
                    <a:pt x="9735633" y="2240120"/>
                    <a:pt x="9590612" y="2194240"/>
                  </a:cubicBezTo>
                  <a:cubicBezTo>
                    <a:pt x="9585479" y="2274771"/>
                    <a:pt x="9666973" y="2271242"/>
                    <a:pt x="9701623" y="2303326"/>
                  </a:cubicBezTo>
                  <a:cubicBezTo>
                    <a:pt x="9669539" y="2333485"/>
                    <a:pt x="9639380" y="2365569"/>
                    <a:pt x="9605050" y="2392199"/>
                  </a:cubicBezTo>
                  <a:cubicBezTo>
                    <a:pt x="9591575" y="2402787"/>
                    <a:pt x="9566228" y="2407600"/>
                    <a:pt x="9549866" y="2403108"/>
                  </a:cubicBezTo>
                  <a:cubicBezTo>
                    <a:pt x="9504627" y="2390595"/>
                    <a:pt x="9461954" y="2366853"/>
                    <a:pt x="9416395" y="2356586"/>
                  </a:cubicBezTo>
                  <a:cubicBezTo>
                    <a:pt x="9376611" y="2347602"/>
                    <a:pt x="9347414" y="2331239"/>
                    <a:pt x="9356076" y="2290813"/>
                  </a:cubicBezTo>
                  <a:cubicBezTo>
                    <a:pt x="9359606" y="2274450"/>
                    <a:pt x="9393615" y="2264183"/>
                    <a:pt x="9420245" y="2247179"/>
                  </a:cubicBezTo>
                  <a:cubicBezTo>
                    <a:pt x="9367306" y="2241724"/>
                    <a:pt x="9317255" y="2236591"/>
                    <a:pt x="9257578" y="2230495"/>
                  </a:cubicBezTo>
                  <a:cubicBezTo>
                    <a:pt x="9280037" y="2249425"/>
                    <a:pt x="9297042" y="2264183"/>
                    <a:pt x="9314047" y="2278621"/>
                  </a:cubicBezTo>
                  <a:cubicBezTo>
                    <a:pt x="9312442" y="2283434"/>
                    <a:pt x="9311159" y="2288246"/>
                    <a:pt x="9309554" y="2293380"/>
                  </a:cubicBezTo>
                  <a:cubicBezTo>
                    <a:pt x="9251161" y="2282792"/>
                    <a:pt x="9193089" y="2272525"/>
                    <a:pt x="9134695" y="2261937"/>
                  </a:cubicBezTo>
                  <a:cubicBezTo>
                    <a:pt x="9110953" y="2242687"/>
                    <a:pt x="9089778" y="2212848"/>
                    <a:pt x="9063147" y="2206752"/>
                  </a:cubicBezTo>
                  <a:cubicBezTo>
                    <a:pt x="9018230" y="2196486"/>
                    <a:pt x="8969462" y="2201298"/>
                    <a:pt x="8922619" y="2199694"/>
                  </a:cubicBezTo>
                  <a:cubicBezTo>
                    <a:pt x="8911710" y="2180123"/>
                    <a:pt x="8900802" y="2160551"/>
                    <a:pt x="8889251" y="2140338"/>
                  </a:cubicBezTo>
                  <a:cubicBezTo>
                    <a:pt x="8902406" y="2133280"/>
                    <a:pt x="8915560" y="2126542"/>
                    <a:pt x="8928715" y="2119804"/>
                  </a:cubicBezTo>
                  <a:cubicBezTo>
                    <a:pt x="8926469" y="2115312"/>
                    <a:pt x="8924223" y="2111141"/>
                    <a:pt x="8921977" y="2106650"/>
                  </a:cubicBezTo>
                  <a:cubicBezTo>
                    <a:pt x="8894385" y="2120125"/>
                    <a:pt x="8866472" y="2133280"/>
                    <a:pt x="8831179" y="2150284"/>
                  </a:cubicBezTo>
                  <a:cubicBezTo>
                    <a:pt x="8835992" y="2123333"/>
                    <a:pt x="8838879" y="2106008"/>
                    <a:pt x="8843692" y="2079378"/>
                  </a:cubicBezTo>
                  <a:cubicBezTo>
                    <a:pt x="8825404" y="2084191"/>
                    <a:pt x="8800057" y="2086437"/>
                    <a:pt x="8799737" y="2091249"/>
                  </a:cubicBezTo>
                  <a:cubicBezTo>
                    <a:pt x="8793320" y="2152209"/>
                    <a:pt x="8757386" y="2136488"/>
                    <a:pt x="8720489" y="2125900"/>
                  </a:cubicBezTo>
                  <a:cubicBezTo>
                    <a:pt x="8694179" y="2118200"/>
                    <a:pt x="8666907" y="2114671"/>
                    <a:pt x="8640278" y="2108896"/>
                  </a:cubicBezTo>
                  <a:cubicBezTo>
                    <a:pt x="8638994" y="2114029"/>
                    <a:pt x="8637711" y="2119163"/>
                    <a:pt x="8636427" y="2124296"/>
                  </a:cubicBezTo>
                  <a:cubicBezTo>
                    <a:pt x="8669154" y="2132959"/>
                    <a:pt x="8701559" y="2142263"/>
                    <a:pt x="8734284" y="2150605"/>
                  </a:cubicBezTo>
                  <a:cubicBezTo>
                    <a:pt x="8797491" y="2166647"/>
                    <a:pt x="8860697" y="2182689"/>
                    <a:pt x="8923902" y="2198411"/>
                  </a:cubicBezTo>
                  <a:cubicBezTo>
                    <a:pt x="8995129" y="2218945"/>
                    <a:pt x="9066036" y="2239478"/>
                    <a:pt x="9137262" y="2260012"/>
                  </a:cubicBezTo>
                  <a:cubicBezTo>
                    <a:pt x="9140792" y="2273808"/>
                    <a:pt x="9144642" y="2287926"/>
                    <a:pt x="9149454" y="2306534"/>
                  </a:cubicBezTo>
                  <a:cubicBezTo>
                    <a:pt x="9121220" y="2298513"/>
                    <a:pt x="9091703" y="2286963"/>
                    <a:pt x="9060902" y="2281830"/>
                  </a:cubicBezTo>
                  <a:cubicBezTo>
                    <a:pt x="9015984" y="2274129"/>
                    <a:pt x="8970103" y="2272846"/>
                    <a:pt x="8925185" y="2265787"/>
                  </a:cubicBezTo>
                  <a:cubicBezTo>
                    <a:pt x="8739418" y="2237232"/>
                    <a:pt x="8553971" y="2207394"/>
                    <a:pt x="8368525" y="2178518"/>
                  </a:cubicBezTo>
                  <a:cubicBezTo>
                    <a:pt x="8351521" y="2175952"/>
                    <a:pt x="8330986" y="2168572"/>
                    <a:pt x="8317511" y="2174989"/>
                  </a:cubicBezTo>
                  <a:cubicBezTo>
                    <a:pt x="8201687" y="2228249"/>
                    <a:pt x="8084579" y="2179481"/>
                    <a:pt x="7968435" y="2178198"/>
                  </a:cubicBezTo>
                  <a:cubicBezTo>
                    <a:pt x="7899775" y="2177556"/>
                    <a:pt x="7831114" y="2147397"/>
                    <a:pt x="7762775" y="2128467"/>
                  </a:cubicBezTo>
                  <a:cubicBezTo>
                    <a:pt x="7756037" y="2126542"/>
                    <a:pt x="7755716" y="2107291"/>
                    <a:pt x="7748337" y="2103120"/>
                  </a:cubicBezTo>
                  <a:cubicBezTo>
                    <a:pt x="7734861" y="2095420"/>
                    <a:pt x="7716895" y="2086757"/>
                    <a:pt x="7703420" y="2089966"/>
                  </a:cubicBezTo>
                  <a:cubicBezTo>
                    <a:pt x="7606204" y="2113067"/>
                    <a:pt x="7512197" y="2113708"/>
                    <a:pt x="7413378" y="2086757"/>
                  </a:cubicBezTo>
                  <a:cubicBezTo>
                    <a:pt x="7320975" y="2061732"/>
                    <a:pt x="7222798" y="2058523"/>
                    <a:pt x="7127508" y="2045048"/>
                  </a:cubicBezTo>
                  <a:cubicBezTo>
                    <a:pt x="7108578" y="2042481"/>
                    <a:pt x="7089969" y="2037989"/>
                    <a:pt x="7071039" y="2034460"/>
                  </a:cubicBezTo>
                  <a:cubicBezTo>
                    <a:pt x="7076815" y="2012643"/>
                    <a:pt x="7081306" y="1995317"/>
                    <a:pt x="7085798" y="1977671"/>
                  </a:cubicBezTo>
                  <a:cubicBezTo>
                    <a:pt x="7112428" y="1989542"/>
                    <a:pt x="7138095" y="2004622"/>
                    <a:pt x="7165688" y="2012322"/>
                  </a:cubicBezTo>
                  <a:cubicBezTo>
                    <a:pt x="7184617" y="2017776"/>
                    <a:pt x="7206435" y="2012964"/>
                    <a:pt x="7226969" y="2012964"/>
                  </a:cubicBezTo>
                  <a:cubicBezTo>
                    <a:pt x="7276378" y="2012643"/>
                    <a:pt x="7326109" y="2015530"/>
                    <a:pt x="7374877" y="2010718"/>
                  </a:cubicBezTo>
                  <a:cubicBezTo>
                    <a:pt x="7442254" y="2004301"/>
                    <a:pt x="7509310" y="1967404"/>
                    <a:pt x="7577007" y="2012001"/>
                  </a:cubicBezTo>
                  <a:cubicBezTo>
                    <a:pt x="7578933" y="2013285"/>
                    <a:pt x="7588878" y="2003018"/>
                    <a:pt x="7601392" y="1992751"/>
                  </a:cubicBezTo>
                  <a:cubicBezTo>
                    <a:pt x="7577970" y="1986013"/>
                    <a:pt x="7562569" y="1979917"/>
                    <a:pt x="7546527" y="1977029"/>
                  </a:cubicBezTo>
                  <a:cubicBezTo>
                    <a:pt x="7490060" y="1967725"/>
                    <a:pt x="7428778" y="1969971"/>
                    <a:pt x="7378085" y="1947833"/>
                  </a:cubicBezTo>
                  <a:cubicBezTo>
                    <a:pt x="7316162" y="1920882"/>
                    <a:pt x="7270603" y="1922807"/>
                    <a:pt x="7224402" y="1970933"/>
                  </a:cubicBezTo>
                  <a:cubicBezTo>
                    <a:pt x="7217344" y="1978313"/>
                    <a:pt x="7195847" y="1975746"/>
                    <a:pt x="7182371" y="1972859"/>
                  </a:cubicBezTo>
                  <a:cubicBezTo>
                    <a:pt x="7154458" y="1966762"/>
                    <a:pt x="7126866" y="1957458"/>
                    <a:pt x="7099274" y="1949758"/>
                  </a:cubicBezTo>
                  <a:cubicBezTo>
                    <a:pt x="7101841" y="1926657"/>
                    <a:pt x="7136491" y="1899065"/>
                    <a:pt x="7084194" y="1884306"/>
                  </a:cubicBezTo>
                  <a:cubicBezTo>
                    <a:pt x="7071039" y="1880456"/>
                    <a:pt x="7066868" y="1845163"/>
                    <a:pt x="7058206" y="1823346"/>
                  </a:cubicBezTo>
                  <a:cubicBezTo>
                    <a:pt x="7014571" y="1830084"/>
                    <a:pt x="6961953" y="1819496"/>
                    <a:pt x="6957140" y="1887514"/>
                  </a:cubicBezTo>
                  <a:cubicBezTo>
                    <a:pt x="6956819" y="1892327"/>
                    <a:pt x="6933719" y="1901311"/>
                    <a:pt x="6931473" y="1899065"/>
                  </a:cubicBezTo>
                  <a:cubicBezTo>
                    <a:pt x="6888801" y="1851901"/>
                    <a:pt x="6848696" y="1899707"/>
                    <a:pt x="6804099" y="1898744"/>
                  </a:cubicBezTo>
                  <a:cubicBezTo>
                    <a:pt x="6806666" y="1885269"/>
                    <a:pt x="6809874" y="1869868"/>
                    <a:pt x="6813724" y="1849655"/>
                  </a:cubicBezTo>
                  <a:cubicBezTo>
                    <a:pt x="6770411" y="1855109"/>
                    <a:pt x="6733514" y="1791583"/>
                    <a:pt x="6688596" y="1849976"/>
                  </a:cubicBezTo>
                  <a:cubicBezTo>
                    <a:pt x="6704638" y="1856072"/>
                    <a:pt x="6720359" y="1861847"/>
                    <a:pt x="6735759" y="1867622"/>
                  </a:cubicBezTo>
                  <a:cubicBezTo>
                    <a:pt x="6736401" y="1873397"/>
                    <a:pt x="6736722" y="1878852"/>
                    <a:pt x="6737364" y="1884627"/>
                  </a:cubicBezTo>
                  <a:cubicBezTo>
                    <a:pt x="6702392" y="1892648"/>
                    <a:pt x="6667100" y="1907728"/>
                    <a:pt x="6632769" y="1906444"/>
                  </a:cubicBezTo>
                  <a:cubicBezTo>
                    <a:pt x="6604535" y="1905482"/>
                    <a:pt x="6576943" y="1885269"/>
                    <a:pt x="6542291" y="1870831"/>
                  </a:cubicBezTo>
                  <a:cubicBezTo>
                    <a:pt x="6542291" y="1869227"/>
                    <a:pt x="6540687" y="1854147"/>
                    <a:pt x="6539083" y="1833613"/>
                  </a:cubicBezTo>
                  <a:cubicBezTo>
                    <a:pt x="6494807" y="1860564"/>
                    <a:pt x="6454381" y="1885269"/>
                    <a:pt x="6417484" y="1907407"/>
                  </a:cubicBezTo>
                  <a:cubicBezTo>
                    <a:pt x="6387646" y="1902273"/>
                    <a:pt x="6358128" y="1897140"/>
                    <a:pt x="6323477" y="1891044"/>
                  </a:cubicBezTo>
                  <a:cubicBezTo>
                    <a:pt x="6343049" y="1877889"/>
                    <a:pt x="6359733" y="1866339"/>
                    <a:pt x="6363262" y="1864093"/>
                  </a:cubicBezTo>
                  <a:cubicBezTo>
                    <a:pt x="6365508" y="1830405"/>
                    <a:pt x="6366791" y="1806983"/>
                    <a:pt x="6368716" y="1778107"/>
                  </a:cubicBezTo>
                  <a:cubicBezTo>
                    <a:pt x="6328611" y="1766557"/>
                    <a:pt x="6300377" y="1795112"/>
                    <a:pt x="6281126" y="1833934"/>
                  </a:cubicBezTo>
                  <a:cubicBezTo>
                    <a:pt x="6267651" y="1860885"/>
                    <a:pt x="6261555" y="1891044"/>
                    <a:pt x="6245513" y="1940453"/>
                  </a:cubicBezTo>
                  <a:cubicBezTo>
                    <a:pt x="6216958" y="1830405"/>
                    <a:pt x="6161773" y="1899386"/>
                    <a:pt x="6120384" y="1899065"/>
                  </a:cubicBezTo>
                  <a:cubicBezTo>
                    <a:pt x="6071937" y="1898744"/>
                    <a:pt x="6023490" y="1910294"/>
                    <a:pt x="5976968" y="1916390"/>
                  </a:cubicBezTo>
                  <a:cubicBezTo>
                    <a:pt x="5986593" y="1890402"/>
                    <a:pt x="5993973" y="1869868"/>
                    <a:pt x="6001673" y="1849655"/>
                  </a:cubicBezTo>
                  <a:cubicBezTo>
                    <a:pt x="5997502" y="1846768"/>
                    <a:pt x="5993331" y="1844201"/>
                    <a:pt x="5989160" y="1841313"/>
                  </a:cubicBezTo>
                  <a:cubicBezTo>
                    <a:pt x="5970551" y="1853505"/>
                    <a:pt x="5952263" y="1865697"/>
                    <a:pt x="5929804" y="1880135"/>
                  </a:cubicBezTo>
                  <a:cubicBezTo>
                    <a:pt x="5927558" y="1858639"/>
                    <a:pt x="5925312" y="1840351"/>
                    <a:pt x="5922104" y="1810833"/>
                  </a:cubicBezTo>
                  <a:cubicBezTo>
                    <a:pt x="5897399" y="1818533"/>
                    <a:pt x="5876544" y="1824950"/>
                    <a:pt x="5856011" y="1831367"/>
                  </a:cubicBezTo>
                  <a:cubicBezTo>
                    <a:pt x="5861144" y="1836180"/>
                    <a:pt x="5866277" y="1840992"/>
                    <a:pt x="5871731" y="1845805"/>
                  </a:cubicBezTo>
                  <a:cubicBezTo>
                    <a:pt x="5851198" y="1874039"/>
                    <a:pt x="5830664" y="1902594"/>
                    <a:pt x="5807884" y="1934036"/>
                  </a:cubicBezTo>
                  <a:cubicBezTo>
                    <a:pt x="5792484" y="1919599"/>
                    <a:pt x="5783500" y="1911257"/>
                    <a:pt x="5776762" y="1904519"/>
                  </a:cubicBezTo>
                  <a:cubicBezTo>
                    <a:pt x="5762324" y="1921524"/>
                    <a:pt x="5747886" y="1938528"/>
                    <a:pt x="5728957" y="1960667"/>
                  </a:cubicBezTo>
                  <a:cubicBezTo>
                    <a:pt x="5722219" y="1925695"/>
                    <a:pt x="5717727" y="1901311"/>
                    <a:pt x="5711952" y="1870831"/>
                  </a:cubicBezTo>
                  <a:cubicBezTo>
                    <a:pt x="5647463" y="1918636"/>
                    <a:pt x="5570782" y="1910936"/>
                    <a:pt x="5545756" y="1854789"/>
                  </a:cubicBezTo>
                  <a:cubicBezTo>
                    <a:pt x="5522335" y="1878210"/>
                    <a:pt x="5501159" y="1899065"/>
                    <a:pt x="5478058" y="1921845"/>
                  </a:cubicBezTo>
                  <a:cubicBezTo>
                    <a:pt x="5443407" y="1851901"/>
                    <a:pt x="5381164" y="1844842"/>
                    <a:pt x="5311220" y="1862810"/>
                  </a:cubicBezTo>
                  <a:cubicBezTo>
                    <a:pt x="5272399" y="1872756"/>
                    <a:pt x="5236143" y="1908048"/>
                    <a:pt x="5198605" y="1852863"/>
                  </a:cubicBezTo>
                  <a:cubicBezTo>
                    <a:pt x="5184809" y="1832330"/>
                    <a:pt x="5076685" y="1879173"/>
                    <a:pt x="5054868" y="1912861"/>
                  </a:cubicBezTo>
                  <a:cubicBezTo>
                    <a:pt x="5041392" y="1903556"/>
                    <a:pt x="5027917" y="1894252"/>
                    <a:pt x="5030484" y="1895856"/>
                  </a:cubicBezTo>
                  <a:cubicBezTo>
                    <a:pt x="5003212" y="1908369"/>
                    <a:pt x="4987491" y="1915749"/>
                    <a:pt x="4971449" y="1923128"/>
                  </a:cubicBezTo>
                  <a:cubicBezTo>
                    <a:pt x="4971449" y="1907728"/>
                    <a:pt x="4971449" y="1892006"/>
                    <a:pt x="4971449" y="1868585"/>
                  </a:cubicBezTo>
                  <a:cubicBezTo>
                    <a:pt x="4953802" y="1888156"/>
                    <a:pt x="4938081" y="1905802"/>
                    <a:pt x="4919793" y="1926336"/>
                  </a:cubicBezTo>
                  <a:cubicBezTo>
                    <a:pt x="4897655" y="1882060"/>
                    <a:pt x="4863966" y="1883664"/>
                    <a:pt x="4824824" y="1900990"/>
                  </a:cubicBezTo>
                  <a:cubicBezTo>
                    <a:pt x="4810065" y="1907407"/>
                    <a:pt x="4787285" y="1914465"/>
                    <a:pt x="4776377" y="1908048"/>
                  </a:cubicBezTo>
                  <a:cubicBezTo>
                    <a:pt x="4721513" y="1875002"/>
                    <a:pt x="4693599" y="1898423"/>
                    <a:pt x="4676274" y="1959704"/>
                  </a:cubicBezTo>
                  <a:cubicBezTo>
                    <a:pt x="4572000" y="1879173"/>
                    <a:pt x="4574567" y="2010397"/>
                    <a:pt x="4518420" y="2030610"/>
                  </a:cubicBezTo>
                  <a:cubicBezTo>
                    <a:pt x="4514891" y="2029648"/>
                    <a:pt x="4509436" y="2029648"/>
                    <a:pt x="4507832" y="2027081"/>
                  </a:cubicBezTo>
                  <a:cubicBezTo>
                    <a:pt x="4460026" y="1950720"/>
                    <a:pt x="4458101" y="1947512"/>
                    <a:pt x="4380778" y="1994355"/>
                  </a:cubicBezTo>
                  <a:cubicBezTo>
                    <a:pt x="4328481" y="2026118"/>
                    <a:pt x="4281959" y="2067507"/>
                    <a:pt x="4214903" y="2038952"/>
                  </a:cubicBezTo>
                  <a:cubicBezTo>
                    <a:pt x="4214261" y="2038631"/>
                    <a:pt x="4211053" y="2049540"/>
                    <a:pt x="4207524" y="2050823"/>
                  </a:cubicBezTo>
                  <a:cubicBezTo>
                    <a:pt x="4191481" y="2056277"/>
                    <a:pt x="4175119" y="2060128"/>
                    <a:pt x="4158756" y="2064619"/>
                  </a:cubicBezTo>
                  <a:cubicBezTo>
                    <a:pt x="4160039" y="2049861"/>
                    <a:pt x="4161322" y="2035423"/>
                    <a:pt x="4163247" y="2014568"/>
                  </a:cubicBezTo>
                  <a:cubicBezTo>
                    <a:pt x="4145601" y="2020664"/>
                    <a:pt x="4128596" y="2026760"/>
                    <a:pt x="4109667" y="2033498"/>
                  </a:cubicBezTo>
                  <a:cubicBezTo>
                    <a:pt x="4154264" y="2063978"/>
                    <a:pt x="4154264" y="2063978"/>
                    <a:pt x="4043573" y="2117558"/>
                  </a:cubicBezTo>
                  <a:cubicBezTo>
                    <a:pt x="4058011" y="2131034"/>
                    <a:pt x="4070524" y="2142905"/>
                    <a:pt x="4083358" y="2154776"/>
                  </a:cubicBezTo>
                  <a:cubicBezTo>
                    <a:pt x="4076941" y="2217661"/>
                    <a:pt x="3966892" y="2163760"/>
                    <a:pt x="3979726" y="2252633"/>
                  </a:cubicBezTo>
                  <a:cubicBezTo>
                    <a:pt x="3960796" y="2249745"/>
                    <a:pt x="3943150" y="2246858"/>
                    <a:pt x="3919086" y="2243008"/>
                  </a:cubicBezTo>
                  <a:cubicBezTo>
                    <a:pt x="3931599" y="2223436"/>
                    <a:pt x="3938979" y="2210923"/>
                    <a:pt x="3947641" y="2199373"/>
                  </a:cubicBezTo>
                  <a:cubicBezTo>
                    <a:pt x="3991918" y="2138413"/>
                    <a:pt x="3991918" y="2138413"/>
                    <a:pt x="3950529" y="2060128"/>
                  </a:cubicBezTo>
                  <a:cubicBezTo>
                    <a:pt x="3907857" y="2103441"/>
                    <a:pt x="3848822" y="2131675"/>
                    <a:pt x="3884756" y="2211565"/>
                  </a:cubicBezTo>
                  <a:cubicBezTo>
                    <a:pt x="3900478" y="2245895"/>
                    <a:pt x="3853956" y="2278621"/>
                    <a:pt x="3799091" y="2270921"/>
                  </a:cubicBezTo>
                  <a:cubicBezTo>
                    <a:pt x="3807434" y="2240762"/>
                    <a:pt x="3815455" y="2210923"/>
                    <a:pt x="3824438" y="2178198"/>
                  </a:cubicBezTo>
                  <a:cubicBezTo>
                    <a:pt x="3749361" y="2134884"/>
                    <a:pt x="3673321" y="2217661"/>
                    <a:pt x="3615891" y="2191352"/>
                  </a:cubicBezTo>
                  <a:cubicBezTo>
                    <a:pt x="3541135" y="2157022"/>
                    <a:pt x="3488196" y="2203544"/>
                    <a:pt x="3426914" y="2207394"/>
                  </a:cubicBezTo>
                  <a:cubicBezTo>
                    <a:pt x="3358575" y="2211565"/>
                    <a:pt x="3292482" y="2249425"/>
                    <a:pt x="3219009" y="2274771"/>
                  </a:cubicBezTo>
                  <a:cubicBezTo>
                    <a:pt x="3224463" y="2259371"/>
                    <a:pt x="3229276" y="2244933"/>
                    <a:pt x="3234409" y="2230816"/>
                  </a:cubicBezTo>
                  <a:lnTo>
                    <a:pt x="3234409" y="2231137"/>
                  </a:lnTo>
                  <a:cubicBezTo>
                    <a:pt x="3245960" y="2224399"/>
                    <a:pt x="3257189" y="2217340"/>
                    <a:pt x="3277402" y="2205469"/>
                  </a:cubicBezTo>
                  <a:cubicBezTo>
                    <a:pt x="3179545" y="2181727"/>
                    <a:pt x="3106714" y="2195202"/>
                    <a:pt x="3055700" y="2276375"/>
                  </a:cubicBezTo>
                  <a:cubicBezTo>
                    <a:pt x="3049925" y="2285680"/>
                    <a:pt x="3033883" y="2288888"/>
                    <a:pt x="3022654" y="2294984"/>
                  </a:cubicBezTo>
                  <a:cubicBezTo>
                    <a:pt x="3021691" y="2285359"/>
                    <a:pt x="3024258" y="2272846"/>
                    <a:pt x="3019124" y="2266750"/>
                  </a:cubicBezTo>
                  <a:cubicBezTo>
                    <a:pt x="3007895" y="2253274"/>
                    <a:pt x="2993136" y="2242687"/>
                    <a:pt x="2979340" y="2231778"/>
                  </a:cubicBezTo>
                  <a:cubicBezTo>
                    <a:pt x="2965865" y="2221190"/>
                    <a:pt x="2951427" y="2211886"/>
                    <a:pt x="2932818" y="2198731"/>
                  </a:cubicBezTo>
                  <a:cubicBezTo>
                    <a:pt x="2927363" y="2234666"/>
                    <a:pt x="2921909" y="2269317"/>
                    <a:pt x="2916134" y="2305893"/>
                  </a:cubicBezTo>
                  <a:cubicBezTo>
                    <a:pt x="2886937" y="2283434"/>
                    <a:pt x="2868970" y="2269317"/>
                    <a:pt x="2855816" y="2259371"/>
                  </a:cubicBezTo>
                  <a:cubicBezTo>
                    <a:pt x="2815069" y="2286321"/>
                    <a:pt x="2779776" y="2309422"/>
                    <a:pt x="2734537" y="2339260"/>
                  </a:cubicBezTo>
                  <a:cubicBezTo>
                    <a:pt x="2755071" y="2295626"/>
                    <a:pt x="2769188" y="2265467"/>
                    <a:pt x="2783305" y="2235307"/>
                  </a:cubicBezTo>
                  <a:cubicBezTo>
                    <a:pt x="2776888" y="2231778"/>
                    <a:pt x="2770793" y="2228570"/>
                    <a:pt x="2764376" y="2225040"/>
                  </a:cubicBezTo>
                  <a:cubicBezTo>
                    <a:pt x="2671011" y="2324501"/>
                    <a:pt x="2576362" y="2421717"/>
                    <a:pt x="2434229" y="2405354"/>
                  </a:cubicBezTo>
                  <a:cubicBezTo>
                    <a:pt x="2434229" y="2426850"/>
                    <a:pt x="2434229" y="2444497"/>
                    <a:pt x="2434229" y="2453480"/>
                  </a:cubicBezTo>
                  <a:cubicBezTo>
                    <a:pt x="2415620" y="2455084"/>
                    <a:pt x="2402787" y="2455405"/>
                    <a:pt x="2389953" y="2457330"/>
                  </a:cubicBezTo>
                  <a:cubicBezTo>
                    <a:pt x="2381932" y="2458613"/>
                    <a:pt x="2373269" y="2465351"/>
                    <a:pt x="2366532" y="2463426"/>
                  </a:cubicBezTo>
                  <a:cubicBezTo>
                    <a:pt x="2296267" y="2443855"/>
                    <a:pt x="2297550" y="2445459"/>
                    <a:pt x="2209640" y="2501927"/>
                  </a:cubicBezTo>
                  <a:cubicBezTo>
                    <a:pt x="2190389" y="2514119"/>
                    <a:pt x="2157663" y="2503531"/>
                    <a:pt x="2135525" y="2513478"/>
                  </a:cubicBezTo>
                  <a:cubicBezTo>
                    <a:pt x="2080340" y="2538182"/>
                    <a:pt x="2027722" y="2568342"/>
                    <a:pt x="1969650" y="2598822"/>
                  </a:cubicBezTo>
                  <a:cubicBezTo>
                    <a:pt x="1964195" y="2595292"/>
                    <a:pt x="1952324" y="2587592"/>
                    <a:pt x="1939811" y="2579571"/>
                  </a:cubicBezTo>
                  <a:cubicBezTo>
                    <a:pt x="1918315" y="2650477"/>
                    <a:pt x="1901310" y="2659461"/>
                    <a:pt x="1857355" y="2615826"/>
                  </a:cubicBezTo>
                  <a:cubicBezTo>
                    <a:pt x="1777786" y="2773681"/>
                    <a:pt x="1656187" y="2872179"/>
                    <a:pt x="1473628" y="2880521"/>
                  </a:cubicBezTo>
                  <a:cubicBezTo>
                    <a:pt x="1490633" y="2873463"/>
                    <a:pt x="1508920" y="2868329"/>
                    <a:pt x="1524000" y="2858383"/>
                  </a:cubicBezTo>
                  <a:cubicBezTo>
                    <a:pt x="1538438" y="2848758"/>
                    <a:pt x="1549667" y="2833999"/>
                    <a:pt x="1562501" y="2821807"/>
                  </a:cubicBezTo>
                  <a:cubicBezTo>
                    <a:pt x="1558009" y="2817957"/>
                    <a:pt x="1553517" y="2814107"/>
                    <a:pt x="1549347" y="2810577"/>
                  </a:cubicBezTo>
                  <a:cubicBezTo>
                    <a:pt x="1537155" y="2825336"/>
                    <a:pt x="1524642" y="2840095"/>
                    <a:pt x="1510846" y="2856779"/>
                  </a:cubicBezTo>
                  <a:cubicBezTo>
                    <a:pt x="1460153" y="2800631"/>
                    <a:pt x="1444110" y="2838170"/>
                    <a:pt x="1431918" y="2888221"/>
                  </a:cubicBezTo>
                  <a:cubicBezTo>
                    <a:pt x="1398551" y="2839453"/>
                    <a:pt x="1363900" y="2815390"/>
                    <a:pt x="1314811" y="2862875"/>
                  </a:cubicBezTo>
                  <a:cubicBezTo>
                    <a:pt x="1307753" y="2869612"/>
                    <a:pt x="1289144" y="2864479"/>
                    <a:pt x="1275668" y="2865121"/>
                  </a:cubicBezTo>
                  <a:cubicBezTo>
                    <a:pt x="1258343" y="2865762"/>
                    <a:pt x="1236205" y="2860629"/>
                    <a:pt x="1224975" y="2869291"/>
                  </a:cubicBezTo>
                  <a:cubicBezTo>
                    <a:pt x="1213425" y="2878275"/>
                    <a:pt x="1212462" y="2901055"/>
                    <a:pt x="1204120" y="2926081"/>
                  </a:cubicBezTo>
                  <a:cubicBezTo>
                    <a:pt x="1176849" y="2925760"/>
                    <a:pt x="1177811" y="2943727"/>
                    <a:pt x="1171074" y="2981907"/>
                  </a:cubicBezTo>
                  <a:cubicBezTo>
                    <a:pt x="1161769" y="3034846"/>
                    <a:pt x="1112360" y="3081368"/>
                    <a:pt x="1076104" y="3127569"/>
                  </a:cubicBezTo>
                  <a:cubicBezTo>
                    <a:pt x="1073538" y="3130778"/>
                    <a:pt x="1039528" y="3103827"/>
                    <a:pt x="1018032" y="3098373"/>
                  </a:cubicBezTo>
                  <a:cubicBezTo>
                    <a:pt x="984985" y="3089710"/>
                    <a:pt x="975039" y="2996666"/>
                    <a:pt x="919854" y="3077839"/>
                  </a:cubicBezTo>
                  <a:cubicBezTo>
                    <a:pt x="890979" y="3051851"/>
                    <a:pt x="868199" y="3026183"/>
                    <a:pt x="840606" y="3007575"/>
                  </a:cubicBezTo>
                  <a:cubicBezTo>
                    <a:pt x="823923" y="2996345"/>
                    <a:pt x="800180" y="2992495"/>
                    <a:pt x="779326" y="2991532"/>
                  </a:cubicBezTo>
                  <a:cubicBezTo>
                    <a:pt x="728953" y="2989607"/>
                    <a:pt x="685319" y="2941802"/>
                    <a:pt x="668314" y="2892713"/>
                  </a:cubicBezTo>
                  <a:cubicBezTo>
                    <a:pt x="657085" y="2860629"/>
                    <a:pt x="617300" y="2839453"/>
                    <a:pt x="594520" y="2810257"/>
                  </a:cubicBezTo>
                  <a:cubicBezTo>
                    <a:pt x="576874" y="2787477"/>
                    <a:pt x="565645" y="2759564"/>
                    <a:pt x="545752" y="2723950"/>
                  </a:cubicBezTo>
                  <a:cubicBezTo>
                    <a:pt x="544469" y="2722667"/>
                    <a:pt x="533240" y="2711437"/>
                    <a:pt x="522652" y="2700208"/>
                  </a:cubicBezTo>
                  <a:cubicBezTo>
                    <a:pt x="517197" y="2694432"/>
                    <a:pt x="513347" y="2685449"/>
                    <a:pt x="506610" y="2682240"/>
                  </a:cubicBezTo>
                  <a:cubicBezTo>
                    <a:pt x="427683" y="2642777"/>
                    <a:pt x="392069" y="2564491"/>
                    <a:pt x="344264" y="2498398"/>
                  </a:cubicBezTo>
                  <a:cubicBezTo>
                    <a:pt x="320200" y="2462464"/>
                    <a:pt x="304158" y="2421396"/>
                    <a:pt x="270149" y="2389312"/>
                  </a:cubicBezTo>
                  <a:cubicBezTo>
                    <a:pt x="272716" y="2361398"/>
                    <a:pt x="275603" y="2333485"/>
                    <a:pt x="276887" y="2320010"/>
                  </a:cubicBezTo>
                  <a:cubicBezTo>
                    <a:pt x="234215" y="2287284"/>
                    <a:pt x="191222" y="2265787"/>
                    <a:pt x="166838" y="2231137"/>
                  </a:cubicBezTo>
                  <a:cubicBezTo>
                    <a:pt x="150796" y="2208357"/>
                    <a:pt x="171330" y="2166968"/>
                    <a:pt x="141812" y="2136488"/>
                  </a:cubicBezTo>
                  <a:cubicBezTo>
                    <a:pt x="114541" y="2108575"/>
                    <a:pt x="98178" y="2070715"/>
                    <a:pt x="76040" y="2037669"/>
                  </a:cubicBezTo>
                  <a:cubicBezTo>
                    <a:pt x="51976" y="2001734"/>
                    <a:pt x="14759" y="1969329"/>
                    <a:pt x="6096" y="1930507"/>
                  </a:cubicBezTo>
                  <a:cubicBezTo>
                    <a:pt x="-3850" y="1887194"/>
                    <a:pt x="11550" y="1838105"/>
                    <a:pt x="26951" y="1793508"/>
                  </a:cubicBezTo>
                  <a:cubicBezTo>
                    <a:pt x="18288" y="1730302"/>
                    <a:pt x="9304" y="1667096"/>
                    <a:pt x="0" y="1599398"/>
                  </a:cubicBezTo>
                  <a:cubicBezTo>
                    <a:pt x="41709" y="1579506"/>
                    <a:pt x="48447" y="1538759"/>
                    <a:pt x="64810" y="1494483"/>
                  </a:cubicBezTo>
                  <a:cubicBezTo>
                    <a:pt x="94007" y="1416839"/>
                    <a:pt x="84702" y="1323474"/>
                    <a:pt x="159779" y="1260589"/>
                  </a:cubicBezTo>
                  <a:cubicBezTo>
                    <a:pt x="197960" y="1228825"/>
                    <a:pt x="216889" y="1174282"/>
                    <a:pt x="248332" y="1124231"/>
                  </a:cubicBezTo>
                  <a:cubicBezTo>
                    <a:pt x="376669" y="1103055"/>
                    <a:pt x="514952" y="1080276"/>
                    <a:pt x="653876" y="1057496"/>
                  </a:cubicBezTo>
                  <a:cubicBezTo>
                    <a:pt x="654197" y="1061346"/>
                    <a:pt x="653235" y="1052042"/>
                    <a:pt x="651310" y="1034074"/>
                  </a:cubicBezTo>
                  <a:cubicBezTo>
                    <a:pt x="682752" y="1045625"/>
                    <a:pt x="707778" y="1054929"/>
                    <a:pt x="732483" y="1064233"/>
                  </a:cubicBezTo>
                  <a:cubicBezTo>
                    <a:pt x="734087" y="1061667"/>
                    <a:pt x="735370" y="1058779"/>
                    <a:pt x="736974" y="1056212"/>
                  </a:cubicBezTo>
                  <a:cubicBezTo>
                    <a:pt x="725424" y="1048191"/>
                    <a:pt x="713874" y="1040491"/>
                    <a:pt x="697832" y="1029262"/>
                  </a:cubicBezTo>
                  <a:cubicBezTo>
                    <a:pt x="724141" y="1010974"/>
                    <a:pt x="746920" y="994932"/>
                    <a:pt x="769700" y="978889"/>
                  </a:cubicBezTo>
                  <a:cubicBezTo>
                    <a:pt x="775475" y="984985"/>
                    <a:pt x="780930" y="991402"/>
                    <a:pt x="786705" y="997498"/>
                  </a:cubicBezTo>
                  <a:cubicBezTo>
                    <a:pt x="777721" y="995252"/>
                    <a:pt x="769059" y="993327"/>
                    <a:pt x="760075" y="991081"/>
                  </a:cubicBezTo>
                  <a:cubicBezTo>
                    <a:pt x="761358" y="995573"/>
                    <a:pt x="762642" y="1000065"/>
                    <a:pt x="763925" y="1004557"/>
                  </a:cubicBezTo>
                  <a:cubicBezTo>
                    <a:pt x="779326" y="1008086"/>
                    <a:pt x="794405" y="1011295"/>
                    <a:pt x="824243" y="1017711"/>
                  </a:cubicBezTo>
                  <a:cubicBezTo>
                    <a:pt x="800180" y="1030224"/>
                    <a:pt x="788951" y="1036320"/>
                    <a:pt x="775155" y="1043379"/>
                  </a:cubicBezTo>
                  <a:cubicBezTo>
                    <a:pt x="778042" y="1045304"/>
                    <a:pt x="780609" y="1048512"/>
                    <a:pt x="783496" y="1048833"/>
                  </a:cubicBezTo>
                  <a:cubicBezTo>
                    <a:pt x="808201" y="1051079"/>
                    <a:pt x="834510" y="1059421"/>
                    <a:pt x="857290" y="1053646"/>
                  </a:cubicBezTo>
                  <a:cubicBezTo>
                    <a:pt x="938142" y="1033112"/>
                    <a:pt x="1018674" y="1009690"/>
                    <a:pt x="1097601" y="982740"/>
                  </a:cubicBezTo>
                  <a:cubicBezTo>
                    <a:pt x="1133856" y="970227"/>
                    <a:pt x="1164336" y="940068"/>
                    <a:pt x="1200912" y="928517"/>
                  </a:cubicBezTo>
                  <a:cubicBezTo>
                    <a:pt x="1275027" y="905096"/>
                    <a:pt x="1351387" y="889054"/>
                    <a:pt x="1427106" y="870124"/>
                  </a:cubicBezTo>
                  <a:cubicBezTo>
                    <a:pt x="1436731" y="898358"/>
                    <a:pt x="1446356" y="926592"/>
                    <a:pt x="1456302" y="954826"/>
                  </a:cubicBezTo>
                  <a:cubicBezTo>
                    <a:pt x="1462719" y="963168"/>
                    <a:pt x="1468815" y="971831"/>
                    <a:pt x="1475232" y="980173"/>
                  </a:cubicBezTo>
                  <a:cubicBezTo>
                    <a:pt x="1487103" y="955789"/>
                    <a:pt x="1498654" y="931405"/>
                    <a:pt x="1510525" y="907021"/>
                  </a:cubicBezTo>
                  <a:cubicBezTo>
                    <a:pt x="1512771" y="913438"/>
                    <a:pt x="1514696" y="920175"/>
                    <a:pt x="1516942" y="926592"/>
                  </a:cubicBezTo>
                  <a:cubicBezTo>
                    <a:pt x="1602286" y="860178"/>
                    <a:pt x="1722281" y="926271"/>
                    <a:pt x="1806341" y="826169"/>
                  </a:cubicBezTo>
                  <a:cubicBezTo>
                    <a:pt x="1786449" y="814618"/>
                    <a:pt x="1762707" y="790555"/>
                    <a:pt x="1750194" y="795368"/>
                  </a:cubicBezTo>
                  <a:cubicBezTo>
                    <a:pt x="1661000" y="830340"/>
                    <a:pt x="1574051" y="871407"/>
                    <a:pt x="1486141" y="909908"/>
                  </a:cubicBezTo>
                  <a:cubicBezTo>
                    <a:pt x="1481649" y="911833"/>
                    <a:pt x="1475874" y="910229"/>
                    <a:pt x="1465607" y="910229"/>
                  </a:cubicBezTo>
                  <a:cubicBezTo>
                    <a:pt x="1476515" y="893866"/>
                    <a:pt x="1484536" y="881674"/>
                    <a:pt x="1495766" y="864990"/>
                  </a:cubicBezTo>
                  <a:cubicBezTo>
                    <a:pt x="1467211" y="867878"/>
                    <a:pt x="1446356" y="869803"/>
                    <a:pt x="1425181" y="872049"/>
                  </a:cubicBezTo>
                  <a:cubicBezTo>
                    <a:pt x="1420689" y="857290"/>
                    <a:pt x="1416197" y="842852"/>
                    <a:pt x="1411384" y="827773"/>
                  </a:cubicBezTo>
                  <a:cubicBezTo>
                    <a:pt x="1449886" y="844777"/>
                    <a:pt x="1489670" y="864028"/>
                    <a:pt x="1516942" y="809485"/>
                  </a:cubicBezTo>
                  <a:cubicBezTo>
                    <a:pt x="1522717" y="807239"/>
                    <a:pt x="1528813" y="804993"/>
                    <a:pt x="1534909" y="802747"/>
                  </a:cubicBezTo>
                  <a:close/>
                  <a:moveTo>
                    <a:pt x="10499237" y="1646241"/>
                  </a:moveTo>
                  <a:cubicBezTo>
                    <a:pt x="10511429" y="1662604"/>
                    <a:pt x="10523621" y="1678646"/>
                    <a:pt x="10537097" y="1696293"/>
                  </a:cubicBezTo>
                  <a:cubicBezTo>
                    <a:pt x="10546080" y="1627632"/>
                    <a:pt x="10602228" y="1675117"/>
                    <a:pt x="10630141" y="1655225"/>
                  </a:cubicBezTo>
                  <a:cubicBezTo>
                    <a:pt x="10629499" y="1649129"/>
                    <a:pt x="10629178" y="1643033"/>
                    <a:pt x="10628537" y="1636937"/>
                  </a:cubicBezTo>
                  <a:cubicBezTo>
                    <a:pt x="10585864" y="1640787"/>
                    <a:pt x="10543513" y="1644316"/>
                    <a:pt x="10501162" y="1648166"/>
                  </a:cubicBezTo>
                  <a:cubicBezTo>
                    <a:pt x="10475495" y="1663888"/>
                    <a:pt x="10450148" y="1679930"/>
                    <a:pt x="10423518" y="1696293"/>
                  </a:cubicBezTo>
                  <a:cubicBezTo>
                    <a:pt x="10468116" y="1713297"/>
                    <a:pt x="10503729" y="1726773"/>
                    <a:pt x="10531000" y="1737040"/>
                  </a:cubicBezTo>
                  <a:cubicBezTo>
                    <a:pt x="10518488" y="1701426"/>
                    <a:pt x="10508862" y="1673834"/>
                    <a:pt x="10499237" y="1646241"/>
                  </a:cubicBezTo>
                  <a:close/>
                  <a:moveTo>
                    <a:pt x="6122309" y="733124"/>
                  </a:moveTo>
                  <a:cubicBezTo>
                    <a:pt x="6138672" y="720932"/>
                    <a:pt x="6162415" y="711628"/>
                    <a:pt x="6168832" y="695586"/>
                  </a:cubicBezTo>
                  <a:cubicBezTo>
                    <a:pt x="6174286" y="681790"/>
                    <a:pt x="6160169" y="659972"/>
                    <a:pt x="6154394" y="640722"/>
                  </a:cubicBezTo>
                  <a:cubicBezTo>
                    <a:pt x="6130009" y="656122"/>
                    <a:pt x="6114288" y="665748"/>
                    <a:pt x="6101455" y="673769"/>
                  </a:cubicBezTo>
                  <a:cubicBezTo>
                    <a:pt x="6109797" y="695907"/>
                    <a:pt x="6117176" y="715478"/>
                    <a:pt x="6124555" y="735370"/>
                  </a:cubicBezTo>
                  <a:cubicBezTo>
                    <a:pt x="6091829" y="759113"/>
                    <a:pt x="6059103" y="783176"/>
                    <a:pt x="6019319" y="812052"/>
                  </a:cubicBezTo>
                  <a:cubicBezTo>
                    <a:pt x="6049799" y="821035"/>
                    <a:pt x="6067124" y="826169"/>
                    <a:pt x="6096642" y="834831"/>
                  </a:cubicBezTo>
                  <a:cubicBezTo>
                    <a:pt x="6104342" y="804030"/>
                    <a:pt x="6113326" y="768738"/>
                    <a:pt x="6122309" y="733124"/>
                  </a:cubicBezTo>
                  <a:close/>
                  <a:moveTo>
                    <a:pt x="2348243" y="1396305"/>
                  </a:moveTo>
                  <a:cubicBezTo>
                    <a:pt x="2334447" y="1393738"/>
                    <a:pt x="2320651" y="1391492"/>
                    <a:pt x="2291134" y="1386038"/>
                  </a:cubicBezTo>
                  <a:cubicBezTo>
                    <a:pt x="2318405" y="1406251"/>
                    <a:pt x="2332843" y="1417160"/>
                    <a:pt x="2350168" y="1429994"/>
                  </a:cubicBezTo>
                  <a:cubicBezTo>
                    <a:pt x="2334768" y="1450848"/>
                    <a:pt x="2322255" y="1467853"/>
                    <a:pt x="2316480" y="1475874"/>
                  </a:cubicBezTo>
                  <a:cubicBezTo>
                    <a:pt x="2355944" y="1498654"/>
                    <a:pt x="2390915" y="1518867"/>
                    <a:pt x="2442250" y="1548063"/>
                  </a:cubicBezTo>
                  <a:cubicBezTo>
                    <a:pt x="2423641" y="1520792"/>
                    <a:pt x="2416262" y="1509562"/>
                    <a:pt x="2407920" y="1497691"/>
                  </a:cubicBezTo>
                  <a:cubicBezTo>
                    <a:pt x="2431983" y="1484537"/>
                    <a:pt x="2451234" y="1473949"/>
                    <a:pt x="2470805" y="1463682"/>
                  </a:cubicBezTo>
                  <a:cubicBezTo>
                    <a:pt x="2400862" y="1489670"/>
                    <a:pt x="2375194" y="1441544"/>
                    <a:pt x="2347923" y="1396305"/>
                  </a:cubicBezTo>
                  <a:cubicBezTo>
                    <a:pt x="2369419" y="1404647"/>
                    <a:pt x="2390595" y="1412989"/>
                    <a:pt x="2408562" y="1419727"/>
                  </a:cubicBezTo>
                  <a:cubicBezTo>
                    <a:pt x="2449950" y="1386038"/>
                    <a:pt x="2491660" y="1352029"/>
                    <a:pt x="2535294" y="1316415"/>
                  </a:cubicBezTo>
                  <a:cubicBezTo>
                    <a:pt x="2494868" y="1324116"/>
                    <a:pt x="2460538" y="1333741"/>
                    <a:pt x="2425887" y="1336308"/>
                  </a:cubicBezTo>
                  <a:cubicBezTo>
                    <a:pt x="2387707" y="1339195"/>
                    <a:pt x="2377440" y="1368392"/>
                    <a:pt x="2360756" y="1392776"/>
                  </a:cubicBezTo>
                  <a:cubicBezTo>
                    <a:pt x="2358510" y="1395343"/>
                    <a:pt x="2352414" y="1395022"/>
                    <a:pt x="2348243" y="1396305"/>
                  </a:cubicBezTo>
                  <a:close/>
                  <a:moveTo>
                    <a:pt x="2613580" y="618584"/>
                  </a:moveTo>
                  <a:cubicBezTo>
                    <a:pt x="2657856" y="592916"/>
                    <a:pt x="2702453" y="567249"/>
                    <a:pt x="2746729" y="541582"/>
                  </a:cubicBezTo>
                  <a:cubicBezTo>
                    <a:pt x="2744483" y="536127"/>
                    <a:pt x="2742559" y="530994"/>
                    <a:pt x="2740313" y="525539"/>
                  </a:cubicBezTo>
                  <a:cubicBezTo>
                    <a:pt x="2713683" y="534844"/>
                    <a:pt x="2680636" y="558907"/>
                    <a:pt x="2661065" y="550886"/>
                  </a:cubicBezTo>
                  <a:cubicBezTo>
                    <a:pt x="2603955" y="526823"/>
                    <a:pt x="2579892" y="563399"/>
                    <a:pt x="2550053" y="595162"/>
                  </a:cubicBezTo>
                  <a:cubicBezTo>
                    <a:pt x="2542353" y="587462"/>
                    <a:pt x="2534653" y="573666"/>
                    <a:pt x="2526632" y="573345"/>
                  </a:cubicBezTo>
                  <a:cubicBezTo>
                    <a:pt x="2417225" y="571741"/>
                    <a:pt x="2379044" y="654518"/>
                    <a:pt x="2336693" y="734087"/>
                  </a:cubicBezTo>
                  <a:cubicBezTo>
                    <a:pt x="2350168" y="736333"/>
                    <a:pt x="2361077" y="737937"/>
                    <a:pt x="2388349" y="742429"/>
                  </a:cubicBezTo>
                  <a:cubicBezTo>
                    <a:pt x="2346639" y="751733"/>
                    <a:pt x="2320651" y="757508"/>
                    <a:pt x="2294342" y="763284"/>
                  </a:cubicBezTo>
                  <a:cubicBezTo>
                    <a:pt x="2309742" y="815902"/>
                    <a:pt x="2338618" y="825527"/>
                    <a:pt x="2380648" y="796972"/>
                  </a:cubicBezTo>
                  <a:cubicBezTo>
                    <a:pt x="2410808" y="776759"/>
                    <a:pt x="2440967" y="756225"/>
                    <a:pt x="2471126" y="736012"/>
                  </a:cubicBezTo>
                  <a:cubicBezTo>
                    <a:pt x="2485564" y="732804"/>
                    <a:pt x="2511231" y="723820"/>
                    <a:pt x="2513156" y="727349"/>
                  </a:cubicBezTo>
                  <a:cubicBezTo>
                    <a:pt x="2542995" y="783817"/>
                    <a:pt x="2567700" y="745316"/>
                    <a:pt x="2593046" y="724462"/>
                  </a:cubicBezTo>
                  <a:cubicBezTo>
                    <a:pt x="2611976" y="708740"/>
                    <a:pt x="2630264" y="692057"/>
                    <a:pt x="2644702" y="679223"/>
                  </a:cubicBezTo>
                  <a:cubicBezTo>
                    <a:pt x="2662669" y="702003"/>
                    <a:pt x="2682240" y="727028"/>
                    <a:pt x="2701812" y="752054"/>
                  </a:cubicBezTo>
                  <a:cubicBezTo>
                    <a:pt x="2703095" y="712911"/>
                    <a:pt x="2697320" y="680827"/>
                    <a:pt x="2687694" y="650026"/>
                  </a:cubicBezTo>
                  <a:cubicBezTo>
                    <a:pt x="2686090" y="644572"/>
                    <a:pt x="2666519" y="639438"/>
                    <a:pt x="2657856" y="642326"/>
                  </a:cubicBezTo>
                  <a:cubicBezTo>
                    <a:pt x="2623526" y="653555"/>
                    <a:pt x="2624168" y="654839"/>
                    <a:pt x="2613580" y="618584"/>
                  </a:cubicBezTo>
                  <a:close/>
                  <a:moveTo>
                    <a:pt x="9757129" y="627246"/>
                  </a:moveTo>
                  <a:cubicBezTo>
                    <a:pt x="9808464" y="629171"/>
                    <a:pt x="9860120" y="631417"/>
                    <a:pt x="9918834" y="633663"/>
                  </a:cubicBezTo>
                  <a:cubicBezTo>
                    <a:pt x="9912096" y="614092"/>
                    <a:pt x="9911133" y="600937"/>
                    <a:pt x="9904075" y="593237"/>
                  </a:cubicBezTo>
                  <a:cubicBezTo>
                    <a:pt x="9897017" y="585216"/>
                    <a:pt x="9877125" y="584574"/>
                    <a:pt x="9874878" y="577195"/>
                  </a:cubicBezTo>
                  <a:cubicBezTo>
                    <a:pt x="9852099" y="502439"/>
                    <a:pt x="9828677" y="489605"/>
                    <a:pt x="9772209" y="517839"/>
                  </a:cubicBezTo>
                  <a:cubicBezTo>
                    <a:pt x="9774134" y="540619"/>
                    <a:pt x="9775738" y="558907"/>
                    <a:pt x="9777342" y="576553"/>
                  </a:cubicBezTo>
                  <a:cubicBezTo>
                    <a:pt x="9794347" y="574628"/>
                    <a:pt x="9811031" y="572703"/>
                    <a:pt x="9828036" y="570778"/>
                  </a:cubicBezTo>
                  <a:cubicBezTo>
                    <a:pt x="9828356" y="577516"/>
                    <a:pt x="9828998" y="584254"/>
                    <a:pt x="9829319" y="590670"/>
                  </a:cubicBezTo>
                  <a:cubicBezTo>
                    <a:pt x="9781513" y="593879"/>
                    <a:pt x="9733707" y="596766"/>
                    <a:pt x="9669860" y="600937"/>
                  </a:cubicBezTo>
                  <a:cubicBezTo>
                    <a:pt x="9712211" y="614413"/>
                    <a:pt x="9735633" y="621792"/>
                    <a:pt x="9758733" y="629492"/>
                  </a:cubicBezTo>
                  <a:cubicBezTo>
                    <a:pt x="9734350" y="641684"/>
                    <a:pt x="9709644" y="653555"/>
                    <a:pt x="9685261" y="665748"/>
                  </a:cubicBezTo>
                  <a:cubicBezTo>
                    <a:pt x="9683977" y="671523"/>
                    <a:pt x="9682694" y="677619"/>
                    <a:pt x="9681411" y="683394"/>
                  </a:cubicBezTo>
                  <a:cubicBezTo>
                    <a:pt x="9749429" y="698794"/>
                    <a:pt x="9817448" y="714516"/>
                    <a:pt x="9885787" y="729916"/>
                  </a:cubicBezTo>
                  <a:cubicBezTo>
                    <a:pt x="9888996" y="721574"/>
                    <a:pt x="9892204" y="712911"/>
                    <a:pt x="9895412" y="704569"/>
                  </a:cubicBezTo>
                  <a:cubicBezTo>
                    <a:pt x="9860440" y="688848"/>
                    <a:pt x="9825147" y="673769"/>
                    <a:pt x="9791139" y="656443"/>
                  </a:cubicBezTo>
                  <a:cubicBezTo>
                    <a:pt x="9778305" y="650026"/>
                    <a:pt x="9768359" y="637193"/>
                    <a:pt x="9757129" y="627246"/>
                  </a:cubicBezTo>
                  <a:close/>
                  <a:moveTo>
                    <a:pt x="3738131" y="646176"/>
                  </a:moveTo>
                  <a:cubicBezTo>
                    <a:pt x="3727865" y="646176"/>
                    <a:pt x="3717598" y="646176"/>
                    <a:pt x="3702518" y="646176"/>
                  </a:cubicBezTo>
                  <a:cubicBezTo>
                    <a:pt x="3711822" y="666710"/>
                    <a:pt x="3718881" y="681790"/>
                    <a:pt x="3727223" y="700398"/>
                  </a:cubicBezTo>
                  <a:cubicBezTo>
                    <a:pt x="3697064" y="696548"/>
                    <a:pt x="3672359" y="693661"/>
                    <a:pt x="3647012" y="690452"/>
                  </a:cubicBezTo>
                  <a:cubicBezTo>
                    <a:pt x="3649579" y="679865"/>
                    <a:pt x="3651825" y="670560"/>
                    <a:pt x="3655354" y="654839"/>
                  </a:cubicBezTo>
                  <a:cubicBezTo>
                    <a:pt x="3616532" y="698794"/>
                    <a:pt x="3514184" y="639438"/>
                    <a:pt x="3525092" y="747241"/>
                  </a:cubicBezTo>
                  <a:cubicBezTo>
                    <a:pt x="3514505" y="735691"/>
                    <a:pt x="3503917" y="724141"/>
                    <a:pt x="3495254" y="714516"/>
                  </a:cubicBezTo>
                  <a:cubicBezTo>
                    <a:pt x="3467982" y="728633"/>
                    <a:pt x="3442957" y="741466"/>
                    <a:pt x="3419215" y="753979"/>
                  </a:cubicBezTo>
                  <a:cubicBezTo>
                    <a:pt x="3427877" y="776117"/>
                    <a:pt x="3435577" y="795368"/>
                    <a:pt x="3442957" y="814297"/>
                  </a:cubicBezTo>
                  <a:cubicBezTo>
                    <a:pt x="3462207" y="809164"/>
                    <a:pt x="3483383" y="809806"/>
                    <a:pt x="3493650" y="799539"/>
                  </a:cubicBezTo>
                  <a:cubicBezTo>
                    <a:pt x="3507767" y="785742"/>
                    <a:pt x="3513542" y="763604"/>
                    <a:pt x="3523167" y="744996"/>
                  </a:cubicBezTo>
                  <a:cubicBezTo>
                    <a:pt x="3561027" y="780288"/>
                    <a:pt x="3612682" y="785742"/>
                    <a:pt x="3647975" y="760396"/>
                  </a:cubicBezTo>
                  <a:cubicBezTo>
                    <a:pt x="3711822" y="714516"/>
                    <a:pt x="3773424" y="711307"/>
                    <a:pt x="3842405" y="735370"/>
                  </a:cubicBezTo>
                  <a:cubicBezTo>
                    <a:pt x="3821871" y="741145"/>
                    <a:pt x="3800696" y="745637"/>
                    <a:pt x="3781124" y="753658"/>
                  </a:cubicBezTo>
                  <a:cubicBezTo>
                    <a:pt x="3770216" y="758150"/>
                    <a:pt x="3761874" y="769059"/>
                    <a:pt x="3752248" y="776759"/>
                  </a:cubicBezTo>
                  <a:cubicBezTo>
                    <a:pt x="3699310" y="779646"/>
                    <a:pt x="3643804" y="775796"/>
                    <a:pt x="3597282" y="830981"/>
                  </a:cubicBezTo>
                  <a:cubicBezTo>
                    <a:pt x="3628403" y="838040"/>
                    <a:pt x="3647975" y="842211"/>
                    <a:pt x="3655034" y="843815"/>
                  </a:cubicBezTo>
                  <a:cubicBezTo>
                    <a:pt x="3692572" y="817185"/>
                    <a:pt x="3722089" y="796330"/>
                    <a:pt x="3751286" y="775476"/>
                  </a:cubicBezTo>
                  <a:cubicBezTo>
                    <a:pt x="3763157" y="776759"/>
                    <a:pt x="3775028" y="778363"/>
                    <a:pt x="3786900" y="779646"/>
                  </a:cubicBezTo>
                  <a:cubicBezTo>
                    <a:pt x="3789787" y="785101"/>
                    <a:pt x="3792674" y="790555"/>
                    <a:pt x="3795562" y="795689"/>
                  </a:cubicBezTo>
                  <a:cubicBezTo>
                    <a:pt x="3737490" y="837719"/>
                    <a:pt x="3679097" y="879749"/>
                    <a:pt x="3608190" y="931084"/>
                  </a:cubicBezTo>
                  <a:cubicBezTo>
                    <a:pt x="3692893" y="902529"/>
                    <a:pt x="3760590" y="879749"/>
                    <a:pt x="3850426" y="849911"/>
                  </a:cubicBezTo>
                  <a:cubicBezTo>
                    <a:pt x="3892777" y="860820"/>
                    <a:pt x="3899194" y="856969"/>
                    <a:pt x="3915236" y="781251"/>
                  </a:cubicBezTo>
                  <a:cubicBezTo>
                    <a:pt x="3968817" y="778363"/>
                    <a:pt x="4025285" y="775155"/>
                    <a:pt x="4077262" y="772267"/>
                  </a:cubicBezTo>
                  <a:cubicBezTo>
                    <a:pt x="4075657" y="769059"/>
                    <a:pt x="4068278" y="753017"/>
                    <a:pt x="4059615" y="733766"/>
                  </a:cubicBezTo>
                  <a:cubicBezTo>
                    <a:pt x="4087849" y="733766"/>
                    <a:pt x="4110950" y="733766"/>
                    <a:pt x="4125709" y="733766"/>
                  </a:cubicBezTo>
                  <a:cubicBezTo>
                    <a:pt x="4147847" y="760075"/>
                    <a:pt x="4165493" y="780930"/>
                    <a:pt x="4186669" y="805956"/>
                  </a:cubicBezTo>
                  <a:cubicBezTo>
                    <a:pt x="4204636" y="756546"/>
                    <a:pt x="4219074" y="717724"/>
                    <a:pt x="4235758" y="672164"/>
                  </a:cubicBezTo>
                  <a:cubicBezTo>
                    <a:pt x="4172552" y="677940"/>
                    <a:pt x="4123142" y="682110"/>
                    <a:pt x="4073732" y="686602"/>
                  </a:cubicBezTo>
                  <a:cubicBezTo>
                    <a:pt x="4090095" y="680506"/>
                    <a:pt x="4110629" y="678581"/>
                    <a:pt x="4121217" y="667352"/>
                  </a:cubicBezTo>
                  <a:cubicBezTo>
                    <a:pt x="4131805" y="656122"/>
                    <a:pt x="4132767" y="635588"/>
                    <a:pt x="4136297" y="618584"/>
                  </a:cubicBezTo>
                  <a:cubicBezTo>
                    <a:pt x="4136617" y="616659"/>
                    <a:pt x="4126671" y="612488"/>
                    <a:pt x="4122180" y="609600"/>
                  </a:cubicBezTo>
                  <a:cubicBezTo>
                    <a:pt x="4116404" y="625963"/>
                    <a:pt x="4110950" y="641043"/>
                    <a:pt x="4105817" y="655801"/>
                  </a:cubicBezTo>
                  <a:cubicBezTo>
                    <a:pt x="4101646" y="654839"/>
                    <a:pt x="4097474" y="653876"/>
                    <a:pt x="4093304" y="652914"/>
                  </a:cubicBezTo>
                  <a:cubicBezTo>
                    <a:pt x="4091058" y="637193"/>
                    <a:pt x="4089133" y="621150"/>
                    <a:pt x="4086887" y="604788"/>
                  </a:cubicBezTo>
                  <a:cubicBezTo>
                    <a:pt x="4016622" y="626926"/>
                    <a:pt x="4011168" y="634305"/>
                    <a:pt x="4018547" y="681469"/>
                  </a:cubicBezTo>
                  <a:cubicBezTo>
                    <a:pt x="4039723" y="682752"/>
                    <a:pt x="4057369" y="684036"/>
                    <a:pt x="4075016" y="684998"/>
                  </a:cubicBezTo>
                  <a:cubicBezTo>
                    <a:pt x="4023039" y="702323"/>
                    <a:pt x="3971063" y="719649"/>
                    <a:pt x="3918766" y="736974"/>
                  </a:cubicBezTo>
                  <a:cubicBezTo>
                    <a:pt x="3948604" y="692057"/>
                    <a:pt x="3978121" y="647460"/>
                    <a:pt x="4010847" y="597729"/>
                  </a:cubicBezTo>
                  <a:cubicBezTo>
                    <a:pt x="3934166" y="617300"/>
                    <a:pt x="3854276" y="638797"/>
                    <a:pt x="3774066" y="657726"/>
                  </a:cubicBezTo>
                  <a:cubicBezTo>
                    <a:pt x="3763157" y="660293"/>
                    <a:pt x="3749361" y="649064"/>
                    <a:pt x="3736527" y="644572"/>
                  </a:cubicBezTo>
                  <a:cubicBezTo>
                    <a:pt x="3757382" y="622434"/>
                    <a:pt x="3778237" y="600617"/>
                    <a:pt x="3799091" y="578478"/>
                  </a:cubicBezTo>
                  <a:cubicBezTo>
                    <a:pt x="3800696" y="584254"/>
                    <a:pt x="3801979" y="590350"/>
                    <a:pt x="3803583" y="596125"/>
                  </a:cubicBezTo>
                  <a:cubicBezTo>
                    <a:pt x="3850426" y="585858"/>
                    <a:pt x="3897590" y="575591"/>
                    <a:pt x="3944433" y="565645"/>
                  </a:cubicBezTo>
                  <a:cubicBezTo>
                    <a:pt x="3943470" y="560190"/>
                    <a:pt x="3942829" y="554415"/>
                    <a:pt x="3941866" y="548961"/>
                  </a:cubicBezTo>
                  <a:cubicBezTo>
                    <a:pt x="3892136" y="548961"/>
                    <a:pt x="3842084" y="548961"/>
                    <a:pt x="3787541" y="548961"/>
                  </a:cubicBezTo>
                  <a:cubicBezTo>
                    <a:pt x="3756420" y="602542"/>
                    <a:pt x="3674926" y="558586"/>
                    <a:pt x="3632895" y="588745"/>
                  </a:cubicBezTo>
                  <a:cubicBezTo>
                    <a:pt x="3668830" y="608317"/>
                    <a:pt x="3703481" y="627246"/>
                    <a:pt x="3738131" y="646176"/>
                  </a:cubicBezTo>
                  <a:close/>
                  <a:moveTo>
                    <a:pt x="2213490" y="1027016"/>
                  </a:moveTo>
                  <a:cubicBezTo>
                    <a:pt x="2171139" y="1058138"/>
                    <a:pt x="2130392" y="1057817"/>
                    <a:pt x="2077453" y="1044020"/>
                  </a:cubicBezTo>
                  <a:cubicBezTo>
                    <a:pt x="2042802" y="1035037"/>
                    <a:pt x="1996280" y="1071292"/>
                    <a:pt x="1954891" y="1087655"/>
                  </a:cubicBezTo>
                  <a:cubicBezTo>
                    <a:pt x="1953928" y="1087976"/>
                    <a:pt x="1953928" y="1091505"/>
                    <a:pt x="1953608" y="1094072"/>
                  </a:cubicBezTo>
                  <a:cubicBezTo>
                    <a:pt x="1965479" y="1099526"/>
                    <a:pt x="1977350" y="1104980"/>
                    <a:pt x="1988900" y="1110114"/>
                  </a:cubicBezTo>
                  <a:cubicBezTo>
                    <a:pt x="1934678" y="1198025"/>
                    <a:pt x="1893289" y="1110435"/>
                    <a:pt x="1867301" y="1109793"/>
                  </a:cubicBezTo>
                  <a:cubicBezTo>
                    <a:pt x="1846446" y="1080917"/>
                    <a:pt x="1834575" y="1064875"/>
                    <a:pt x="1821100" y="1046587"/>
                  </a:cubicBezTo>
                  <a:cubicBezTo>
                    <a:pt x="1800887" y="1078030"/>
                    <a:pt x="1787732" y="1098564"/>
                    <a:pt x="1777465" y="1114285"/>
                  </a:cubicBezTo>
                  <a:cubicBezTo>
                    <a:pt x="1802812" y="1127760"/>
                    <a:pt x="1825271" y="1139631"/>
                    <a:pt x="1847730" y="1151503"/>
                  </a:cubicBezTo>
                  <a:cubicBezTo>
                    <a:pt x="1826554" y="1167865"/>
                    <a:pt x="1805700" y="1184870"/>
                    <a:pt x="1784203" y="1200591"/>
                  </a:cubicBezTo>
                  <a:cubicBezTo>
                    <a:pt x="1775220" y="1207329"/>
                    <a:pt x="1764632" y="1211500"/>
                    <a:pt x="1741210" y="1224013"/>
                  </a:cubicBezTo>
                  <a:cubicBezTo>
                    <a:pt x="1751798" y="1196100"/>
                    <a:pt x="1757252" y="1182303"/>
                    <a:pt x="1763348" y="1166261"/>
                  </a:cubicBezTo>
                  <a:cubicBezTo>
                    <a:pt x="1689234" y="1179737"/>
                    <a:pt x="1684742" y="1186795"/>
                    <a:pt x="1695009" y="1272781"/>
                  </a:cubicBezTo>
                  <a:cubicBezTo>
                    <a:pt x="1727735" y="1264439"/>
                    <a:pt x="1766557" y="1264439"/>
                    <a:pt x="1791903" y="1246151"/>
                  </a:cubicBezTo>
                  <a:cubicBezTo>
                    <a:pt x="1849976" y="1203800"/>
                    <a:pt x="1895535" y="1134819"/>
                    <a:pt x="1983446" y="1183587"/>
                  </a:cubicBezTo>
                  <a:cubicBezTo>
                    <a:pt x="1990504" y="1187437"/>
                    <a:pt x="2003980" y="1179737"/>
                    <a:pt x="2014568" y="1177491"/>
                  </a:cubicBezTo>
                  <a:cubicBezTo>
                    <a:pt x="2054352" y="1168828"/>
                    <a:pt x="2094457" y="1159844"/>
                    <a:pt x="2143225" y="1148936"/>
                  </a:cubicBezTo>
                  <a:cubicBezTo>
                    <a:pt x="2143225" y="1138990"/>
                    <a:pt x="2143225" y="1115247"/>
                    <a:pt x="2143225" y="1087334"/>
                  </a:cubicBezTo>
                  <a:cubicBezTo>
                    <a:pt x="2158305" y="1099847"/>
                    <a:pt x="2168251" y="1108189"/>
                    <a:pt x="2179481" y="1117493"/>
                  </a:cubicBezTo>
                  <a:cubicBezTo>
                    <a:pt x="2185256" y="1100168"/>
                    <a:pt x="2187181" y="1086372"/>
                    <a:pt x="2193919" y="1075142"/>
                  </a:cubicBezTo>
                  <a:cubicBezTo>
                    <a:pt x="2201940" y="1061025"/>
                    <a:pt x="2213811" y="1049154"/>
                    <a:pt x="2224078" y="1036320"/>
                  </a:cubicBezTo>
                  <a:cubicBezTo>
                    <a:pt x="2256483" y="1054287"/>
                    <a:pt x="2288246" y="1072575"/>
                    <a:pt x="2320972" y="1089580"/>
                  </a:cubicBezTo>
                  <a:cubicBezTo>
                    <a:pt x="2337335" y="1097922"/>
                    <a:pt x="2354981" y="1104018"/>
                    <a:pt x="2371986" y="1111076"/>
                  </a:cubicBezTo>
                  <a:cubicBezTo>
                    <a:pt x="2373911" y="1105943"/>
                    <a:pt x="2376157" y="1101130"/>
                    <a:pt x="2378082" y="1095997"/>
                  </a:cubicBezTo>
                  <a:cubicBezTo>
                    <a:pt x="2362040" y="1083805"/>
                    <a:pt x="2345677" y="1071613"/>
                    <a:pt x="2331560" y="1061025"/>
                  </a:cubicBezTo>
                  <a:cubicBezTo>
                    <a:pt x="2388349" y="1033112"/>
                    <a:pt x="2440325" y="1007444"/>
                    <a:pt x="2491981" y="981777"/>
                  </a:cubicBezTo>
                  <a:cubicBezTo>
                    <a:pt x="2495831" y="985948"/>
                    <a:pt x="2499360" y="990440"/>
                    <a:pt x="2503210" y="994611"/>
                  </a:cubicBezTo>
                  <a:cubicBezTo>
                    <a:pt x="2473051" y="1043700"/>
                    <a:pt x="2442892" y="1093109"/>
                    <a:pt x="2412733" y="1142198"/>
                  </a:cubicBezTo>
                  <a:cubicBezTo>
                    <a:pt x="2417866" y="1147011"/>
                    <a:pt x="2423000" y="1152144"/>
                    <a:pt x="2428133" y="1156957"/>
                  </a:cubicBezTo>
                  <a:cubicBezTo>
                    <a:pt x="2459897" y="1146048"/>
                    <a:pt x="2491339" y="1135140"/>
                    <a:pt x="2523102" y="1124552"/>
                  </a:cubicBezTo>
                  <a:cubicBezTo>
                    <a:pt x="2520536" y="1118135"/>
                    <a:pt x="2517648" y="1111397"/>
                    <a:pt x="2515081" y="1104980"/>
                  </a:cubicBezTo>
                  <a:cubicBezTo>
                    <a:pt x="2500643" y="1109793"/>
                    <a:pt x="2485885" y="1114927"/>
                    <a:pt x="2472088" y="1119739"/>
                  </a:cubicBezTo>
                  <a:cubicBezTo>
                    <a:pt x="2460859" y="1033433"/>
                    <a:pt x="2555187" y="1084126"/>
                    <a:pt x="2581496" y="1035679"/>
                  </a:cubicBezTo>
                  <a:cubicBezTo>
                    <a:pt x="2555507" y="1040170"/>
                    <a:pt x="2534974" y="1043700"/>
                    <a:pt x="2514119" y="1047229"/>
                  </a:cubicBezTo>
                  <a:cubicBezTo>
                    <a:pt x="2511552" y="1040491"/>
                    <a:pt x="2508985" y="1033753"/>
                    <a:pt x="2506740" y="1027016"/>
                  </a:cubicBezTo>
                  <a:cubicBezTo>
                    <a:pt x="2528878" y="1016749"/>
                    <a:pt x="2551337" y="1006482"/>
                    <a:pt x="2585025" y="991081"/>
                  </a:cubicBezTo>
                  <a:cubicBezTo>
                    <a:pt x="2528878" y="975681"/>
                    <a:pt x="2482997" y="963168"/>
                    <a:pt x="2437438" y="950334"/>
                  </a:cubicBezTo>
                  <a:cubicBezTo>
                    <a:pt x="2439042" y="947768"/>
                    <a:pt x="2446421" y="935897"/>
                    <a:pt x="2453480" y="923705"/>
                  </a:cubicBezTo>
                  <a:cubicBezTo>
                    <a:pt x="2449630" y="920817"/>
                    <a:pt x="2445780" y="918250"/>
                    <a:pt x="2441929" y="915363"/>
                  </a:cubicBezTo>
                  <a:cubicBezTo>
                    <a:pt x="2407920" y="944239"/>
                    <a:pt x="2373911" y="972793"/>
                    <a:pt x="2329955" y="1010332"/>
                  </a:cubicBezTo>
                  <a:cubicBezTo>
                    <a:pt x="2314876" y="962847"/>
                    <a:pt x="2305251" y="931405"/>
                    <a:pt x="2288567" y="878466"/>
                  </a:cubicBezTo>
                  <a:cubicBezTo>
                    <a:pt x="2272204" y="936217"/>
                    <a:pt x="2260333" y="976964"/>
                    <a:pt x="2248462" y="1019316"/>
                  </a:cubicBezTo>
                  <a:cubicBezTo>
                    <a:pt x="2243328" y="1020278"/>
                    <a:pt x="2228569" y="1023486"/>
                    <a:pt x="2213490" y="1027016"/>
                  </a:cubicBezTo>
                  <a:close/>
                  <a:moveTo>
                    <a:pt x="7967472" y="481584"/>
                  </a:moveTo>
                  <a:cubicBezTo>
                    <a:pt x="7931217" y="477734"/>
                    <a:pt x="7894962" y="469713"/>
                    <a:pt x="7859028" y="471959"/>
                  </a:cubicBezTo>
                  <a:cubicBezTo>
                    <a:pt x="7839456" y="473242"/>
                    <a:pt x="7814430" y="487359"/>
                    <a:pt x="7803522" y="503722"/>
                  </a:cubicBezTo>
                  <a:cubicBezTo>
                    <a:pt x="7790688" y="522331"/>
                    <a:pt x="7790688" y="549603"/>
                    <a:pt x="7784913" y="574307"/>
                  </a:cubicBezTo>
                  <a:cubicBezTo>
                    <a:pt x="7809939" y="579120"/>
                    <a:pt x="7825340" y="582329"/>
                    <a:pt x="7840419" y="585216"/>
                  </a:cubicBezTo>
                  <a:cubicBezTo>
                    <a:pt x="7840098" y="588425"/>
                    <a:pt x="7839777" y="591633"/>
                    <a:pt x="7839456" y="594841"/>
                  </a:cubicBezTo>
                  <a:cubicBezTo>
                    <a:pt x="7810580" y="594841"/>
                    <a:pt x="7782026" y="594841"/>
                    <a:pt x="7753150" y="594841"/>
                  </a:cubicBezTo>
                  <a:cubicBezTo>
                    <a:pt x="7752187" y="598371"/>
                    <a:pt x="7751225" y="601900"/>
                    <a:pt x="7750262" y="605429"/>
                  </a:cubicBezTo>
                  <a:cubicBezTo>
                    <a:pt x="7838494" y="622755"/>
                    <a:pt x="7926405" y="640080"/>
                    <a:pt x="8014636" y="657406"/>
                  </a:cubicBezTo>
                  <a:cubicBezTo>
                    <a:pt x="8015598" y="664143"/>
                    <a:pt x="8016561" y="671202"/>
                    <a:pt x="8017202" y="677940"/>
                  </a:cubicBezTo>
                  <a:cubicBezTo>
                    <a:pt x="7985761" y="703607"/>
                    <a:pt x="7954638" y="729274"/>
                    <a:pt x="7911325" y="764888"/>
                  </a:cubicBezTo>
                  <a:cubicBezTo>
                    <a:pt x="7974531" y="764888"/>
                    <a:pt x="8032603" y="781571"/>
                    <a:pt x="8069500" y="760717"/>
                  </a:cubicBezTo>
                  <a:cubicBezTo>
                    <a:pt x="8122118" y="731199"/>
                    <a:pt x="8165111" y="693019"/>
                    <a:pt x="8232809" y="706494"/>
                  </a:cubicBezTo>
                  <a:cubicBezTo>
                    <a:pt x="8197516" y="698473"/>
                    <a:pt x="8162224" y="690452"/>
                    <a:pt x="8127251" y="682752"/>
                  </a:cubicBezTo>
                  <a:cubicBezTo>
                    <a:pt x="8127251" y="676656"/>
                    <a:pt x="8127251" y="670560"/>
                    <a:pt x="8127573" y="664464"/>
                  </a:cubicBezTo>
                  <a:cubicBezTo>
                    <a:pt x="8149069" y="662218"/>
                    <a:pt x="8170245" y="660293"/>
                    <a:pt x="8209387" y="656443"/>
                  </a:cubicBezTo>
                  <a:cubicBezTo>
                    <a:pt x="8098055" y="637193"/>
                    <a:pt x="8002765" y="620830"/>
                    <a:pt x="7907475" y="604467"/>
                  </a:cubicBezTo>
                  <a:cubicBezTo>
                    <a:pt x="7942767" y="576874"/>
                    <a:pt x="7906512" y="508535"/>
                    <a:pt x="7970039" y="506610"/>
                  </a:cubicBezTo>
                  <a:cubicBezTo>
                    <a:pt x="7969076" y="498268"/>
                    <a:pt x="7968435" y="489605"/>
                    <a:pt x="7967472" y="481584"/>
                  </a:cubicBezTo>
                  <a:cubicBezTo>
                    <a:pt x="7981268" y="509818"/>
                    <a:pt x="7995386" y="538052"/>
                    <a:pt x="8017524" y="583291"/>
                  </a:cubicBezTo>
                  <a:cubicBezTo>
                    <a:pt x="8049929" y="589708"/>
                    <a:pt x="8106076" y="601258"/>
                    <a:pt x="8162544" y="612488"/>
                  </a:cubicBezTo>
                  <a:cubicBezTo>
                    <a:pt x="8167036" y="608317"/>
                    <a:pt x="8171528" y="604146"/>
                    <a:pt x="8176019" y="599975"/>
                  </a:cubicBezTo>
                  <a:cubicBezTo>
                    <a:pt x="8106397" y="565324"/>
                    <a:pt x="8136235" y="528748"/>
                    <a:pt x="8163186" y="499551"/>
                  </a:cubicBezTo>
                  <a:cubicBezTo>
                    <a:pt x="8097093" y="493134"/>
                    <a:pt x="8032283" y="487359"/>
                    <a:pt x="7967472" y="481584"/>
                  </a:cubicBezTo>
                  <a:close/>
                  <a:moveTo>
                    <a:pt x="4486656" y="611846"/>
                  </a:moveTo>
                  <a:cubicBezTo>
                    <a:pt x="4549541" y="601258"/>
                    <a:pt x="4612105" y="588745"/>
                    <a:pt x="4675312" y="581045"/>
                  </a:cubicBezTo>
                  <a:cubicBezTo>
                    <a:pt x="4731459" y="574307"/>
                    <a:pt x="4788248" y="572703"/>
                    <a:pt x="4845037" y="569174"/>
                  </a:cubicBezTo>
                  <a:cubicBezTo>
                    <a:pt x="4845037" y="562436"/>
                    <a:pt x="4845037" y="555699"/>
                    <a:pt x="4845037" y="548961"/>
                  </a:cubicBezTo>
                  <a:cubicBezTo>
                    <a:pt x="4831241" y="540298"/>
                    <a:pt x="4817124" y="531635"/>
                    <a:pt x="4802686" y="522331"/>
                  </a:cubicBezTo>
                  <a:cubicBezTo>
                    <a:pt x="4821936" y="514952"/>
                    <a:pt x="4840545" y="507572"/>
                    <a:pt x="4860758" y="499872"/>
                  </a:cubicBezTo>
                  <a:cubicBezTo>
                    <a:pt x="4839262" y="429287"/>
                    <a:pt x="4790173" y="402657"/>
                    <a:pt x="4722154" y="402978"/>
                  </a:cubicBezTo>
                  <a:cubicBezTo>
                    <a:pt x="4743971" y="415811"/>
                    <a:pt x="4765789" y="428645"/>
                    <a:pt x="4792740" y="444687"/>
                  </a:cubicBezTo>
                  <a:cubicBezTo>
                    <a:pt x="4734346" y="454954"/>
                    <a:pt x="4683333" y="463617"/>
                    <a:pt x="4623977" y="474205"/>
                  </a:cubicBezTo>
                  <a:cubicBezTo>
                    <a:pt x="4569754" y="422228"/>
                    <a:pt x="4571679" y="513668"/>
                    <a:pt x="4547295" y="523935"/>
                  </a:cubicBezTo>
                  <a:cubicBezTo>
                    <a:pt x="4530611" y="496664"/>
                    <a:pt x="4514249" y="470355"/>
                    <a:pt x="4490185" y="431212"/>
                  </a:cubicBezTo>
                  <a:cubicBezTo>
                    <a:pt x="4482806" y="487680"/>
                    <a:pt x="4478314" y="521369"/>
                    <a:pt x="4473823" y="555378"/>
                  </a:cubicBezTo>
                  <a:cubicBezTo>
                    <a:pt x="4469331" y="555057"/>
                    <a:pt x="4464839" y="554736"/>
                    <a:pt x="4460347" y="554415"/>
                  </a:cubicBezTo>
                  <a:cubicBezTo>
                    <a:pt x="4469010" y="573345"/>
                    <a:pt x="4477994" y="592595"/>
                    <a:pt x="4486656" y="611846"/>
                  </a:cubicBezTo>
                  <a:cubicBezTo>
                    <a:pt x="4448476" y="602221"/>
                    <a:pt x="4407087" y="599012"/>
                    <a:pt x="4372757" y="581366"/>
                  </a:cubicBezTo>
                  <a:cubicBezTo>
                    <a:pt x="4305701" y="547357"/>
                    <a:pt x="4245704" y="566607"/>
                    <a:pt x="4186990" y="596446"/>
                  </a:cubicBezTo>
                  <a:cubicBezTo>
                    <a:pt x="4169985" y="605108"/>
                    <a:pt x="4160039" y="628530"/>
                    <a:pt x="4146884" y="645214"/>
                  </a:cubicBezTo>
                  <a:cubicBezTo>
                    <a:pt x="4151376" y="650347"/>
                    <a:pt x="4155547" y="655481"/>
                    <a:pt x="4160039" y="660614"/>
                  </a:cubicBezTo>
                  <a:cubicBezTo>
                    <a:pt x="4198861" y="647780"/>
                    <a:pt x="4237683" y="634947"/>
                    <a:pt x="4273938" y="622755"/>
                  </a:cubicBezTo>
                  <a:cubicBezTo>
                    <a:pt x="4267842" y="608317"/>
                    <a:pt x="4263029" y="596766"/>
                    <a:pt x="4258217" y="584895"/>
                  </a:cubicBezTo>
                  <a:cubicBezTo>
                    <a:pt x="4278430" y="583933"/>
                    <a:pt x="4288697" y="591312"/>
                    <a:pt x="4298643" y="599012"/>
                  </a:cubicBezTo>
                  <a:cubicBezTo>
                    <a:pt x="4311156" y="608638"/>
                    <a:pt x="4323989" y="627567"/>
                    <a:pt x="4336181" y="626926"/>
                  </a:cubicBezTo>
                  <a:cubicBezTo>
                    <a:pt x="4386554" y="625001"/>
                    <a:pt x="4436605" y="617300"/>
                    <a:pt x="4486656" y="611846"/>
                  </a:cubicBezTo>
                  <a:close/>
                  <a:moveTo>
                    <a:pt x="6830087" y="457521"/>
                  </a:moveTo>
                  <a:cubicBezTo>
                    <a:pt x="6839712" y="477734"/>
                    <a:pt x="6849337" y="497947"/>
                    <a:pt x="6861209" y="523294"/>
                  </a:cubicBezTo>
                  <a:cubicBezTo>
                    <a:pt x="6893614" y="517518"/>
                    <a:pt x="6935644" y="515914"/>
                    <a:pt x="6972541" y="501476"/>
                  </a:cubicBezTo>
                  <a:cubicBezTo>
                    <a:pt x="7021630" y="481905"/>
                    <a:pt x="7066548" y="453671"/>
                    <a:pt x="7113712" y="503722"/>
                  </a:cubicBezTo>
                  <a:cubicBezTo>
                    <a:pt x="7118203" y="508214"/>
                    <a:pt x="7131999" y="504685"/>
                    <a:pt x="7140983" y="503722"/>
                  </a:cubicBezTo>
                  <a:cubicBezTo>
                    <a:pt x="7188468" y="497947"/>
                    <a:pt x="7235952" y="491851"/>
                    <a:pt x="7300442" y="483830"/>
                  </a:cubicBezTo>
                  <a:cubicBezTo>
                    <a:pt x="7275737" y="510139"/>
                    <a:pt x="7263545" y="523294"/>
                    <a:pt x="7251353" y="536127"/>
                  </a:cubicBezTo>
                  <a:cubicBezTo>
                    <a:pt x="7276057" y="534523"/>
                    <a:pt x="7291779" y="518802"/>
                    <a:pt x="7310067" y="514310"/>
                  </a:cubicBezTo>
                  <a:cubicBezTo>
                    <a:pt x="7345038" y="505968"/>
                    <a:pt x="7381294" y="500193"/>
                    <a:pt x="7416907" y="500514"/>
                  </a:cubicBezTo>
                  <a:cubicBezTo>
                    <a:pt x="7450916" y="500835"/>
                    <a:pt x="7484926" y="509818"/>
                    <a:pt x="7522785" y="515593"/>
                  </a:cubicBezTo>
                  <a:cubicBezTo>
                    <a:pt x="7498081" y="372498"/>
                    <a:pt x="7430383" y="504685"/>
                    <a:pt x="7388352" y="470996"/>
                  </a:cubicBezTo>
                  <a:cubicBezTo>
                    <a:pt x="7387069" y="450462"/>
                    <a:pt x="7385465" y="427683"/>
                    <a:pt x="7383539" y="401053"/>
                  </a:cubicBezTo>
                  <a:cubicBezTo>
                    <a:pt x="7368140" y="398807"/>
                    <a:pt x="7353380" y="396882"/>
                    <a:pt x="7336055" y="394636"/>
                  </a:cubicBezTo>
                  <a:cubicBezTo>
                    <a:pt x="7341188" y="406828"/>
                    <a:pt x="7348889" y="419662"/>
                    <a:pt x="7346964" y="420945"/>
                  </a:cubicBezTo>
                  <a:cubicBezTo>
                    <a:pt x="7286325" y="469071"/>
                    <a:pt x="7219268" y="396882"/>
                    <a:pt x="7152854" y="428003"/>
                  </a:cubicBezTo>
                  <a:cubicBezTo>
                    <a:pt x="7161517" y="414528"/>
                    <a:pt x="7169859" y="401374"/>
                    <a:pt x="7181088" y="384048"/>
                  </a:cubicBezTo>
                  <a:cubicBezTo>
                    <a:pt x="7140983" y="384048"/>
                    <a:pt x="7104728" y="390786"/>
                    <a:pt x="7072322" y="382123"/>
                  </a:cubicBezTo>
                  <a:cubicBezTo>
                    <a:pt x="7037672" y="372819"/>
                    <a:pt x="7019705" y="382123"/>
                    <a:pt x="6990187" y="400090"/>
                  </a:cubicBezTo>
                  <a:cubicBezTo>
                    <a:pt x="6942061" y="429608"/>
                    <a:pt x="6905485" y="506289"/>
                    <a:pt x="6828162" y="459767"/>
                  </a:cubicBezTo>
                  <a:cubicBezTo>
                    <a:pt x="6841958" y="447896"/>
                    <a:pt x="6853829" y="431854"/>
                    <a:pt x="6869550" y="424795"/>
                  </a:cubicBezTo>
                  <a:cubicBezTo>
                    <a:pt x="6892009" y="415170"/>
                    <a:pt x="6917356" y="412603"/>
                    <a:pt x="6941420" y="406828"/>
                  </a:cubicBezTo>
                  <a:cubicBezTo>
                    <a:pt x="6939494" y="398807"/>
                    <a:pt x="6937248" y="391107"/>
                    <a:pt x="6935323" y="383086"/>
                  </a:cubicBezTo>
                  <a:cubicBezTo>
                    <a:pt x="6834579" y="405544"/>
                    <a:pt x="6734155" y="428003"/>
                    <a:pt x="6635336" y="449821"/>
                  </a:cubicBezTo>
                  <a:cubicBezTo>
                    <a:pt x="6633090" y="472921"/>
                    <a:pt x="6631486" y="490568"/>
                    <a:pt x="6631165" y="494739"/>
                  </a:cubicBezTo>
                  <a:cubicBezTo>
                    <a:pt x="6603251" y="474846"/>
                    <a:pt x="6574376" y="454633"/>
                    <a:pt x="6543254" y="432816"/>
                  </a:cubicBezTo>
                  <a:cubicBezTo>
                    <a:pt x="6538762" y="422228"/>
                    <a:pt x="6530100" y="402015"/>
                    <a:pt x="6517266" y="372819"/>
                  </a:cubicBezTo>
                  <a:cubicBezTo>
                    <a:pt x="6493524" y="406186"/>
                    <a:pt x="6479406" y="426078"/>
                    <a:pt x="6465289" y="446291"/>
                  </a:cubicBezTo>
                  <a:cubicBezTo>
                    <a:pt x="6421013" y="415811"/>
                    <a:pt x="6421013" y="415811"/>
                    <a:pt x="6313852" y="516235"/>
                  </a:cubicBezTo>
                  <a:cubicBezTo>
                    <a:pt x="6353316" y="523294"/>
                    <a:pt x="6398234" y="531635"/>
                    <a:pt x="6448285" y="540619"/>
                  </a:cubicBezTo>
                  <a:cubicBezTo>
                    <a:pt x="6451173" y="536127"/>
                    <a:pt x="6460477" y="521689"/>
                    <a:pt x="6467856" y="510460"/>
                  </a:cubicBezTo>
                  <a:cubicBezTo>
                    <a:pt x="6453418" y="504364"/>
                    <a:pt x="6443472" y="500193"/>
                    <a:pt x="6433526" y="496022"/>
                  </a:cubicBezTo>
                  <a:cubicBezTo>
                    <a:pt x="6436414" y="488643"/>
                    <a:pt x="6439301" y="480942"/>
                    <a:pt x="6441868" y="473563"/>
                  </a:cubicBezTo>
                  <a:cubicBezTo>
                    <a:pt x="6471706" y="485113"/>
                    <a:pt x="6503790" y="492814"/>
                    <a:pt x="6529458" y="510139"/>
                  </a:cubicBezTo>
                  <a:cubicBezTo>
                    <a:pt x="6537479" y="515593"/>
                    <a:pt x="6528816" y="546394"/>
                    <a:pt x="6527533" y="566607"/>
                  </a:cubicBezTo>
                  <a:cubicBezTo>
                    <a:pt x="6569884" y="582649"/>
                    <a:pt x="6615444" y="582329"/>
                    <a:pt x="6669024" y="574307"/>
                  </a:cubicBezTo>
                  <a:cubicBezTo>
                    <a:pt x="6712979" y="567891"/>
                    <a:pt x="6762389" y="580403"/>
                    <a:pt x="6806345" y="549923"/>
                  </a:cubicBezTo>
                  <a:cubicBezTo>
                    <a:pt x="6783565" y="551207"/>
                    <a:pt x="6761106" y="552490"/>
                    <a:pt x="6721322" y="554736"/>
                  </a:cubicBezTo>
                  <a:cubicBezTo>
                    <a:pt x="6745064" y="537411"/>
                    <a:pt x="6753727" y="526502"/>
                    <a:pt x="6764314" y="524256"/>
                  </a:cubicBezTo>
                  <a:cubicBezTo>
                    <a:pt x="6794794" y="517198"/>
                    <a:pt x="6833616" y="519443"/>
                    <a:pt x="6806986" y="469071"/>
                  </a:cubicBezTo>
                  <a:cubicBezTo>
                    <a:pt x="6815649" y="464900"/>
                    <a:pt x="6822708" y="461050"/>
                    <a:pt x="6830087" y="457521"/>
                  </a:cubicBezTo>
                  <a:close/>
                  <a:moveTo>
                    <a:pt x="5834514" y="559549"/>
                  </a:moveTo>
                  <a:cubicBezTo>
                    <a:pt x="5830022" y="563078"/>
                    <a:pt x="5822322" y="568532"/>
                    <a:pt x="5814622" y="574307"/>
                  </a:cubicBezTo>
                  <a:cubicBezTo>
                    <a:pt x="5818793" y="579441"/>
                    <a:pt x="5823284" y="584254"/>
                    <a:pt x="5827455" y="589387"/>
                  </a:cubicBezTo>
                  <a:cubicBezTo>
                    <a:pt x="5848952" y="571099"/>
                    <a:pt x="5870448" y="553132"/>
                    <a:pt x="5889699" y="536769"/>
                  </a:cubicBezTo>
                  <a:cubicBezTo>
                    <a:pt x="5939429" y="536769"/>
                    <a:pt x="5992047" y="536769"/>
                    <a:pt x="6037286" y="536769"/>
                  </a:cubicBezTo>
                  <a:cubicBezTo>
                    <a:pt x="6016752" y="587462"/>
                    <a:pt x="5998464" y="633022"/>
                    <a:pt x="5979855" y="678581"/>
                  </a:cubicBezTo>
                  <a:cubicBezTo>
                    <a:pt x="5986914" y="683073"/>
                    <a:pt x="5993651" y="687886"/>
                    <a:pt x="6000710" y="692377"/>
                  </a:cubicBezTo>
                  <a:cubicBezTo>
                    <a:pt x="6006806" y="681469"/>
                    <a:pt x="6017073" y="671202"/>
                    <a:pt x="6018677" y="659972"/>
                  </a:cubicBezTo>
                  <a:cubicBezTo>
                    <a:pt x="6025736" y="607354"/>
                    <a:pt x="6057499" y="594200"/>
                    <a:pt x="6106267" y="592595"/>
                  </a:cubicBezTo>
                  <a:cubicBezTo>
                    <a:pt x="6167548" y="590991"/>
                    <a:pt x="6228829" y="581366"/>
                    <a:pt x="6290110" y="574307"/>
                  </a:cubicBezTo>
                  <a:cubicBezTo>
                    <a:pt x="6293639" y="573987"/>
                    <a:pt x="6296206" y="566286"/>
                    <a:pt x="6300056" y="560511"/>
                  </a:cubicBezTo>
                  <a:cubicBezTo>
                    <a:pt x="6279201" y="561795"/>
                    <a:pt x="6261876" y="562757"/>
                    <a:pt x="6237813" y="564361"/>
                  </a:cubicBezTo>
                  <a:cubicBezTo>
                    <a:pt x="6247438" y="518481"/>
                    <a:pt x="6255459" y="480942"/>
                    <a:pt x="6260592" y="456879"/>
                  </a:cubicBezTo>
                  <a:cubicBezTo>
                    <a:pt x="6229792" y="438591"/>
                    <a:pt x="6204445" y="423832"/>
                    <a:pt x="6169794" y="403299"/>
                  </a:cubicBezTo>
                  <a:cubicBezTo>
                    <a:pt x="6147335" y="416132"/>
                    <a:pt x="6113005" y="435704"/>
                    <a:pt x="6078996" y="455275"/>
                  </a:cubicBezTo>
                  <a:cubicBezTo>
                    <a:pt x="6061670" y="435383"/>
                    <a:pt x="6049157" y="420945"/>
                    <a:pt x="6029586" y="399128"/>
                  </a:cubicBezTo>
                  <a:cubicBezTo>
                    <a:pt x="6007448" y="427683"/>
                    <a:pt x="5989160" y="451104"/>
                    <a:pt x="5972155" y="473242"/>
                  </a:cubicBezTo>
                  <a:cubicBezTo>
                    <a:pt x="5950017" y="448217"/>
                    <a:pt x="5918575" y="412603"/>
                    <a:pt x="5887132" y="376669"/>
                  </a:cubicBezTo>
                  <a:cubicBezTo>
                    <a:pt x="5882961" y="381160"/>
                    <a:pt x="5878790" y="385331"/>
                    <a:pt x="5874619" y="389823"/>
                  </a:cubicBezTo>
                  <a:cubicBezTo>
                    <a:pt x="5882319" y="395598"/>
                    <a:pt x="5890020" y="401053"/>
                    <a:pt x="5896116" y="405544"/>
                  </a:cubicBezTo>
                  <a:cubicBezTo>
                    <a:pt x="5842856" y="409715"/>
                    <a:pt x="5788954" y="413886"/>
                    <a:pt x="5719011" y="419341"/>
                  </a:cubicBezTo>
                  <a:cubicBezTo>
                    <a:pt x="5765854" y="475488"/>
                    <a:pt x="5799863" y="516877"/>
                    <a:pt x="5834514" y="559549"/>
                  </a:cubicBezTo>
                  <a:close/>
                  <a:moveTo>
                    <a:pt x="7411774" y="586820"/>
                  </a:moveTo>
                  <a:cubicBezTo>
                    <a:pt x="7414340" y="571741"/>
                    <a:pt x="7417549" y="551528"/>
                    <a:pt x="7420757" y="530994"/>
                  </a:cubicBezTo>
                  <a:cubicBezTo>
                    <a:pt x="7400865" y="539336"/>
                    <a:pt x="7392844" y="557303"/>
                    <a:pt x="7379369" y="565645"/>
                  </a:cubicBezTo>
                  <a:cubicBezTo>
                    <a:pt x="7335413" y="592595"/>
                    <a:pt x="7290175" y="617621"/>
                    <a:pt x="7243973" y="640401"/>
                  </a:cubicBezTo>
                  <a:cubicBezTo>
                    <a:pt x="7208680" y="658047"/>
                    <a:pt x="7172105" y="678581"/>
                    <a:pt x="7134245" y="684036"/>
                  </a:cubicBezTo>
                  <a:cubicBezTo>
                    <a:pt x="7101198" y="688848"/>
                    <a:pt x="7069114" y="671202"/>
                    <a:pt x="7084836" y="624680"/>
                  </a:cubicBezTo>
                  <a:cubicBezTo>
                    <a:pt x="7092215" y="603183"/>
                    <a:pt x="7099274" y="581366"/>
                    <a:pt x="7107615" y="556020"/>
                  </a:cubicBezTo>
                  <a:cubicBezTo>
                    <a:pt x="7050185" y="556020"/>
                    <a:pt x="6998529" y="556020"/>
                    <a:pt x="6972541" y="556020"/>
                  </a:cubicBezTo>
                  <a:cubicBezTo>
                    <a:pt x="6902918" y="635588"/>
                    <a:pt x="6825274" y="669598"/>
                    <a:pt x="6745064" y="704249"/>
                  </a:cubicBezTo>
                  <a:cubicBezTo>
                    <a:pt x="6753085" y="727028"/>
                    <a:pt x="6760785" y="747883"/>
                    <a:pt x="6764314" y="758792"/>
                  </a:cubicBezTo>
                  <a:cubicBezTo>
                    <a:pt x="6798645" y="764246"/>
                    <a:pt x="6824312" y="768417"/>
                    <a:pt x="6855434" y="773550"/>
                  </a:cubicBezTo>
                  <a:cubicBezTo>
                    <a:pt x="6840033" y="756867"/>
                    <a:pt x="6827521" y="743391"/>
                    <a:pt x="6807307" y="721895"/>
                  </a:cubicBezTo>
                  <a:cubicBezTo>
                    <a:pt x="6850941" y="702965"/>
                    <a:pt x="6889122" y="686602"/>
                    <a:pt x="6927302" y="670239"/>
                  </a:cubicBezTo>
                  <a:cubicBezTo>
                    <a:pt x="6924415" y="668635"/>
                    <a:pt x="6921527" y="667352"/>
                    <a:pt x="6918639" y="665748"/>
                  </a:cubicBezTo>
                  <a:cubicBezTo>
                    <a:pt x="6954895" y="636230"/>
                    <a:pt x="6991150" y="606392"/>
                    <a:pt x="7027405" y="576874"/>
                  </a:cubicBezTo>
                  <a:cubicBezTo>
                    <a:pt x="7061414" y="630134"/>
                    <a:pt x="7055639" y="646497"/>
                    <a:pt x="6985695" y="691415"/>
                  </a:cubicBezTo>
                  <a:cubicBezTo>
                    <a:pt x="7016496" y="696869"/>
                    <a:pt x="7050506" y="710665"/>
                    <a:pt x="7083232" y="707457"/>
                  </a:cubicBezTo>
                  <a:cubicBezTo>
                    <a:pt x="7163442" y="699757"/>
                    <a:pt x="7242369" y="683394"/>
                    <a:pt x="7322259" y="672164"/>
                  </a:cubicBezTo>
                  <a:cubicBezTo>
                    <a:pt x="7335093" y="670560"/>
                    <a:pt x="7349209" y="678581"/>
                    <a:pt x="7362685" y="682431"/>
                  </a:cubicBezTo>
                  <a:cubicBezTo>
                    <a:pt x="7371668" y="684998"/>
                    <a:pt x="7380331" y="688206"/>
                    <a:pt x="7388994" y="690773"/>
                  </a:cubicBezTo>
                  <a:cubicBezTo>
                    <a:pt x="7388673" y="616017"/>
                    <a:pt x="7446746" y="644893"/>
                    <a:pt x="7487171" y="636230"/>
                  </a:cubicBezTo>
                  <a:cubicBezTo>
                    <a:pt x="7489097" y="619546"/>
                    <a:pt x="7491343" y="601258"/>
                    <a:pt x="7494551" y="572382"/>
                  </a:cubicBezTo>
                  <a:cubicBezTo>
                    <a:pt x="7465675" y="577516"/>
                    <a:pt x="7441291" y="581687"/>
                    <a:pt x="7411774" y="586820"/>
                  </a:cubicBezTo>
                  <a:close/>
                  <a:moveTo>
                    <a:pt x="2792289" y="894829"/>
                  </a:moveTo>
                  <a:cubicBezTo>
                    <a:pt x="2797102" y="902529"/>
                    <a:pt x="2801593" y="910550"/>
                    <a:pt x="2806406" y="918250"/>
                  </a:cubicBezTo>
                  <a:cubicBezTo>
                    <a:pt x="2835603" y="896112"/>
                    <a:pt x="2864479" y="873974"/>
                    <a:pt x="2896563" y="849590"/>
                  </a:cubicBezTo>
                  <a:cubicBezTo>
                    <a:pt x="2901054" y="864990"/>
                    <a:pt x="2904584" y="876220"/>
                    <a:pt x="2906830" y="884883"/>
                  </a:cubicBezTo>
                  <a:cubicBezTo>
                    <a:pt x="2966506" y="884883"/>
                    <a:pt x="3024579" y="884883"/>
                    <a:pt x="3089068" y="884883"/>
                  </a:cubicBezTo>
                  <a:cubicBezTo>
                    <a:pt x="3080726" y="898358"/>
                    <a:pt x="3074951" y="907983"/>
                    <a:pt x="3075593" y="907021"/>
                  </a:cubicBezTo>
                  <a:cubicBezTo>
                    <a:pt x="3099335" y="938143"/>
                    <a:pt x="3118906" y="964452"/>
                    <a:pt x="3147782" y="1002632"/>
                  </a:cubicBezTo>
                  <a:cubicBezTo>
                    <a:pt x="3167995" y="998461"/>
                    <a:pt x="3200721" y="991402"/>
                    <a:pt x="3233447" y="984344"/>
                  </a:cubicBezTo>
                  <a:cubicBezTo>
                    <a:pt x="3231843" y="980173"/>
                    <a:pt x="3230239" y="975681"/>
                    <a:pt x="3228634" y="971510"/>
                  </a:cubicBezTo>
                  <a:cubicBezTo>
                    <a:pt x="3206817" y="965735"/>
                    <a:pt x="3185000" y="959960"/>
                    <a:pt x="3147461" y="950014"/>
                  </a:cubicBezTo>
                  <a:cubicBezTo>
                    <a:pt x="3189492" y="921780"/>
                    <a:pt x="3214838" y="904775"/>
                    <a:pt x="3240185" y="887770"/>
                  </a:cubicBezTo>
                  <a:cubicBezTo>
                    <a:pt x="3238260" y="881674"/>
                    <a:pt x="3236014" y="875578"/>
                    <a:pt x="3234088" y="869803"/>
                  </a:cubicBezTo>
                  <a:cubicBezTo>
                    <a:pt x="3193983" y="879749"/>
                    <a:pt x="3154199" y="889695"/>
                    <a:pt x="3110243" y="900925"/>
                  </a:cubicBezTo>
                  <a:cubicBezTo>
                    <a:pt x="3126927" y="856328"/>
                    <a:pt x="3147782" y="814939"/>
                    <a:pt x="3156766" y="770984"/>
                  </a:cubicBezTo>
                  <a:cubicBezTo>
                    <a:pt x="3160937" y="750771"/>
                    <a:pt x="3145215" y="724782"/>
                    <a:pt x="3133023" y="704569"/>
                  </a:cubicBezTo>
                  <a:cubicBezTo>
                    <a:pt x="3130457" y="700398"/>
                    <a:pt x="3099977" y="706494"/>
                    <a:pt x="3089068" y="715799"/>
                  </a:cubicBezTo>
                  <a:cubicBezTo>
                    <a:pt x="3052492" y="746921"/>
                    <a:pt x="3019124" y="781251"/>
                    <a:pt x="2974848" y="824244"/>
                  </a:cubicBezTo>
                  <a:cubicBezTo>
                    <a:pt x="2971319" y="784459"/>
                    <a:pt x="2968110" y="751091"/>
                    <a:pt x="2966185" y="728312"/>
                  </a:cubicBezTo>
                  <a:cubicBezTo>
                    <a:pt x="2951106" y="749487"/>
                    <a:pt x="2931534" y="777080"/>
                    <a:pt x="2912605" y="803389"/>
                  </a:cubicBezTo>
                  <a:cubicBezTo>
                    <a:pt x="2923513" y="807560"/>
                    <a:pt x="2937630" y="813014"/>
                    <a:pt x="2946293" y="816222"/>
                  </a:cubicBezTo>
                  <a:cubicBezTo>
                    <a:pt x="2894638" y="842532"/>
                    <a:pt x="2843303" y="868841"/>
                    <a:pt x="2792289" y="894829"/>
                  </a:cubicBezTo>
                  <a:close/>
                  <a:moveTo>
                    <a:pt x="8668191" y="707136"/>
                  </a:moveTo>
                  <a:cubicBezTo>
                    <a:pt x="8600173" y="701040"/>
                    <a:pt x="8538892" y="695586"/>
                    <a:pt x="8477290" y="690131"/>
                  </a:cubicBezTo>
                  <a:cubicBezTo>
                    <a:pt x="8476649" y="693019"/>
                    <a:pt x="8476328" y="695586"/>
                    <a:pt x="8475686" y="698473"/>
                  </a:cubicBezTo>
                  <a:cubicBezTo>
                    <a:pt x="8497503" y="706174"/>
                    <a:pt x="8519000" y="714195"/>
                    <a:pt x="8523491" y="715799"/>
                  </a:cubicBezTo>
                  <a:cubicBezTo>
                    <a:pt x="8483066" y="736974"/>
                    <a:pt x="8436222" y="761038"/>
                    <a:pt x="8394192" y="783176"/>
                  </a:cubicBezTo>
                  <a:cubicBezTo>
                    <a:pt x="8409592" y="814939"/>
                    <a:pt x="8431410" y="839002"/>
                    <a:pt x="8427880" y="858894"/>
                  </a:cubicBezTo>
                  <a:cubicBezTo>
                    <a:pt x="8424030" y="880070"/>
                    <a:pt x="8396438" y="897075"/>
                    <a:pt x="8372696" y="922421"/>
                  </a:cubicBezTo>
                  <a:cubicBezTo>
                    <a:pt x="8430768" y="908946"/>
                    <a:pt x="8481782" y="897075"/>
                    <a:pt x="8542742" y="882958"/>
                  </a:cubicBezTo>
                  <a:cubicBezTo>
                    <a:pt x="8513224" y="862103"/>
                    <a:pt x="8498465" y="851836"/>
                    <a:pt x="8483386" y="841248"/>
                  </a:cubicBezTo>
                  <a:cubicBezTo>
                    <a:pt x="8578676" y="850232"/>
                    <a:pt x="8638353" y="812693"/>
                    <a:pt x="8668191" y="707136"/>
                  </a:cubicBezTo>
                  <a:close/>
                  <a:moveTo>
                    <a:pt x="10406514" y="864028"/>
                  </a:moveTo>
                  <a:cubicBezTo>
                    <a:pt x="10378921" y="880712"/>
                    <a:pt x="10354217" y="896112"/>
                    <a:pt x="10327587" y="912154"/>
                  </a:cubicBezTo>
                  <a:cubicBezTo>
                    <a:pt x="10381167" y="930121"/>
                    <a:pt x="10423839" y="944559"/>
                    <a:pt x="10484158" y="964772"/>
                  </a:cubicBezTo>
                  <a:cubicBezTo>
                    <a:pt x="10454319" y="943276"/>
                    <a:pt x="10440523" y="933651"/>
                    <a:pt x="10411647" y="912796"/>
                  </a:cubicBezTo>
                  <a:cubicBezTo>
                    <a:pt x="10482553" y="924025"/>
                    <a:pt x="10532925" y="932046"/>
                    <a:pt x="10578806" y="939105"/>
                  </a:cubicBezTo>
                  <a:cubicBezTo>
                    <a:pt x="10583619" y="896754"/>
                    <a:pt x="10587469" y="863065"/>
                    <a:pt x="10591640" y="827773"/>
                  </a:cubicBezTo>
                  <a:cubicBezTo>
                    <a:pt x="10624365" y="850873"/>
                    <a:pt x="10659017" y="874937"/>
                    <a:pt x="10707143" y="908946"/>
                  </a:cubicBezTo>
                  <a:cubicBezTo>
                    <a:pt x="10679871" y="828414"/>
                    <a:pt x="10621157" y="805314"/>
                    <a:pt x="10542551" y="822960"/>
                  </a:cubicBezTo>
                  <a:cubicBezTo>
                    <a:pt x="10535492" y="854082"/>
                    <a:pt x="10528754" y="882958"/>
                    <a:pt x="10522338" y="911833"/>
                  </a:cubicBezTo>
                  <a:cubicBezTo>
                    <a:pt x="10514958" y="910229"/>
                    <a:pt x="10507900" y="908304"/>
                    <a:pt x="10500520" y="906700"/>
                  </a:cubicBezTo>
                  <a:cubicBezTo>
                    <a:pt x="10505975" y="887129"/>
                    <a:pt x="10511429" y="867236"/>
                    <a:pt x="10519450" y="837719"/>
                  </a:cubicBezTo>
                  <a:cubicBezTo>
                    <a:pt x="10464907" y="829056"/>
                    <a:pt x="10413251" y="821035"/>
                    <a:pt x="10341383" y="809806"/>
                  </a:cubicBezTo>
                  <a:cubicBezTo>
                    <a:pt x="10370900" y="834190"/>
                    <a:pt x="10387905" y="848307"/>
                    <a:pt x="10406514" y="864028"/>
                  </a:cubicBezTo>
                  <a:close/>
                  <a:moveTo>
                    <a:pt x="8839200" y="888091"/>
                  </a:moveTo>
                  <a:cubicBezTo>
                    <a:pt x="8865188" y="878145"/>
                    <a:pt x="8890855" y="868841"/>
                    <a:pt x="8916523" y="858574"/>
                  </a:cubicBezTo>
                  <a:cubicBezTo>
                    <a:pt x="8940907" y="848948"/>
                    <a:pt x="8965291" y="838681"/>
                    <a:pt x="8981333" y="832265"/>
                  </a:cubicBezTo>
                  <a:cubicBezTo>
                    <a:pt x="8948607" y="809164"/>
                    <a:pt x="8919090" y="788951"/>
                    <a:pt x="8890535" y="767454"/>
                  </a:cubicBezTo>
                  <a:cubicBezTo>
                    <a:pt x="8855884" y="741466"/>
                    <a:pt x="8740701" y="734408"/>
                    <a:pt x="8711505" y="756867"/>
                  </a:cubicBezTo>
                  <a:cubicBezTo>
                    <a:pt x="8726584" y="779005"/>
                    <a:pt x="8737814" y="805314"/>
                    <a:pt x="8757386" y="822318"/>
                  </a:cubicBezTo>
                  <a:cubicBezTo>
                    <a:pt x="8775032" y="837719"/>
                    <a:pt x="8802945" y="840927"/>
                    <a:pt x="8823158" y="854082"/>
                  </a:cubicBezTo>
                  <a:cubicBezTo>
                    <a:pt x="8832462" y="859857"/>
                    <a:pt x="8834388" y="877183"/>
                    <a:pt x="8839200" y="888091"/>
                  </a:cubicBezTo>
                  <a:close/>
                  <a:moveTo>
                    <a:pt x="9691678" y="1046587"/>
                  </a:moveTo>
                  <a:cubicBezTo>
                    <a:pt x="9677240" y="1028941"/>
                    <a:pt x="9658631" y="1016107"/>
                    <a:pt x="9656385" y="1000707"/>
                  </a:cubicBezTo>
                  <a:cubicBezTo>
                    <a:pt x="9651251" y="963810"/>
                    <a:pt x="9632322" y="941993"/>
                    <a:pt x="9602805" y="961564"/>
                  </a:cubicBezTo>
                  <a:cubicBezTo>
                    <a:pt x="9549223" y="997819"/>
                    <a:pt x="9504948" y="977285"/>
                    <a:pt x="9448800" y="954185"/>
                  </a:cubicBezTo>
                  <a:cubicBezTo>
                    <a:pt x="9470297" y="945843"/>
                    <a:pt x="9485697" y="940068"/>
                    <a:pt x="9500777" y="934292"/>
                  </a:cubicBezTo>
                  <a:cubicBezTo>
                    <a:pt x="9496605" y="927876"/>
                    <a:pt x="9492434" y="921459"/>
                    <a:pt x="9487943" y="915042"/>
                  </a:cubicBezTo>
                  <a:cubicBezTo>
                    <a:pt x="9469975" y="931084"/>
                    <a:pt x="9434683" y="951297"/>
                    <a:pt x="9437250" y="962847"/>
                  </a:cubicBezTo>
                  <a:cubicBezTo>
                    <a:pt x="9442383" y="985627"/>
                    <a:pt x="9468371" y="1003915"/>
                    <a:pt x="9481846" y="1019957"/>
                  </a:cubicBezTo>
                  <a:cubicBezTo>
                    <a:pt x="9481205" y="1019957"/>
                    <a:pt x="9467730" y="1022845"/>
                    <a:pt x="9453933" y="1025412"/>
                  </a:cubicBezTo>
                  <a:cubicBezTo>
                    <a:pt x="9531898" y="1061988"/>
                    <a:pt x="9608900" y="1076425"/>
                    <a:pt x="9691678" y="1046587"/>
                  </a:cubicBezTo>
                  <a:close/>
                  <a:moveTo>
                    <a:pt x="3236976" y="473242"/>
                  </a:moveTo>
                  <a:cubicBezTo>
                    <a:pt x="3243714" y="470355"/>
                    <a:pt x="3250452" y="467467"/>
                    <a:pt x="3257189" y="464579"/>
                  </a:cubicBezTo>
                  <a:cubicBezTo>
                    <a:pt x="3250772" y="433137"/>
                    <a:pt x="3244355" y="402015"/>
                    <a:pt x="3237939" y="370573"/>
                  </a:cubicBezTo>
                  <a:cubicBezTo>
                    <a:pt x="3228634" y="363514"/>
                    <a:pt x="3219330" y="356456"/>
                    <a:pt x="3210025" y="349718"/>
                  </a:cubicBezTo>
                  <a:cubicBezTo>
                    <a:pt x="3185962" y="394315"/>
                    <a:pt x="3161899" y="439233"/>
                    <a:pt x="3133986" y="491530"/>
                  </a:cubicBezTo>
                  <a:cubicBezTo>
                    <a:pt x="3130457" y="517198"/>
                    <a:pt x="3124040" y="565645"/>
                    <a:pt x="3119548" y="599975"/>
                  </a:cubicBezTo>
                  <a:cubicBezTo>
                    <a:pt x="3080084" y="604146"/>
                    <a:pt x="3037412" y="597408"/>
                    <a:pt x="3013991" y="615375"/>
                  </a:cubicBezTo>
                  <a:cubicBezTo>
                    <a:pt x="2998590" y="627246"/>
                    <a:pt x="3011103" y="675052"/>
                    <a:pt x="3011103" y="706815"/>
                  </a:cubicBezTo>
                  <a:cubicBezTo>
                    <a:pt x="3015916" y="706174"/>
                    <a:pt x="3020728" y="705532"/>
                    <a:pt x="3025541" y="704890"/>
                  </a:cubicBezTo>
                  <a:cubicBezTo>
                    <a:pt x="3042546" y="680185"/>
                    <a:pt x="3059230" y="655160"/>
                    <a:pt x="3066930" y="644251"/>
                  </a:cubicBezTo>
                  <a:cubicBezTo>
                    <a:pt x="3107035" y="632059"/>
                    <a:pt x="3134948" y="625642"/>
                    <a:pt x="3160937" y="614413"/>
                  </a:cubicBezTo>
                  <a:cubicBezTo>
                    <a:pt x="3169599" y="610563"/>
                    <a:pt x="3179225" y="586500"/>
                    <a:pt x="3177300" y="584895"/>
                  </a:cubicBezTo>
                  <a:cubicBezTo>
                    <a:pt x="3119548" y="537090"/>
                    <a:pt x="3186283" y="498589"/>
                    <a:pt x="3179866" y="448217"/>
                  </a:cubicBezTo>
                  <a:cubicBezTo>
                    <a:pt x="3203929" y="458804"/>
                    <a:pt x="3220613" y="466184"/>
                    <a:pt x="3236976" y="473242"/>
                  </a:cubicBezTo>
                  <a:close/>
                  <a:moveTo>
                    <a:pt x="3516109" y="1010011"/>
                  </a:moveTo>
                  <a:cubicBezTo>
                    <a:pt x="3441352" y="1071934"/>
                    <a:pt x="3419535" y="1172999"/>
                    <a:pt x="3327775" y="1212142"/>
                  </a:cubicBezTo>
                  <a:cubicBezTo>
                    <a:pt x="3410552" y="1190324"/>
                    <a:pt x="3493329" y="1168507"/>
                    <a:pt x="3575465" y="1146690"/>
                  </a:cubicBezTo>
                  <a:cubicBezTo>
                    <a:pt x="3555893" y="1102093"/>
                    <a:pt x="3536322" y="1056854"/>
                    <a:pt x="3516109" y="1010011"/>
                  </a:cubicBezTo>
                  <a:close/>
                  <a:moveTo>
                    <a:pt x="3492046" y="835473"/>
                  </a:moveTo>
                  <a:cubicBezTo>
                    <a:pt x="3385205" y="852478"/>
                    <a:pt x="3418573" y="744033"/>
                    <a:pt x="3378467" y="707136"/>
                  </a:cubicBezTo>
                  <a:cubicBezTo>
                    <a:pt x="3352479" y="727349"/>
                    <a:pt x="3332266" y="752375"/>
                    <a:pt x="3306920" y="761038"/>
                  </a:cubicBezTo>
                  <a:cubicBezTo>
                    <a:pt x="3227993" y="787668"/>
                    <a:pt x="3224142" y="793443"/>
                    <a:pt x="3270985" y="864028"/>
                  </a:cubicBezTo>
                  <a:cubicBezTo>
                    <a:pt x="3302428" y="828094"/>
                    <a:pt x="3334191" y="792159"/>
                    <a:pt x="3357613" y="765529"/>
                  </a:cubicBezTo>
                  <a:cubicBezTo>
                    <a:pt x="3371409" y="786384"/>
                    <a:pt x="3386488" y="808843"/>
                    <a:pt x="3404135" y="835473"/>
                  </a:cubicBezTo>
                  <a:cubicBezTo>
                    <a:pt x="3375580" y="840606"/>
                    <a:pt x="3348629" y="845419"/>
                    <a:pt x="3312374" y="851836"/>
                  </a:cubicBezTo>
                  <a:cubicBezTo>
                    <a:pt x="3383280" y="892583"/>
                    <a:pt x="3439107" y="892583"/>
                    <a:pt x="3492046" y="835473"/>
                  </a:cubicBezTo>
                  <a:close/>
                  <a:moveTo>
                    <a:pt x="4526441" y="812372"/>
                  </a:moveTo>
                  <a:cubicBezTo>
                    <a:pt x="4516174" y="780288"/>
                    <a:pt x="4506869" y="751091"/>
                    <a:pt x="4494677" y="712911"/>
                  </a:cubicBezTo>
                  <a:cubicBezTo>
                    <a:pt x="4469973" y="763284"/>
                    <a:pt x="4452968" y="824244"/>
                    <a:pt x="4380137" y="801143"/>
                  </a:cubicBezTo>
                  <a:cubicBezTo>
                    <a:pt x="4375324" y="841569"/>
                    <a:pt x="4371153" y="876541"/>
                    <a:pt x="4367303" y="910871"/>
                  </a:cubicBezTo>
                  <a:cubicBezTo>
                    <a:pt x="4389120" y="915042"/>
                    <a:pt x="4413504" y="919854"/>
                    <a:pt x="4427300" y="922742"/>
                  </a:cubicBezTo>
                  <a:cubicBezTo>
                    <a:pt x="4466122" y="879428"/>
                    <a:pt x="4500773" y="840927"/>
                    <a:pt x="4526441" y="812372"/>
                  </a:cubicBezTo>
                  <a:close/>
                  <a:moveTo>
                    <a:pt x="10419989" y="1505712"/>
                  </a:moveTo>
                  <a:cubicBezTo>
                    <a:pt x="10400418" y="1501221"/>
                    <a:pt x="10380847" y="1497370"/>
                    <a:pt x="10361596" y="1491916"/>
                  </a:cubicBezTo>
                  <a:cubicBezTo>
                    <a:pt x="10340741" y="1485820"/>
                    <a:pt x="10320849" y="1474911"/>
                    <a:pt x="10299994" y="1471061"/>
                  </a:cubicBezTo>
                  <a:cubicBezTo>
                    <a:pt x="10280743" y="1467532"/>
                    <a:pt x="10260210" y="1470420"/>
                    <a:pt x="10231013" y="1470420"/>
                  </a:cubicBezTo>
                  <a:cubicBezTo>
                    <a:pt x="10232297" y="1482291"/>
                    <a:pt x="10235184" y="1505391"/>
                    <a:pt x="10236147" y="1513733"/>
                  </a:cubicBezTo>
                  <a:cubicBezTo>
                    <a:pt x="10271439" y="1559935"/>
                    <a:pt x="10332399" y="1462078"/>
                    <a:pt x="10351329" y="1550630"/>
                  </a:cubicBezTo>
                  <a:cubicBezTo>
                    <a:pt x="10331116" y="1559935"/>
                    <a:pt x="10312507" y="1568597"/>
                    <a:pt x="10283952" y="1581752"/>
                  </a:cubicBezTo>
                  <a:cubicBezTo>
                    <a:pt x="10353895" y="1606136"/>
                    <a:pt x="10401701" y="1573731"/>
                    <a:pt x="10419989" y="1505712"/>
                  </a:cubicBezTo>
                  <a:close/>
                  <a:moveTo>
                    <a:pt x="8599210" y="664143"/>
                  </a:moveTo>
                  <a:cubicBezTo>
                    <a:pt x="8640599" y="668635"/>
                    <a:pt x="8677175" y="675052"/>
                    <a:pt x="8714072" y="675373"/>
                  </a:cubicBezTo>
                  <a:cubicBezTo>
                    <a:pt x="8733322" y="675373"/>
                    <a:pt x="8752573" y="664464"/>
                    <a:pt x="8771823" y="658368"/>
                  </a:cubicBezTo>
                  <a:cubicBezTo>
                    <a:pt x="8764123" y="640722"/>
                    <a:pt x="8758669" y="621471"/>
                    <a:pt x="8748081" y="605750"/>
                  </a:cubicBezTo>
                  <a:cubicBezTo>
                    <a:pt x="8712468" y="553132"/>
                    <a:pt x="8662737" y="592916"/>
                    <a:pt x="8619423" y="588104"/>
                  </a:cubicBezTo>
                  <a:cubicBezTo>
                    <a:pt x="8618461" y="588104"/>
                    <a:pt x="8616535" y="594841"/>
                    <a:pt x="8614290" y="599975"/>
                  </a:cubicBezTo>
                  <a:cubicBezTo>
                    <a:pt x="8626482" y="603183"/>
                    <a:pt x="8638353" y="606392"/>
                    <a:pt x="8659529" y="611846"/>
                  </a:cubicBezTo>
                  <a:cubicBezTo>
                    <a:pt x="8639316" y="629492"/>
                    <a:pt x="8623915" y="642968"/>
                    <a:pt x="8599210" y="664143"/>
                  </a:cubicBezTo>
                  <a:close/>
                  <a:moveTo>
                    <a:pt x="9996478" y="746921"/>
                  </a:moveTo>
                  <a:cubicBezTo>
                    <a:pt x="9996798" y="753658"/>
                    <a:pt x="9997440" y="760396"/>
                    <a:pt x="9997761" y="767454"/>
                  </a:cubicBezTo>
                  <a:cubicBezTo>
                    <a:pt x="10028882" y="787026"/>
                    <a:pt x="10084709" y="777401"/>
                    <a:pt x="10083425" y="838361"/>
                  </a:cubicBezTo>
                  <a:cubicBezTo>
                    <a:pt x="10083425" y="842852"/>
                    <a:pt x="10112622" y="853440"/>
                    <a:pt x="10126419" y="850873"/>
                  </a:cubicBezTo>
                  <a:cubicBezTo>
                    <a:pt x="10136044" y="849269"/>
                    <a:pt x="10146632" y="830981"/>
                    <a:pt x="10149519" y="818789"/>
                  </a:cubicBezTo>
                  <a:cubicBezTo>
                    <a:pt x="10155615" y="792801"/>
                    <a:pt x="10157219" y="765529"/>
                    <a:pt x="10159466" y="746921"/>
                  </a:cubicBezTo>
                  <a:cubicBezTo>
                    <a:pt x="10111018" y="746921"/>
                    <a:pt x="10053588" y="746921"/>
                    <a:pt x="9996478" y="746921"/>
                  </a:cubicBezTo>
                  <a:close/>
                  <a:moveTo>
                    <a:pt x="10378921" y="1325078"/>
                  </a:moveTo>
                  <a:cubicBezTo>
                    <a:pt x="10384055" y="1322191"/>
                    <a:pt x="10389188" y="1319303"/>
                    <a:pt x="10394642" y="1316415"/>
                  </a:cubicBezTo>
                  <a:cubicBezTo>
                    <a:pt x="10408118" y="1341762"/>
                    <a:pt x="10421593" y="1366788"/>
                    <a:pt x="10431860" y="1386359"/>
                  </a:cubicBezTo>
                  <a:cubicBezTo>
                    <a:pt x="10446298" y="1374167"/>
                    <a:pt x="10461378" y="1361012"/>
                    <a:pt x="10478382" y="1346575"/>
                  </a:cubicBezTo>
                  <a:cubicBezTo>
                    <a:pt x="10436994" y="1321870"/>
                    <a:pt x="10396889" y="1298127"/>
                    <a:pt x="10367371" y="1280802"/>
                  </a:cubicBezTo>
                  <a:cubicBezTo>
                    <a:pt x="10326303" y="1295561"/>
                    <a:pt x="10293898" y="1307432"/>
                    <a:pt x="10249943" y="1323153"/>
                  </a:cubicBezTo>
                  <a:cubicBezTo>
                    <a:pt x="10284273" y="1378338"/>
                    <a:pt x="10347479" y="1325399"/>
                    <a:pt x="10388547" y="1367429"/>
                  </a:cubicBezTo>
                  <a:cubicBezTo>
                    <a:pt x="10383413" y="1344650"/>
                    <a:pt x="10381167" y="1335024"/>
                    <a:pt x="10378921" y="1325078"/>
                  </a:cubicBezTo>
                  <a:close/>
                  <a:moveTo>
                    <a:pt x="8293769" y="394315"/>
                  </a:moveTo>
                  <a:cubicBezTo>
                    <a:pt x="8294089" y="398807"/>
                    <a:pt x="8294411" y="403299"/>
                    <a:pt x="8294411" y="407790"/>
                  </a:cubicBezTo>
                  <a:cubicBezTo>
                    <a:pt x="8307886" y="405224"/>
                    <a:pt x="8321041" y="402336"/>
                    <a:pt x="8320719" y="402336"/>
                  </a:cubicBezTo>
                  <a:cubicBezTo>
                    <a:pt x="8339970" y="425116"/>
                    <a:pt x="8354729" y="455596"/>
                    <a:pt x="8367563" y="454633"/>
                  </a:cubicBezTo>
                  <a:cubicBezTo>
                    <a:pt x="8400288" y="452708"/>
                    <a:pt x="8433655" y="439875"/>
                    <a:pt x="8462531" y="423512"/>
                  </a:cubicBezTo>
                  <a:cubicBezTo>
                    <a:pt x="8467344" y="420624"/>
                    <a:pt x="8450660" y="379877"/>
                    <a:pt x="8447131" y="367043"/>
                  </a:cubicBezTo>
                  <a:cubicBezTo>
                    <a:pt x="8389059" y="377631"/>
                    <a:pt x="8341574" y="385973"/>
                    <a:pt x="8293769" y="394315"/>
                  </a:cubicBezTo>
                  <a:close/>
                  <a:moveTo>
                    <a:pt x="4586759" y="634947"/>
                  </a:moveTo>
                  <a:cubicBezTo>
                    <a:pt x="4587401" y="643289"/>
                    <a:pt x="4588363" y="651310"/>
                    <a:pt x="4589005" y="659651"/>
                  </a:cubicBezTo>
                  <a:cubicBezTo>
                    <a:pt x="4668895" y="679865"/>
                    <a:pt x="4746859" y="691094"/>
                    <a:pt x="4810707" y="597087"/>
                  </a:cubicBezTo>
                  <a:cubicBezTo>
                    <a:pt x="4733063" y="610242"/>
                    <a:pt x="4659911" y="622434"/>
                    <a:pt x="4586759" y="634947"/>
                  </a:cubicBezTo>
                  <a:close/>
                  <a:moveTo>
                    <a:pt x="5528110" y="518802"/>
                  </a:moveTo>
                  <a:cubicBezTo>
                    <a:pt x="5546077" y="504043"/>
                    <a:pt x="5565648" y="492172"/>
                    <a:pt x="5579124" y="475488"/>
                  </a:cubicBezTo>
                  <a:cubicBezTo>
                    <a:pt x="5585220" y="468109"/>
                    <a:pt x="5579124" y="450783"/>
                    <a:pt x="5578482" y="437950"/>
                  </a:cubicBezTo>
                  <a:cubicBezTo>
                    <a:pt x="5570140" y="441158"/>
                    <a:pt x="5558910" y="441800"/>
                    <a:pt x="5554098" y="447896"/>
                  </a:cubicBezTo>
                  <a:cubicBezTo>
                    <a:pt x="5532281" y="475809"/>
                    <a:pt x="5525222" y="475167"/>
                    <a:pt x="5505971" y="444046"/>
                  </a:cubicBezTo>
                  <a:cubicBezTo>
                    <a:pt x="5496667" y="428966"/>
                    <a:pt x="5484154" y="415811"/>
                    <a:pt x="5482550" y="413886"/>
                  </a:cubicBezTo>
                  <a:cubicBezTo>
                    <a:pt x="5450787" y="441800"/>
                    <a:pt x="5424478" y="463296"/>
                    <a:pt x="5400094" y="487359"/>
                  </a:cubicBezTo>
                  <a:cubicBezTo>
                    <a:pt x="5388543" y="498589"/>
                    <a:pt x="5381164" y="514310"/>
                    <a:pt x="5375710" y="522010"/>
                  </a:cubicBezTo>
                  <a:cubicBezTo>
                    <a:pt x="5420628" y="510139"/>
                    <a:pt x="5461695" y="497626"/>
                    <a:pt x="5503405" y="490568"/>
                  </a:cubicBezTo>
                  <a:cubicBezTo>
                    <a:pt x="5510463" y="489284"/>
                    <a:pt x="5522014" y="511422"/>
                    <a:pt x="5528110" y="518802"/>
                  </a:cubicBezTo>
                  <a:close/>
                  <a:moveTo>
                    <a:pt x="4654136" y="356776"/>
                  </a:moveTo>
                  <a:cubicBezTo>
                    <a:pt x="4720871" y="341697"/>
                    <a:pt x="4788889" y="326617"/>
                    <a:pt x="4856908" y="311217"/>
                  </a:cubicBezTo>
                  <a:cubicBezTo>
                    <a:pt x="4856266" y="306725"/>
                    <a:pt x="4855304" y="302233"/>
                    <a:pt x="4854662" y="297742"/>
                  </a:cubicBezTo>
                  <a:cubicBezTo>
                    <a:pt x="4836053" y="300308"/>
                    <a:pt x="4817765" y="302875"/>
                    <a:pt x="4798836" y="305442"/>
                  </a:cubicBezTo>
                  <a:cubicBezTo>
                    <a:pt x="4791135" y="279454"/>
                    <a:pt x="4784398" y="256995"/>
                    <a:pt x="4775414" y="225873"/>
                  </a:cubicBezTo>
                  <a:cubicBezTo>
                    <a:pt x="4734025" y="270149"/>
                    <a:pt x="4697129" y="310254"/>
                    <a:pt x="4654136" y="356776"/>
                  </a:cubicBezTo>
                  <a:close/>
                  <a:moveTo>
                    <a:pt x="8588301" y="1041133"/>
                  </a:moveTo>
                  <a:cubicBezTo>
                    <a:pt x="8601777" y="1050116"/>
                    <a:pt x="8620385" y="1066800"/>
                    <a:pt x="8642203" y="1077067"/>
                  </a:cubicBezTo>
                  <a:cubicBezTo>
                    <a:pt x="8676533" y="1092788"/>
                    <a:pt x="8715355" y="1118456"/>
                    <a:pt x="8745514" y="1048833"/>
                  </a:cubicBezTo>
                  <a:cubicBezTo>
                    <a:pt x="8712788" y="1055892"/>
                    <a:pt x="8690009" y="1061025"/>
                    <a:pt x="8663379" y="1066800"/>
                  </a:cubicBezTo>
                  <a:cubicBezTo>
                    <a:pt x="8670116" y="1057496"/>
                    <a:pt x="8677495" y="1051721"/>
                    <a:pt x="8678779" y="1044662"/>
                  </a:cubicBezTo>
                  <a:cubicBezTo>
                    <a:pt x="8683271" y="1022524"/>
                    <a:pt x="8685516" y="999744"/>
                    <a:pt x="8688405" y="977606"/>
                  </a:cubicBezTo>
                  <a:cubicBezTo>
                    <a:pt x="8668512" y="987873"/>
                    <a:pt x="8647657" y="997177"/>
                    <a:pt x="8628728" y="1009049"/>
                  </a:cubicBezTo>
                  <a:cubicBezTo>
                    <a:pt x="8612364" y="1019316"/>
                    <a:pt x="8598248" y="1033112"/>
                    <a:pt x="8588301" y="1041133"/>
                  </a:cubicBezTo>
                  <a:close/>
                  <a:moveTo>
                    <a:pt x="9217794" y="806597"/>
                  </a:moveTo>
                  <a:cubicBezTo>
                    <a:pt x="9168384" y="809485"/>
                    <a:pt x="9100044" y="882316"/>
                    <a:pt x="9109349" y="924025"/>
                  </a:cubicBezTo>
                  <a:cubicBezTo>
                    <a:pt x="9112236" y="937180"/>
                    <a:pt x="9126996" y="950014"/>
                    <a:pt x="9139508" y="957714"/>
                  </a:cubicBezTo>
                  <a:cubicBezTo>
                    <a:pt x="9144000" y="960281"/>
                    <a:pt x="9163251" y="948409"/>
                    <a:pt x="9167101" y="939105"/>
                  </a:cubicBezTo>
                  <a:cubicBezTo>
                    <a:pt x="9185389" y="895791"/>
                    <a:pt x="9201110" y="851194"/>
                    <a:pt x="9217794" y="806597"/>
                  </a:cubicBezTo>
                  <a:close/>
                  <a:moveTo>
                    <a:pt x="5988839" y="877503"/>
                  </a:moveTo>
                  <a:cubicBezTo>
                    <a:pt x="6006806" y="902850"/>
                    <a:pt x="6026698" y="918571"/>
                    <a:pt x="6028944" y="936217"/>
                  </a:cubicBezTo>
                  <a:cubicBezTo>
                    <a:pt x="6035682" y="993006"/>
                    <a:pt x="6083166" y="947768"/>
                    <a:pt x="6102417" y="968943"/>
                  </a:cubicBezTo>
                  <a:cubicBezTo>
                    <a:pt x="6108834" y="948409"/>
                    <a:pt x="6122630" y="925950"/>
                    <a:pt x="6118459" y="907663"/>
                  </a:cubicBezTo>
                  <a:cubicBezTo>
                    <a:pt x="6115893" y="896754"/>
                    <a:pt x="6086375" y="888733"/>
                    <a:pt x="6067766" y="884883"/>
                  </a:cubicBezTo>
                  <a:cubicBezTo>
                    <a:pt x="6042420" y="879749"/>
                    <a:pt x="6015790" y="879749"/>
                    <a:pt x="5988839" y="877503"/>
                  </a:cubicBezTo>
                  <a:close/>
                  <a:moveTo>
                    <a:pt x="8232809" y="306725"/>
                  </a:moveTo>
                  <a:cubicBezTo>
                    <a:pt x="8277727" y="327259"/>
                    <a:pt x="8309490" y="354531"/>
                    <a:pt x="8338045" y="351643"/>
                  </a:cubicBezTo>
                  <a:cubicBezTo>
                    <a:pt x="8367242" y="348755"/>
                    <a:pt x="8393230" y="316030"/>
                    <a:pt x="8420501" y="296137"/>
                  </a:cubicBezTo>
                  <a:cubicBezTo>
                    <a:pt x="8415689" y="286833"/>
                    <a:pt x="8410876" y="277528"/>
                    <a:pt x="8405742" y="268224"/>
                  </a:cubicBezTo>
                  <a:cubicBezTo>
                    <a:pt x="8352482" y="280095"/>
                    <a:pt x="8298902" y="291966"/>
                    <a:pt x="8232809" y="306725"/>
                  </a:cubicBezTo>
                  <a:close/>
                  <a:moveTo>
                    <a:pt x="9215227" y="2076170"/>
                  </a:moveTo>
                  <a:cubicBezTo>
                    <a:pt x="9212660" y="2081624"/>
                    <a:pt x="9210093" y="2087399"/>
                    <a:pt x="9207526" y="2092853"/>
                  </a:cubicBezTo>
                  <a:cubicBezTo>
                    <a:pt x="9309234" y="2112746"/>
                    <a:pt x="9393936" y="2186860"/>
                    <a:pt x="9509118" y="2161193"/>
                  </a:cubicBezTo>
                  <a:cubicBezTo>
                    <a:pt x="9411261" y="2132959"/>
                    <a:pt x="9313084" y="2104725"/>
                    <a:pt x="9215227" y="2076170"/>
                  </a:cubicBezTo>
                  <a:close/>
                  <a:moveTo>
                    <a:pt x="10157861" y="1479724"/>
                  </a:moveTo>
                  <a:cubicBezTo>
                    <a:pt x="10158182" y="1473949"/>
                    <a:pt x="10158823" y="1468495"/>
                    <a:pt x="10159144" y="1462719"/>
                  </a:cubicBezTo>
                  <a:cubicBezTo>
                    <a:pt x="10093051" y="1453736"/>
                    <a:pt x="10027278" y="1445073"/>
                    <a:pt x="9958939" y="1435769"/>
                  </a:cubicBezTo>
                  <a:cubicBezTo>
                    <a:pt x="9924609" y="1495445"/>
                    <a:pt x="9924609" y="1495445"/>
                    <a:pt x="9967602" y="1506033"/>
                  </a:cubicBezTo>
                  <a:cubicBezTo>
                    <a:pt x="9969206" y="1494162"/>
                    <a:pt x="9970810" y="1481970"/>
                    <a:pt x="9971131" y="1479724"/>
                  </a:cubicBezTo>
                  <a:cubicBezTo>
                    <a:pt x="10035941" y="1479724"/>
                    <a:pt x="10096901" y="1479724"/>
                    <a:pt x="10157861" y="1479724"/>
                  </a:cubicBezTo>
                  <a:close/>
                  <a:moveTo>
                    <a:pt x="8034207" y="959318"/>
                  </a:moveTo>
                  <a:cubicBezTo>
                    <a:pt x="8033566" y="951618"/>
                    <a:pt x="8032603" y="943918"/>
                    <a:pt x="8031962" y="935897"/>
                  </a:cubicBezTo>
                  <a:cubicBezTo>
                    <a:pt x="8003407" y="941993"/>
                    <a:pt x="7974851" y="948409"/>
                    <a:pt x="7946297" y="953864"/>
                  </a:cubicBezTo>
                  <a:cubicBezTo>
                    <a:pt x="7913571" y="959960"/>
                    <a:pt x="7880845" y="965414"/>
                    <a:pt x="7844269" y="971831"/>
                  </a:cubicBezTo>
                  <a:cubicBezTo>
                    <a:pt x="7848760" y="990440"/>
                    <a:pt x="7854215" y="1013861"/>
                    <a:pt x="7863519" y="1052362"/>
                  </a:cubicBezTo>
                  <a:cubicBezTo>
                    <a:pt x="7898171" y="951618"/>
                    <a:pt x="7987685" y="1002953"/>
                    <a:pt x="8034207" y="959318"/>
                  </a:cubicBezTo>
                  <a:close/>
                  <a:moveTo>
                    <a:pt x="5298708" y="465542"/>
                  </a:moveTo>
                  <a:cubicBezTo>
                    <a:pt x="5253790" y="430570"/>
                    <a:pt x="5212080" y="423191"/>
                    <a:pt x="5199567" y="505326"/>
                  </a:cubicBezTo>
                  <a:cubicBezTo>
                    <a:pt x="5157537" y="461692"/>
                    <a:pt x="5157537" y="461692"/>
                    <a:pt x="5123849" y="505006"/>
                  </a:cubicBezTo>
                  <a:cubicBezTo>
                    <a:pt x="5183846" y="509497"/>
                    <a:pt x="5234539" y="513668"/>
                    <a:pt x="5274324" y="516556"/>
                  </a:cubicBezTo>
                  <a:cubicBezTo>
                    <a:pt x="5285553" y="493134"/>
                    <a:pt x="5291970" y="479659"/>
                    <a:pt x="5298708" y="465542"/>
                  </a:cubicBezTo>
                  <a:close/>
                  <a:moveTo>
                    <a:pt x="9774134" y="1168828"/>
                  </a:moveTo>
                  <a:cubicBezTo>
                    <a:pt x="9772530" y="1160807"/>
                    <a:pt x="9771247" y="1153107"/>
                    <a:pt x="9769642" y="1145086"/>
                  </a:cubicBezTo>
                  <a:cubicBezTo>
                    <a:pt x="9732103" y="1150861"/>
                    <a:pt x="9694245" y="1156957"/>
                    <a:pt x="9661839" y="1162090"/>
                  </a:cubicBezTo>
                  <a:cubicBezTo>
                    <a:pt x="9666010" y="1206046"/>
                    <a:pt x="9669219" y="1236847"/>
                    <a:pt x="9672106" y="1265402"/>
                  </a:cubicBezTo>
                  <a:cubicBezTo>
                    <a:pt x="9705474" y="1233638"/>
                    <a:pt x="9739804" y="1201233"/>
                    <a:pt x="9774134" y="1168828"/>
                  </a:cubicBezTo>
                  <a:close/>
                  <a:moveTo>
                    <a:pt x="6628277" y="899000"/>
                  </a:moveTo>
                  <a:cubicBezTo>
                    <a:pt x="6766561" y="881995"/>
                    <a:pt x="6766561" y="881995"/>
                    <a:pt x="6755973" y="834510"/>
                  </a:cubicBezTo>
                  <a:cubicBezTo>
                    <a:pt x="6685066" y="834190"/>
                    <a:pt x="6640148" y="856969"/>
                    <a:pt x="6628277" y="899000"/>
                  </a:cubicBezTo>
                  <a:close/>
                  <a:moveTo>
                    <a:pt x="8719526" y="459125"/>
                  </a:moveTo>
                  <a:cubicBezTo>
                    <a:pt x="8747760" y="517839"/>
                    <a:pt x="8801341" y="476451"/>
                    <a:pt x="8843371" y="472601"/>
                  </a:cubicBezTo>
                  <a:cubicBezTo>
                    <a:pt x="8861338" y="470996"/>
                    <a:pt x="8876097" y="436024"/>
                    <a:pt x="8902085" y="404261"/>
                  </a:cubicBezTo>
                  <a:cubicBezTo>
                    <a:pt x="8829254" y="426399"/>
                    <a:pt x="8774069" y="442762"/>
                    <a:pt x="8719526" y="459125"/>
                  </a:cubicBezTo>
                  <a:close/>
                  <a:moveTo>
                    <a:pt x="9359606" y="851194"/>
                  </a:moveTo>
                  <a:cubicBezTo>
                    <a:pt x="9299288" y="822960"/>
                    <a:pt x="9251482" y="856007"/>
                    <a:pt x="9230307" y="934613"/>
                  </a:cubicBezTo>
                  <a:cubicBezTo>
                    <a:pt x="9256295" y="936859"/>
                    <a:pt x="9281000" y="939105"/>
                    <a:pt x="9316292" y="941993"/>
                  </a:cubicBezTo>
                  <a:cubicBezTo>
                    <a:pt x="9266882" y="877824"/>
                    <a:pt x="9316613" y="870124"/>
                    <a:pt x="9359606" y="851194"/>
                  </a:cubicBezTo>
                  <a:close/>
                  <a:moveTo>
                    <a:pt x="2678711" y="1005199"/>
                  </a:moveTo>
                  <a:cubicBezTo>
                    <a:pt x="2682240" y="1012257"/>
                    <a:pt x="2686090" y="1019316"/>
                    <a:pt x="2689620" y="1026374"/>
                  </a:cubicBezTo>
                  <a:cubicBezTo>
                    <a:pt x="2733896" y="1017390"/>
                    <a:pt x="2778172" y="1009690"/>
                    <a:pt x="2821806" y="998461"/>
                  </a:cubicBezTo>
                  <a:cubicBezTo>
                    <a:pt x="2830148" y="996215"/>
                    <a:pt x="2835603" y="981456"/>
                    <a:pt x="2842340" y="972473"/>
                  </a:cubicBezTo>
                  <a:cubicBezTo>
                    <a:pt x="2833036" y="966056"/>
                    <a:pt x="2821486" y="952580"/>
                    <a:pt x="2815069" y="954826"/>
                  </a:cubicBezTo>
                  <a:cubicBezTo>
                    <a:pt x="2768867" y="969906"/>
                    <a:pt x="2723950" y="988194"/>
                    <a:pt x="2678711" y="1005199"/>
                  </a:cubicBezTo>
                  <a:close/>
                  <a:moveTo>
                    <a:pt x="8158053" y="968623"/>
                  </a:moveTo>
                  <a:cubicBezTo>
                    <a:pt x="8208746" y="1029262"/>
                    <a:pt x="8272914" y="1030866"/>
                    <a:pt x="8310131" y="968623"/>
                  </a:cubicBezTo>
                  <a:cubicBezTo>
                    <a:pt x="8257514" y="968623"/>
                    <a:pt x="8210029" y="968623"/>
                    <a:pt x="8158053" y="968623"/>
                  </a:cubicBezTo>
                  <a:close/>
                  <a:moveTo>
                    <a:pt x="9869745" y="1286256"/>
                  </a:moveTo>
                  <a:cubicBezTo>
                    <a:pt x="9893808" y="1296202"/>
                    <a:pt x="9914021" y="1307111"/>
                    <a:pt x="9935838" y="1312565"/>
                  </a:cubicBezTo>
                  <a:cubicBezTo>
                    <a:pt x="9952522" y="1316736"/>
                    <a:pt x="9976264" y="1320907"/>
                    <a:pt x="9986852" y="1312565"/>
                  </a:cubicBezTo>
                  <a:cubicBezTo>
                    <a:pt x="9998723" y="1302940"/>
                    <a:pt x="10003857" y="1278877"/>
                    <a:pt x="10002253" y="1261872"/>
                  </a:cubicBezTo>
                  <a:cubicBezTo>
                    <a:pt x="10001611" y="1254814"/>
                    <a:pt x="9973377" y="1242301"/>
                    <a:pt x="9962148" y="1245830"/>
                  </a:cubicBezTo>
                  <a:cubicBezTo>
                    <a:pt x="9927497" y="1257060"/>
                    <a:pt x="9895412" y="1274706"/>
                    <a:pt x="9869745" y="1286256"/>
                  </a:cubicBezTo>
                  <a:close/>
                  <a:moveTo>
                    <a:pt x="2312630" y="1246151"/>
                  </a:moveTo>
                  <a:cubicBezTo>
                    <a:pt x="2401182" y="1213425"/>
                    <a:pt x="2416583" y="1164657"/>
                    <a:pt x="2364606" y="1127439"/>
                  </a:cubicBezTo>
                  <a:cubicBezTo>
                    <a:pt x="2343431" y="1145727"/>
                    <a:pt x="2322576" y="1163374"/>
                    <a:pt x="2294342" y="1187437"/>
                  </a:cubicBezTo>
                  <a:cubicBezTo>
                    <a:pt x="2320972" y="1184870"/>
                    <a:pt x="2335731" y="1183266"/>
                    <a:pt x="2351131" y="1181662"/>
                  </a:cubicBezTo>
                  <a:cubicBezTo>
                    <a:pt x="2336693" y="1205725"/>
                    <a:pt x="2324501" y="1225938"/>
                    <a:pt x="2312630" y="1246151"/>
                  </a:cubicBezTo>
                  <a:close/>
                  <a:moveTo>
                    <a:pt x="9111916" y="621150"/>
                  </a:moveTo>
                  <a:cubicBezTo>
                    <a:pt x="9134695" y="579441"/>
                    <a:pt x="9152021" y="547357"/>
                    <a:pt x="9168705" y="516877"/>
                  </a:cubicBezTo>
                  <a:cubicBezTo>
                    <a:pt x="9136300" y="508535"/>
                    <a:pt x="9104857" y="500835"/>
                    <a:pt x="9080794" y="494739"/>
                  </a:cubicBezTo>
                  <a:cubicBezTo>
                    <a:pt x="9092023" y="541261"/>
                    <a:pt x="9101649" y="579762"/>
                    <a:pt x="9111916" y="621150"/>
                  </a:cubicBezTo>
                  <a:close/>
                  <a:moveTo>
                    <a:pt x="2259049" y="862103"/>
                  </a:moveTo>
                  <a:cubicBezTo>
                    <a:pt x="2263541" y="861782"/>
                    <a:pt x="2268033" y="861461"/>
                    <a:pt x="2272204" y="861140"/>
                  </a:cubicBezTo>
                  <a:cubicBezTo>
                    <a:pt x="2270600" y="829056"/>
                    <a:pt x="2277658" y="792801"/>
                    <a:pt x="2264183" y="766813"/>
                  </a:cubicBezTo>
                  <a:cubicBezTo>
                    <a:pt x="2256162" y="751091"/>
                    <a:pt x="2216377" y="752054"/>
                    <a:pt x="2190710" y="745637"/>
                  </a:cubicBezTo>
                  <a:cubicBezTo>
                    <a:pt x="2187502" y="752054"/>
                    <a:pt x="2184293" y="758471"/>
                    <a:pt x="2181085" y="764567"/>
                  </a:cubicBezTo>
                  <a:cubicBezTo>
                    <a:pt x="2207073" y="797293"/>
                    <a:pt x="2233061" y="829698"/>
                    <a:pt x="2259049" y="862103"/>
                  </a:cubicBezTo>
                  <a:close/>
                  <a:moveTo>
                    <a:pt x="4401312" y="456238"/>
                  </a:moveTo>
                  <a:cubicBezTo>
                    <a:pt x="4375966" y="486718"/>
                    <a:pt x="4354469" y="512706"/>
                    <a:pt x="4324952" y="547998"/>
                  </a:cubicBezTo>
                  <a:cubicBezTo>
                    <a:pt x="4364415" y="547998"/>
                    <a:pt x="4400350" y="547998"/>
                    <a:pt x="4451684" y="547998"/>
                  </a:cubicBezTo>
                  <a:cubicBezTo>
                    <a:pt x="4431150" y="510139"/>
                    <a:pt x="4413504" y="478376"/>
                    <a:pt x="4401312" y="456238"/>
                  </a:cubicBezTo>
                  <a:close/>
                  <a:moveTo>
                    <a:pt x="5667997" y="629492"/>
                  </a:moveTo>
                  <a:cubicBezTo>
                    <a:pt x="5710027" y="613771"/>
                    <a:pt x="5741790" y="601900"/>
                    <a:pt x="5770345" y="590991"/>
                  </a:cubicBezTo>
                  <a:cubicBezTo>
                    <a:pt x="5736015" y="555699"/>
                    <a:pt x="5677301" y="554415"/>
                    <a:pt x="5627891" y="596125"/>
                  </a:cubicBezTo>
                  <a:cubicBezTo>
                    <a:pt x="5645538" y="610883"/>
                    <a:pt x="5662863" y="625001"/>
                    <a:pt x="5667997" y="629492"/>
                  </a:cubicBezTo>
                  <a:close/>
                  <a:moveTo>
                    <a:pt x="9838623" y="1152786"/>
                  </a:moveTo>
                  <a:cubicBezTo>
                    <a:pt x="9842473" y="1154069"/>
                    <a:pt x="9857874" y="1159524"/>
                    <a:pt x="9867178" y="1162732"/>
                  </a:cubicBezTo>
                  <a:cubicBezTo>
                    <a:pt x="9883220" y="1145086"/>
                    <a:pt x="9895091" y="1131610"/>
                    <a:pt x="9899583" y="1126798"/>
                  </a:cubicBezTo>
                  <a:cubicBezTo>
                    <a:pt x="9888674" y="1088618"/>
                    <a:pt x="9879691" y="1057496"/>
                    <a:pt x="9870387" y="1026053"/>
                  </a:cubicBezTo>
                  <a:cubicBezTo>
                    <a:pt x="9863649" y="1025732"/>
                    <a:pt x="9857232" y="1025732"/>
                    <a:pt x="9850494" y="1025412"/>
                  </a:cubicBezTo>
                  <a:cubicBezTo>
                    <a:pt x="9846645" y="1065838"/>
                    <a:pt x="9842794" y="1105943"/>
                    <a:pt x="9838623" y="1152786"/>
                  </a:cubicBezTo>
                  <a:close/>
                  <a:moveTo>
                    <a:pt x="1619611" y="968302"/>
                  </a:moveTo>
                  <a:cubicBezTo>
                    <a:pt x="1589452" y="970227"/>
                    <a:pt x="1559293" y="972152"/>
                    <a:pt x="1529775" y="973756"/>
                  </a:cubicBezTo>
                  <a:cubicBezTo>
                    <a:pt x="1529775" y="998140"/>
                    <a:pt x="1529775" y="1020278"/>
                    <a:pt x="1529775" y="1046908"/>
                  </a:cubicBezTo>
                  <a:cubicBezTo>
                    <a:pt x="1571806" y="1060704"/>
                    <a:pt x="1609665" y="1033433"/>
                    <a:pt x="1619611" y="968302"/>
                  </a:cubicBezTo>
                  <a:close/>
                  <a:moveTo>
                    <a:pt x="9578420" y="508214"/>
                  </a:moveTo>
                  <a:cubicBezTo>
                    <a:pt x="9548582" y="513347"/>
                    <a:pt x="9523877" y="517518"/>
                    <a:pt x="9504305" y="520727"/>
                  </a:cubicBezTo>
                  <a:cubicBezTo>
                    <a:pt x="9512648" y="537411"/>
                    <a:pt x="9522594" y="549603"/>
                    <a:pt x="9524840" y="563078"/>
                  </a:cubicBezTo>
                  <a:cubicBezTo>
                    <a:pt x="9535748" y="624680"/>
                    <a:pt x="9554036" y="631417"/>
                    <a:pt x="9615959" y="593558"/>
                  </a:cubicBezTo>
                  <a:cubicBezTo>
                    <a:pt x="9602162" y="565324"/>
                    <a:pt x="9531257" y="564682"/>
                    <a:pt x="9578420" y="508214"/>
                  </a:cubicBezTo>
                  <a:close/>
                  <a:moveTo>
                    <a:pt x="7573157" y="608638"/>
                  </a:moveTo>
                  <a:cubicBezTo>
                    <a:pt x="7570590" y="636551"/>
                    <a:pt x="7569307" y="651630"/>
                    <a:pt x="7568666" y="657726"/>
                  </a:cubicBezTo>
                  <a:cubicBezTo>
                    <a:pt x="7625134" y="661897"/>
                    <a:pt x="7675506" y="665748"/>
                    <a:pt x="7725878" y="669598"/>
                  </a:cubicBezTo>
                  <a:cubicBezTo>
                    <a:pt x="7726520" y="662860"/>
                    <a:pt x="7726840" y="656443"/>
                    <a:pt x="7727483" y="649705"/>
                  </a:cubicBezTo>
                  <a:cubicBezTo>
                    <a:pt x="7679356" y="636872"/>
                    <a:pt x="7631550" y="624359"/>
                    <a:pt x="7573157" y="608638"/>
                  </a:cubicBezTo>
                  <a:close/>
                  <a:moveTo>
                    <a:pt x="7636043" y="506931"/>
                  </a:moveTo>
                  <a:cubicBezTo>
                    <a:pt x="7642138" y="521048"/>
                    <a:pt x="7646630" y="537090"/>
                    <a:pt x="7655935" y="549603"/>
                  </a:cubicBezTo>
                  <a:cubicBezTo>
                    <a:pt x="7661389" y="556982"/>
                    <a:pt x="7682244" y="563078"/>
                    <a:pt x="7682885" y="562115"/>
                  </a:cubicBezTo>
                  <a:cubicBezTo>
                    <a:pt x="7702457" y="528748"/>
                    <a:pt x="7720745" y="494418"/>
                    <a:pt x="7739033" y="460088"/>
                  </a:cubicBezTo>
                  <a:cubicBezTo>
                    <a:pt x="7736787" y="456879"/>
                    <a:pt x="7734541" y="453671"/>
                    <a:pt x="7732295" y="450462"/>
                  </a:cubicBezTo>
                  <a:cubicBezTo>
                    <a:pt x="7701173" y="468750"/>
                    <a:pt x="7670373" y="486718"/>
                    <a:pt x="7636043" y="506931"/>
                  </a:cubicBezTo>
                  <a:close/>
                  <a:moveTo>
                    <a:pt x="2884692" y="716441"/>
                  </a:moveTo>
                  <a:cubicBezTo>
                    <a:pt x="2878916" y="711628"/>
                    <a:pt x="2873141" y="707136"/>
                    <a:pt x="2867366" y="702323"/>
                  </a:cubicBezTo>
                  <a:cubicBezTo>
                    <a:pt x="2846511" y="731841"/>
                    <a:pt x="2825015" y="761358"/>
                    <a:pt x="2805764" y="791838"/>
                  </a:cubicBezTo>
                  <a:cubicBezTo>
                    <a:pt x="2804802" y="793764"/>
                    <a:pt x="2821165" y="806276"/>
                    <a:pt x="2829507" y="813977"/>
                  </a:cubicBezTo>
                  <a:cubicBezTo>
                    <a:pt x="2849078" y="785422"/>
                    <a:pt x="2868970" y="756867"/>
                    <a:pt x="2887900" y="727670"/>
                  </a:cubicBezTo>
                  <a:cubicBezTo>
                    <a:pt x="2889504" y="725745"/>
                    <a:pt x="2885975" y="720291"/>
                    <a:pt x="2884692" y="716441"/>
                  </a:cubicBezTo>
                  <a:close/>
                  <a:moveTo>
                    <a:pt x="6502186" y="707778"/>
                  </a:moveTo>
                  <a:cubicBezTo>
                    <a:pt x="6505395" y="715157"/>
                    <a:pt x="6508282" y="722537"/>
                    <a:pt x="6511491" y="730237"/>
                  </a:cubicBezTo>
                  <a:cubicBezTo>
                    <a:pt x="6579188" y="700398"/>
                    <a:pt x="6646886" y="670560"/>
                    <a:pt x="6714584" y="640722"/>
                  </a:cubicBezTo>
                  <a:cubicBezTo>
                    <a:pt x="6712338" y="635268"/>
                    <a:pt x="6710092" y="629813"/>
                    <a:pt x="6707846" y="624359"/>
                  </a:cubicBezTo>
                  <a:cubicBezTo>
                    <a:pt x="6639186" y="652272"/>
                    <a:pt x="6570847" y="679865"/>
                    <a:pt x="6502186" y="707778"/>
                  </a:cubicBezTo>
                  <a:close/>
                  <a:moveTo>
                    <a:pt x="10693347" y="1013861"/>
                  </a:moveTo>
                  <a:cubicBezTo>
                    <a:pt x="10686609" y="976964"/>
                    <a:pt x="10683400" y="953543"/>
                    <a:pt x="10677626" y="931084"/>
                  </a:cubicBezTo>
                  <a:cubicBezTo>
                    <a:pt x="10675379" y="922742"/>
                    <a:pt x="10668000" y="913117"/>
                    <a:pt x="10660300" y="909587"/>
                  </a:cubicBezTo>
                  <a:cubicBezTo>
                    <a:pt x="10655167" y="907021"/>
                    <a:pt x="10640086" y="912475"/>
                    <a:pt x="10638482" y="916967"/>
                  </a:cubicBezTo>
                  <a:cubicBezTo>
                    <a:pt x="10631745" y="939426"/>
                    <a:pt x="10616666" y="970227"/>
                    <a:pt x="10625649" y="984344"/>
                  </a:cubicBezTo>
                  <a:cubicBezTo>
                    <a:pt x="10637520" y="1001348"/>
                    <a:pt x="10669605" y="1004557"/>
                    <a:pt x="10693347" y="1013861"/>
                  </a:cubicBezTo>
                  <a:close/>
                  <a:moveTo>
                    <a:pt x="2698603" y="1357804"/>
                  </a:moveTo>
                  <a:cubicBezTo>
                    <a:pt x="2654327" y="1380584"/>
                    <a:pt x="2614542" y="1401439"/>
                    <a:pt x="2574758" y="1421972"/>
                  </a:cubicBezTo>
                  <a:cubicBezTo>
                    <a:pt x="2577325" y="1427748"/>
                    <a:pt x="2579892" y="1433844"/>
                    <a:pt x="2582458" y="1439619"/>
                  </a:cubicBezTo>
                  <a:cubicBezTo>
                    <a:pt x="2626734" y="1429031"/>
                    <a:pt x="2671011" y="1418764"/>
                    <a:pt x="2715928" y="1408176"/>
                  </a:cubicBezTo>
                  <a:cubicBezTo>
                    <a:pt x="2710474" y="1393418"/>
                    <a:pt x="2705341" y="1378017"/>
                    <a:pt x="2698603" y="1357804"/>
                  </a:cubicBezTo>
                  <a:close/>
                  <a:moveTo>
                    <a:pt x="10092730" y="917929"/>
                  </a:moveTo>
                  <a:cubicBezTo>
                    <a:pt x="10093051" y="915042"/>
                    <a:pt x="10093372" y="912154"/>
                    <a:pt x="10093693" y="908946"/>
                  </a:cubicBezTo>
                  <a:cubicBezTo>
                    <a:pt x="10057758" y="885845"/>
                    <a:pt x="10021503" y="862745"/>
                    <a:pt x="9982040" y="837077"/>
                  </a:cubicBezTo>
                  <a:cubicBezTo>
                    <a:pt x="9970169" y="858894"/>
                    <a:pt x="9961185" y="874937"/>
                    <a:pt x="9953164" y="889695"/>
                  </a:cubicBezTo>
                  <a:cubicBezTo>
                    <a:pt x="10005782" y="900283"/>
                    <a:pt x="10049095" y="909267"/>
                    <a:pt x="10092730" y="917929"/>
                  </a:cubicBezTo>
                  <a:close/>
                  <a:moveTo>
                    <a:pt x="4427300" y="682431"/>
                  </a:moveTo>
                  <a:cubicBezTo>
                    <a:pt x="4345806" y="630776"/>
                    <a:pt x="4307305" y="637193"/>
                    <a:pt x="4271051" y="699436"/>
                  </a:cubicBezTo>
                  <a:cubicBezTo>
                    <a:pt x="4319498" y="693982"/>
                    <a:pt x="4365057" y="688848"/>
                    <a:pt x="4427300" y="682431"/>
                  </a:cubicBezTo>
                  <a:close/>
                  <a:moveTo>
                    <a:pt x="11691487" y="1401439"/>
                  </a:moveTo>
                  <a:cubicBezTo>
                    <a:pt x="11691807" y="1396626"/>
                    <a:pt x="11691807" y="1392134"/>
                    <a:pt x="11692128" y="1387322"/>
                  </a:cubicBezTo>
                  <a:cubicBezTo>
                    <a:pt x="11662931" y="1361333"/>
                    <a:pt x="11633735" y="1335024"/>
                    <a:pt x="11603897" y="1308394"/>
                  </a:cubicBezTo>
                  <a:cubicBezTo>
                    <a:pt x="11589138" y="1332137"/>
                    <a:pt x="11577588" y="1351066"/>
                    <a:pt x="11565396" y="1370638"/>
                  </a:cubicBezTo>
                  <a:cubicBezTo>
                    <a:pt x="11610313" y="1381546"/>
                    <a:pt x="11651060" y="1391492"/>
                    <a:pt x="11691487" y="1401439"/>
                  </a:cubicBezTo>
                  <a:close/>
                  <a:moveTo>
                    <a:pt x="5085348" y="416453"/>
                  </a:moveTo>
                  <a:cubicBezTo>
                    <a:pt x="5085989" y="424474"/>
                    <a:pt x="5086631" y="432816"/>
                    <a:pt x="5087273" y="440837"/>
                  </a:cubicBezTo>
                  <a:cubicBezTo>
                    <a:pt x="5147591" y="433137"/>
                    <a:pt x="5207909" y="425116"/>
                    <a:pt x="5268228" y="417416"/>
                  </a:cubicBezTo>
                  <a:cubicBezTo>
                    <a:pt x="5267265" y="410357"/>
                    <a:pt x="5266623" y="402978"/>
                    <a:pt x="5265661" y="395919"/>
                  </a:cubicBezTo>
                  <a:cubicBezTo>
                    <a:pt x="5205663" y="402978"/>
                    <a:pt x="5145345" y="409715"/>
                    <a:pt x="5085348" y="416453"/>
                  </a:cubicBezTo>
                  <a:close/>
                  <a:moveTo>
                    <a:pt x="3918766" y="403299"/>
                  </a:moveTo>
                  <a:cubicBezTo>
                    <a:pt x="3915878" y="390465"/>
                    <a:pt x="3912990" y="377631"/>
                    <a:pt x="3909782" y="364798"/>
                  </a:cubicBezTo>
                  <a:cubicBezTo>
                    <a:pt x="3870639" y="376990"/>
                    <a:pt x="3831497" y="389182"/>
                    <a:pt x="3792354" y="401374"/>
                  </a:cubicBezTo>
                  <a:cubicBezTo>
                    <a:pt x="3795241" y="411641"/>
                    <a:pt x="3797808" y="421587"/>
                    <a:pt x="3800696" y="431854"/>
                  </a:cubicBezTo>
                  <a:cubicBezTo>
                    <a:pt x="3840159" y="422228"/>
                    <a:pt x="3879302" y="412924"/>
                    <a:pt x="3918766" y="403299"/>
                  </a:cubicBezTo>
                  <a:close/>
                  <a:moveTo>
                    <a:pt x="4743651" y="923705"/>
                  </a:moveTo>
                  <a:cubicBezTo>
                    <a:pt x="4739801" y="918892"/>
                    <a:pt x="4735630" y="914400"/>
                    <a:pt x="4731780" y="909587"/>
                  </a:cubicBezTo>
                  <a:cubicBezTo>
                    <a:pt x="4697771" y="906379"/>
                    <a:pt x="4663761" y="903171"/>
                    <a:pt x="4636169" y="900283"/>
                  </a:cubicBezTo>
                  <a:cubicBezTo>
                    <a:pt x="4643227" y="933009"/>
                    <a:pt x="4647719" y="954505"/>
                    <a:pt x="4652211" y="976002"/>
                  </a:cubicBezTo>
                  <a:cubicBezTo>
                    <a:pt x="4676916" y="961885"/>
                    <a:pt x="4710283" y="942955"/>
                    <a:pt x="4743651" y="923705"/>
                  </a:cubicBezTo>
                  <a:close/>
                  <a:moveTo>
                    <a:pt x="5359988" y="888733"/>
                  </a:moveTo>
                  <a:cubicBezTo>
                    <a:pt x="5360309" y="892904"/>
                    <a:pt x="5360630" y="897075"/>
                    <a:pt x="5360951" y="901246"/>
                  </a:cubicBezTo>
                  <a:cubicBezTo>
                    <a:pt x="5390789" y="906058"/>
                    <a:pt x="5420628" y="910871"/>
                    <a:pt x="5452712" y="916004"/>
                  </a:cubicBezTo>
                  <a:cubicBezTo>
                    <a:pt x="5467470" y="899962"/>
                    <a:pt x="5485438" y="880712"/>
                    <a:pt x="5513672" y="850553"/>
                  </a:cubicBezTo>
                  <a:cubicBezTo>
                    <a:pt x="5452712" y="865632"/>
                    <a:pt x="5406190" y="877183"/>
                    <a:pt x="5359988" y="888733"/>
                  </a:cubicBezTo>
                  <a:close/>
                  <a:moveTo>
                    <a:pt x="2762451" y="1083163"/>
                  </a:moveTo>
                  <a:cubicBezTo>
                    <a:pt x="2752184" y="1085730"/>
                    <a:pt x="2741917" y="1088297"/>
                    <a:pt x="2731329" y="1091184"/>
                  </a:cubicBezTo>
                  <a:cubicBezTo>
                    <a:pt x="2735500" y="1124552"/>
                    <a:pt x="2739992" y="1157599"/>
                    <a:pt x="2744163" y="1190966"/>
                  </a:cubicBezTo>
                  <a:cubicBezTo>
                    <a:pt x="2759242" y="1179416"/>
                    <a:pt x="2787155" y="1167545"/>
                    <a:pt x="2786835" y="1156636"/>
                  </a:cubicBezTo>
                  <a:cubicBezTo>
                    <a:pt x="2786193" y="1131610"/>
                    <a:pt x="2771434" y="1107547"/>
                    <a:pt x="2762451" y="1083163"/>
                  </a:cubicBezTo>
                  <a:close/>
                  <a:moveTo>
                    <a:pt x="3010462" y="1393097"/>
                  </a:moveTo>
                  <a:cubicBezTo>
                    <a:pt x="3051208" y="1359087"/>
                    <a:pt x="3082330" y="1333099"/>
                    <a:pt x="3113452" y="1307111"/>
                  </a:cubicBezTo>
                  <a:cubicBezTo>
                    <a:pt x="3108960" y="1301657"/>
                    <a:pt x="3104147" y="1296523"/>
                    <a:pt x="3099656" y="1291069"/>
                  </a:cubicBezTo>
                  <a:cubicBezTo>
                    <a:pt x="3061475" y="1309678"/>
                    <a:pt x="3011424" y="1315453"/>
                    <a:pt x="3010462" y="1393097"/>
                  </a:cubicBezTo>
                  <a:close/>
                  <a:moveTo>
                    <a:pt x="9340356" y="1145086"/>
                  </a:moveTo>
                  <a:cubicBezTo>
                    <a:pt x="9405165" y="1199308"/>
                    <a:pt x="9472542" y="1204442"/>
                    <a:pt x="9513610" y="1168507"/>
                  </a:cubicBezTo>
                  <a:cubicBezTo>
                    <a:pt x="9453933" y="1160165"/>
                    <a:pt x="9397144" y="1152465"/>
                    <a:pt x="9340356" y="1145086"/>
                  </a:cubicBezTo>
                  <a:close/>
                  <a:moveTo>
                    <a:pt x="4144959" y="1024449"/>
                  </a:moveTo>
                  <a:cubicBezTo>
                    <a:pt x="4151697" y="1047550"/>
                    <a:pt x="4157151" y="1067442"/>
                    <a:pt x="4164531" y="1092468"/>
                  </a:cubicBezTo>
                  <a:cubicBezTo>
                    <a:pt x="4226133" y="1046266"/>
                    <a:pt x="4175439" y="994932"/>
                    <a:pt x="4176081" y="948089"/>
                  </a:cubicBezTo>
                  <a:cubicBezTo>
                    <a:pt x="4164531" y="976644"/>
                    <a:pt x="4152980" y="1004878"/>
                    <a:pt x="4144959" y="1024449"/>
                  </a:cubicBezTo>
                  <a:close/>
                  <a:moveTo>
                    <a:pt x="10704255" y="1856714"/>
                  </a:moveTo>
                  <a:cubicBezTo>
                    <a:pt x="10703613" y="1851901"/>
                    <a:pt x="10703293" y="1847409"/>
                    <a:pt x="10702651" y="1842596"/>
                  </a:cubicBezTo>
                  <a:cubicBezTo>
                    <a:pt x="10682759" y="1827838"/>
                    <a:pt x="10662545" y="1813079"/>
                    <a:pt x="10643616" y="1798962"/>
                  </a:cubicBezTo>
                  <a:cubicBezTo>
                    <a:pt x="10625328" y="1808587"/>
                    <a:pt x="10604794" y="1819496"/>
                    <a:pt x="10584260" y="1830084"/>
                  </a:cubicBezTo>
                  <a:cubicBezTo>
                    <a:pt x="10584581" y="1836180"/>
                    <a:pt x="10584581" y="1842596"/>
                    <a:pt x="10584902" y="1848693"/>
                  </a:cubicBezTo>
                  <a:cubicBezTo>
                    <a:pt x="10624365" y="1851580"/>
                    <a:pt x="10664150" y="1854147"/>
                    <a:pt x="10704255" y="1856714"/>
                  </a:cubicBezTo>
                  <a:close/>
                  <a:moveTo>
                    <a:pt x="8078162" y="804672"/>
                  </a:moveTo>
                  <a:cubicBezTo>
                    <a:pt x="8032924" y="813977"/>
                    <a:pt x="8001482" y="820714"/>
                    <a:pt x="7953355" y="830660"/>
                  </a:cubicBezTo>
                  <a:cubicBezTo>
                    <a:pt x="8007898" y="849269"/>
                    <a:pt x="8047682" y="864028"/>
                    <a:pt x="8027790" y="918892"/>
                  </a:cubicBezTo>
                  <a:cubicBezTo>
                    <a:pt x="8042870" y="884562"/>
                    <a:pt x="8058270" y="849911"/>
                    <a:pt x="8078162" y="804672"/>
                  </a:cubicBezTo>
                  <a:close/>
                  <a:moveTo>
                    <a:pt x="11420695" y="1530417"/>
                  </a:moveTo>
                  <a:cubicBezTo>
                    <a:pt x="11427433" y="1520792"/>
                    <a:pt x="11434492" y="1511167"/>
                    <a:pt x="11441230" y="1501541"/>
                  </a:cubicBezTo>
                  <a:cubicBezTo>
                    <a:pt x="11413316" y="1481970"/>
                    <a:pt x="11385403" y="1462078"/>
                    <a:pt x="11357490" y="1442506"/>
                  </a:cubicBezTo>
                  <a:cubicBezTo>
                    <a:pt x="11352036" y="1452132"/>
                    <a:pt x="11340485" y="1468815"/>
                    <a:pt x="11342089" y="1470099"/>
                  </a:cubicBezTo>
                  <a:cubicBezTo>
                    <a:pt x="11367115" y="1491274"/>
                    <a:pt x="11394065" y="1510525"/>
                    <a:pt x="11420695" y="1530417"/>
                  </a:cubicBezTo>
                  <a:close/>
                  <a:moveTo>
                    <a:pt x="9688148" y="1327324"/>
                  </a:moveTo>
                  <a:cubicBezTo>
                    <a:pt x="9605371" y="1321870"/>
                    <a:pt x="9601521" y="1323474"/>
                    <a:pt x="9579062" y="1371921"/>
                  </a:cubicBezTo>
                  <a:cubicBezTo>
                    <a:pt x="9603125" y="1373204"/>
                    <a:pt x="9626868" y="1374809"/>
                    <a:pt x="9654460" y="1376413"/>
                  </a:cubicBezTo>
                  <a:cubicBezTo>
                    <a:pt x="9661839" y="1365825"/>
                    <a:pt x="9674673" y="1346895"/>
                    <a:pt x="9688148" y="1327324"/>
                  </a:cubicBezTo>
                  <a:close/>
                  <a:moveTo>
                    <a:pt x="3099977" y="1254814"/>
                  </a:moveTo>
                  <a:cubicBezTo>
                    <a:pt x="3015595" y="1214708"/>
                    <a:pt x="3015595" y="1214708"/>
                    <a:pt x="2979982" y="1273743"/>
                  </a:cubicBezTo>
                  <a:cubicBezTo>
                    <a:pt x="3016879" y="1267968"/>
                    <a:pt x="3049925" y="1262514"/>
                    <a:pt x="3099977" y="1254814"/>
                  </a:cubicBezTo>
                  <a:close/>
                  <a:moveTo>
                    <a:pt x="9025609" y="718366"/>
                  </a:moveTo>
                  <a:cubicBezTo>
                    <a:pt x="9017909" y="720932"/>
                    <a:pt x="9010209" y="723499"/>
                    <a:pt x="9002509" y="726066"/>
                  </a:cubicBezTo>
                  <a:cubicBezTo>
                    <a:pt x="9003471" y="744033"/>
                    <a:pt x="8999300" y="774834"/>
                    <a:pt x="9006680" y="778042"/>
                  </a:cubicBezTo>
                  <a:cubicBezTo>
                    <a:pt x="9045501" y="794084"/>
                    <a:pt x="9087211" y="803068"/>
                    <a:pt x="9127958" y="814297"/>
                  </a:cubicBezTo>
                  <a:cubicBezTo>
                    <a:pt x="9129883" y="808522"/>
                    <a:pt x="9131808" y="802426"/>
                    <a:pt x="9134054" y="796651"/>
                  </a:cubicBezTo>
                  <a:cubicBezTo>
                    <a:pt x="9086249" y="787026"/>
                    <a:pt x="9024646" y="797934"/>
                    <a:pt x="9025609" y="718366"/>
                  </a:cubicBezTo>
                  <a:close/>
                  <a:moveTo>
                    <a:pt x="10864676" y="956430"/>
                  </a:moveTo>
                  <a:cubicBezTo>
                    <a:pt x="10855372" y="960601"/>
                    <a:pt x="10837404" y="968943"/>
                    <a:pt x="10819438" y="976964"/>
                  </a:cubicBezTo>
                  <a:cubicBezTo>
                    <a:pt x="10908311" y="1048191"/>
                    <a:pt x="10908311" y="1048191"/>
                    <a:pt x="10916011" y="1038245"/>
                  </a:cubicBezTo>
                  <a:cubicBezTo>
                    <a:pt x="10897723" y="1009369"/>
                    <a:pt x="10882002" y="984023"/>
                    <a:pt x="10864676" y="956430"/>
                  </a:cubicBezTo>
                  <a:close/>
                </a:path>
              </a:pathLst>
            </a:custGeom>
            <a:gradFill>
              <a:gsLst>
                <a:gs pos="12000">
                  <a:schemeClr val="bg1">
                    <a:alpha val="0"/>
                  </a:schemeClr>
                </a:gs>
                <a:gs pos="66000">
                  <a:schemeClr val="bg1"/>
                </a:gs>
              </a:gsLst>
              <a:lin ang="10800000" scaled="1"/>
            </a:gradFill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A46745-8A8A-AAAE-1B50-B783AF1E796A}"/>
                </a:ext>
              </a:extLst>
            </p:cNvPr>
            <p:cNvGrpSpPr/>
            <p:nvPr/>
          </p:nvGrpSpPr>
          <p:grpSpPr>
            <a:xfrm>
              <a:off x="1059810" y="1046558"/>
              <a:ext cx="5799182" cy="2132569"/>
              <a:chOff x="1345464" y="485319"/>
              <a:chExt cx="5799182" cy="2132569"/>
            </a:xfrm>
            <a:effectLst>
              <a:outerShdw dist="38100" dir="2700000" algn="tl" rotWithShape="0">
                <a:srgbClr val="DF2924">
                  <a:alpha val="26000"/>
                </a:srgbClr>
              </a:outerShdw>
            </a:effectLst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8C23B29-07B6-ADB5-4964-FAD3705DB3D8}"/>
                  </a:ext>
                </a:extLst>
              </p:cNvPr>
              <p:cNvSpPr txBox="1"/>
              <p:nvPr/>
            </p:nvSpPr>
            <p:spPr>
              <a:xfrm>
                <a:off x="1345464" y="485319"/>
                <a:ext cx="1797003" cy="1956087"/>
              </a:xfrm>
              <a:custGeom>
                <a:avLst/>
                <a:gdLst/>
                <a:ahLst/>
                <a:cxnLst/>
                <a:rect l="l" t="t" r="r" b="b"/>
                <a:pathLst>
                  <a:path w="963803" h="1049126">
                    <a:moveTo>
                      <a:pt x="111007" y="972945"/>
                    </a:moveTo>
                    <a:lnTo>
                      <a:pt x="111007" y="972945"/>
                    </a:lnTo>
                    <a:lnTo>
                      <a:pt x="111006" y="972946"/>
                    </a:lnTo>
                    <a:close/>
                    <a:moveTo>
                      <a:pt x="113183" y="970768"/>
                    </a:moveTo>
                    <a:lnTo>
                      <a:pt x="112821" y="971857"/>
                    </a:lnTo>
                    <a:lnTo>
                      <a:pt x="111007" y="972945"/>
                    </a:lnTo>
                    <a:close/>
                    <a:moveTo>
                      <a:pt x="156716" y="918530"/>
                    </a:moveTo>
                    <a:lnTo>
                      <a:pt x="152854" y="923164"/>
                    </a:lnTo>
                    <a:lnTo>
                      <a:pt x="152362" y="922883"/>
                    </a:lnTo>
                    <a:close/>
                    <a:moveTo>
                      <a:pt x="156716" y="914177"/>
                    </a:moveTo>
                    <a:lnTo>
                      <a:pt x="160908" y="920465"/>
                    </a:lnTo>
                    <a:lnTo>
                      <a:pt x="161613" y="919618"/>
                    </a:lnTo>
                    <a:cubicBezTo>
                      <a:pt x="162701" y="918893"/>
                      <a:pt x="163971" y="918530"/>
                      <a:pt x="165422" y="918530"/>
                    </a:cubicBezTo>
                    <a:lnTo>
                      <a:pt x="165422" y="922883"/>
                    </a:lnTo>
                    <a:lnTo>
                      <a:pt x="161069" y="927236"/>
                    </a:lnTo>
                    <a:lnTo>
                      <a:pt x="156716" y="927236"/>
                    </a:lnTo>
                    <a:lnTo>
                      <a:pt x="152362" y="931589"/>
                    </a:lnTo>
                    <a:lnTo>
                      <a:pt x="148009" y="931589"/>
                    </a:lnTo>
                    <a:lnTo>
                      <a:pt x="139303" y="940296"/>
                    </a:lnTo>
                    <a:lnTo>
                      <a:pt x="143656" y="927236"/>
                    </a:lnTo>
                    <a:cubicBezTo>
                      <a:pt x="146558" y="930138"/>
                      <a:pt x="149460" y="930138"/>
                      <a:pt x="152362" y="927236"/>
                    </a:cubicBezTo>
                    <a:cubicBezTo>
                      <a:pt x="150911" y="927236"/>
                      <a:pt x="150548" y="926511"/>
                      <a:pt x="151274" y="925060"/>
                    </a:cubicBezTo>
                    <a:lnTo>
                      <a:pt x="152854" y="923164"/>
                    </a:lnTo>
                    <a:lnTo>
                      <a:pt x="156171" y="925060"/>
                    </a:lnTo>
                    <a:cubicBezTo>
                      <a:pt x="157260" y="925060"/>
                      <a:pt x="158167" y="924334"/>
                      <a:pt x="158892" y="922883"/>
                    </a:cubicBezTo>
                    <a:lnTo>
                      <a:pt x="160447" y="921017"/>
                    </a:lnTo>
                    <a:lnTo>
                      <a:pt x="159981" y="921251"/>
                    </a:lnTo>
                    <a:cubicBezTo>
                      <a:pt x="159255" y="920888"/>
                      <a:pt x="158167" y="919981"/>
                      <a:pt x="156716" y="918530"/>
                    </a:cubicBezTo>
                    <a:close/>
                    <a:moveTo>
                      <a:pt x="165422" y="905470"/>
                    </a:moveTo>
                    <a:cubicBezTo>
                      <a:pt x="162520" y="908372"/>
                      <a:pt x="162520" y="909823"/>
                      <a:pt x="165422" y="909823"/>
                    </a:cubicBezTo>
                    <a:cubicBezTo>
                      <a:pt x="168324" y="909823"/>
                      <a:pt x="166873" y="911274"/>
                      <a:pt x="161069" y="914177"/>
                    </a:cubicBezTo>
                    <a:cubicBezTo>
                      <a:pt x="169775" y="914177"/>
                      <a:pt x="171226" y="911274"/>
                      <a:pt x="165422" y="905470"/>
                    </a:cubicBezTo>
                    <a:close/>
                    <a:moveTo>
                      <a:pt x="242692" y="903293"/>
                    </a:moveTo>
                    <a:cubicBezTo>
                      <a:pt x="243417" y="903293"/>
                      <a:pt x="243780" y="904019"/>
                      <a:pt x="243780" y="905470"/>
                    </a:cubicBezTo>
                    <a:lnTo>
                      <a:pt x="239427" y="905470"/>
                    </a:lnTo>
                    <a:cubicBezTo>
                      <a:pt x="240878" y="904019"/>
                      <a:pt x="241966" y="903293"/>
                      <a:pt x="242692" y="903293"/>
                    </a:cubicBezTo>
                    <a:close/>
                    <a:moveTo>
                      <a:pt x="222014" y="901117"/>
                    </a:moveTo>
                    <a:lnTo>
                      <a:pt x="228544" y="901117"/>
                    </a:lnTo>
                    <a:lnTo>
                      <a:pt x="226367" y="905470"/>
                    </a:lnTo>
                    <a:lnTo>
                      <a:pt x="231591" y="903729"/>
                    </a:lnTo>
                    <a:lnTo>
                      <a:pt x="230720" y="905470"/>
                    </a:lnTo>
                    <a:lnTo>
                      <a:pt x="226367" y="909823"/>
                    </a:lnTo>
                    <a:cubicBezTo>
                      <a:pt x="223465" y="909823"/>
                      <a:pt x="220563" y="911274"/>
                      <a:pt x="217661" y="914177"/>
                    </a:cubicBezTo>
                    <a:lnTo>
                      <a:pt x="213307" y="918530"/>
                    </a:lnTo>
                    <a:lnTo>
                      <a:pt x="200248" y="931589"/>
                    </a:lnTo>
                    <a:cubicBezTo>
                      <a:pt x="200248" y="928687"/>
                      <a:pt x="204601" y="922883"/>
                      <a:pt x="213307" y="914177"/>
                    </a:cubicBezTo>
                    <a:lnTo>
                      <a:pt x="217661" y="909098"/>
                    </a:lnTo>
                    <a:lnTo>
                      <a:pt x="219837" y="906558"/>
                    </a:lnTo>
                    <a:cubicBezTo>
                      <a:pt x="221288" y="904382"/>
                      <a:pt x="222014" y="902568"/>
                      <a:pt x="222014" y="901117"/>
                    </a:cubicBezTo>
                    <a:close/>
                    <a:moveTo>
                      <a:pt x="174128" y="901117"/>
                    </a:moveTo>
                    <a:lnTo>
                      <a:pt x="178482" y="905470"/>
                    </a:lnTo>
                    <a:lnTo>
                      <a:pt x="174128" y="905470"/>
                    </a:lnTo>
                    <a:lnTo>
                      <a:pt x="174128" y="909823"/>
                    </a:lnTo>
                    <a:cubicBezTo>
                      <a:pt x="171226" y="909823"/>
                      <a:pt x="169775" y="908372"/>
                      <a:pt x="169775" y="905470"/>
                    </a:cubicBezTo>
                    <a:cubicBezTo>
                      <a:pt x="169775" y="902568"/>
                      <a:pt x="171226" y="901117"/>
                      <a:pt x="174128" y="901117"/>
                    </a:cubicBezTo>
                    <a:close/>
                    <a:moveTo>
                      <a:pt x="228979" y="900246"/>
                    </a:moveTo>
                    <a:lnTo>
                      <a:pt x="230720" y="901117"/>
                    </a:lnTo>
                    <a:lnTo>
                      <a:pt x="228544" y="901117"/>
                    </a:lnTo>
                    <a:close/>
                    <a:moveTo>
                      <a:pt x="234725" y="897808"/>
                    </a:moveTo>
                    <a:lnTo>
                      <a:pt x="232897" y="903293"/>
                    </a:lnTo>
                    <a:lnTo>
                      <a:pt x="231591" y="903729"/>
                    </a:lnTo>
                    <a:lnTo>
                      <a:pt x="234529" y="897852"/>
                    </a:lnTo>
                    <a:close/>
                    <a:moveTo>
                      <a:pt x="953900" y="885336"/>
                    </a:moveTo>
                    <a:cubicBezTo>
                      <a:pt x="955713" y="884974"/>
                      <a:pt x="957709" y="885155"/>
                      <a:pt x="959885" y="885881"/>
                    </a:cubicBezTo>
                    <a:cubicBezTo>
                      <a:pt x="964238" y="887332"/>
                      <a:pt x="964964" y="890959"/>
                      <a:pt x="962062" y="896764"/>
                    </a:cubicBezTo>
                    <a:lnTo>
                      <a:pt x="949002" y="888057"/>
                    </a:lnTo>
                    <a:cubicBezTo>
                      <a:pt x="950453" y="886606"/>
                      <a:pt x="952086" y="885699"/>
                      <a:pt x="953900" y="885336"/>
                    </a:cubicBezTo>
                    <a:close/>
                    <a:moveTo>
                      <a:pt x="904926" y="876630"/>
                    </a:moveTo>
                    <a:cubicBezTo>
                      <a:pt x="904563" y="876267"/>
                      <a:pt x="904019" y="876449"/>
                      <a:pt x="903293" y="877174"/>
                    </a:cubicBezTo>
                    <a:cubicBezTo>
                      <a:pt x="901842" y="878625"/>
                      <a:pt x="901117" y="880802"/>
                      <a:pt x="901117" y="883704"/>
                    </a:cubicBezTo>
                    <a:cubicBezTo>
                      <a:pt x="904019" y="883704"/>
                      <a:pt x="905470" y="882253"/>
                      <a:pt x="905470" y="879351"/>
                    </a:cubicBezTo>
                    <a:cubicBezTo>
                      <a:pt x="905470" y="877900"/>
                      <a:pt x="905289" y="876993"/>
                      <a:pt x="904926" y="876630"/>
                    </a:cubicBezTo>
                    <a:close/>
                    <a:moveTo>
                      <a:pt x="235073" y="866291"/>
                    </a:moveTo>
                    <a:cubicBezTo>
                      <a:pt x="235073" y="869193"/>
                      <a:pt x="232897" y="871370"/>
                      <a:pt x="228544" y="872821"/>
                    </a:cubicBezTo>
                    <a:cubicBezTo>
                      <a:pt x="224191" y="874272"/>
                      <a:pt x="223465" y="876449"/>
                      <a:pt x="226367" y="879351"/>
                    </a:cubicBezTo>
                    <a:cubicBezTo>
                      <a:pt x="232171" y="873546"/>
                      <a:pt x="235073" y="869193"/>
                      <a:pt x="235073" y="866291"/>
                    </a:cubicBezTo>
                    <a:close/>
                    <a:moveTo>
                      <a:pt x="208954" y="866291"/>
                    </a:moveTo>
                    <a:lnTo>
                      <a:pt x="213307" y="866291"/>
                    </a:lnTo>
                    <a:lnTo>
                      <a:pt x="213307" y="870644"/>
                    </a:lnTo>
                    <a:close/>
                    <a:moveTo>
                      <a:pt x="204601" y="866291"/>
                    </a:moveTo>
                    <a:lnTo>
                      <a:pt x="204601" y="870644"/>
                    </a:lnTo>
                    <a:lnTo>
                      <a:pt x="200248" y="874998"/>
                    </a:lnTo>
                    <a:close/>
                    <a:moveTo>
                      <a:pt x="222014" y="853231"/>
                    </a:moveTo>
                    <a:lnTo>
                      <a:pt x="219837" y="857585"/>
                    </a:lnTo>
                    <a:lnTo>
                      <a:pt x="222558" y="855408"/>
                    </a:lnTo>
                    <a:cubicBezTo>
                      <a:pt x="223646" y="855408"/>
                      <a:pt x="224916" y="856134"/>
                      <a:pt x="226367" y="857585"/>
                    </a:cubicBezTo>
                    <a:cubicBezTo>
                      <a:pt x="223465" y="860487"/>
                      <a:pt x="220563" y="861938"/>
                      <a:pt x="217661" y="861938"/>
                    </a:cubicBezTo>
                    <a:lnTo>
                      <a:pt x="217661" y="857585"/>
                    </a:lnTo>
                    <a:cubicBezTo>
                      <a:pt x="217661" y="854682"/>
                      <a:pt x="219112" y="853231"/>
                      <a:pt x="222014" y="853231"/>
                    </a:cubicBezTo>
                    <a:close/>
                    <a:moveTo>
                      <a:pt x="242148" y="837753"/>
                    </a:moveTo>
                    <a:lnTo>
                      <a:pt x="242148" y="844525"/>
                    </a:lnTo>
                    <a:lnTo>
                      <a:pt x="241486" y="846608"/>
                    </a:lnTo>
                    <a:lnTo>
                      <a:pt x="241195" y="845613"/>
                    </a:lnTo>
                    <a:cubicBezTo>
                      <a:pt x="241105" y="844162"/>
                      <a:pt x="241241" y="842348"/>
                      <a:pt x="241603" y="840172"/>
                    </a:cubicBezTo>
                    <a:close/>
                    <a:moveTo>
                      <a:pt x="242675" y="835408"/>
                    </a:moveTo>
                    <a:lnTo>
                      <a:pt x="242148" y="837753"/>
                    </a:lnTo>
                    <a:lnTo>
                      <a:pt x="242148" y="835819"/>
                    </a:lnTo>
                    <a:close/>
                    <a:moveTo>
                      <a:pt x="246093" y="830377"/>
                    </a:moveTo>
                    <a:lnTo>
                      <a:pt x="247905" y="831343"/>
                    </a:lnTo>
                    <a:lnTo>
                      <a:pt x="242675" y="835408"/>
                    </a:lnTo>
                    <a:lnTo>
                      <a:pt x="242828" y="834730"/>
                    </a:lnTo>
                    <a:cubicBezTo>
                      <a:pt x="243735" y="831828"/>
                      <a:pt x="244823" y="830377"/>
                      <a:pt x="246093" y="830377"/>
                    </a:cubicBezTo>
                    <a:close/>
                    <a:moveTo>
                      <a:pt x="249479" y="830120"/>
                    </a:moveTo>
                    <a:lnTo>
                      <a:pt x="248133" y="831465"/>
                    </a:lnTo>
                    <a:lnTo>
                      <a:pt x="247905" y="831343"/>
                    </a:lnTo>
                    <a:close/>
                    <a:moveTo>
                      <a:pt x="879351" y="827112"/>
                    </a:moveTo>
                    <a:lnTo>
                      <a:pt x="883704" y="827112"/>
                    </a:lnTo>
                    <a:cubicBezTo>
                      <a:pt x="883704" y="830014"/>
                      <a:pt x="882978" y="831465"/>
                      <a:pt x="881527" y="831465"/>
                    </a:cubicBezTo>
                    <a:cubicBezTo>
                      <a:pt x="880076" y="831465"/>
                      <a:pt x="879351" y="830014"/>
                      <a:pt x="879351" y="827112"/>
                    </a:cubicBezTo>
                    <a:close/>
                    <a:moveTo>
                      <a:pt x="256840" y="822759"/>
                    </a:moveTo>
                    <a:lnTo>
                      <a:pt x="255888" y="825137"/>
                    </a:lnTo>
                    <a:lnTo>
                      <a:pt x="249479" y="830120"/>
                    </a:lnTo>
                    <a:close/>
                    <a:moveTo>
                      <a:pt x="609451" y="813122"/>
                    </a:moveTo>
                    <a:lnTo>
                      <a:pt x="610076" y="813427"/>
                    </a:lnTo>
                    <a:lnTo>
                      <a:pt x="609451" y="814052"/>
                    </a:lnTo>
                    <a:close/>
                    <a:moveTo>
                      <a:pt x="586499" y="799460"/>
                    </a:moveTo>
                    <a:lnTo>
                      <a:pt x="592412" y="802081"/>
                    </a:lnTo>
                    <a:lnTo>
                      <a:pt x="594184" y="803427"/>
                    </a:lnTo>
                    <a:lnTo>
                      <a:pt x="593534" y="805346"/>
                    </a:lnTo>
                    <a:close/>
                    <a:moveTo>
                      <a:pt x="580134" y="796640"/>
                    </a:moveTo>
                    <a:cubicBezTo>
                      <a:pt x="581631" y="796640"/>
                      <a:pt x="583496" y="797365"/>
                      <a:pt x="585729" y="798816"/>
                    </a:cubicBezTo>
                    <a:lnTo>
                      <a:pt x="586499" y="799460"/>
                    </a:lnTo>
                    <a:close/>
                    <a:moveTo>
                      <a:pt x="557212" y="779227"/>
                    </a:moveTo>
                    <a:lnTo>
                      <a:pt x="561565" y="779227"/>
                    </a:lnTo>
                    <a:cubicBezTo>
                      <a:pt x="561565" y="782129"/>
                      <a:pt x="560840" y="783580"/>
                      <a:pt x="559389" y="783580"/>
                    </a:cubicBezTo>
                    <a:cubicBezTo>
                      <a:pt x="557938" y="783580"/>
                      <a:pt x="557212" y="782129"/>
                      <a:pt x="557212" y="779227"/>
                    </a:cubicBezTo>
                    <a:close/>
                    <a:moveTo>
                      <a:pt x="444028" y="744401"/>
                    </a:moveTo>
                    <a:cubicBezTo>
                      <a:pt x="432420" y="750205"/>
                      <a:pt x="422262" y="757461"/>
                      <a:pt x="413556" y="766167"/>
                    </a:cubicBezTo>
                    <a:lnTo>
                      <a:pt x="400496" y="779227"/>
                    </a:lnTo>
                    <a:cubicBezTo>
                      <a:pt x="397594" y="779227"/>
                      <a:pt x="396143" y="780678"/>
                      <a:pt x="396143" y="783580"/>
                    </a:cubicBezTo>
                    <a:lnTo>
                      <a:pt x="396143" y="779227"/>
                    </a:lnTo>
                    <a:lnTo>
                      <a:pt x="387436" y="792286"/>
                    </a:lnTo>
                    <a:lnTo>
                      <a:pt x="383083" y="792286"/>
                    </a:lnTo>
                    <a:cubicBezTo>
                      <a:pt x="383083" y="795188"/>
                      <a:pt x="382358" y="796640"/>
                      <a:pt x="380907" y="796640"/>
                    </a:cubicBezTo>
                    <a:cubicBezTo>
                      <a:pt x="379455" y="796640"/>
                      <a:pt x="378730" y="798091"/>
                      <a:pt x="378730" y="800993"/>
                    </a:cubicBezTo>
                    <a:lnTo>
                      <a:pt x="365670" y="809699"/>
                    </a:lnTo>
                    <a:cubicBezTo>
                      <a:pt x="359866" y="815503"/>
                      <a:pt x="354062" y="818406"/>
                      <a:pt x="348257" y="818406"/>
                    </a:cubicBezTo>
                    <a:lnTo>
                      <a:pt x="343904" y="818406"/>
                    </a:lnTo>
                    <a:cubicBezTo>
                      <a:pt x="346806" y="821308"/>
                      <a:pt x="349708" y="824210"/>
                      <a:pt x="352611" y="827112"/>
                    </a:cubicBezTo>
                    <a:cubicBezTo>
                      <a:pt x="355513" y="830014"/>
                      <a:pt x="359866" y="832916"/>
                      <a:pt x="365670" y="835819"/>
                    </a:cubicBezTo>
                    <a:cubicBezTo>
                      <a:pt x="374377" y="838721"/>
                      <a:pt x="383083" y="844525"/>
                      <a:pt x="391790" y="853231"/>
                    </a:cubicBezTo>
                    <a:cubicBezTo>
                      <a:pt x="403398" y="861938"/>
                      <a:pt x="417909" y="869193"/>
                      <a:pt x="435322" y="874998"/>
                    </a:cubicBezTo>
                    <a:cubicBezTo>
                      <a:pt x="435322" y="869193"/>
                      <a:pt x="436047" y="864840"/>
                      <a:pt x="437498" y="861938"/>
                    </a:cubicBezTo>
                    <a:cubicBezTo>
                      <a:pt x="438950" y="859036"/>
                      <a:pt x="439675" y="854682"/>
                      <a:pt x="439675" y="848878"/>
                    </a:cubicBezTo>
                    <a:cubicBezTo>
                      <a:pt x="439675" y="828563"/>
                      <a:pt x="441126" y="816955"/>
                      <a:pt x="444028" y="814052"/>
                    </a:cubicBezTo>
                    <a:close/>
                    <a:moveTo>
                      <a:pt x="143656" y="740048"/>
                    </a:moveTo>
                    <a:lnTo>
                      <a:pt x="117537" y="757461"/>
                    </a:lnTo>
                    <a:cubicBezTo>
                      <a:pt x="117537" y="754558"/>
                      <a:pt x="121164" y="750931"/>
                      <a:pt x="128420" y="746577"/>
                    </a:cubicBezTo>
                    <a:cubicBezTo>
                      <a:pt x="135675" y="742224"/>
                      <a:pt x="140754" y="740048"/>
                      <a:pt x="143656" y="740048"/>
                    </a:cubicBezTo>
                    <a:close/>
                    <a:moveTo>
                      <a:pt x="150730" y="729165"/>
                    </a:moveTo>
                    <a:cubicBezTo>
                      <a:pt x="151818" y="729165"/>
                      <a:pt x="152362" y="729890"/>
                      <a:pt x="152362" y="731341"/>
                    </a:cubicBezTo>
                    <a:cubicBezTo>
                      <a:pt x="152362" y="734243"/>
                      <a:pt x="150911" y="735694"/>
                      <a:pt x="148009" y="735694"/>
                    </a:cubicBezTo>
                    <a:cubicBezTo>
                      <a:pt x="145107" y="738597"/>
                      <a:pt x="142205" y="740048"/>
                      <a:pt x="139303" y="740048"/>
                    </a:cubicBezTo>
                    <a:cubicBezTo>
                      <a:pt x="139303" y="737145"/>
                      <a:pt x="141479" y="734243"/>
                      <a:pt x="145832" y="731341"/>
                    </a:cubicBezTo>
                    <a:cubicBezTo>
                      <a:pt x="148009" y="729890"/>
                      <a:pt x="149642" y="729165"/>
                      <a:pt x="150730" y="729165"/>
                    </a:cubicBezTo>
                    <a:close/>
                    <a:moveTo>
                      <a:pt x="183651" y="713928"/>
                    </a:moveTo>
                    <a:lnTo>
                      <a:pt x="183651" y="713928"/>
                    </a:lnTo>
                    <a:lnTo>
                      <a:pt x="170591" y="722635"/>
                    </a:lnTo>
                    <a:close/>
                    <a:moveTo>
                      <a:pt x="195894" y="704134"/>
                    </a:moveTo>
                    <a:cubicBezTo>
                      <a:pt x="196439" y="704134"/>
                      <a:pt x="196711" y="704496"/>
                      <a:pt x="196711" y="705222"/>
                    </a:cubicBezTo>
                    <a:lnTo>
                      <a:pt x="183651" y="713928"/>
                    </a:lnTo>
                    <a:lnTo>
                      <a:pt x="189365" y="708487"/>
                    </a:lnTo>
                    <a:lnTo>
                      <a:pt x="192766" y="705766"/>
                    </a:lnTo>
                    <a:lnTo>
                      <a:pt x="193718" y="705222"/>
                    </a:lnTo>
                    <a:lnTo>
                      <a:pt x="194670" y="704678"/>
                    </a:lnTo>
                    <a:close/>
                    <a:moveTo>
                      <a:pt x="570272" y="639923"/>
                    </a:moveTo>
                    <a:cubicBezTo>
                      <a:pt x="570272" y="642826"/>
                      <a:pt x="569546" y="644277"/>
                      <a:pt x="568095" y="644277"/>
                    </a:cubicBezTo>
                    <a:cubicBezTo>
                      <a:pt x="566644" y="644277"/>
                      <a:pt x="565918" y="645728"/>
                      <a:pt x="565918" y="648630"/>
                    </a:cubicBezTo>
                    <a:cubicBezTo>
                      <a:pt x="571723" y="648630"/>
                      <a:pt x="574625" y="647179"/>
                      <a:pt x="574625" y="644277"/>
                    </a:cubicBezTo>
                    <a:cubicBezTo>
                      <a:pt x="571723" y="644277"/>
                      <a:pt x="570272" y="642826"/>
                      <a:pt x="570272" y="639923"/>
                    </a:cubicBezTo>
                    <a:close/>
                    <a:moveTo>
                      <a:pt x="278606" y="618702"/>
                    </a:moveTo>
                    <a:cubicBezTo>
                      <a:pt x="275704" y="619064"/>
                      <a:pt x="272801" y="621060"/>
                      <a:pt x="269899" y="624687"/>
                    </a:cubicBezTo>
                    <a:cubicBezTo>
                      <a:pt x="264095" y="631943"/>
                      <a:pt x="258291" y="638472"/>
                      <a:pt x="252486" y="644277"/>
                    </a:cubicBezTo>
                    <a:cubicBezTo>
                      <a:pt x="252486" y="650081"/>
                      <a:pt x="256840" y="648630"/>
                      <a:pt x="265546" y="639923"/>
                    </a:cubicBezTo>
                    <a:cubicBezTo>
                      <a:pt x="268448" y="637021"/>
                      <a:pt x="271350" y="635570"/>
                      <a:pt x="274253" y="635570"/>
                    </a:cubicBezTo>
                    <a:cubicBezTo>
                      <a:pt x="280057" y="632668"/>
                      <a:pt x="285136" y="631217"/>
                      <a:pt x="289489" y="631217"/>
                    </a:cubicBezTo>
                    <a:cubicBezTo>
                      <a:pt x="293842" y="631217"/>
                      <a:pt x="293116" y="628315"/>
                      <a:pt x="287312" y="622511"/>
                    </a:cubicBezTo>
                    <a:cubicBezTo>
                      <a:pt x="284410" y="619608"/>
                      <a:pt x="281508" y="618339"/>
                      <a:pt x="278606" y="618702"/>
                    </a:cubicBezTo>
                    <a:close/>
                    <a:moveTo>
                      <a:pt x="600744" y="613804"/>
                    </a:moveTo>
                    <a:cubicBezTo>
                      <a:pt x="597842" y="613804"/>
                      <a:pt x="592038" y="618157"/>
                      <a:pt x="583331" y="626864"/>
                    </a:cubicBezTo>
                    <a:lnTo>
                      <a:pt x="583331" y="635570"/>
                    </a:lnTo>
                    <a:close/>
                    <a:moveTo>
                      <a:pt x="892410" y="605098"/>
                    </a:moveTo>
                    <a:lnTo>
                      <a:pt x="892410" y="609451"/>
                    </a:lnTo>
                    <a:cubicBezTo>
                      <a:pt x="889508" y="609451"/>
                      <a:pt x="888057" y="608725"/>
                      <a:pt x="888057" y="607274"/>
                    </a:cubicBezTo>
                    <a:cubicBezTo>
                      <a:pt x="888057" y="605823"/>
                      <a:pt x="889508" y="605098"/>
                      <a:pt x="892410" y="605098"/>
                    </a:cubicBezTo>
                    <a:close/>
                    <a:moveTo>
                      <a:pt x="230720" y="587685"/>
                    </a:moveTo>
                    <a:cubicBezTo>
                      <a:pt x="230720" y="590587"/>
                      <a:pt x="229995" y="592038"/>
                      <a:pt x="228544" y="592038"/>
                    </a:cubicBezTo>
                    <a:cubicBezTo>
                      <a:pt x="227093" y="592038"/>
                      <a:pt x="226367" y="593489"/>
                      <a:pt x="226367" y="596391"/>
                    </a:cubicBezTo>
                    <a:lnTo>
                      <a:pt x="226367" y="592038"/>
                    </a:lnTo>
                    <a:close/>
                    <a:moveTo>
                      <a:pt x="287312" y="580429"/>
                    </a:moveTo>
                    <a:lnTo>
                      <a:pt x="287312" y="587685"/>
                    </a:lnTo>
                    <a:cubicBezTo>
                      <a:pt x="287312" y="590587"/>
                      <a:pt x="288763" y="590587"/>
                      <a:pt x="291665" y="587685"/>
                    </a:cubicBezTo>
                    <a:cubicBezTo>
                      <a:pt x="291665" y="584783"/>
                      <a:pt x="290940" y="582606"/>
                      <a:pt x="289489" y="581155"/>
                    </a:cubicBezTo>
                    <a:close/>
                    <a:moveTo>
                      <a:pt x="277517" y="555036"/>
                    </a:moveTo>
                    <a:cubicBezTo>
                      <a:pt x="275341" y="555036"/>
                      <a:pt x="274253" y="557212"/>
                      <a:pt x="274253" y="561565"/>
                    </a:cubicBezTo>
                    <a:lnTo>
                      <a:pt x="287312" y="561565"/>
                    </a:lnTo>
                    <a:cubicBezTo>
                      <a:pt x="282959" y="557212"/>
                      <a:pt x="279694" y="555036"/>
                      <a:pt x="277517" y="555036"/>
                    </a:cubicBezTo>
                    <a:close/>
                    <a:moveTo>
                      <a:pt x="309078" y="535446"/>
                    </a:moveTo>
                    <a:cubicBezTo>
                      <a:pt x="306176" y="535446"/>
                      <a:pt x="303274" y="536172"/>
                      <a:pt x="300372" y="537623"/>
                    </a:cubicBezTo>
                    <a:cubicBezTo>
                      <a:pt x="297470" y="539074"/>
                      <a:pt x="293116" y="539799"/>
                      <a:pt x="287312" y="539799"/>
                    </a:cubicBezTo>
                    <a:lnTo>
                      <a:pt x="278606" y="539799"/>
                    </a:lnTo>
                    <a:cubicBezTo>
                      <a:pt x="281508" y="539799"/>
                      <a:pt x="281508" y="541250"/>
                      <a:pt x="278606" y="544153"/>
                    </a:cubicBezTo>
                    <a:cubicBezTo>
                      <a:pt x="275704" y="547055"/>
                      <a:pt x="275704" y="548506"/>
                      <a:pt x="278606" y="548506"/>
                    </a:cubicBezTo>
                    <a:cubicBezTo>
                      <a:pt x="281508" y="551408"/>
                      <a:pt x="285861" y="552133"/>
                      <a:pt x="291665" y="550682"/>
                    </a:cubicBezTo>
                    <a:cubicBezTo>
                      <a:pt x="297470" y="549231"/>
                      <a:pt x="300372" y="551408"/>
                      <a:pt x="300372" y="557212"/>
                    </a:cubicBezTo>
                    <a:lnTo>
                      <a:pt x="291665" y="565919"/>
                    </a:lnTo>
                    <a:cubicBezTo>
                      <a:pt x="288763" y="565919"/>
                      <a:pt x="287312" y="567370"/>
                      <a:pt x="287312" y="570272"/>
                    </a:cubicBezTo>
                    <a:lnTo>
                      <a:pt x="296019" y="570272"/>
                    </a:lnTo>
                    <a:cubicBezTo>
                      <a:pt x="296019" y="573174"/>
                      <a:pt x="291665" y="575351"/>
                      <a:pt x="282959" y="576802"/>
                    </a:cubicBezTo>
                    <a:cubicBezTo>
                      <a:pt x="274253" y="578253"/>
                      <a:pt x="268448" y="578978"/>
                      <a:pt x="265546" y="578978"/>
                    </a:cubicBezTo>
                    <a:lnTo>
                      <a:pt x="274253" y="587685"/>
                    </a:lnTo>
                    <a:cubicBezTo>
                      <a:pt x="277155" y="590587"/>
                      <a:pt x="280057" y="592038"/>
                      <a:pt x="282959" y="592038"/>
                    </a:cubicBezTo>
                    <a:cubicBezTo>
                      <a:pt x="281508" y="590587"/>
                      <a:pt x="281145" y="588773"/>
                      <a:pt x="281871" y="586597"/>
                    </a:cubicBezTo>
                    <a:lnTo>
                      <a:pt x="286475" y="580150"/>
                    </a:lnTo>
                    <a:lnTo>
                      <a:pt x="282959" y="578978"/>
                    </a:lnTo>
                    <a:lnTo>
                      <a:pt x="286881" y="579582"/>
                    </a:lnTo>
                    <a:lnTo>
                      <a:pt x="287312" y="578978"/>
                    </a:lnTo>
                    <a:lnTo>
                      <a:pt x="287312" y="579648"/>
                    </a:lnTo>
                    <a:lnTo>
                      <a:pt x="290033" y="580067"/>
                    </a:lnTo>
                    <a:cubicBezTo>
                      <a:pt x="291847" y="580792"/>
                      <a:pt x="293117" y="581881"/>
                      <a:pt x="293842" y="583332"/>
                    </a:cubicBezTo>
                    <a:cubicBezTo>
                      <a:pt x="295293" y="586234"/>
                      <a:pt x="298921" y="584783"/>
                      <a:pt x="304725" y="578978"/>
                    </a:cubicBezTo>
                    <a:cubicBezTo>
                      <a:pt x="310529" y="573174"/>
                      <a:pt x="313432" y="567370"/>
                      <a:pt x="313432" y="561565"/>
                    </a:cubicBezTo>
                    <a:lnTo>
                      <a:pt x="313432" y="548506"/>
                    </a:lnTo>
                    <a:lnTo>
                      <a:pt x="313432" y="535446"/>
                    </a:lnTo>
                    <a:close/>
                    <a:moveTo>
                      <a:pt x="153813" y="510197"/>
                    </a:moveTo>
                    <a:lnTo>
                      <a:pt x="155083" y="510959"/>
                    </a:lnTo>
                    <a:lnTo>
                      <a:pt x="155008" y="511631"/>
                    </a:lnTo>
                    <a:close/>
                    <a:moveTo>
                      <a:pt x="452735" y="504974"/>
                    </a:moveTo>
                    <a:cubicBezTo>
                      <a:pt x="444028" y="504974"/>
                      <a:pt x="432420" y="512229"/>
                      <a:pt x="417909" y="526740"/>
                    </a:cubicBezTo>
                    <a:cubicBezTo>
                      <a:pt x="415007" y="526740"/>
                      <a:pt x="412105" y="528191"/>
                      <a:pt x="409202" y="531093"/>
                    </a:cubicBezTo>
                    <a:lnTo>
                      <a:pt x="404849" y="535446"/>
                    </a:lnTo>
                    <a:cubicBezTo>
                      <a:pt x="404849" y="538348"/>
                      <a:pt x="403398" y="539799"/>
                      <a:pt x="400496" y="539799"/>
                    </a:cubicBezTo>
                    <a:lnTo>
                      <a:pt x="391790" y="539799"/>
                    </a:lnTo>
                    <a:cubicBezTo>
                      <a:pt x="391790" y="542702"/>
                      <a:pt x="388887" y="547055"/>
                      <a:pt x="383083" y="552859"/>
                    </a:cubicBezTo>
                    <a:cubicBezTo>
                      <a:pt x="378730" y="552859"/>
                      <a:pt x="375465" y="553947"/>
                      <a:pt x="373288" y="556124"/>
                    </a:cubicBezTo>
                    <a:lnTo>
                      <a:pt x="371112" y="562654"/>
                    </a:lnTo>
                    <a:lnTo>
                      <a:pt x="374377" y="561565"/>
                    </a:lnTo>
                    <a:lnTo>
                      <a:pt x="370023" y="565919"/>
                    </a:lnTo>
                    <a:cubicBezTo>
                      <a:pt x="367121" y="568821"/>
                      <a:pt x="365670" y="574625"/>
                      <a:pt x="365670" y="583332"/>
                    </a:cubicBezTo>
                    <a:cubicBezTo>
                      <a:pt x="365670" y="600744"/>
                      <a:pt x="367121" y="612353"/>
                      <a:pt x="370023" y="618157"/>
                    </a:cubicBezTo>
                    <a:cubicBezTo>
                      <a:pt x="370023" y="629766"/>
                      <a:pt x="370023" y="641375"/>
                      <a:pt x="370023" y="652983"/>
                    </a:cubicBezTo>
                    <a:cubicBezTo>
                      <a:pt x="370023" y="664592"/>
                      <a:pt x="372926" y="676200"/>
                      <a:pt x="378730" y="687809"/>
                    </a:cubicBezTo>
                    <a:cubicBezTo>
                      <a:pt x="381632" y="687809"/>
                      <a:pt x="383083" y="684907"/>
                      <a:pt x="383083" y="679102"/>
                    </a:cubicBezTo>
                    <a:cubicBezTo>
                      <a:pt x="383083" y="682005"/>
                      <a:pt x="385985" y="680554"/>
                      <a:pt x="391790" y="674749"/>
                    </a:cubicBezTo>
                    <a:lnTo>
                      <a:pt x="396143" y="670396"/>
                    </a:lnTo>
                    <a:lnTo>
                      <a:pt x="396143" y="661690"/>
                    </a:lnTo>
                    <a:cubicBezTo>
                      <a:pt x="396143" y="655885"/>
                      <a:pt x="400496" y="652983"/>
                      <a:pt x="409202" y="652983"/>
                    </a:cubicBezTo>
                    <a:cubicBezTo>
                      <a:pt x="412105" y="647179"/>
                      <a:pt x="415007" y="643551"/>
                      <a:pt x="417909" y="642100"/>
                    </a:cubicBezTo>
                    <a:cubicBezTo>
                      <a:pt x="420811" y="640649"/>
                      <a:pt x="425164" y="637021"/>
                      <a:pt x="430969" y="631217"/>
                    </a:cubicBezTo>
                    <a:lnTo>
                      <a:pt x="444028" y="618157"/>
                    </a:lnTo>
                    <a:cubicBezTo>
                      <a:pt x="446930" y="612353"/>
                      <a:pt x="447656" y="607274"/>
                      <a:pt x="446205" y="602921"/>
                    </a:cubicBezTo>
                    <a:cubicBezTo>
                      <a:pt x="444754" y="598568"/>
                      <a:pt x="445479" y="593489"/>
                      <a:pt x="448382" y="587685"/>
                    </a:cubicBezTo>
                    <a:lnTo>
                      <a:pt x="448382" y="561565"/>
                    </a:lnTo>
                    <a:cubicBezTo>
                      <a:pt x="448382" y="552859"/>
                      <a:pt x="449107" y="543427"/>
                      <a:pt x="450558" y="533270"/>
                    </a:cubicBezTo>
                    <a:cubicBezTo>
                      <a:pt x="452009" y="523112"/>
                      <a:pt x="452735" y="513680"/>
                      <a:pt x="452735" y="504974"/>
                    </a:cubicBezTo>
                    <a:close/>
                    <a:moveTo>
                      <a:pt x="148009" y="504974"/>
                    </a:moveTo>
                    <a:lnTo>
                      <a:pt x="152362" y="504974"/>
                    </a:lnTo>
                    <a:cubicBezTo>
                      <a:pt x="150911" y="504974"/>
                      <a:pt x="150548" y="505699"/>
                      <a:pt x="151274" y="507150"/>
                    </a:cubicBezTo>
                    <a:lnTo>
                      <a:pt x="153813" y="510197"/>
                    </a:lnTo>
                    <a:lnTo>
                      <a:pt x="152362" y="509327"/>
                    </a:lnTo>
                    <a:close/>
                    <a:moveTo>
                      <a:pt x="739163" y="474501"/>
                    </a:moveTo>
                    <a:lnTo>
                      <a:pt x="708691" y="504974"/>
                    </a:lnTo>
                    <a:lnTo>
                      <a:pt x="695631" y="522386"/>
                    </a:lnTo>
                    <a:cubicBezTo>
                      <a:pt x="692729" y="528191"/>
                      <a:pt x="690552" y="531093"/>
                      <a:pt x="689101" y="531093"/>
                    </a:cubicBezTo>
                    <a:cubicBezTo>
                      <a:pt x="687650" y="531093"/>
                      <a:pt x="685473" y="533995"/>
                      <a:pt x="682571" y="539799"/>
                    </a:cubicBezTo>
                    <a:lnTo>
                      <a:pt x="682571" y="535446"/>
                    </a:lnTo>
                    <a:cubicBezTo>
                      <a:pt x="682571" y="549957"/>
                      <a:pt x="678218" y="557212"/>
                      <a:pt x="669512" y="557212"/>
                    </a:cubicBezTo>
                    <a:cubicBezTo>
                      <a:pt x="669512" y="554310"/>
                      <a:pt x="670237" y="552859"/>
                      <a:pt x="671688" y="552859"/>
                    </a:cubicBezTo>
                    <a:cubicBezTo>
                      <a:pt x="673139" y="552859"/>
                      <a:pt x="673865" y="551408"/>
                      <a:pt x="673865" y="548506"/>
                    </a:cubicBezTo>
                    <a:cubicBezTo>
                      <a:pt x="668061" y="548506"/>
                      <a:pt x="665158" y="551408"/>
                      <a:pt x="665158" y="557212"/>
                    </a:cubicBezTo>
                    <a:cubicBezTo>
                      <a:pt x="665158" y="560114"/>
                      <a:pt x="666609" y="561565"/>
                      <a:pt x="669512" y="561565"/>
                    </a:cubicBezTo>
                    <a:lnTo>
                      <a:pt x="673865" y="565919"/>
                    </a:lnTo>
                    <a:lnTo>
                      <a:pt x="699984" y="578978"/>
                    </a:lnTo>
                    <a:lnTo>
                      <a:pt x="730457" y="578978"/>
                    </a:lnTo>
                    <a:cubicBezTo>
                      <a:pt x="739753" y="581881"/>
                      <a:pt x="745852" y="580429"/>
                      <a:pt x="748754" y="574625"/>
                    </a:cubicBezTo>
                    <a:cubicBezTo>
                      <a:pt x="748754" y="568821"/>
                      <a:pt x="748028" y="562291"/>
                      <a:pt x="746577" y="555036"/>
                    </a:cubicBezTo>
                    <a:cubicBezTo>
                      <a:pt x="745126" y="547780"/>
                      <a:pt x="744401" y="541250"/>
                      <a:pt x="744401" y="535446"/>
                    </a:cubicBezTo>
                    <a:lnTo>
                      <a:pt x="744401" y="513680"/>
                    </a:lnTo>
                    <a:cubicBezTo>
                      <a:pt x="744401" y="504974"/>
                      <a:pt x="742950" y="499169"/>
                      <a:pt x="740047" y="496267"/>
                    </a:cubicBezTo>
                    <a:cubicBezTo>
                      <a:pt x="740047" y="484659"/>
                      <a:pt x="739753" y="477403"/>
                      <a:pt x="739163" y="474501"/>
                    </a:cubicBezTo>
                    <a:close/>
                    <a:moveTo>
                      <a:pt x="740047" y="452735"/>
                    </a:moveTo>
                    <a:cubicBezTo>
                      <a:pt x="734243" y="455637"/>
                      <a:pt x="730615" y="458539"/>
                      <a:pt x="729164" y="461441"/>
                    </a:cubicBezTo>
                    <a:cubicBezTo>
                      <a:pt x="727713" y="464344"/>
                      <a:pt x="724086" y="468697"/>
                      <a:pt x="718281" y="474501"/>
                    </a:cubicBezTo>
                    <a:lnTo>
                      <a:pt x="696515" y="500620"/>
                    </a:lnTo>
                    <a:cubicBezTo>
                      <a:pt x="693613" y="506425"/>
                      <a:pt x="690711" y="510052"/>
                      <a:pt x="687809" y="511503"/>
                    </a:cubicBezTo>
                    <a:cubicBezTo>
                      <a:pt x="684907" y="512954"/>
                      <a:pt x="682004" y="516582"/>
                      <a:pt x="679102" y="522386"/>
                    </a:cubicBezTo>
                    <a:cubicBezTo>
                      <a:pt x="667494" y="533995"/>
                      <a:pt x="661689" y="542702"/>
                      <a:pt x="661689" y="548506"/>
                    </a:cubicBezTo>
                    <a:cubicBezTo>
                      <a:pt x="667494" y="545604"/>
                      <a:pt x="671121" y="542702"/>
                      <a:pt x="672572" y="539799"/>
                    </a:cubicBezTo>
                    <a:cubicBezTo>
                      <a:pt x="674024" y="536897"/>
                      <a:pt x="677651" y="532544"/>
                      <a:pt x="683456" y="526740"/>
                    </a:cubicBezTo>
                    <a:lnTo>
                      <a:pt x="686528" y="521362"/>
                    </a:lnTo>
                    <a:lnTo>
                      <a:pt x="683456" y="522386"/>
                    </a:lnTo>
                    <a:lnTo>
                      <a:pt x="687809" y="518033"/>
                    </a:lnTo>
                    <a:lnTo>
                      <a:pt x="686938" y="520645"/>
                    </a:lnTo>
                    <a:lnTo>
                      <a:pt x="687809" y="519122"/>
                    </a:lnTo>
                    <a:cubicBezTo>
                      <a:pt x="689260" y="516945"/>
                      <a:pt x="690711" y="515131"/>
                      <a:pt x="692162" y="513680"/>
                    </a:cubicBezTo>
                    <a:cubicBezTo>
                      <a:pt x="695064" y="510778"/>
                      <a:pt x="697966" y="506425"/>
                      <a:pt x="700868" y="500620"/>
                    </a:cubicBezTo>
                    <a:cubicBezTo>
                      <a:pt x="715379" y="486110"/>
                      <a:pt x="724086" y="475952"/>
                      <a:pt x="726988" y="470148"/>
                    </a:cubicBezTo>
                    <a:cubicBezTo>
                      <a:pt x="735694" y="461441"/>
                      <a:pt x="740047" y="455637"/>
                      <a:pt x="740047" y="452735"/>
                    </a:cubicBezTo>
                    <a:close/>
                    <a:moveTo>
                      <a:pt x="655511" y="415171"/>
                    </a:moveTo>
                    <a:lnTo>
                      <a:pt x="656078" y="416821"/>
                    </a:lnTo>
                    <a:lnTo>
                      <a:pt x="656757" y="417040"/>
                    </a:lnTo>
                    <a:close/>
                    <a:moveTo>
                      <a:pt x="787389" y="393966"/>
                    </a:moveTo>
                    <a:cubicBezTo>
                      <a:pt x="788477" y="393966"/>
                      <a:pt x="789384" y="394692"/>
                      <a:pt x="790109" y="396143"/>
                    </a:cubicBezTo>
                    <a:cubicBezTo>
                      <a:pt x="791561" y="399045"/>
                      <a:pt x="790835" y="400496"/>
                      <a:pt x="787933" y="400496"/>
                    </a:cubicBezTo>
                    <a:lnTo>
                      <a:pt x="784001" y="409343"/>
                    </a:lnTo>
                    <a:lnTo>
                      <a:pt x="783580" y="410291"/>
                    </a:lnTo>
                    <a:cubicBezTo>
                      <a:pt x="780677" y="412468"/>
                      <a:pt x="776324" y="413556"/>
                      <a:pt x="770520" y="413556"/>
                    </a:cubicBezTo>
                    <a:lnTo>
                      <a:pt x="779226" y="404849"/>
                    </a:lnTo>
                    <a:lnTo>
                      <a:pt x="783580" y="396143"/>
                    </a:lnTo>
                    <a:cubicBezTo>
                      <a:pt x="785031" y="394692"/>
                      <a:pt x="786300" y="393966"/>
                      <a:pt x="787389" y="393966"/>
                    </a:cubicBezTo>
                    <a:close/>
                    <a:moveTo>
                      <a:pt x="313432" y="378730"/>
                    </a:moveTo>
                    <a:cubicBezTo>
                      <a:pt x="313432" y="381632"/>
                      <a:pt x="311980" y="383083"/>
                      <a:pt x="309078" y="383083"/>
                    </a:cubicBezTo>
                    <a:cubicBezTo>
                      <a:pt x="309078" y="385985"/>
                      <a:pt x="310529" y="386711"/>
                      <a:pt x="313432" y="385260"/>
                    </a:cubicBezTo>
                    <a:cubicBezTo>
                      <a:pt x="316334" y="383809"/>
                      <a:pt x="316334" y="381632"/>
                      <a:pt x="313432" y="378730"/>
                    </a:cubicBezTo>
                    <a:close/>
                    <a:moveTo>
                      <a:pt x="465794" y="348257"/>
                    </a:moveTo>
                    <a:lnTo>
                      <a:pt x="430969" y="361317"/>
                    </a:lnTo>
                    <a:lnTo>
                      <a:pt x="383083" y="374377"/>
                    </a:lnTo>
                    <a:cubicBezTo>
                      <a:pt x="377279" y="380181"/>
                      <a:pt x="370023" y="383083"/>
                      <a:pt x="361317" y="383083"/>
                    </a:cubicBezTo>
                    <a:cubicBezTo>
                      <a:pt x="358415" y="385985"/>
                      <a:pt x="355513" y="387437"/>
                      <a:pt x="352611" y="387437"/>
                    </a:cubicBezTo>
                    <a:cubicBezTo>
                      <a:pt x="349708" y="387437"/>
                      <a:pt x="346806" y="388888"/>
                      <a:pt x="343904" y="391790"/>
                    </a:cubicBezTo>
                    <a:cubicBezTo>
                      <a:pt x="343904" y="394692"/>
                      <a:pt x="345355" y="396143"/>
                      <a:pt x="348257" y="396143"/>
                    </a:cubicBezTo>
                    <a:lnTo>
                      <a:pt x="352611" y="391790"/>
                    </a:lnTo>
                    <a:cubicBezTo>
                      <a:pt x="355513" y="391790"/>
                      <a:pt x="356964" y="393241"/>
                      <a:pt x="356964" y="396143"/>
                    </a:cubicBezTo>
                    <a:cubicBezTo>
                      <a:pt x="356964" y="399045"/>
                      <a:pt x="358415" y="400496"/>
                      <a:pt x="361317" y="400496"/>
                    </a:cubicBezTo>
                    <a:cubicBezTo>
                      <a:pt x="361317" y="406300"/>
                      <a:pt x="364945" y="409928"/>
                      <a:pt x="372200" y="411379"/>
                    </a:cubicBezTo>
                    <a:cubicBezTo>
                      <a:pt x="379455" y="412830"/>
                      <a:pt x="384534" y="416458"/>
                      <a:pt x="387436" y="422262"/>
                    </a:cubicBezTo>
                    <a:cubicBezTo>
                      <a:pt x="387436" y="425164"/>
                      <a:pt x="385985" y="426615"/>
                      <a:pt x="383083" y="426615"/>
                    </a:cubicBezTo>
                    <a:cubicBezTo>
                      <a:pt x="380181" y="426615"/>
                      <a:pt x="380181" y="429518"/>
                      <a:pt x="383083" y="435322"/>
                    </a:cubicBezTo>
                    <a:lnTo>
                      <a:pt x="396143" y="448382"/>
                    </a:lnTo>
                    <a:lnTo>
                      <a:pt x="387436" y="448382"/>
                    </a:lnTo>
                    <a:cubicBezTo>
                      <a:pt x="390339" y="445479"/>
                      <a:pt x="390339" y="444028"/>
                      <a:pt x="387436" y="444028"/>
                    </a:cubicBezTo>
                    <a:cubicBezTo>
                      <a:pt x="381632" y="441126"/>
                      <a:pt x="377279" y="441126"/>
                      <a:pt x="374377" y="444028"/>
                    </a:cubicBezTo>
                    <a:cubicBezTo>
                      <a:pt x="371475" y="446931"/>
                      <a:pt x="370023" y="457088"/>
                      <a:pt x="370023" y="474501"/>
                    </a:cubicBezTo>
                    <a:cubicBezTo>
                      <a:pt x="371157" y="489012"/>
                      <a:pt x="370273" y="501346"/>
                      <a:pt x="367371" y="511503"/>
                    </a:cubicBezTo>
                    <a:cubicBezTo>
                      <a:pt x="364469" y="521661"/>
                      <a:pt x="364469" y="533995"/>
                      <a:pt x="367371" y="548506"/>
                    </a:cubicBezTo>
                    <a:cubicBezTo>
                      <a:pt x="370273" y="545604"/>
                      <a:pt x="370998" y="543427"/>
                      <a:pt x="369547" y="541976"/>
                    </a:cubicBezTo>
                    <a:cubicBezTo>
                      <a:pt x="368096" y="540525"/>
                      <a:pt x="368822" y="538348"/>
                      <a:pt x="371724" y="535446"/>
                    </a:cubicBezTo>
                    <a:lnTo>
                      <a:pt x="371724" y="544153"/>
                    </a:lnTo>
                    <a:lnTo>
                      <a:pt x="422942" y="518033"/>
                    </a:lnTo>
                    <a:cubicBezTo>
                      <a:pt x="431467" y="509327"/>
                      <a:pt x="440015" y="503523"/>
                      <a:pt x="448586" y="500620"/>
                    </a:cubicBezTo>
                    <a:cubicBezTo>
                      <a:pt x="454254" y="494816"/>
                      <a:pt x="457088" y="486110"/>
                      <a:pt x="457088" y="474501"/>
                    </a:cubicBezTo>
                    <a:cubicBezTo>
                      <a:pt x="457088" y="462892"/>
                      <a:pt x="457813" y="452735"/>
                      <a:pt x="459265" y="444028"/>
                    </a:cubicBezTo>
                    <a:cubicBezTo>
                      <a:pt x="460716" y="435322"/>
                      <a:pt x="461441" y="425164"/>
                      <a:pt x="461441" y="413556"/>
                    </a:cubicBezTo>
                    <a:cubicBezTo>
                      <a:pt x="461441" y="407752"/>
                      <a:pt x="462167" y="403398"/>
                      <a:pt x="463618" y="400496"/>
                    </a:cubicBezTo>
                    <a:cubicBezTo>
                      <a:pt x="465069" y="397594"/>
                      <a:pt x="465794" y="393241"/>
                      <a:pt x="465794" y="387437"/>
                    </a:cubicBezTo>
                    <a:lnTo>
                      <a:pt x="465794" y="356964"/>
                    </a:lnTo>
                    <a:lnTo>
                      <a:pt x="461291" y="357865"/>
                    </a:lnTo>
                    <a:lnTo>
                      <a:pt x="460897" y="360229"/>
                    </a:lnTo>
                    <a:cubicBezTo>
                      <a:pt x="460534" y="360954"/>
                      <a:pt x="459990" y="361317"/>
                      <a:pt x="459265" y="361317"/>
                    </a:cubicBezTo>
                    <a:cubicBezTo>
                      <a:pt x="458539" y="361317"/>
                      <a:pt x="457995" y="360954"/>
                      <a:pt x="457632" y="360229"/>
                    </a:cubicBezTo>
                    <a:lnTo>
                      <a:pt x="457369" y="358649"/>
                    </a:lnTo>
                    <a:lnTo>
                      <a:pt x="454911" y="359141"/>
                    </a:lnTo>
                    <a:cubicBezTo>
                      <a:pt x="453460" y="360592"/>
                      <a:pt x="449833" y="359866"/>
                      <a:pt x="444028" y="356964"/>
                    </a:cubicBezTo>
                    <a:cubicBezTo>
                      <a:pt x="446930" y="356964"/>
                      <a:pt x="451284" y="356964"/>
                      <a:pt x="457088" y="356964"/>
                    </a:cubicBezTo>
                    <a:cubicBezTo>
                      <a:pt x="462892" y="356964"/>
                      <a:pt x="465794" y="354062"/>
                      <a:pt x="465794" y="348257"/>
                    </a:cubicBezTo>
                    <a:close/>
                    <a:moveTo>
                      <a:pt x="568639" y="324315"/>
                    </a:moveTo>
                    <a:cubicBezTo>
                      <a:pt x="563561" y="324315"/>
                      <a:pt x="556668" y="325040"/>
                      <a:pt x="547961" y="326491"/>
                    </a:cubicBezTo>
                    <a:cubicBezTo>
                      <a:pt x="530549" y="329394"/>
                      <a:pt x="521842" y="333747"/>
                      <a:pt x="521842" y="339551"/>
                    </a:cubicBezTo>
                    <a:cubicBezTo>
                      <a:pt x="524744" y="336649"/>
                      <a:pt x="533451" y="335198"/>
                      <a:pt x="547961" y="335198"/>
                    </a:cubicBezTo>
                    <a:lnTo>
                      <a:pt x="578434" y="326491"/>
                    </a:lnTo>
                    <a:cubicBezTo>
                      <a:pt x="576983" y="325040"/>
                      <a:pt x="573718" y="324315"/>
                      <a:pt x="568639" y="324315"/>
                    </a:cubicBezTo>
                    <a:close/>
                    <a:moveTo>
                      <a:pt x="500620" y="195895"/>
                    </a:moveTo>
                    <a:cubicBezTo>
                      <a:pt x="497718" y="198797"/>
                      <a:pt x="496993" y="203150"/>
                      <a:pt x="498444" y="208954"/>
                    </a:cubicBezTo>
                    <a:cubicBezTo>
                      <a:pt x="499895" y="214759"/>
                      <a:pt x="500620" y="219112"/>
                      <a:pt x="500620" y="222014"/>
                    </a:cubicBezTo>
                    <a:cubicBezTo>
                      <a:pt x="500620" y="216210"/>
                      <a:pt x="501346" y="211856"/>
                      <a:pt x="502797" y="208954"/>
                    </a:cubicBezTo>
                    <a:cubicBezTo>
                      <a:pt x="504248" y="206052"/>
                      <a:pt x="503522" y="201699"/>
                      <a:pt x="500620" y="195895"/>
                    </a:cubicBezTo>
                    <a:close/>
                    <a:moveTo>
                      <a:pt x="495112" y="166044"/>
                    </a:moveTo>
                    <a:lnTo>
                      <a:pt x="496267" y="167055"/>
                    </a:lnTo>
                    <a:lnTo>
                      <a:pt x="497856" y="169637"/>
                    </a:lnTo>
                    <a:lnTo>
                      <a:pt x="496811" y="168687"/>
                    </a:lnTo>
                    <a:close/>
                    <a:moveTo>
                      <a:pt x="384171" y="150186"/>
                    </a:moveTo>
                    <a:cubicBezTo>
                      <a:pt x="384897" y="150186"/>
                      <a:pt x="385985" y="150911"/>
                      <a:pt x="387436" y="152362"/>
                    </a:cubicBezTo>
                    <a:lnTo>
                      <a:pt x="383083" y="152362"/>
                    </a:lnTo>
                    <a:cubicBezTo>
                      <a:pt x="383083" y="150911"/>
                      <a:pt x="383446" y="150186"/>
                      <a:pt x="384171" y="150186"/>
                    </a:cubicBezTo>
                    <a:close/>
                    <a:moveTo>
                      <a:pt x="565374" y="0"/>
                    </a:moveTo>
                    <a:lnTo>
                      <a:pt x="576802" y="17413"/>
                    </a:lnTo>
                    <a:cubicBezTo>
                      <a:pt x="579341" y="20315"/>
                      <a:pt x="580611" y="27570"/>
                      <a:pt x="580611" y="39179"/>
                    </a:cubicBezTo>
                    <a:cubicBezTo>
                      <a:pt x="585689" y="56592"/>
                      <a:pt x="588229" y="65298"/>
                      <a:pt x="588229" y="65298"/>
                    </a:cubicBezTo>
                    <a:lnTo>
                      <a:pt x="588229" y="74004"/>
                    </a:lnTo>
                    <a:cubicBezTo>
                      <a:pt x="588229" y="79809"/>
                      <a:pt x="589498" y="82711"/>
                      <a:pt x="592038" y="82711"/>
                    </a:cubicBezTo>
                    <a:cubicBezTo>
                      <a:pt x="594940" y="79809"/>
                      <a:pt x="596391" y="81260"/>
                      <a:pt x="596391" y="87064"/>
                    </a:cubicBezTo>
                    <a:cubicBezTo>
                      <a:pt x="596391" y="89966"/>
                      <a:pt x="594940" y="92868"/>
                      <a:pt x="592038" y="95771"/>
                    </a:cubicBezTo>
                    <a:cubicBezTo>
                      <a:pt x="594940" y="95771"/>
                      <a:pt x="596391" y="98673"/>
                      <a:pt x="596391" y="104477"/>
                    </a:cubicBezTo>
                    <a:cubicBezTo>
                      <a:pt x="599293" y="107379"/>
                      <a:pt x="600744" y="110281"/>
                      <a:pt x="600744" y="113183"/>
                    </a:cubicBezTo>
                    <a:lnTo>
                      <a:pt x="587957" y="126243"/>
                    </a:lnTo>
                    <a:cubicBezTo>
                      <a:pt x="593580" y="126243"/>
                      <a:pt x="594985" y="126243"/>
                      <a:pt x="592174" y="126243"/>
                    </a:cubicBezTo>
                    <a:cubicBezTo>
                      <a:pt x="589362" y="126243"/>
                      <a:pt x="587957" y="127694"/>
                      <a:pt x="587957" y="130596"/>
                    </a:cubicBezTo>
                    <a:cubicBezTo>
                      <a:pt x="587957" y="133498"/>
                      <a:pt x="586574" y="136401"/>
                      <a:pt x="583808" y="139303"/>
                    </a:cubicBezTo>
                    <a:cubicBezTo>
                      <a:pt x="583808" y="136401"/>
                      <a:pt x="583127" y="134950"/>
                      <a:pt x="581767" y="134950"/>
                    </a:cubicBezTo>
                    <a:cubicBezTo>
                      <a:pt x="580407" y="134950"/>
                      <a:pt x="579726" y="136401"/>
                      <a:pt x="579726" y="139303"/>
                    </a:cubicBezTo>
                    <a:cubicBezTo>
                      <a:pt x="576960" y="139303"/>
                      <a:pt x="575577" y="140754"/>
                      <a:pt x="575577" y="143656"/>
                    </a:cubicBezTo>
                    <a:lnTo>
                      <a:pt x="567347" y="143656"/>
                    </a:lnTo>
                    <a:lnTo>
                      <a:pt x="563266" y="148009"/>
                    </a:lnTo>
                    <a:cubicBezTo>
                      <a:pt x="563266" y="150911"/>
                      <a:pt x="562574" y="151637"/>
                      <a:pt x="561191" y="150186"/>
                    </a:cubicBezTo>
                    <a:cubicBezTo>
                      <a:pt x="559808" y="148735"/>
                      <a:pt x="559117" y="149460"/>
                      <a:pt x="559117" y="152362"/>
                    </a:cubicBezTo>
                    <a:cubicBezTo>
                      <a:pt x="556396" y="152362"/>
                      <a:pt x="555035" y="153088"/>
                      <a:pt x="555035" y="154539"/>
                    </a:cubicBezTo>
                    <a:cubicBezTo>
                      <a:pt x="555035" y="155990"/>
                      <a:pt x="553675" y="156716"/>
                      <a:pt x="550954" y="156716"/>
                    </a:cubicBezTo>
                    <a:cubicBezTo>
                      <a:pt x="553675" y="156716"/>
                      <a:pt x="552292" y="153814"/>
                      <a:pt x="546805" y="148009"/>
                    </a:cubicBezTo>
                    <a:cubicBezTo>
                      <a:pt x="546805" y="150911"/>
                      <a:pt x="545445" y="153814"/>
                      <a:pt x="542724" y="156716"/>
                    </a:cubicBezTo>
                    <a:lnTo>
                      <a:pt x="538575" y="156716"/>
                    </a:lnTo>
                    <a:lnTo>
                      <a:pt x="538575" y="152362"/>
                    </a:lnTo>
                    <a:lnTo>
                      <a:pt x="530345" y="152362"/>
                    </a:lnTo>
                    <a:lnTo>
                      <a:pt x="530345" y="156716"/>
                    </a:lnTo>
                    <a:lnTo>
                      <a:pt x="518033" y="156716"/>
                    </a:lnTo>
                    <a:cubicBezTo>
                      <a:pt x="515131" y="156716"/>
                      <a:pt x="512954" y="157441"/>
                      <a:pt x="511503" y="158892"/>
                    </a:cubicBezTo>
                    <a:cubicBezTo>
                      <a:pt x="510052" y="160343"/>
                      <a:pt x="507876" y="161069"/>
                      <a:pt x="504973" y="161069"/>
                    </a:cubicBezTo>
                    <a:lnTo>
                      <a:pt x="491914" y="161069"/>
                    </a:lnTo>
                    <a:lnTo>
                      <a:pt x="495112" y="166044"/>
                    </a:lnTo>
                    <a:lnTo>
                      <a:pt x="491914" y="163245"/>
                    </a:lnTo>
                    <a:cubicBezTo>
                      <a:pt x="489012" y="161794"/>
                      <a:pt x="486109" y="162520"/>
                      <a:pt x="483207" y="165422"/>
                    </a:cubicBezTo>
                    <a:cubicBezTo>
                      <a:pt x="477403" y="168324"/>
                      <a:pt x="475952" y="170501"/>
                      <a:pt x="478854" y="171952"/>
                    </a:cubicBezTo>
                    <a:cubicBezTo>
                      <a:pt x="481756" y="173403"/>
                      <a:pt x="484658" y="174129"/>
                      <a:pt x="487560" y="174129"/>
                    </a:cubicBezTo>
                    <a:lnTo>
                      <a:pt x="500620" y="191541"/>
                    </a:lnTo>
                    <a:cubicBezTo>
                      <a:pt x="506424" y="191541"/>
                      <a:pt x="506424" y="185737"/>
                      <a:pt x="500620" y="174129"/>
                    </a:cubicBezTo>
                    <a:lnTo>
                      <a:pt x="497856" y="169637"/>
                    </a:lnTo>
                    <a:lnTo>
                      <a:pt x="502797" y="174129"/>
                    </a:lnTo>
                    <a:cubicBezTo>
                      <a:pt x="507150" y="177031"/>
                      <a:pt x="510778" y="181384"/>
                      <a:pt x="513680" y="187188"/>
                    </a:cubicBezTo>
                    <a:cubicBezTo>
                      <a:pt x="519303" y="190090"/>
                      <a:pt x="520708" y="192993"/>
                      <a:pt x="517897" y="195895"/>
                    </a:cubicBezTo>
                    <a:cubicBezTo>
                      <a:pt x="515086" y="198797"/>
                      <a:pt x="515131" y="203150"/>
                      <a:pt x="518033" y="208954"/>
                    </a:cubicBezTo>
                    <a:cubicBezTo>
                      <a:pt x="523520" y="203150"/>
                      <a:pt x="527624" y="200248"/>
                      <a:pt x="530345" y="200248"/>
                    </a:cubicBezTo>
                    <a:cubicBezTo>
                      <a:pt x="524858" y="203150"/>
                      <a:pt x="522114" y="206778"/>
                      <a:pt x="522114" y="211131"/>
                    </a:cubicBezTo>
                    <a:cubicBezTo>
                      <a:pt x="522114" y="215484"/>
                      <a:pt x="520754" y="220563"/>
                      <a:pt x="518033" y="226367"/>
                    </a:cubicBezTo>
                    <a:lnTo>
                      <a:pt x="518033" y="261193"/>
                    </a:lnTo>
                    <a:cubicBezTo>
                      <a:pt x="518033" y="266997"/>
                      <a:pt x="519484" y="269899"/>
                      <a:pt x="522386" y="269899"/>
                    </a:cubicBezTo>
                    <a:cubicBezTo>
                      <a:pt x="526014" y="275704"/>
                      <a:pt x="533269" y="274253"/>
                      <a:pt x="544152" y="265546"/>
                    </a:cubicBezTo>
                    <a:cubicBezTo>
                      <a:pt x="546510" y="265546"/>
                      <a:pt x="548868" y="264095"/>
                      <a:pt x="551226" y="261193"/>
                    </a:cubicBezTo>
                    <a:lnTo>
                      <a:pt x="551226" y="256840"/>
                    </a:lnTo>
                    <a:lnTo>
                      <a:pt x="554763" y="256840"/>
                    </a:lnTo>
                    <a:lnTo>
                      <a:pt x="565374" y="256840"/>
                    </a:lnTo>
                    <a:cubicBezTo>
                      <a:pt x="550864" y="242329"/>
                      <a:pt x="543608" y="233623"/>
                      <a:pt x="543608" y="230720"/>
                    </a:cubicBezTo>
                    <a:cubicBezTo>
                      <a:pt x="540706" y="224916"/>
                      <a:pt x="542157" y="223465"/>
                      <a:pt x="547961" y="226367"/>
                    </a:cubicBezTo>
                    <a:cubicBezTo>
                      <a:pt x="553766" y="229269"/>
                      <a:pt x="558119" y="230720"/>
                      <a:pt x="561021" y="230720"/>
                    </a:cubicBezTo>
                    <a:cubicBezTo>
                      <a:pt x="563923" y="230720"/>
                      <a:pt x="566145" y="229995"/>
                      <a:pt x="567687" y="228544"/>
                    </a:cubicBezTo>
                    <a:cubicBezTo>
                      <a:pt x="569229" y="227093"/>
                      <a:pt x="571541" y="226367"/>
                      <a:pt x="574625" y="226367"/>
                    </a:cubicBezTo>
                    <a:cubicBezTo>
                      <a:pt x="577527" y="226367"/>
                      <a:pt x="579704" y="225642"/>
                      <a:pt x="581155" y="224191"/>
                    </a:cubicBezTo>
                    <a:cubicBezTo>
                      <a:pt x="582606" y="222740"/>
                      <a:pt x="584782" y="222014"/>
                      <a:pt x="587685" y="222014"/>
                    </a:cubicBezTo>
                    <a:lnTo>
                      <a:pt x="596391" y="230720"/>
                    </a:lnTo>
                    <a:cubicBezTo>
                      <a:pt x="596391" y="233623"/>
                      <a:pt x="597842" y="235074"/>
                      <a:pt x="600744" y="235074"/>
                    </a:cubicBezTo>
                    <a:cubicBezTo>
                      <a:pt x="603646" y="235074"/>
                      <a:pt x="605098" y="235799"/>
                      <a:pt x="605098" y="237250"/>
                    </a:cubicBezTo>
                    <a:cubicBezTo>
                      <a:pt x="605098" y="238701"/>
                      <a:pt x="606549" y="239427"/>
                      <a:pt x="609451" y="239427"/>
                    </a:cubicBezTo>
                    <a:lnTo>
                      <a:pt x="609451" y="230720"/>
                    </a:lnTo>
                    <a:cubicBezTo>
                      <a:pt x="612353" y="230720"/>
                      <a:pt x="613804" y="231446"/>
                      <a:pt x="613804" y="232897"/>
                    </a:cubicBezTo>
                    <a:cubicBezTo>
                      <a:pt x="613804" y="234348"/>
                      <a:pt x="615255" y="235074"/>
                      <a:pt x="618157" y="235074"/>
                    </a:cubicBezTo>
                    <a:cubicBezTo>
                      <a:pt x="615255" y="232172"/>
                      <a:pt x="615255" y="230720"/>
                      <a:pt x="618157" y="230720"/>
                    </a:cubicBezTo>
                    <a:lnTo>
                      <a:pt x="622510" y="230720"/>
                    </a:lnTo>
                    <a:lnTo>
                      <a:pt x="622510" y="235074"/>
                    </a:lnTo>
                    <a:lnTo>
                      <a:pt x="631217" y="235074"/>
                    </a:lnTo>
                    <a:cubicBezTo>
                      <a:pt x="634119" y="235074"/>
                      <a:pt x="635570" y="236525"/>
                      <a:pt x="635570" y="239427"/>
                    </a:cubicBezTo>
                    <a:cubicBezTo>
                      <a:pt x="635570" y="242329"/>
                      <a:pt x="637021" y="240878"/>
                      <a:pt x="639923" y="235074"/>
                    </a:cubicBezTo>
                    <a:cubicBezTo>
                      <a:pt x="642100" y="240878"/>
                      <a:pt x="642100" y="245231"/>
                      <a:pt x="639923" y="248133"/>
                    </a:cubicBezTo>
                    <a:lnTo>
                      <a:pt x="646453" y="248133"/>
                    </a:lnTo>
                    <a:cubicBezTo>
                      <a:pt x="648630" y="245231"/>
                      <a:pt x="650806" y="243780"/>
                      <a:pt x="652983" y="243780"/>
                    </a:cubicBezTo>
                    <a:cubicBezTo>
                      <a:pt x="652983" y="246682"/>
                      <a:pt x="654842" y="248133"/>
                      <a:pt x="658561" y="248133"/>
                    </a:cubicBezTo>
                    <a:lnTo>
                      <a:pt x="669784" y="248133"/>
                    </a:lnTo>
                    <a:cubicBezTo>
                      <a:pt x="673502" y="248133"/>
                      <a:pt x="675361" y="247408"/>
                      <a:pt x="675361" y="245957"/>
                    </a:cubicBezTo>
                    <a:cubicBezTo>
                      <a:pt x="675361" y="244506"/>
                      <a:pt x="677220" y="243780"/>
                      <a:pt x="680939" y="243780"/>
                    </a:cubicBezTo>
                    <a:cubicBezTo>
                      <a:pt x="684703" y="246682"/>
                      <a:pt x="688444" y="248133"/>
                      <a:pt x="692162" y="248133"/>
                    </a:cubicBezTo>
                    <a:cubicBezTo>
                      <a:pt x="695064" y="251035"/>
                      <a:pt x="699417" y="252487"/>
                      <a:pt x="705222" y="252487"/>
                    </a:cubicBezTo>
                    <a:cubicBezTo>
                      <a:pt x="716830" y="252487"/>
                      <a:pt x="725537" y="255389"/>
                      <a:pt x="731341" y="261193"/>
                    </a:cubicBezTo>
                    <a:cubicBezTo>
                      <a:pt x="737145" y="266997"/>
                      <a:pt x="741498" y="274253"/>
                      <a:pt x="744401" y="282959"/>
                    </a:cubicBezTo>
                    <a:cubicBezTo>
                      <a:pt x="747303" y="291666"/>
                      <a:pt x="744401" y="297470"/>
                      <a:pt x="735694" y="300372"/>
                    </a:cubicBezTo>
                    <a:cubicBezTo>
                      <a:pt x="732792" y="303274"/>
                      <a:pt x="728439" y="304725"/>
                      <a:pt x="722635" y="304725"/>
                    </a:cubicBezTo>
                    <a:cubicBezTo>
                      <a:pt x="719732" y="307627"/>
                      <a:pt x="716830" y="309078"/>
                      <a:pt x="713928" y="309078"/>
                    </a:cubicBezTo>
                    <a:lnTo>
                      <a:pt x="696515" y="322138"/>
                    </a:lnTo>
                    <a:cubicBezTo>
                      <a:pt x="696515" y="325040"/>
                      <a:pt x="695064" y="326491"/>
                      <a:pt x="692162" y="326491"/>
                    </a:cubicBezTo>
                    <a:cubicBezTo>
                      <a:pt x="689169" y="326491"/>
                      <a:pt x="687673" y="325766"/>
                      <a:pt x="687673" y="324315"/>
                    </a:cubicBezTo>
                    <a:cubicBezTo>
                      <a:pt x="687673" y="322864"/>
                      <a:pt x="686199" y="322138"/>
                      <a:pt x="683251" y="322138"/>
                    </a:cubicBezTo>
                    <a:lnTo>
                      <a:pt x="674273" y="330845"/>
                    </a:lnTo>
                    <a:lnTo>
                      <a:pt x="665362" y="330845"/>
                    </a:lnTo>
                    <a:cubicBezTo>
                      <a:pt x="653482" y="330845"/>
                      <a:pt x="643075" y="330119"/>
                      <a:pt x="634142" y="328668"/>
                    </a:cubicBezTo>
                    <a:cubicBezTo>
                      <a:pt x="625208" y="327217"/>
                      <a:pt x="614779" y="327942"/>
                      <a:pt x="602853" y="330845"/>
                    </a:cubicBezTo>
                    <a:cubicBezTo>
                      <a:pt x="576053" y="330845"/>
                      <a:pt x="552247" y="334722"/>
                      <a:pt x="531433" y="342476"/>
                    </a:cubicBezTo>
                    <a:cubicBezTo>
                      <a:pt x="522500" y="342476"/>
                      <a:pt x="518033" y="346330"/>
                      <a:pt x="518033" y="354039"/>
                    </a:cubicBezTo>
                    <a:lnTo>
                      <a:pt x="518033" y="387437"/>
                    </a:lnTo>
                    <a:cubicBezTo>
                      <a:pt x="518033" y="381632"/>
                      <a:pt x="519484" y="377279"/>
                      <a:pt x="522386" y="374377"/>
                    </a:cubicBezTo>
                    <a:lnTo>
                      <a:pt x="522386" y="439675"/>
                    </a:lnTo>
                    <a:lnTo>
                      <a:pt x="522386" y="465795"/>
                    </a:lnTo>
                    <a:cubicBezTo>
                      <a:pt x="522386" y="471599"/>
                      <a:pt x="523112" y="475227"/>
                      <a:pt x="524563" y="476678"/>
                    </a:cubicBezTo>
                    <a:cubicBezTo>
                      <a:pt x="526014" y="478129"/>
                      <a:pt x="523837" y="481756"/>
                      <a:pt x="518033" y="487561"/>
                    </a:cubicBezTo>
                    <a:lnTo>
                      <a:pt x="522386" y="487561"/>
                    </a:lnTo>
                    <a:lnTo>
                      <a:pt x="522386" y="504974"/>
                    </a:lnTo>
                    <a:lnTo>
                      <a:pt x="522386" y="509327"/>
                    </a:lnTo>
                    <a:lnTo>
                      <a:pt x="522386" y="513680"/>
                    </a:lnTo>
                    <a:lnTo>
                      <a:pt x="522386" y="526740"/>
                    </a:lnTo>
                    <a:lnTo>
                      <a:pt x="522386" y="548506"/>
                    </a:lnTo>
                    <a:lnTo>
                      <a:pt x="539799" y="557212"/>
                    </a:lnTo>
                    <a:lnTo>
                      <a:pt x="535446" y="574625"/>
                    </a:lnTo>
                    <a:cubicBezTo>
                      <a:pt x="529642" y="586234"/>
                      <a:pt x="532317" y="593489"/>
                      <a:pt x="543472" y="596391"/>
                    </a:cubicBezTo>
                    <a:cubicBezTo>
                      <a:pt x="543472" y="602196"/>
                      <a:pt x="546148" y="602196"/>
                      <a:pt x="551498" y="596391"/>
                    </a:cubicBezTo>
                    <a:lnTo>
                      <a:pt x="551498" y="592038"/>
                    </a:lnTo>
                    <a:lnTo>
                      <a:pt x="555512" y="587685"/>
                    </a:lnTo>
                    <a:cubicBezTo>
                      <a:pt x="555512" y="584783"/>
                      <a:pt x="556849" y="583332"/>
                      <a:pt x="559525" y="583332"/>
                    </a:cubicBezTo>
                    <a:cubicBezTo>
                      <a:pt x="562245" y="583332"/>
                      <a:pt x="563606" y="581881"/>
                      <a:pt x="563606" y="578978"/>
                    </a:cubicBezTo>
                    <a:lnTo>
                      <a:pt x="559525" y="578978"/>
                    </a:lnTo>
                    <a:lnTo>
                      <a:pt x="563606" y="574625"/>
                    </a:lnTo>
                    <a:lnTo>
                      <a:pt x="575645" y="561565"/>
                    </a:lnTo>
                    <a:lnTo>
                      <a:pt x="587685" y="548506"/>
                    </a:lnTo>
                    <a:cubicBezTo>
                      <a:pt x="585009" y="542702"/>
                      <a:pt x="585066" y="539074"/>
                      <a:pt x="587855" y="537623"/>
                    </a:cubicBezTo>
                    <a:cubicBezTo>
                      <a:pt x="590643" y="536172"/>
                      <a:pt x="590587" y="533995"/>
                      <a:pt x="587685" y="531093"/>
                    </a:cubicBezTo>
                    <a:lnTo>
                      <a:pt x="592038" y="509327"/>
                    </a:lnTo>
                    <a:cubicBezTo>
                      <a:pt x="592038" y="500620"/>
                      <a:pt x="591312" y="491914"/>
                      <a:pt x="589861" y="483207"/>
                    </a:cubicBezTo>
                    <a:cubicBezTo>
                      <a:pt x="588410" y="474501"/>
                      <a:pt x="587685" y="465795"/>
                      <a:pt x="587685" y="457088"/>
                    </a:cubicBezTo>
                    <a:cubicBezTo>
                      <a:pt x="593489" y="442577"/>
                      <a:pt x="593489" y="428067"/>
                      <a:pt x="587685" y="413556"/>
                    </a:cubicBezTo>
                    <a:lnTo>
                      <a:pt x="592038" y="387437"/>
                    </a:lnTo>
                    <a:cubicBezTo>
                      <a:pt x="589136" y="381632"/>
                      <a:pt x="586959" y="378730"/>
                      <a:pt x="585508" y="378730"/>
                    </a:cubicBezTo>
                    <a:cubicBezTo>
                      <a:pt x="584057" y="378730"/>
                      <a:pt x="581880" y="377279"/>
                      <a:pt x="578978" y="374377"/>
                    </a:cubicBezTo>
                    <a:cubicBezTo>
                      <a:pt x="584782" y="371475"/>
                      <a:pt x="583331" y="370024"/>
                      <a:pt x="574625" y="370024"/>
                    </a:cubicBezTo>
                    <a:cubicBezTo>
                      <a:pt x="565918" y="370024"/>
                      <a:pt x="563016" y="368573"/>
                      <a:pt x="565918" y="365670"/>
                    </a:cubicBezTo>
                    <a:lnTo>
                      <a:pt x="592038" y="370024"/>
                    </a:lnTo>
                    <a:cubicBezTo>
                      <a:pt x="595031" y="367121"/>
                      <a:pt x="595053" y="366396"/>
                      <a:pt x="592106" y="367847"/>
                    </a:cubicBezTo>
                    <a:cubicBezTo>
                      <a:pt x="589158" y="369298"/>
                      <a:pt x="587685" y="368573"/>
                      <a:pt x="587685" y="365670"/>
                    </a:cubicBezTo>
                    <a:lnTo>
                      <a:pt x="596527" y="365670"/>
                    </a:lnTo>
                    <a:cubicBezTo>
                      <a:pt x="599520" y="362768"/>
                      <a:pt x="602513" y="361317"/>
                      <a:pt x="605506" y="361317"/>
                    </a:cubicBezTo>
                    <a:cubicBezTo>
                      <a:pt x="608498" y="358415"/>
                      <a:pt x="611491" y="359141"/>
                      <a:pt x="614484" y="363494"/>
                    </a:cubicBezTo>
                    <a:cubicBezTo>
                      <a:pt x="617477" y="367847"/>
                      <a:pt x="620470" y="370024"/>
                      <a:pt x="623463" y="370024"/>
                    </a:cubicBezTo>
                    <a:cubicBezTo>
                      <a:pt x="620470" y="367121"/>
                      <a:pt x="620470" y="365670"/>
                      <a:pt x="623463" y="365670"/>
                    </a:cubicBezTo>
                    <a:lnTo>
                      <a:pt x="636998" y="383083"/>
                    </a:lnTo>
                    <a:cubicBezTo>
                      <a:pt x="642984" y="388888"/>
                      <a:pt x="645977" y="393241"/>
                      <a:pt x="645977" y="396143"/>
                    </a:cubicBezTo>
                    <a:lnTo>
                      <a:pt x="654956" y="413556"/>
                    </a:lnTo>
                    <a:lnTo>
                      <a:pt x="655305" y="414572"/>
                    </a:lnTo>
                    <a:lnTo>
                      <a:pt x="657336" y="413556"/>
                    </a:lnTo>
                    <a:lnTo>
                      <a:pt x="657336" y="417228"/>
                    </a:lnTo>
                    <a:lnTo>
                      <a:pt x="659445" y="417909"/>
                    </a:lnTo>
                    <a:lnTo>
                      <a:pt x="659445" y="430969"/>
                    </a:lnTo>
                    <a:cubicBezTo>
                      <a:pt x="662438" y="436773"/>
                      <a:pt x="663186" y="440401"/>
                      <a:pt x="661689" y="441852"/>
                    </a:cubicBezTo>
                    <a:cubicBezTo>
                      <a:pt x="660193" y="443303"/>
                      <a:pt x="659445" y="445479"/>
                      <a:pt x="659445" y="448382"/>
                    </a:cubicBezTo>
                    <a:lnTo>
                      <a:pt x="668423" y="461441"/>
                    </a:lnTo>
                    <a:lnTo>
                      <a:pt x="677402" y="448382"/>
                    </a:lnTo>
                    <a:lnTo>
                      <a:pt x="677402" y="444028"/>
                    </a:lnTo>
                    <a:cubicBezTo>
                      <a:pt x="677402" y="438224"/>
                      <a:pt x="680395" y="435322"/>
                      <a:pt x="686380" y="435322"/>
                    </a:cubicBezTo>
                    <a:cubicBezTo>
                      <a:pt x="695404" y="426615"/>
                      <a:pt x="701413" y="415007"/>
                      <a:pt x="704405" y="400496"/>
                    </a:cubicBezTo>
                    <a:cubicBezTo>
                      <a:pt x="719370" y="385985"/>
                      <a:pt x="728348" y="370024"/>
                      <a:pt x="731341" y="352611"/>
                    </a:cubicBezTo>
                    <a:cubicBezTo>
                      <a:pt x="737145" y="346806"/>
                      <a:pt x="737145" y="339551"/>
                      <a:pt x="731341" y="330845"/>
                    </a:cubicBezTo>
                    <a:lnTo>
                      <a:pt x="722635" y="322138"/>
                    </a:lnTo>
                    <a:lnTo>
                      <a:pt x="718281" y="322138"/>
                    </a:lnTo>
                    <a:lnTo>
                      <a:pt x="722635" y="317785"/>
                    </a:lnTo>
                    <a:lnTo>
                      <a:pt x="726988" y="322138"/>
                    </a:lnTo>
                    <a:cubicBezTo>
                      <a:pt x="726988" y="325040"/>
                      <a:pt x="728439" y="325040"/>
                      <a:pt x="731341" y="322138"/>
                    </a:cubicBezTo>
                    <a:lnTo>
                      <a:pt x="735286" y="322138"/>
                    </a:lnTo>
                    <a:lnTo>
                      <a:pt x="739163" y="326491"/>
                    </a:lnTo>
                    <a:lnTo>
                      <a:pt x="743108" y="326491"/>
                    </a:lnTo>
                    <a:cubicBezTo>
                      <a:pt x="748323" y="317785"/>
                      <a:pt x="752245" y="314883"/>
                      <a:pt x="754876" y="317785"/>
                    </a:cubicBezTo>
                    <a:lnTo>
                      <a:pt x="766575" y="335198"/>
                    </a:lnTo>
                    <a:cubicBezTo>
                      <a:pt x="766575" y="338100"/>
                      <a:pt x="767890" y="339551"/>
                      <a:pt x="770520" y="339551"/>
                    </a:cubicBezTo>
                    <a:lnTo>
                      <a:pt x="774125" y="343904"/>
                    </a:lnTo>
                    <a:lnTo>
                      <a:pt x="774125" y="352611"/>
                    </a:lnTo>
                    <a:lnTo>
                      <a:pt x="777798" y="356964"/>
                    </a:lnTo>
                    <a:cubicBezTo>
                      <a:pt x="777798" y="362768"/>
                      <a:pt x="776585" y="364945"/>
                      <a:pt x="774159" y="363494"/>
                    </a:cubicBezTo>
                    <a:cubicBezTo>
                      <a:pt x="771733" y="362043"/>
                      <a:pt x="770520" y="362768"/>
                      <a:pt x="770520" y="365670"/>
                    </a:cubicBezTo>
                    <a:lnTo>
                      <a:pt x="770520" y="370024"/>
                    </a:lnTo>
                    <a:cubicBezTo>
                      <a:pt x="770520" y="372926"/>
                      <a:pt x="771722" y="374377"/>
                      <a:pt x="774125" y="374377"/>
                    </a:cubicBezTo>
                    <a:cubicBezTo>
                      <a:pt x="776574" y="371475"/>
                      <a:pt x="779000" y="371475"/>
                      <a:pt x="781403" y="374377"/>
                    </a:cubicBezTo>
                    <a:cubicBezTo>
                      <a:pt x="779000" y="377279"/>
                      <a:pt x="776574" y="378730"/>
                      <a:pt x="774125" y="378730"/>
                    </a:cubicBezTo>
                    <a:lnTo>
                      <a:pt x="774125" y="383083"/>
                    </a:lnTo>
                    <a:cubicBezTo>
                      <a:pt x="776574" y="385985"/>
                      <a:pt x="775372" y="390339"/>
                      <a:pt x="770520" y="396143"/>
                    </a:cubicBezTo>
                    <a:lnTo>
                      <a:pt x="761814" y="404849"/>
                    </a:lnTo>
                    <a:lnTo>
                      <a:pt x="761814" y="413556"/>
                    </a:lnTo>
                    <a:cubicBezTo>
                      <a:pt x="758911" y="413556"/>
                      <a:pt x="757460" y="415007"/>
                      <a:pt x="757460" y="417909"/>
                    </a:cubicBezTo>
                    <a:lnTo>
                      <a:pt x="757460" y="430969"/>
                    </a:lnTo>
                    <a:cubicBezTo>
                      <a:pt x="760362" y="430969"/>
                      <a:pt x="763265" y="428067"/>
                      <a:pt x="766167" y="422262"/>
                    </a:cubicBezTo>
                    <a:cubicBezTo>
                      <a:pt x="769069" y="416458"/>
                      <a:pt x="771722" y="415007"/>
                      <a:pt x="774125" y="417909"/>
                    </a:cubicBezTo>
                    <a:cubicBezTo>
                      <a:pt x="763015" y="429518"/>
                      <a:pt x="757460" y="438224"/>
                      <a:pt x="757460" y="444028"/>
                    </a:cubicBezTo>
                    <a:lnTo>
                      <a:pt x="766167" y="483207"/>
                    </a:lnTo>
                    <a:cubicBezTo>
                      <a:pt x="771472" y="489012"/>
                      <a:pt x="774125" y="493365"/>
                      <a:pt x="774125" y="496267"/>
                    </a:cubicBezTo>
                    <a:lnTo>
                      <a:pt x="781403" y="504974"/>
                    </a:lnTo>
                    <a:cubicBezTo>
                      <a:pt x="781403" y="510778"/>
                      <a:pt x="782004" y="513680"/>
                      <a:pt x="783206" y="513680"/>
                    </a:cubicBezTo>
                    <a:cubicBezTo>
                      <a:pt x="784407" y="513680"/>
                      <a:pt x="785008" y="515131"/>
                      <a:pt x="785008" y="518033"/>
                    </a:cubicBezTo>
                    <a:cubicBezTo>
                      <a:pt x="785008" y="520935"/>
                      <a:pt x="786232" y="522386"/>
                      <a:pt x="788681" y="522386"/>
                    </a:cubicBezTo>
                    <a:lnTo>
                      <a:pt x="792286" y="531093"/>
                    </a:lnTo>
                    <a:cubicBezTo>
                      <a:pt x="799541" y="528191"/>
                      <a:pt x="804983" y="531093"/>
                      <a:pt x="808611" y="539799"/>
                    </a:cubicBezTo>
                    <a:cubicBezTo>
                      <a:pt x="812238" y="548506"/>
                      <a:pt x="814052" y="554310"/>
                      <a:pt x="814052" y="557212"/>
                    </a:cubicBezTo>
                    <a:lnTo>
                      <a:pt x="814052" y="544153"/>
                    </a:lnTo>
                    <a:cubicBezTo>
                      <a:pt x="816954" y="544153"/>
                      <a:pt x="818405" y="545604"/>
                      <a:pt x="818405" y="548506"/>
                    </a:cubicBezTo>
                    <a:cubicBezTo>
                      <a:pt x="818405" y="551408"/>
                      <a:pt x="819856" y="549957"/>
                      <a:pt x="822759" y="544153"/>
                    </a:cubicBezTo>
                    <a:cubicBezTo>
                      <a:pt x="825661" y="541250"/>
                      <a:pt x="825661" y="539799"/>
                      <a:pt x="822759" y="539799"/>
                    </a:cubicBezTo>
                    <a:cubicBezTo>
                      <a:pt x="819856" y="539799"/>
                      <a:pt x="821308" y="538348"/>
                      <a:pt x="827112" y="535446"/>
                    </a:cubicBezTo>
                    <a:cubicBezTo>
                      <a:pt x="827112" y="535446"/>
                      <a:pt x="830014" y="544153"/>
                      <a:pt x="835818" y="561565"/>
                    </a:cubicBezTo>
                    <a:cubicBezTo>
                      <a:pt x="835818" y="564468"/>
                      <a:pt x="837269" y="567370"/>
                      <a:pt x="840172" y="570272"/>
                    </a:cubicBezTo>
                    <a:lnTo>
                      <a:pt x="844525" y="570272"/>
                    </a:lnTo>
                    <a:lnTo>
                      <a:pt x="848878" y="570272"/>
                    </a:lnTo>
                    <a:cubicBezTo>
                      <a:pt x="848878" y="573174"/>
                      <a:pt x="850329" y="573174"/>
                      <a:pt x="853231" y="570272"/>
                    </a:cubicBezTo>
                    <a:lnTo>
                      <a:pt x="861938" y="583332"/>
                    </a:lnTo>
                    <a:cubicBezTo>
                      <a:pt x="861938" y="586234"/>
                      <a:pt x="864840" y="590587"/>
                      <a:pt x="870644" y="596391"/>
                    </a:cubicBezTo>
                    <a:cubicBezTo>
                      <a:pt x="873546" y="596391"/>
                      <a:pt x="876448" y="597842"/>
                      <a:pt x="879351" y="600744"/>
                    </a:cubicBezTo>
                    <a:cubicBezTo>
                      <a:pt x="882253" y="600744"/>
                      <a:pt x="883704" y="602196"/>
                      <a:pt x="883704" y="605098"/>
                    </a:cubicBezTo>
                    <a:cubicBezTo>
                      <a:pt x="886606" y="605098"/>
                      <a:pt x="888057" y="606549"/>
                      <a:pt x="888057" y="609451"/>
                    </a:cubicBezTo>
                    <a:lnTo>
                      <a:pt x="892410" y="609451"/>
                    </a:lnTo>
                    <a:lnTo>
                      <a:pt x="896763" y="609451"/>
                    </a:lnTo>
                    <a:cubicBezTo>
                      <a:pt x="893861" y="615255"/>
                      <a:pt x="893136" y="618157"/>
                      <a:pt x="894587" y="618157"/>
                    </a:cubicBezTo>
                    <a:cubicBezTo>
                      <a:pt x="896038" y="618157"/>
                      <a:pt x="896763" y="621060"/>
                      <a:pt x="896763" y="626864"/>
                    </a:cubicBezTo>
                    <a:cubicBezTo>
                      <a:pt x="896763" y="632668"/>
                      <a:pt x="890959" y="635570"/>
                      <a:pt x="879351" y="635570"/>
                    </a:cubicBezTo>
                    <a:cubicBezTo>
                      <a:pt x="879351" y="641375"/>
                      <a:pt x="876448" y="647179"/>
                      <a:pt x="870644" y="652983"/>
                    </a:cubicBezTo>
                    <a:cubicBezTo>
                      <a:pt x="867742" y="655885"/>
                      <a:pt x="864114" y="656611"/>
                      <a:pt x="859761" y="655160"/>
                    </a:cubicBezTo>
                    <a:cubicBezTo>
                      <a:pt x="855408" y="653709"/>
                      <a:pt x="850329" y="654434"/>
                      <a:pt x="844525" y="657336"/>
                    </a:cubicBezTo>
                    <a:cubicBezTo>
                      <a:pt x="830014" y="660239"/>
                      <a:pt x="817680" y="660964"/>
                      <a:pt x="807522" y="659513"/>
                    </a:cubicBezTo>
                    <a:cubicBezTo>
                      <a:pt x="797365" y="658062"/>
                      <a:pt x="785031" y="657336"/>
                      <a:pt x="770520" y="657336"/>
                    </a:cubicBezTo>
                    <a:cubicBezTo>
                      <a:pt x="761814" y="654434"/>
                      <a:pt x="741498" y="652983"/>
                      <a:pt x="709575" y="652983"/>
                    </a:cubicBezTo>
                    <a:cubicBezTo>
                      <a:pt x="695064" y="652983"/>
                      <a:pt x="682004" y="648630"/>
                      <a:pt x="670396" y="639923"/>
                    </a:cubicBezTo>
                    <a:cubicBezTo>
                      <a:pt x="667494" y="639923"/>
                      <a:pt x="666043" y="638472"/>
                      <a:pt x="666043" y="635570"/>
                    </a:cubicBezTo>
                    <a:lnTo>
                      <a:pt x="652983" y="626864"/>
                    </a:lnTo>
                    <a:cubicBezTo>
                      <a:pt x="655885" y="623962"/>
                      <a:pt x="654434" y="622511"/>
                      <a:pt x="648630" y="622511"/>
                    </a:cubicBezTo>
                    <a:lnTo>
                      <a:pt x="639923" y="613804"/>
                    </a:lnTo>
                    <a:cubicBezTo>
                      <a:pt x="637021" y="613804"/>
                      <a:pt x="635570" y="612353"/>
                      <a:pt x="635570" y="609451"/>
                    </a:cubicBezTo>
                    <a:cubicBezTo>
                      <a:pt x="635570" y="606549"/>
                      <a:pt x="634119" y="605098"/>
                      <a:pt x="631217" y="605098"/>
                    </a:cubicBezTo>
                    <a:cubicBezTo>
                      <a:pt x="628315" y="605098"/>
                      <a:pt x="625413" y="606549"/>
                      <a:pt x="622510" y="609451"/>
                    </a:cubicBezTo>
                    <a:lnTo>
                      <a:pt x="587685" y="644277"/>
                    </a:lnTo>
                    <a:lnTo>
                      <a:pt x="578978" y="644277"/>
                    </a:lnTo>
                    <a:cubicBezTo>
                      <a:pt x="576076" y="644277"/>
                      <a:pt x="574625" y="645728"/>
                      <a:pt x="574625" y="648630"/>
                    </a:cubicBezTo>
                    <a:cubicBezTo>
                      <a:pt x="574625" y="660239"/>
                      <a:pt x="576076" y="666043"/>
                      <a:pt x="578978" y="666043"/>
                    </a:cubicBezTo>
                    <a:lnTo>
                      <a:pt x="565918" y="666043"/>
                    </a:lnTo>
                    <a:cubicBezTo>
                      <a:pt x="560114" y="666043"/>
                      <a:pt x="560114" y="668945"/>
                      <a:pt x="565918" y="674749"/>
                    </a:cubicBezTo>
                    <a:cubicBezTo>
                      <a:pt x="560114" y="674749"/>
                      <a:pt x="557212" y="676926"/>
                      <a:pt x="557212" y="681279"/>
                    </a:cubicBezTo>
                    <a:cubicBezTo>
                      <a:pt x="557212" y="685632"/>
                      <a:pt x="554310" y="687809"/>
                      <a:pt x="548506" y="687809"/>
                    </a:cubicBezTo>
                    <a:lnTo>
                      <a:pt x="539799" y="679102"/>
                    </a:lnTo>
                    <a:cubicBezTo>
                      <a:pt x="536897" y="676200"/>
                      <a:pt x="536171" y="676200"/>
                      <a:pt x="537623" y="679102"/>
                    </a:cubicBezTo>
                    <a:cubicBezTo>
                      <a:pt x="539074" y="682005"/>
                      <a:pt x="538348" y="683456"/>
                      <a:pt x="535446" y="683456"/>
                    </a:cubicBezTo>
                    <a:cubicBezTo>
                      <a:pt x="538348" y="683456"/>
                      <a:pt x="536897" y="680554"/>
                      <a:pt x="531093" y="674749"/>
                    </a:cubicBezTo>
                    <a:cubicBezTo>
                      <a:pt x="531093" y="671847"/>
                      <a:pt x="530367" y="671847"/>
                      <a:pt x="528916" y="674749"/>
                    </a:cubicBezTo>
                    <a:cubicBezTo>
                      <a:pt x="527465" y="677651"/>
                      <a:pt x="526739" y="680554"/>
                      <a:pt x="526739" y="683456"/>
                    </a:cubicBezTo>
                    <a:cubicBezTo>
                      <a:pt x="526739" y="689260"/>
                      <a:pt x="527465" y="695790"/>
                      <a:pt x="528916" y="703045"/>
                    </a:cubicBezTo>
                    <a:cubicBezTo>
                      <a:pt x="530367" y="710301"/>
                      <a:pt x="529642" y="715379"/>
                      <a:pt x="526739" y="718281"/>
                    </a:cubicBezTo>
                    <a:lnTo>
                      <a:pt x="526739" y="735694"/>
                    </a:lnTo>
                    <a:cubicBezTo>
                      <a:pt x="532544" y="741499"/>
                      <a:pt x="538348" y="744401"/>
                      <a:pt x="544152" y="744401"/>
                    </a:cubicBezTo>
                    <a:lnTo>
                      <a:pt x="587685" y="757461"/>
                    </a:lnTo>
                    <a:cubicBezTo>
                      <a:pt x="602195" y="763265"/>
                      <a:pt x="617432" y="768344"/>
                      <a:pt x="633393" y="772697"/>
                    </a:cubicBezTo>
                    <a:cubicBezTo>
                      <a:pt x="649355" y="777050"/>
                      <a:pt x="664592" y="782129"/>
                      <a:pt x="679102" y="787933"/>
                    </a:cubicBezTo>
                    <a:cubicBezTo>
                      <a:pt x="684907" y="787933"/>
                      <a:pt x="689260" y="789384"/>
                      <a:pt x="692162" y="792286"/>
                    </a:cubicBezTo>
                    <a:cubicBezTo>
                      <a:pt x="697966" y="792286"/>
                      <a:pt x="701594" y="793012"/>
                      <a:pt x="703045" y="794463"/>
                    </a:cubicBezTo>
                    <a:cubicBezTo>
                      <a:pt x="704496" y="795914"/>
                      <a:pt x="706673" y="796640"/>
                      <a:pt x="709575" y="796640"/>
                    </a:cubicBezTo>
                    <a:cubicBezTo>
                      <a:pt x="715379" y="799542"/>
                      <a:pt x="721909" y="802444"/>
                      <a:pt x="729164" y="805346"/>
                    </a:cubicBezTo>
                    <a:cubicBezTo>
                      <a:pt x="736420" y="808248"/>
                      <a:pt x="742950" y="809699"/>
                      <a:pt x="748754" y="809699"/>
                    </a:cubicBezTo>
                    <a:lnTo>
                      <a:pt x="757460" y="809699"/>
                    </a:lnTo>
                    <a:lnTo>
                      <a:pt x="766167" y="809699"/>
                    </a:lnTo>
                    <a:lnTo>
                      <a:pt x="779226" y="809699"/>
                    </a:lnTo>
                    <a:cubicBezTo>
                      <a:pt x="782129" y="812601"/>
                      <a:pt x="787933" y="814052"/>
                      <a:pt x="796639" y="814052"/>
                    </a:cubicBezTo>
                    <a:lnTo>
                      <a:pt x="809699" y="814052"/>
                    </a:lnTo>
                    <a:lnTo>
                      <a:pt x="818405" y="814052"/>
                    </a:lnTo>
                    <a:lnTo>
                      <a:pt x="827112" y="822759"/>
                    </a:lnTo>
                    <a:cubicBezTo>
                      <a:pt x="832916" y="825661"/>
                      <a:pt x="837995" y="826387"/>
                      <a:pt x="842348" y="824935"/>
                    </a:cubicBezTo>
                    <a:cubicBezTo>
                      <a:pt x="846701" y="823484"/>
                      <a:pt x="851780" y="824210"/>
                      <a:pt x="857584" y="827112"/>
                    </a:cubicBezTo>
                    <a:cubicBezTo>
                      <a:pt x="866291" y="827112"/>
                      <a:pt x="873546" y="831465"/>
                      <a:pt x="879351" y="840172"/>
                    </a:cubicBezTo>
                    <a:cubicBezTo>
                      <a:pt x="876448" y="840172"/>
                      <a:pt x="876448" y="841623"/>
                      <a:pt x="879351" y="844525"/>
                    </a:cubicBezTo>
                    <a:lnTo>
                      <a:pt x="883704" y="844525"/>
                    </a:lnTo>
                    <a:lnTo>
                      <a:pt x="892410" y="853231"/>
                    </a:lnTo>
                    <a:cubicBezTo>
                      <a:pt x="895312" y="853231"/>
                      <a:pt x="896763" y="857585"/>
                      <a:pt x="896763" y="866291"/>
                    </a:cubicBezTo>
                    <a:cubicBezTo>
                      <a:pt x="899666" y="869193"/>
                      <a:pt x="901117" y="872095"/>
                      <a:pt x="901117" y="874998"/>
                    </a:cubicBezTo>
                    <a:lnTo>
                      <a:pt x="909823" y="874998"/>
                    </a:lnTo>
                    <a:cubicBezTo>
                      <a:pt x="909823" y="877900"/>
                      <a:pt x="911524" y="879351"/>
                      <a:pt x="914925" y="879351"/>
                    </a:cubicBezTo>
                    <a:cubicBezTo>
                      <a:pt x="914925" y="882253"/>
                      <a:pt x="916602" y="883704"/>
                      <a:pt x="919958" y="883704"/>
                    </a:cubicBezTo>
                    <a:cubicBezTo>
                      <a:pt x="919958" y="886606"/>
                      <a:pt x="921658" y="888057"/>
                      <a:pt x="925059" y="888057"/>
                    </a:cubicBezTo>
                    <a:cubicBezTo>
                      <a:pt x="928460" y="890959"/>
                      <a:pt x="930161" y="890959"/>
                      <a:pt x="930161" y="888057"/>
                    </a:cubicBezTo>
                    <a:cubicBezTo>
                      <a:pt x="936917" y="885155"/>
                      <a:pt x="938607" y="885881"/>
                      <a:pt x="935228" y="890234"/>
                    </a:cubicBezTo>
                    <a:cubicBezTo>
                      <a:pt x="931850" y="894587"/>
                      <a:pt x="933539" y="896764"/>
                      <a:pt x="940296" y="896764"/>
                    </a:cubicBezTo>
                    <a:lnTo>
                      <a:pt x="940296" y="909823"/>
                    </a:lnTo>
                    <a:cubicBezTo>
                      <a:pt x="940296" y="912725"/>
                      <a:pt x="941747" y="914177"/>
                      <a:pt x="944649" y="914177"/>
                    </a:cubicBezTo>
                    <a:lnTo>
                      <a:pt x="949002" y="918530"/>
                    </a:lnTo>
                    <a:lnTo>
                      <a:pt x="957709" y="927236"/>
                    </a:lnTo>
                    <a:cubicBezTo>
                      <a:pt x="960611" y="930138"/>
                      <a:pt x="960611" y="935943"/>
                      <a:pt x="957709" y="944649"/>
                    </a:cubicBezTo>
                    <a:cubicBezTo>
                      <a:pt x="954806" y="944649"/>
                      <a:pt x="953355" y="945375"/>
                      <a:pt x="953355" y="946826"/>
                    </a:cubicBezTo>
                    <a:cubicBezTo>
                      <a:pt x="953355" y="948277"/>
                      <a:pt x="951904" y="949002"/>
                      <a:pt x="949002" y="949002"/>
                    </a:cubicBezTo>
                    <a:cubicBezTo>
                      <a:pt x="949002" y="951904"/>
                      <a:pt x="947551" y="953356"/>
                      <a:pt x="944649" y="953356"/>
                    </a:cubicBezTo>
                    <a:cubicBezTo>
                      <a:pt x="944649" y="956258"/>
                      <a:pt x="943198" y="957709"/>
                      <a:pt x="940296" y="957709"/>
                    </a:cubicBezTo>
                    <a:cubicBezTo>
                      <a:pt x="937394" y="957709"/>
                      <a:pt x="935206" y="958434"/>
                      <a:pt x="933732" y="959885"/>
                    </a:cubicBezTo>
                    <a:cubicBezTo>
                      <a:pt x="932258" y="961336"/>
                      <a:pt x="930070" y="962062"/>
                      <a:pt x="927168" y="962062"/>
                    </a:cubicBezTo>
                    <a:cubicBezTo>
                      <a:pt x="924266" y="962062"/>
                      <a:pt x="919890" y="964964"/>
                      <a:pt x="914040" y="970768"/>
                    </a:cubicBezTo>
                    <a:cubicBezTo>
                      <a:pt x="914040" y="976573"/>
                      <a:pt x="909664" y="979475"/>
                      <a:pt x="900913" y="979475"/>
                    </a:cubicBezTo>
                    <a:cubicBezTo>
                      <a:pt x="898010" y="979475"/>
                      <a:pt x="895834" y="978024"/>
                      <a:pt x="894383" y="975122"/>
                    </a:cubicBezTo>
                    <a:cubicBezTo>
                      <a:pt x="892932" y="972220"/>
                      <a:pt x="890732" y="972220"/>
                      <a:pt x="887785" y="975122"/>
                    </a:cubicBezTo>
                    <a:cubicBezTo>
                      <a:pt x="881981" y="972220"/>
                      <a:pt x="879078" y="970043"/>
                      <a:pt x="879078" y="968592"/>
                    </a:cubicBezTo>
                    <a:cubicBezTo>
                      <a:pt x="879078" y="967141"/>
                      <a:pt x="876154" y="966415"/>
                      <a:pt x="870304" y="966415"/>
                    </a:cubicBezTo>
                    <a:cubicBezTo>
                      <a:pt x="864500" y="960611"/>
                      <a:pt x="860124" y="959160"/>
                      <a:pt x="857176" y="962062"/>
                    </a:cubicBezTo>
                    <a:cubicBezTo>
                      <a:pt x="857176" y="964964"/>
                      <a:pt x="857913" y="967141"/>
                      <a:pt x="859387" y="968592"/>
                    </a:cubicBezTo>
                    <a:cubicBezTo>
                      <a:pt x="860861" y="970043"/>
                      <a:pt x="861598" y="972220"/>
                      <a:pt x="861598" y="975122"/>
                    </a:cubicBezTo>
                    <a:cubicBezTo>
                      <a:pt x="855748" y="972220"/>
                      <a:pt x="852823" y="970043"/>
                      <a:pt x="852823" y="968592"/>
                    </a:cubicBezTo>
                    <a:cubicBezTo>
                      <a:pt x="852823" y="967141"/>
                      <a:pt x="849898" y="966415"/>
                      <a:pt x="844049" y="966415"/>
                    </a:cubicBezTo>
                    <a:cubicBezTo>
                      <a:pt x="844049" y="969317"/>
                      <a:pt x="842598" y="970768"/>
                      <a:pt x="839695" y="970768"/>
                    </a:cubicBezTo>
                    <a:cubicBezTo>
                      <a:pt x="836793" y="970768"/>
                      <a:pt x="835342" y="969317"/>
                      <a:pt x="835342" y="966415"/>
                    </a:cubicBezTo>
                    <a:lnTo>
                      <a:pt x="830989" y="962062"/>
                    </a:lnTo>
                    <a:cubicBezTo>
                      <a:pt x="828041" y="962062"/>
                      <a:pt x="823666" y="959160"/>
                      <a:pt x="817861" y="953356"/>
                    </a:cubicBezTo>
                    <a:lnTo>
                      <a:pt x="800380" y="944649"/>
                    </a:lnTo>
                    <a:lnTo>
                      <a:pt x="782831" y="931589"/>
                    </a:lnTo>
                    <a:cubicBezTo>
                      <a:pt x="777027" y="925785"/>
                      <a:pt x="771200" y="922883"/>
                      <a:pt x="765351" y="922883"/>
                    </a:cubicBezTo>
                    <a:lnTo>
                      <a:pt x="739095" y="922883"/>
                    </a:lnTo>
                    <a:cubicBezTo>
                      <a:pt x="733291" y="922883"/>
                      <a:pt x="730389" y="922157"/>
                      <a:pt x="730389" y="920706"/>
                    </a:cubicBezTo>
                    <a:cubicBezTo>
                      <a:pt x="730389" y="919255"/>
                      <a:pt x="727464" y="918530"/>
                      <a:pt x="721614" y="918530"/>
                    </a:cubicBezTo>
                    <a:cubicBezTo>
                      <a:pt x="724516" y="915628"/>
                      <a:pt x="727441" y="914177"/>
                      <a:pt x="730389" y="914177"/>
                    </a:cubicBezTo>
                    <a:cubicBezTo>
                      <a:pt x="736193" y="914177"/>
                      <a:pt x="740569" y="912725"/>
                      <a:pt x="743516" y="909823"/>
                    </a:cubicBezTo>
                    <a:cubicBezTo>
                      <a:pt x="740569" y="909823"/>
                      <a:pt x="736193" y="906921"/>
                      <a:pt x="730389" y="901117"/>
                    </a:cubicBezTo>
                    <a:cubicBezTo>
                      <a:pt x="724539" y="901117"/>
                      <a:pt x="720889" y="901842"/>
                      <a:pt x="719438" y="903293"/>
                    </a:cubicBezTo>
                    <a:cubicBezTo>
                      <a:pt x="717987" y="904745"/>
                      <a:pt x="714336" y="905470"/>
                      <a:pt x="708487" y="905470"/>
                    </a:cubicBezTo>
                    <a:cubicBezTo>
                      <a:pt x="705584" y="902568"/>
                      <a:pt x="702682" y="901117"/>
                      <a:pt x="699780" y="901117"/>
                    </a:cubicBezTo>
                    <a:cubicBezTo>
                      <a:pt x="696833" y="901117"/>
                      <a:pt x="695359" y="900391"/>
                      <a:pt x="695359" y="898940"/>
                    </a:cubicBezTo>
                    <a:cubicBezTo>
                      <a:pt x="695359" y="897489"/>
                      <a:pt x="693908" y="896764"/>
                      <a:pt x="691006" y="896764"/>
                    </a:cubicBezTo>
                    <a:lnTo>
                      <a:pt x="682231" y="896764"/>
                    </a:lnTo>
                    <a:cubicBezTo>
                      <a:pt x="682231" y="893862"/>
                      <a:pt x="682968" y="893136"/>
                      <a:pt x="684442" y="894587"/>
                    </a:cubicBezTo>
                    <a:cubicBezTo>
                      <a:pt x="685916" y="896038"/>
                      <a:pt x="686652" y="895313"/>
                      <a:pt x="686652" y="892410"/>
                    </a:cubicBezTo>
                    <a:lnTo>
                      <a:pt x="682231" y="888057"/>
                    </a:lnTo>
                    <a:cubicBezTo>
                      <a:pt x="679329" y="888057"/>
                      <a:pt x="679329" y="886606"/>
                      <a:pt x="682231" y="883704"/>
                    </a:cubicBezTo>
                    <a:lnTo>
                      <a:pt x="677878" y="879351"/>
                    </a:lnTo>
                    <a:lnTo>
                      <a:pt x="664750" y="879351"/>
                    </a:lnTo>
                    <a:lnTo>
                      <a:pt x="656044" y="879351"/>
                    </a:lnTo>
                    <a:lnTo>
                      <a:pt x="651691" y="879351"/>
                    </a:lnTo>
                    <a:cubicBezTo>
                      <a:pt x="657495" y="876449"/>
                      <a:pt x="657495" y="874998"/>
                      <a:pt x="651691" y="874998"/>
                    </a:cubicBezTo>
                    <a:cubicBezTo>
                      <a:pt x="645886" y="874998"/>
                      <a:pt x="641533" y="874998"/>
                      <a:pt x="638631" y="874998"/>
                    </a:cubicBezTo>
                    <a:lnTo>
                      <a:pt x="625571" y="874998"/>
                    </a:lnTo>
                    <a:cubicBezTo>
                      <a:pt x="619767" y="874998"/>
                      <a:pt x="613237" y="875723"/>
                      <a:pt x="605982" y="877174"/>
                    </a:cubicBezTo>
                    <a:cubicBezTo>
                      <a:pt x="598726" y="878625"/>
                      <a:pt x="592197" y="877900"/>
                      <a:pt x="586392" y="874998"/>
                    </a:cubicBezTo>
                    <a:cubicBezTo>
                      <a:pt x="589294" y="872095"/>
                      <a:pt x="595099" y="870644"/>
                      <a:pt x="603805" y="870644"/>
                    </a:cubicBezTo>
                    <a:lnTo>
                      <a:pt x="616865" y="870644"/>
                    </a:lnTo>
                    <a:cubicBezTo>
                      <a:pt x="616865" y="864840"/>
                      <a:pt x="615414" y="861938"/>
                      <a:pt x="612512" y="861938"/>
                    </a:cubicBezTo>
                    <a:cubicBezTo>
                      <a:pt x="612512" y="859036"/>
                      <a:pt x="611061" y="858310"/>
                      <a:pt x="608158" y="859761"/>
                    </a:cubicBezTo>
                    <a:cubicBezTo>
                      <a:pt x="605256" y="861212"/>
                      <a:pt x="603805" y="860487"/>
                      <a:pt x="603805" y="857585"/>
                    </a:cubicBezTo>
                    <a:cubicBezTo>
                      <a:pt x="624120" y="857585"/>
                      <a:pt x="637180" y="856133"/>
                      <a:pt x="642984" y="853231"/>
                    </a:cubicBezTo>
                    <a:lnTo>
                      <a:pt x="686652" y="857585"/>
                    </a:lnTo>
                    <a:cubicBezTo>
                      <a:pt x="683705" y="850329"/>
                      <a:pt x="679318" y="845795"/>
                      <a:pt x="673491" y="843981"/>
                    </a:cubicBezTo>
                    <a:cubicBezTo>
                      <a:pt x="667664" y="842167"/>
                      <a:pt x="663299" y="839446"/>
                      <a:pt x="660397" y="835819"/>
                    </a:cubicBezTo>
                    <a:lnTo>
                      <a:pt x="629176" y="822759"/>
                    </a:lnTo>
                    <a:lnTo>
                      <a:pt x="610076" y="813427"/>
                    </a:lnTo>
                    <a:lnTo>
                      <a:pt x="613804" y="809699"/>
                    </a:lnTo>
                    <a:cubicBezTo>
                      <a:pt x="615255" y="811150"/>
                      <a:pt x="617069" y="812239"/>
                      <a:pt x="619245" y="812964"/>
                    </a:cubicBezTo>
                    <a:lnTo>
                      <a:pt x="621486" y="813284"/>
                    </a:lnTo>
                    <a:lnTo>
                      <a:pt x="618157" y="810787"/>
                    </a:lnTo>
                    <a:cubicBezTo>
                      <a:pt x="616706" y="810062"/>
                      <a:pt x="615255" y="809699"/>
                      <a:pt x="613804" y="809699"/>
                    </a:cubicBezTo>
                    <a:lnTo>
                      <a:pt x="609451" y="805346"/>
                    </a:lnTo>
                    <a:lnTo>
                      <a:pt x="609451" y="813122"/>
                    </a:lnTo>
                    <a:lnTo>
                      <a:pt x="602445" y="809699"/>
                    </a:lnTo>
                    <a:lnTo>
                      <a:pt x="600744" y="808408"/>
                    </a:lnTo>
                    <a:lnTo>
                      <a:pt x="594184" y="803427"/>
                    </a:lnTo>
                    <a:lnTo>
                      <a:pt x="594640" y="802081"/>
                    </a:lnTo>
                    <a:cubicBezTo>
                      <a:pt x="595376" y="801355"/>
                      <a:pt x="596482" y="800993"/>
                      <a:pt x="597955" y="800993"/>
                    </a:cubicBezTo>
                    <a:lnTo>
                      <a:pt x="589045" y="796640"/>
                    </a:lnTo>
                    <a:lnTo>
                      <a:pt x="584624" y="796640"/>
                    </a:lnTo>
                    <a:lnTo>
                      <a:pt x="575713" y="787933"/>
                    </a:lnTo>
                    <a:lnTo>
                      <a:pt x="562313" y="779227"/>
                    </a:lnTo>
                    <a:lnTo>
                      <a:pt x="531093" y="766167"/>
                    </a:lnTo>
                    <a:cubicBezTo>
                      <a:pt x="531093" y="780678"/>
                      <a:pt x="531093" y="794463"/>
                      <a:pt x="531093" y="807523"/>
                    </a:cubicBezTo>
                    <a:cubicBezTo>
                      <a:pt x="531093" y="820582"/>
                      <a:pt x="533020" y="834367"/>
                      <a:pt x="536874" y="848878"/>
                    </a:cubicBezTo>
                    <a:cubicBezTo>
                      <a:pt x="540774" y="851780"/>
                      <a:pt x="542724" y="857585"/>
                      <a:pt x="542724" y="866291"/>
                    </a:cubicBezTo>
                    <a:cubicBezTo>
                      <a:pt x="546578" y="869193"/>
                      <a:pt x="548506" y="874998"/>
                      <a:pt x="548506" y="883704"/>
                    </a:cubicBezTo>
                    <a:cubicBezTo>
                      <a:pt x="551408" y="886606"/>
                      <a:pt x="552859" y="889508"/>
                      <a:pt x="552859" y="892410"/>
                    </a:cubicBezTo>
                    <a:cubicBezTo>
                      <a:pt x="552859" y="895313"/>
                      <a:pt x="553584" y="897489"/>
                      <a:pt x="555035" y="898940"/>
                    </a:cubicBezTo>
                    <a:cubicBezTo>
                      <a:pt x="556487" y="900391"/>
                      <a:pt x="557212" y="902568"/>
                      <a:pt x="557212" y="905470"/>
                    </a:cubicBezTo>
                    <a:cubicBezTo>
                      <a:pt x="557212" y="908372"/>
                      <a:pt x="554310" y="912725"/>
                      <a:pt x="548506" y="918530"/>
                    </a:cubicBezTo>
                    <a:cubicBezTo>
                      <a:pt x="544651" y="921432"/>
                      <a:pt x="546102" y="927236"/>
                      <a:pt x="552859" y="935943"/>
                    </a:cubicBezTo>
                    <a:lnTo>
                      <a:pt x="552859" y="944649"/>
                    </a:lnTo>
                    <a:cubicBezTo>
                      <a:pt x="552859" y="947551"/>
                      <a:pt x="552133" y="949002"/>
                      <a:pt x="550682" y="949002"/>
                    </a:cubicBezTo>
                    <a:cubicBezTo>
                      <a:pt x="549231" y="949002"/>
                      <a:pt x="548506" y="950453"/>
                      <a:pt x="548506" y="953356"/>
                    </a:cubicBezTo>
                    <a:lnTo>
                      <a:pt x="548506" y="966415"/>
                    </a:lnTo>
                    <a:lnTo>
                      <a:pt x="548506" y="983828"/>
                    </a:lnTo>
                    <a:cubicBezTo>
                      <a:pt x="545467" y="986730"/>
                      <a:pt x="540933" y="988181"/>
                      <a:pt x="534902" y="988181"/>
                    </a:cubicBezTo>
                    <a:lnTo>
                      <a:pt x="534902" y="1005594"/>
                    </a:lnTo>
                    <a:lnTo>
                      <a:pt x="534902" y="1014301"/>
                    </a:lnTo>
                    <a:cubicBezTo>
                      <a:pt x="534902" y="1017203"/>
                      <a:pt x="533383" y="1018654"/>
                      <a:pt x="530345" y="1018654"/>
                    </a:cubicBezTo>
                    <a:cubicBezTo>
                      <a:pt x="530345" y="1027360"/>
                      <a:pt x="527306" y="1031714"/>
                      <a:pt x="521230" y="1031714"/>
                    </a:cubicBezTo>
                    <a:lnTo>
                      <a:pt x="507626" y="1031714"/>
                    </a:lnTo>
                    <a:cubicBezTo>
                      <a:pt x="501550" y="1034616"/>
                      <a:pt x="497763" y="1038969"/>
                      <a:pt x="496267" y="1044773"/>
                    </a:cubicBezTo>
                    <a:cubicBezTo>
                      <a:pt x="494771" y="1050578"/>
                      <a:pt x="489465" y="1050578"/>
                      <a:pt x="480350" y="1044773"/>
                    </a:cubicBezTo>
                    <a:cubicBezTo>
                      <a:pt x="477312" y="1044773"/>
                      <a:pt x="471259" y="1040420"/>
                      <a:pt x="462189" y="1031714"/>
                    </a:cubicBezTo>
                    <a:lnTo>
                      <a:pt x="453143" y="1023007"/>
                    </a:lnTo>
                    <a:lnTo>
                      <a:pt x="453143" y="1018654"/>
                    </a:lnTo>
                    <a:cubicBezTo>
                      <a:pt x="453143" y="1015752"/>
                      <a:pt x="452383" y="1015026"/>
                      <a:pt x="450864" y="1016477"/>
                    </a:cubicBezTo>
                    <a:cubicBezTo>
                      <a:pt x="449345" y="1017928"/>
                      <a:pt x="448586" y="1017203"/>
                      <a:pt x="448586" y="1014301"/>
                    </a:cubicBezTo>
                    <a:cubicBezTo>
                      <a:pt x="448586" y="1011399"/>
                      <a:pt x="447066" y="1008496"/>
                      <a:pt x="444028" y="1005594"/>
                    </a:cubicBezTo>
                    <a:lnTo>
                      <a:pt x="444028" y="1001241"/>
                    </a:lnTo>
                    <a:cubicBezTo>
                      <a:pt x="441126" y="1004143"/>
                      <a:pt x="438224" y="1005594"/>
                      <a:pt x="435322" y="1005594"/>
                    </a:cubicBezTo>
                    <a:cubicBezTo>
                      <a:pt x="432420" y="1002692"/>
                      <a:pt x="431694" y="1000515"/>
                      <a:pt x="433145" y="999064"/>
                    </a:cubicBezTo>
                    <a:cubicBezTo>
                      <a:pt x="434596" y="997613"/>
                      <a:pt x="433871" y="995437"/>
                      <a:pt x="430969" y="992535"/>
                    </a:cubicBezTo>
                    <a:cubicBezTo>
                      <a:pt x="430969" y="989632"/>
                      <a:pt x="428066" y="985279"/>
                      <a:pt x="422262" y="979475"/>
                    </a:cubicBezTo>
                    <a:cubicBezTo>
                      <a:pt x="419360" y="976573"/>
                      <a:pt x="417909" y="973671"/>
                      <a:pt x="417909" y="970768"/>
                    </a:cubicBezTo>
                    <a:cubicBezTo>
                      <a:pt x="415007" y="970768"/>
                      <a:pt x="413556" y="969317"/>
                      <a:pt x="413556" y="966415"/>
                    </a:cubicBezTo>
                    <a:lnTo>
                      <a:pt x="409202" y="966415"/>
                    </a:lnTo>
                    <a:lnTo>
                      <a:pt x="409202" y="962062"/>
                    </a:lnTo>
                    <a:cubicBezTo>
                      <a:pt x="406300" y="962062"/>
                      <a:pt x="404849" y="961336"/>
                      <a:pt x="404849" y="959885"/>
                    </a:cubicBezTo>
                    <a:cubicBezTo>
                      <a:pt x="404849" y="958434"/>
                      <a:pt x="406300" y="957709"/>
                      <a:pt x="409202" y="957709"/>
                    </a:cubicBezTo>
                    <a:cubicBezTo>
                      <a:pt x="406300" y="954807"/>
                      <a:pt x="404849" y="951904"/>
                      <a:pt x="404849" y="949002"/>
                    </a:cubicBezTo>
                    <a:lnTo>
                      <a:pt x="400496" y="940296"/>
                    </a:lnTo>
                    <a:lnTo>
                      <a:pt x="387436" y="931589"/>
                    </a:lnTo>
                    <a:lnTo>
                      <a:pt x="370023" y="918530"/>
                    </a:lnTo>
                    <a:lnTo>
                      <a:pt x="352611" y="905470"/>
                    </a:lnTo>
                    <a:cubicBezTo>
                      <a:pt x="358415" y="905470"/>
                      <a:pt x="361317" y="904019"/>
                      <a:pt x="361317" y="901117"/>
                    </a:cubicBezTo>
                    <a:lnTo>
                      <a:pt x="348257" y="888057"/>
                    </a:lnTo>
                    <a:cubicBezTo>
                      <a:pt x="339551" y="888057"/>
                      <a:pt x="335198" y="883704"/>
                      <a:pt x="335198" y="874998"/>
                    </a:cubicBezTo>
                    <a:cubicBezTo>
                      <a:pt x="335198" y="869193"/>
                      <a:pt x="336649" y="867742"/>
                      <a:pt x="339551" y="870644"/>
                    </a:cubicBezTo>
                    <a:cubicBezTo>
                      <a:pt x="342453" y="873546"/>
                      <a:pt x="345355" y="874998"/>
                      <a:pt x="348257" y="874998"/>
                    </a:cubicBezTo>
                    <a:cubicBezTo>
                      <a:pt x="354062" y="880802"/>
                      <a:pt x="356964" y="882978"/>
                      <a:pt x="356964" y="881527"/>
                    </a:cubicBezTo>
                    <a:cubicBezTo>
                      <a:pt x="356964" y="880076"/>
                      <a:pt x="354062" y="876449"/>
                      <a:pt x="348257" y="870644"/>
                    </a:cubicBezTo>
                    <a:lnTo>
                      <a:pt x="326491" y="848878"/>
                    </a:lnTo>
                    <a:cubicBezTo>
                      <a:pt x="338100" y="848878"/>
                      <a:pt x="343904" y="850329"/>
                      <a:pt x="343904" y="853231"/>
                    </a:cubicBezTo>
                    <a:cubicBezTo>
                      <a:pt x="343904" y="844525"/>
                      <a:pt x="339551" y="840172"/>
                      <a:pt x="330844" y="840172"/>
                    </a:cubicBezTo>
                    <a:cubicBezTo>
                      <a:pt x="325040" y="834367"/>
                      <a:pt x="321412" y="834367"/>
                      <a:pt x="319961" y="840172"/>
                    </a:cubicBezTo>
                    <a:cubicBezTo>
                      <a:pt x="318510" y="845976"/>
                      <a:pt x="314883" y="850329"/>
                      <a:pt x="309078" y="853231"/>
                    </a:cubicBezTo>
                    <a:cubicBezTo>
                      <a:pt x="309078" y="847427"/>
                      <a:pt x="307627" y="845976"/>
                      <a:pt x="304725" y="848878"/>
                    </a:cubicBezTo>
                    <a:cubicBezTo>
                      <a:pt x="301823" y="851780"/>
                      <a:pt x="301823" y="853231"/>
                      <a:pt x="304725" y="853231"/>
                    </a:cubicBezTo>
                    <a:lnTo>
                      <a:pt x="300372" y="853231"/>
                    </a:lnTo>
                    <a:cubicBezTo>
                      <a:pt x="297470" y="856133"/>
                      <a:pt x="296019" y="860487"/>
                      <a:pt x="296019" y="866291"/>
                    </a:cubicBezTo>
                    <a:cubicBezTo>
                      <a:pt x="293116" y="863389"/>
                      <a:pt x="288038" y="864840"/>
                      <a:pt x="280782" y="870644"/>
                    </a:cubicBezTo>
                    <a:cubicBezTo>
                      <a:pt x="273527" y="876449"/>
                      <a:pt x="269899" y="880802"/>
                      <a:pt x="269899" y="883704"/>
                    </a:cubicBezTo>
                    <a:lnTo>
                      <a:pt x="278606" y="874998"/>
                    </a:lnTo>
                    <a:cubicBezTo>
                      <a:pt x="278606" y="880802"/>
                      <a:pt x="276429" y="884429"/>
                      <a:pt x="272076" y="885881"/>
                    </a:cubicBezTo>
                    <a:cubicBezTo>
                      <a:pt x="267723" y="887332"/>
                      <a:pt x="264095" y="889508"/>
                      <a:pt x="261193" y="892410"/>
                    </a:cubicBezTo>
                    <a:lnTo>
                      <a:pt x="262197" y="889397"/>
                    </a:lnTo>
                    <a:lnTo>
                      <a:pt x="260105" y="890234"/>
                    </a:lnTo>
                    <a:cubicBezTo>
                      <a:pt x="257928" y="891685"/>
                      <a:pt x="255389" y="893862"/>
                      <a:pt x="252486" y="896764"/>
                    </a:cubicBezTo>
                    <a:lnTo>
                      <a:pt x="252486" y="901117"/>
                    </a:lnTo>
                    <a:cubicBezTo>
                      <a:pt x="249584" y="904019"/>
                      <a:pt x="248133" y="904019"/>
                      <a:pt x="248133" y="901117"/>
                    </a:cubicBezTo>
                    <a:cubicBezTo>
                      <a:pt x="245231" y="901117"/>
                      <a:pt x="246682" y="898215"/>
                      <a:pt x="252486" y="892410"/>
                    </a:cubicBezTo>
                    <a:lnTo>
                      <a:pt x="261193" y="883704"/>
                    </a:lnTo>
                    <a:cubicBezTo>
                      <a:pt x="258291" y="883704"/>
                      <a:pt x="256114" y="884429"/>
                      <a:pt x="254663" y="885881"/>
                    </a:cubicBezTo>
                    <a:cubicBezTo>
                      <a:pt x="253212" y="887332"/>
                      <a:pt x="251035" y="888057"/>
                      <a:pt x="248133" y="888057"/>
                    </a:cubicBezTo>
                    <a:cubicBezTo>
                      <a:pt x="251035" y="885155"/>
                      <a:pt x="253937" y="882978"/>
                      <a:pt x="256840" y="881527"/>
                    </a:cubicBezTo>
                    <a:cubicBezTo>
                      <a:pt x="259742" y="880076"/>
                      <a:pt x="262644" y="876449"/>
                      <a:pt x="265546" y="870644"/>
                    </a:cubicBezTo>
                    <a:lnTo>
                      <a:pt x="287312" y="853231"/>
                    </a:lnTo>
                    <a:cubicBezTo>
                      <a:pt x="287312" y="850329"/>
                      <a:pt x="291665" y="845250"/>
                      <a:pt x="300372" y="837995"/>
                    </a:cubicBezTo>
                    <a:cubicBezTo>
                      <a:pt x="309078" y="830740"/>
                      <a:pt x="313432" y="825661"/>
                      <a:pt x="313432" y="822759"/>
                    </a:cubicBezTo>
                    <a:lnTo>
                      <a:pt x="269899" y="861938"/>
                    </a:lnTo>
                    <a:lnTo>
                      <a:pt x="248133" y="888057"/>
                    </a:lnTo>
                    <a:lnTo>
                      <a:pt x="243780" y="892410"/>
                    </a:lnTo>
                    <a:lnTo>
                      <a:pt x="239427" y="896764"/>
                    </a:lnTo>
                    <a:lnTo>
                      <a:pt x="234725" y="897808"/>
                    </a:lnTo>
                    <a:lnTo>
                      <a:pt x="235073" y="896764"/>
                    </a:lnTo>
                    <a:lnTo>
                      <a:pt x="234529" y="897852"/>
                    </a:lnTo>
                    <a:lnTo>
                      <a:pt x="229632" y="898940"/>
                    </a:lnTo>
                    <a:lnTo>
                      <a:pt x="228979" y="900246"/>
                    </a:lnTo>
                    <a:lnTo>
                      <a:pt x="226367" y="898940"/>
                    </a:lnTo>
                    <a:cubicBezTo>
                      <a:pt x="224916" y="898940"/>
                      <a:pt x="223465" y="899666"/>
                      <a:pt x="222014" y="901117"/>
                    </a:cubicBezTo>
                    <a:lnTo>
                      <a:pt x="222014" y="896764"/>
                    </a:lnTo>
                    <a:cubicBezTo>
                      <a:pt x="219112" y="896764"/>
                      <a:pt x="217661" y="899666"/>
                      <a:pt x="217661" y="905470"/>
                    </a:cubicBezTo>
                    <a:cubicBezTo>
                      <a:pt x="203150" y="911274"/>
                      <a:pt x="191541" y="919981"/>
                      <a:pt x="182835" y="931589"/>
                    </a:cubicBezTo>
                    <a:lnTo>
                      <a:pt x="152362" y="957709"/>
                    </a:lnTo>
                    <a:cubicBezTo>
                      <a:pt x="149460" y="954807"/>
                      <a:pt x="143656" y="957709"/>
                      <a:pt x="134949" y="966415"/>
                    </a:cubicBezTo>
                    <a:cubicBezTo>
                      <a:pt x="134949" y="963513"/>
                      <a:pt x="133498" y="963513"/>
                      <a:pt x="130596" y="966415"/>
                    </a:cubicBezTo>
                    <a:lnTo>
                      <a:pt x="130596" y="970768"/>
                    </a:lnTo>
                    <a:lnTo>
                      <a:pt x="121890" y="979475"/>
                    </a:lnTo>
                    <a:cubicBezTo>
                      <a:pt x="121890" y="973671"/>
                      <a:pt x="120439" y="972220"/>
                      <a:pt x="117537" y="975122"/>
                    </a:cubicBezTo>
                    <a:lnTo>
                      <a:pt x="117537" y="979475"/>
                    </a:lnTo>
                    <a:lnTo>
                      <a:pt x="117537" y="983828"/>
                    </a:lnTo>
                    <a:lnTo>
                      <a:pt x="113183" y="988181"/>
                    </a:lnTo>
                    <a:lnTo>
                      <a:pt x="113183" y="979475"/>
                    </a:lnTo>
                    <a:cubicBezTo>
                      <a:pt x="110281" y="979475"/>
                      <a:pt x="108830" y="980200"/>
                      <a:pt x="108830" y="981651"/>
                    </a:cubicBezTo>
                    <a:cubicBezTo>
                      <a:pt x="108830" y="983103"/>
                      <a:pt x="107379" y="983828"/>
                      <a:pt x="104477" y="983828"/>
                    </a:cubicBezTo>
                    <a:lnTo>
                      <a:pt x="105783" y="978169"/>
                    </a:lnTo>
                    <a:lnTo>
                      <a:pt x="104477" y="979475"/>
                    </a:lnTo>
                    <a:cubicBezTo>
                      <a:pt x="101575" y="979475"/>
                      <a:pt x="100849" y="978749"/>
                      <a:pt x="102300" y="977298"/>
                    </a:cubicBezTo>
                    <a:lnTo>
                      <a:pt x="107742" y="975484"/>
                    </a:lnTo>
                    <a:lnTo>
                      <a:pt x="111006" y="972946"/>
                    </a:lnTo>
                    <a:lnTo>
                      <a:pt x="108830" y="975122"/>
                    </a:lnTo>
                    <a:cubicBezTo>
                      <a:pt x="110281" y="975122"/>
                      <a:pt x="111369" y="974759"/>
                      <a:pt x="112095" y="974033"/>
                    </a:cubicBezTo>
                    <a:lnTo>
                      <a:pt x="112821" y="971857"/>
                    </a:lnTo>
                    <a:lnTo>
                      <a:pt x="121890" y="966415"/>
                    </a:lnTo>
                    <a:cubicBezTo>
                      <a:pt x="124792" y="966415"/>
                      <a:pt x="129145" y="963513"/>
                      <a:pt x="134949" y="957709"/>
                    </a:cubicBezTo>
                    <a:cubicBezTo>
                      <a:pt x="140754" y="951904"/>
                      <a:pt x="148009" y="946100"/>
                      <a:pt x="156716" y="940296"/>
                    </a:cubicBezTo>
                    <a:cubicBezTo>
                      <a:pt x="165422" y="934492"/>
                      <a:pt x="168324" y="928687"/>
                      <a:pt x="165422" y="922883"/>
                    </a:cubicBezTo>
                    <a:cubicBezTo>
                      <a:pt x="168324" y="922883"/>
                      <a:pt x="171952" y="921432"/>
                      <a:pt x="176305" y="918530"/>
                    </a:cubicBezTo>
                    <a:lnTo>
                      <a:pt x="177393" y="914177"/>
                    </a:lnTo>
                    <a:lnTo>
                      <a:pt x="178482" y="909823"/>
                    </a:lnTo>
                    <a:cubicBezTo>
                      <a:pt x="181384" y="909823"/>
                      <a:pt x="184286" y="908372"/>
                      <a:pt x="187188" y="905470"/>
                    </a:cubicBezTo>
                    <a:cubicBezTo>
                      <a:pt x="190090" y="902568"/>
                      <a:pt x="190090" y="899666"/>
                      <a:pt x="187188" y="896764"/>
                    </a:cubicBezTo>
                    <a:cubicBezTo>
                      <a:pt x="187188" y="902568"/>
                      <a:pt x="184286" y="905470"/>
                      <a:pt x="178482" y="905470"/>
                    </a:cubicBezTo>
                    <a:cubicBezTo>
                      <a:pt x="178482" y="899666"/>
                      <a:pt x="179933" y="896764"/>
                      <a:pt x="182835" y="896764"/>
                    </a:cubicBezTo>
                    <a:cubicBezTo>
                      <a:pt x="185737" y="896764"/>
                      <a:pt x="189365" y="895313"/>
                      <a:pt x="193718" y="892410"/>
                    </a:cubicBezTo>
                    <a:lnTo>
                      <a:pt x="193718" y="901117"/>
                    </a:lnTo>
                    <a:lnTo>
                      <a:pt x="200248" y="896764"/>
                    </a:lnTo>
                    <a:cubicBezTo>
                      <a:pt x="203059" y="890959"/>
                      <a:pt x="203037" y="889508"/>
                      <a:pt x="200180" y="892410"/>
                    </a:cubicBezTo>
                    <a:cubicBezTo>
                      <a:pt x="197323" y="895313"/>
                      <a:pt x="195895" y="895313"/>
                      <a:pt x="195895" y="892410"/>
                    </a:cubicBezTo>
                    <a:cubicBezTo>
                      <a:pt x="192992" y="892410"/>
                      <a:pt x="194443" y="889508"/>
                      <a:pt x="200248" y="883704"/>
                    </a:cubicBezTo>
                    <a:lnTo>
                      <a:pt x="204465" y="883704"/>
                    </a:lnTo>
                    <a:lnTo>
                      <a:pt x="208614" y="883704"/>
                    </a:lnTo>
                    <a:cubicBezTo>
                      <a:pt x="208614" y="880802"/>
                      <a:pt x="207231" y="879351"/>
                      <a:pt x="204465" y="879351"/>
                    </a:cubicBezTo>
                    <a:cubicBezTo>
                      <a:pt x="207231" y="876449"/>
                      <a:pt x="210020" y="874998"/>
                      <a:pt x="212831" y="874998"/>
                    </a:cubicBezTo>
                    <a:cubicBezTo>
                      <a:pt x="215643" y="877900"/>
                      <a:pt x="215643" y="879351"/>
                      <a:pt x="212831" y="879351"/>
                    </a:cubicBezTo>
                    <a:lnTo>
                      <a:pt x="217049" y="879351"/>
                    </a:lnTo>
                    <a:cubicBezTo>
                      <a:pt x="219815" y="876449"/>
                      <a:pt x="220506" y="872821"/>
                      <a:pt x="219123" y="868468"/>
                    </a:cubicBezTo>
                    <a:cubicBezTo>
                      <a:pt x="217740" y="864114"/>
                      <a:pt x="219837" y="863389"/>
                      <a:pt x="225415" y="866291"/>
                    </a:cubicBezTo>
                    <a:cubicBezTo>
                      <a:pt x="225415" y="860487"/>
                      <a:pt x="226798" y="857585"/>
                      <a:pt x="229564" y="857585"/>
                    </a:cubicBezTo>
                    <a:lnTo>
                      <a:pt x="229564" y="866291"/>
                    </a:lnTo>
                    <a:cubicBezTo>
                      <a:pt x="232376" y="863389"/>
                      <a:pt x="233781" y="860487"/>
                      <a:pt x="233781" y="857585"/>
                    </a:cubicBezTo>
                    <a:cubicBezTo>
                      <a:pt x="233781" y="854682"/>
                      <a:pt x="235187" y="851780"/>
                      <a:pt x="237998" y="848878"/>
                    </a:cubicBezTo>
                    <a:cubicBezTo>
                      <a:pt x="239381" y="848878"/>
                      <a:pt x="240419" y="848515"/>
                      <a:pt x="241110" y="847790"/>
                    </a:cubicBezTo>
                    <a:lnTo>
                      <a:pt x="241486" y="846608"/>
                    </a:lnTo>
                    <a:lnTo>
                      <a:pt x="242148" y="848878"/>
                    </a:lnTo>
                    <a:cubicBezTo>
                      <a:pt x="243236" y="850329"/>
                      <a:pt x="245231" y="850329"/>
                      <a:pt x="248133" y="848878"/>
                    </a:cubicBezTo>
                    <a:lnTo>
                      <a:pt x="248133" y="835819"/>
                    </a:lnTo>
                    <a:cubicBezTo>
                      <a:pt x="251035" y="832916"/>
                      <a:pt x="253212" y="830377"/>
                      <a:pt x="254663" y="828200"/>
                    </a:cubicBezTo>
                    <a:lnTo>
                      <a:pt x="255888" y="825137"/>
                    </a:lnTo>
                    <a:lnTo>
                      <a:pt x="258948" y="822759"/>
                    </a:lnTo>
                    <a:cubicBezTo>
                      <a:pt x="261714" y="819857"/>
                      <a:pt x="263097" y="816955"/>
                      <a:pt x="263097" y="814052"/>
                    </a:cubicBezTo>
                    <a:cubicBezTo>
                      <a:pt x="263097" y="811150"/>
                      <a:pt x="265909" y="809699"/>
                      <a:pt x="271532" y="809699"/>
                    </a:cubicBezTo>
                    <a:cubicBezTo>
                      <a:pt x="271532" y="809699"/>
                      <a:pt x="270126" y="814052"/>
                      <a:pt x="267315" y="822759"/>
                    </a:cubicBezTo>
                    <a:cubicBezTo>
                      <a:pt x="270126" y="822759"/>
                      <a:pt x="272926" y="822033"/>
                      <a:pt x="275715" y="820582"/>
                    </a:cubicBezTo>
                    <a:cubicBezTo>
                      <a:pt x="278504" y="819131"/>
                      <a:pt x="277109" y="816955"/>
                      <a:pt x="271532" y="814052"/>
                    </a:cubicBezTo>
                    <a:lnTo>
                      <a:pt x="274170" y="808906"/>
                    </a:lnTo>
                    <a:lnTo>
                      <a:pt x="271532" y="809699"/>
                    </a:lnTo>
                    <a:cubicBezTo>
                      <a:pt x="271532" y="804711"/>
                      <a:pt x="272223" y="802841"/>
                      <a:pt x="273606" y="804088"/>
                    </a:cubicBezTo>
                    <a:cubicBezTo>
                      <a:pt x="274989" y="805335"/>
                      <a:pt x="275681" y="804711"/>
                      <a:pt x="275681" y="802217"/>
                    </a:cubicBezTo>
                    <a:cubicBezTo>
                      <a:pt x="275681" y="799723"/>
                      <a:pt x="274298" y="797252"/>
                      <a:pt x="271532" y="794803"/>
                    </a:cubicBezTo>
                    <a:lnTo>
                      <a:pt x="267315" y="794803"/>
                    </a:lnTo>
                    <a:cubicBezTo>
                      <a:pt x="267315" y="792309"/>
                      <a:pt x="268720" y="791062"/>
                      <a:pt x="271532" y="791062"/>
                    </a:cubicBezTo>
                    <a:cubicBezTo>
                      <a:pt x="268720" y="791062"/>
                      <a:pt x="267315" y="790438"/>
                      <a:pt x="267315" y="789191"/>
                    </a:cubicBezTo>
                    <a:lnTo>
                      <a:pt x="264478" y="787933"/>
                    </a:lnTo>
                    <a:lnTo>
                      <a:pt x="263097" y="787321"/>
                    </a:lnTo>
                    <a:cubicBezTo>
                      <a:pt x="260331" y="787321"/>
                      <a:pt x="258948" y="786697"/>
                      <a:pt x="258948" y="785450"/>
                    </a:cubicBezTo>
                    <a:cubicBezTo>
                      <a:pt x="258948" y="784203"/>
                      <a:pt x="257542" y="783580"/>
                      <a:pt x="254731" y="783580"/>
                    </a:cubicBezTo>
                    <a:cubicBezTo>
                      <a:pt x="251965" y="780587"/>
                      <a:pt x="249176" y="779091"/>
                      <a:pt x="246365" y="779091"/>
                    </a:cubicBezTo>
                    <a:lnTo>
                      <a:pt x="246365" y="774601"/>
                    </a:lnTo>
                    <a:cubicBezTo>
                      <a:pt x="251942" y="780587"/>
                      <a:pt x="257520" y="783580"/>
                      <a:pt x="263097" y="783580"/>
                    </a:cubicBezTo>
                    <a:cubicBezTo>
                      <a:pt x="271486" y="783580"/>
                      <a:pt x="278492" y="786482"/>
                      <a:pt x="284115" y="792286"/>
                    </a:cubicBezTo>
                    <a:cubicBezTo>
                      <a:pt x="289693" y="792286"/>
                      <a:pt x="292482" y="790835"/>
                      <a:pt x="292482" y="787933"/>
                    </a:cubicBezTo>
                    <a:cubicBezTo>
                      <a:pt x="292482" y="785031"/>
                      <a:pt x="293865" y="782083"/>
                      <a:pt x="296631" y="779091"/>
                    </a:cubicBezTo>
                    <a:lnTo>
                      <a:pt x="313432" y="756576"/>
                    </a:lnTo>
                    <a:cubicBezTo>
                      <a:pt x="322138" y="747552"/>
                      <a:pt x="326491" y="741544"/>
                      <a:pt x="326491" y="738551"/>
                    </a:cubicBezTo>
                    <a:cubicBezTo>
                      <a:pt x="323589" y="738551"/>
                      <a:pt x="322138" y="737055"/>
                      <a:pt x="322138" y="734062"/>
                    </a:cubicBezTo>
                    <a:lnTo>
                      <a:pt x="317785" y="729573"/>
                    </a:lnTo>
                    <a:cubicBezTo>
                      <a:pt x="314883" y="723542"/>
                      <a:pt x="312706" y="720526"/>
                      <a:pt x="311255" y="720526"/>
                    </a:cubicBezTo>
                    <a:cubicBezTo>
                      <a:pt x="309804" y="720526"/>
                      <a:pt x="309078" y="717533"/>
                      <a:pt x="309078" y="711548"/>
                    </a:cubicBezTo>
                    <a:cubicBezTo>
                      <a:pt x="309078" y="702524"/>
                      <a:pt x="307627" y="696515"/>
                      <a:pt x="304725" y="693523"/>
                    </a:cubicBezTo>
                    <a:cubicBezTo>
                      <a:pt x="310529" y="690530"/>
                      <a:pt x="310529" y="683025"/>
                      <a:pt x="304725" y="671008"/>
                    </a:cubicBezTo>
                    <a:cubicBezTo>
                      <a:pt x="298921" y="658992"/>
                      <a:pt x="294568" y="651532"/>
                      <a:pt x="291665" y="648630"/>
                    </a:cubicBezTo>
                    <a:cubicBezTo>
                      <a:pt x="294568" y="648630"/>
                      <a:pt x="296019" y="644277"/>
                      <a:pt x="296019" y="635570"/>
                    </a:cubicBezTo>
                    <a:cubicBezTo>
                      <a:pt x="287312" y="638472"/>
                      <a:pt x="278606" y="644277"/>
                      <a:pt x="269899" y="652983"/>
                    </a:cubicBezTo>
                    <a:lnTo>
                      <a:pt x="261193" y="658207"/>
                    </a:lnTo>
                    <a:lnTo>
                      <a:pt x="248133" y="666043"/>
                    </a:lnTo>
                    <a:cubicBezTo>
                      <a:pt x="251035" y="666043"/>
                      <a:pt x="253212" y="665317"/>
                      <a:pt x="254663" y="663866"/>
                    </a:cubicBezTo>
                    <a:cubicBezTo>
                      <a:pt x="256114" y="662415"/>
                      <a:pt x="258291" y="661690"/>
                      <a:pt x="261193" y="661690"/>
                    </a:cubicBezTo>
                    <a:cubicBezTo>
                      <a:pt x="261193" y="664592"/>
                      <a:pt x="253212" y="670396"/>
                      <a:pt x="237250" y="679102"/>
                    </a:cubicBezTo>
                    <a:cubicBezTo>
                      <a:pt x="221288" y="687809"/>
                      <a:pt x="211856" y="693613"/>
                      <a:pt x="208954" y="696515"/>
                    </a:cubicBezTo>
                    <a:lnTo>
                      <a:pt x="194670" y="704678"/>
                    </a:lnTo>
                    <a:lnTo>
                      <a:pt x="193446" y="705222"/>
                    </a:lnTo>
                    <a:lnTo>
                      <a:pt x="192766" y="705766"/>
                    </a:lnTo>
                    <a:lnTo>
                      <a:pt x="178482" y="713928"/>
                    </a:lnTo>
                    <a:cubicBezTo>
                      <a:pt x="175580" y="713928"/>
                      <a:pt x="171226" y="716830"/>
                      <a:pt x="165422" y="722635"/>
                    </a:cubicBezTo>
                    <a:cubicBezTo>
                      <a:pt x="159618" y="722635"/>
                      <a:pt x="155265" y="724086"/>
                      <a:pt x="152362" y="726988"/>
                    </a:cubicBezTo>
                    <a:cubicBezTo>
                      <a:pt x="146558" y="729890"/>
                      <a:pt x="141479" y="732792"/>
                      <a:pt x="137126" y="735694"/>
                    </a:cubicBezTo>
                    <a:cubicBezTo>
                      <a:pt x="132773" y="738597"/>
                      <a:pt x="127694" y="741499"/>
                      <a:pt x="121890" y="744401"/>
                    </a:cubicBezTo>
                    <a:cubicBezTo>
                      <a:pt x="116085" y="750205"/>
                      <a:pt x="111732" y="753107"/>
                      <a:pt x="108830" y="753107"/>
                    </a:cubicBezTo>
                    <a:cubicBezTo>
                      <a:pt x="105928" y="756009"/>
                      <a:pt x="103026" y="757461"/>
                      <a:pt x="100124" y="757461"/>
                    </a:cubicBezTo>
                    <a:cubicBezTo>
                      <a:pt x="94319" y="763265"/>
                      <a:pt x="89241" y="766892"/>
                      <a:pt x="84887" y="768344"/>
                    </a:cubicBezTo>
                    <a:cubicBezTo>
                      <a:pt x="80534" y="769795"/>
                      <a:pt x="75455" y="773422"/>
                      <a:pt x="69651" y="779227"/>
                    </a:cubicBezTo>
                    <a:cubicBezTo>
                      <a:pt x="58042" y="790835"/>
                      <a:pt x="49336" y="796640"/>
                      <a:pt x="43532" y="796640"/>
                    </a:cubicBezTo>
                    <a:cubicBezTo>
                      <a:pt x="46434" y="793737"/>
                      <a:pt x="46434" y="793012"/>
                      <a:pt x="43532" y="794463"/>
                    </a:cubicBezTo>
                    <a:cubicBezTo>
                      <a:pt x="40630" y="795914"/>
                      <a:pt x="40630" y="793737"/>
                      <a:pt x="43532" y="787933"/>
                    </a:cubicBezTo>
                    <a:cubicBezTo>
                      <a:pt x="40630" y="785031"/>
                      <a:pt x="34825" y="783580"/>
                      <a:pt x="26119" y="783580"/>
                    </a:cubicBezTo>
                    <a:cubicBezTo>
                      <a:pt x="26119" y="780678"/>
                      <a:pt x="26844" y="779227"/>
                      <a:pt x="28295" y="779227"/>
                    </a:cubicBezTo>
                    <a:cubicBezTo>
                      <a:pt x="29747" y="779227"/>
                      <a:pt x="30472" y="777776"/>
                      <a:pt x="30472" y="774873"/>
                    </a:cubicBezTo>
                    <a:lnTo>
                      <a:pt x="34825" y="774873"/>
                    </a:lnTo>
                    <a:cubicBezTo>
                      <a:pt x="34825" y="769069"/>
                      <a:pt x="30472" y="766167"/>
                      <a:pt x="21766" y="766167"/>
                    </a:cubicBezTo>
                    <a:lnTo>
                      <a:pt x="21766" y="761814"/>
                    </a:lnTo>
                    <a:cubicBezTo>
                      <a:pt x="21766" y="756009"/>
                      <a:pt x="17413" y="753107"/>
                      <a:pt x="8706" y="753107"/>
                    </a:cubicBezTo>
                    <a:cubicBezTo>
                      <a:pt x="2902" y="747303"/>
                      <a:pt x="0" y="742950"/>
                      <a:pt x="0" y="740048"/>
                    </a:cubicBezTo>
                    <a:lnTo>
                      <a:pt x="4353" y="740048"/>
                    </a:lnTo>
                    <a:lnTo>
                      <a:pt x="4353" y="731341"/>
                    </a:lnTo>
                    <a:lnTo>
                      <a:pt x="21766" y="709575"/>
                    </a:lnTo>
                    <a:lnTo>
                      <a:pt x="34825" y="709575"/>
                    </a:lnTo>
                    <a:cubicBezTo>
                      <a:pt x="37728" y="709575"/>
                      <a:pt x="37728" y="711026"/>
                      <a:pt x="34825" y="713928"/>
                    </a:cubicBezTo>
                    <a:cubicBezTo>
                      <a:pt x="31923" y="716830"/>
                      <a:pt x="33374" y="719733"/>
                      <a:pt x="39178" y="722635"/>
                    </a:cubicBezTo>
                    <a:lnTo>
                      <a:pt x="39178" y="713928"/>
                    </a:lnTo>
                    <a:lnTo>
                      <a:pt x="42103" y="722635"/>
                    </a:lnTo>
                    <a:cubicBezTo>
                      <a:pt x="44008" y="725537"/>
                      <a:pt x="45935" y="725537"/>
                      <a:pt x="47885" y="722635"/>
                    </a:cubicBezTo>
                    <a:lnTo>
                      <a:pt x="79174" y="709575"/>
                    </a:lnTo>
                    <a:lnTo>
                      <a:pt x="141683" y="670396"/>
                    </a:lnTo>
                    <a:lnTo>
                      <a:pt x="265546" y="600744"/>
                    </a:lnTo>
                    <a:cubicBezTo>
                      <a:pt x="265546" y="597842"/>
                      <a:pt x="264095" y="594940"/>
                      <a:pt x="261193" y="592038"/>
                    </a:cubicBezTo>
                    <a:lnTo>
                      <a:pt x="261193" y="587685"/>
                    </a:lnTo>
                    <a:lnTo>
                      <a:pt x="256840" y="583332"/>
                    </a:lnTo>
                    <a:lnTo>
                      <a:pt x="239427" y="583332"/>
                    </a:lnTo>
                    <a:cubicBezTo>
                      <a:pt x="239427" y="586234"/>
                      <a:pt x="233622" y="587685"/>
                      <a:pt x="222014" y="587685"/>
                    </a:cubicBezTo>
                    <a:lnTo>
                      <a:pt x="222014" y="592038"/>
                    </a:lnTo>
                    <a:cubicBezTo>
                      <a:pt x="219112" y="592038"/>
                      <a:pt x="217661" y="590587"/>
                      <a:pt x="217661" y="587685"/>
                    </a:cubicBezTo>
                    <a:cubicBezTo>
                      <a:pt x="211856" y="587685"/>
                      <a:pt x="207503" y="586234"/>
                      <a:pt x="204601" y="583332"/>
                    </a:cubicBezTo>
                    <a:lnTo>
                      <a:pt x="200248" y="583332"/>
                    </a:lnTo>
                    <a:cubicBezTo>
                      <a:pt x="194443" y="583332"/>
                      <a:pt x="190090" y="584783"/>
                      <a:pt x="187188" y="587685"/>
                    </a:cubicBezTo>
                    <a:cubicBezTo>
                      <a:pt x="169775" y="593489"/>
                      <a:pt x="161069" y="596391"/>
                      <a:pt x="161069" y="596391"/>
                    </a:cubicBezTo>
                    <a:cubicBezTo>
                      <a:pt x="163971" y="593489"/>
                      <a:pt x="167599" y="589861"/>
                      <a:pt x="171952" y="585508"/>
                    </a:cubicBezTo>
                    <a:cubicBezTo>
                      <a:pt x="176305" y="581155"/>
                      <a:pt x="178482" y="577527"/>
                      <a:pt x="178482" y="574625"/>
                    </a:cubicBezTo>
                    <a:cubicBezTo>
                      <a:pt x="181384" y="571723"/>
                      <a:pt x="177031" y="570272"/>
                      <a:pt x="165422" y="570272"/>
                    </a:cubicBezTo>
                    <a:cubicBezTo>
                      <a:pt x="165422" y="567370"/>
                      <a:pt x="163971" y="565919"/>
                      <a:pt x="161069" y="565919"/>
                    </a:cubicBezTo>
                    <a:lnTo>
                      <a:pt x="156716" y="565919"/>
                    </a:lnTo>
                    <a:cubicBezTo>
                      <a:pt x="156716" y="563017"/>
                      <a:pt x="155265" y="561565"/>
                      <a:pt x="152362" y="561565"/>
                    </a:cubicBezTo>
                    <a:cubicBezTo>
                      <a:pt x="149460" y="558663"/>
                      <a:pt x="148009" y="555761"/>
                      <a:pt x="148009" y="552859"/>
                    </a:cubicBezTo>
                    <a:lnTo>
                      <a:pt x="148009" y="548506"/>
                    </a:lnTo>
                    <a:cubicBezTo>
                      <a:pt x="145107" y="548506"/>
                      <a:pt x="143656" y="547055"/>
                      <a:pt x="143656" y="544153"/>
                    </a:cubicBezTo>
                    <a:cubicBezTo>
                      <a:pt x="137852" y="538348"/>
                      <a:pt x="134949" y="533995"/>
                      <a:pt x="134949" y="531093"/>
                    </a:cubicBezTo>
                    <a:cubicBezTo>
                      <a:pt x="132047" y="528191"/>
                      <a:pt x="134949" y="522386"/>
                      <a:pt x="143656" y="513680"/>
                    </a:cubicBezTo>
                    <a:lnTo>
                      <a:pt x="148009" y="522386"/>
                    </a:lnTo>
                    <a:cubicBezTo>
                      <a:pt x="150911" y="522386"/>
                      <a:pt x="153088" y="520210"/>
                      <a:pt x="154539" y="515857"/>
                    </a:cubicBezTo>
                    <a:lnTo>
                      <a:pt x="155008" y="511631"/>
                    </a:lnTo>
                    <a:lnTo>
                      <a:pt x="156716" y="513680"/>
                    </a:lnTo>
                    <a:cubicBezTo>
                      <a:pt x="159618" y="510778"/>
                      <a:pt x="162520" y="509327"/>
                      <a:pt x="165422" y="509327"/>
                    </a:cubicBezTo>
                    <a:cubicBezTo>
                      <a:pt x="168324" y="512229"/>
                      <a:pt x="175580" y="513680"/>
                      <a:pt x="187188" y="513680"/>
                    </a:cubicBezTo>
                    <a:lnTo>
                      <a:pt x="226367" y="504974"/>
                    </a:lnTo>
                    <a:lnTo>
                      <a:pt x="235073" y="504974"/>
                    </a:lnTo>
                    <a:cubicBezTo>
                      <a:pt x="235073" y="502071"/>
                      <a:pt x="236525" y="500620"/>
                      <a:pt x="239427" y="500620"/>
                    </a:cubicBezTo>
                    <a:cubicBezTo>
                      <a:pt x="242329" y="500620"/>
                      <a:pt x="243780" y="502071"/>
                      <a:pt x="243780" y="504974"/>
                    </a:cubicBezTo>
                    <a:lnTo>
                      <a:pt x="252486" y="504974"/>
                    </a:lnTo>
                    <a:cubicBezTo>
                      <a:pt x="258291" y="504974"/>
                      <a:pt x="264095" y="505699"/>
                      <a:pt x="269899" y="507150"/>
                    </a:cubicBezTo>
                    <a:cubicBezTo>
                      <a:pt x="275704" y="508601"/>
                      <a:pt x="281508" y="509327"/>
                      <a:pt x="287312" y="509327"/>
                    </a:cubicBezTo>
                    <a:lnTo>
                      <a:pt x="300372" y="509327"/>
                    </a:lnTo>
                    <a:cubicBezTo>
                      <a:pt x="300372" y="512229"/>
                      <a:pt x="303274" y="513680"/>
                      <a:pt x="309078" y="513680"/>
                    </a:cubicBezTo>
                    <a:lnTo>
                      <a:pt x="313432" y="513680"/>
                    </a:lnTo>
                    <a:cubicBezTo>
                      <a:pt x="319236" y="510778"/>
                      <a:pt x="322138" y="504248"/>
                      <a:pt x="322138" y="494091"/>
                    </a:cubicBezTo>
                    <a:cubicBezTo>
                      <a:pt x="322138" y="483933"/>
                      <a:pt x="322138" y="475952"/>
                      <a:pt x="322138" y="470148"/>
                    </a:cubicBezTo>
                    <a:cubicBezTo>
                      <a:pt x="325040" y="461441"/>
                      <a:pt x="327217" y="453460"/>
                      <a:pt x="328668" y="446205"/>
                    </a:cubicBezTo>
                    <a:cubicBezTo>
                      <a:pt x="330119" y="438950"/>
                      <a:pt x="330844" y="430969"/>
                      <a:pt x="330844" y="422262"/>
                    </a:cubicBezTo>
                    <a:cubicBezTo>
                      <a:pt x="330844" y="419360"/>
                      <a:pt x="330119" y="417184"/>
                      <a:pt x="328668" y="415732"/>
                    </a:cubicBezTo>
                    <a:cubicBezTo>
                      <a:pt x="327217" y="414281"/>
                      <a:pt x="326491" y="412105"/>
                      <a:pt x="326491" y="409203"/>
                    </a:cubicBezTo>
                    <a:lnTo>
                      <a:pt x="317785" y="400496"/>
                    </a:lnTo>
                    <a:cubicBezTo>
                      <a:pt x="317785" y="403398"/>
                      <a:pt x="314883" y="404849"/>
                      <a:pt x="309078" y="404849"/>
                    </a:cubicBezTo>
                    <a:cubicBezTo>
                      <a:pt x="303274" y="404849"/>
                      <a:pt x="299646" y="405575"/>
                      <a:pt x="298195" y="407026"/>
                    </a:cubicBezTo>
                    <a:cubicBezTo>
                      <a:pt x="296744" y="408477"/>
                      <a:pt x="294568" y="409203"/>
                      <a:pt x="291665" y="409203"/>
                    </a:cubicBezTo>
                    <a:cubicBezTo>
                      <a:pt x="285861" y="412105"/>
                      <a:pt x="280057" y="415007"/>
                      <a:pt x="274253" y="417909"/>
                    </a:cubicBezTo>
                    <a:cubicBezTo>
                      <a:pt x="268448" y="420811"/>
                      <a:pt x="262644" y="422262"/>
                      <a:pt x="256840" y="422262"/>
                    </a:cubicBezTo>
                    <a:lnTo>
                      <a:pt x="263805" y="417038"/>
                    </a:lnTo>
                    <a:lnTo>
                      <a:pt x="254663" y="422262"/>
                    </a:lnTo>
                    <a:cubicBezTo>
                      <a:pt x="250310" y="425164"/>
                      <a:pt x="245231" y="426615"/>
                      <a:pt x="239427" y="426615"/>
                    </a:cubicBezTo>
                    <a:cubicBezTo>
                      <a:pt x="239427" y="423713"/>
                      <a:pt x="244506" y="420086"/>
                      <a:pt x="254663" y="415732"/>
                    </a:cubicBezTo>
                    <a:cubicBezTo>
                      <a:pt x="259742" y="413556"/>
                      <a:pt x="263551" y="412286"/>
                      <a:pt x="266090" y="411923"/>
                    </a:cubicBezTo>
                    <a:lnTo>
                      <a:pt x="268976" y="413160"/>
                    </a:lnTo>
                    <a:lnTo>
                      <a:pt x="274253" y="409203"/>
                    </a:lnTo>
                    <a:lnTo>
                      <a:pt x="269899" y="409203"/>
                    </a:lnTo>
                    <a:cubicBezTo>
                      <a:pt x="272801" y="406300"/>
                      <a:pt x="276429" y="405575"/>
                      <a:pt x="280782" y="407026"/>
                    </a:cubicBezTo>
                    <a:cubicBezTo>
                      <a:pt x="285136" y="408477"/>
                      <a:pt x="287312" y="406300"/>
                      <a:pt x="287312" y="400496"/>
                    </a:cubicBezTo>
                    <a:cubicBezTo>
                      <a:pt x="275704" y="406300"/>
                      <a:pt x="265546" y="409928"/>
                      <a:pt x="256840" y="411379"/>
                    </a:cubicBezTo>
                    <a:cubicBezTo>
                      <a:pt x="248133" y="412830"/>
                      <a:pt x="237976" y="416458"/>
                      <a:pt x="226367" y="422262"/>
                    </a:cubicBezTo>
                    <a:cubicBezTo>
                      <a:pt x="214758" y="428067"/>
                      <a:pt x="203875" y="432420"/>
                      <a:pt x="193718" y="435322"/>
                    </a:cubicBezTo>
                    <a:cubicBezTo>
                      <a:pt x="183560" y="438224"/>
                      <a:pt x="175580" y="441126"/>
                      <a:pt x="169775" y="444028"/>
                    </a:cubicBezTo>
                    <a:cubicBezTo>
                      <a:pt x="175580" y="438224"/>
                      <a:pt x="181384" y="435322"/>
                      <a:pt x="187188" y="435322"/>
                    </a:cubicBezTo>
                    <a:cubicBezTo>
                      <a:pt x="187188" y="432420"/>
                      <a:pt x="184286" y="431694"/>
                      <a:pt x="178482" y="433145"/>
                    </a:cubicBezTo>
                    <a:cubicBezTo>
                      <a:pt x="172677" y="434596"/>
                      <a:pt x="168324" y="435322"/>
                      <a:pt x="165422" y="435322"/>
                    </a:cubicBezTo>
                    <a:cubicBezTo>
                      <a:pt x="165422" y="432420"/>
                      <a:pt x="168324" y="430969"/>
                      <a:pt x="174128" y="430969"/>
                    </a:cubicBezTo>
                    <a:cubicBezTo>
                      <a:pt x="179933" y="430969"/>
                      <a:pt x="184286" y="430969"/>
                      <a:pt x="187188" y="430969"/>
                    </a:cubicBezTo>
                    <a:cubicBezTo>
                      <a:pt x="190090" y="428067"/>
                      <a:pt x="192992" y="426615"/>
                      <a:pt x="195895" y="426615"/>
                    </a:cubicBezTo>
                    <a:lnTo>
                      <a:pt x="208954" y="417909"/>
                    </a:lnTo>
                    <a:cubicBezTo>
                      <a:pt x="229269" y="412105"/>
                      <a:pt x="240878" y="407752"/>
                      <a:pt x="243780" y="404849"/>
                    </a:cubicBezTo>
                    <a:cubicBezTo>
                      <a:pt x="249584" y="401947"/>
                      <a:pt x="256114" y="400496"/>
                      <a:pt x="263370" y="400496"/>
                    </a:cubicBezTo>
                    <a:cubicBezTo>
                      <a:pt x="270625" y="400496"/>
                      <a:pt x="274253" y="397594"/>
                      <a:pt x="274253" y="391790"/>
                    </a:cubicBezTo>
                    <a:cubicBezTo>
                      <a:pt x="268448" y="391790"/>
                      <a:pt x="262644" y="394692"/>
                      <a:pt x="256840" y="400496"/>
                    </a:cubicBezTo>
                    <a:cubicBezTo>
                      <a:pt x="251035" y="400496"/>
                      <a:pt x="246682" y="401222"/>
                      <a:pt x="243780" y="402673"/>
                    </a:cubicBezTo>
                    <a:cubicBezTo>
                      <a:pt x="240878" y="404124"/>
                      <a:pt x="237976" y="404849"/>
                      <a:pt x="235073" y="404849"/>
                    </a:cubicBezTo>
                    <a:cubicBezTo>
                      <a:pt x="229269" y="407752"/>
                      <a:pt x="225642" y="408477"/>
                      <a:pt x="224191" y="407026"/>
                    </a:cubicBezTo>
                    <a:cubicBezTo>
                      <a:pt x="222739" y="405575"/>
                      <a:pt x="220563" y="406300"/>
                      <a:pt x="217661" y="409203"/>
                    </a:cubicBezTo>
                    <a:cubicBezTo>
                      <a:pt x="211856" y="409203"/>
                      <a:pt x="206052" y="412105"/>
                      <a:pt x="200248" y="417909"/>
                    </a:cubicBezTo>
                    <a:cubicBezTo>
                      <a:pt x="194443" y="417909"/>
                      <a:pt x="188639" y="418635"/>
                      <a:pt x="182835" y="420086"/>
                    </a:cubicBezTo>
                    <a:cubicBezTo>
                      <a:pt x="177031" y="421537"/>
                      <a:pt x="171226" y="422262"/>
                      <a:pt x="165422" y="422262"/>
                    </a:cubicBezTo>
                    <a:cubicBezTo>
                      <a:pt x="159618" y="425164"/>
                      <a:pt x="154539" y="425890"/>
                      <a:pt x="150186" y="424439"/>
                    </a:cubicBezTo>
                    <a:cubicBezTo>
                      <a:pt x="145832" y="422988"/>
                      <a:pt x="140754" y="422262"/>
                      <a:pt x="134949" y="422262"/>
                    </a:cubicBezTo>
                    <a:cubicBezTo>
                      <a:pt x="134949" y="419360"/>
                      <a:pt x="133498" y="417909"/>
                      <a:pt x="130596" y="417909"/>
                    </a:cubicBezTo>
                    <a:lnTo>
                      <a:pt x="121890" y="417909"/>
                    </a:lnTo>
                    <a:cubicBezTo>
                      <a:pt x="121890" y="417909"/>
                      <a:pt x="113183" y="415007"/>
                      <a:pt x="95770" y="409203"/>
                    </a:cubicBezTo>
                    <a:cubicBezTo>
                      <a:pt x="89241" y="407026"/>
                      <a:pt x="82711" y="399952"/>
                      <a:pt x="76181" y="387981"/>
                    </a:cubicBezTo>
                    <a:lnTo>
                      <a:pt x="74004" y="383446"/>
                    </a:lnTo>
                    <a:lnTo>
                      <a:pt x="69651" y="374377"/>
                    </a:lnTo>
                    <a:cubicBezTo>
                      <a:pt x="75455" y="374377"/>
                      <a:pt x="79083" y="377279"/>
                      <a:pt x="80534" y="383083"/>
                    </a:cubicBezTo>
                    <a:cubicBezTo>
                      <a:pt x="81985" y="388888"/>
                      <a:pt x="84162" y="393241"/>
                      <a:pt x="87064" y="396143"/>
                    </a:cubicBezTo>
                    <a:cubicBezTo>
                      <a:pt x="104477" y="401947"/>
                      <a:pt x="113183" y="404849"/>
                      <a:pt x="113183" y="404849"/>
                    </a:cubicBezTo>
                    <a:cubicBezTo>
                      <a:pt x="121890" y="404849"/>
                      <a:pt x="132047" y="403398"/>
                      <a:pt x="143656" y="400496"/>
                    </a:cubicBezTo>
                    <a:cubicBezTo>
                      <a:pt x="155265" y="397594"/>
                      <a:pt x="165422" y="394692"/>
                      <a:pt x="174128" y="391790"/>
                    </a:cubicBezTo>
                    <a:lnTo>
                      <a:pt x="304725" y="339551"/>
                    </a:lnTo>
                    <a:cubicBezTo>
                      <a:pt x="327942" y="330845"/>
                      <a:pt x="349708" y="322864"/>
                      <a:pt x="370023" y="315608"/>
                    </a:cubicBezTo>
                    <a:cubicBezTo>
                      <a:pt x="390339" y="308353"/>
                      <a:pt x="412105" y="301823"/>
                      <a:pt x="435322" y="296019"/>
                    </a:cubicBezTo>
                    <a:cubicBezTo>
                      <a:pt x="458539" y="290214"/>
                      <a:pt x="468697" y="287312"/>
                      <a:pt x="465794" y="287312"/>
                    </a:cubicBezTo>
                    <a:cubicBezTo>
                      <a:pt x="471599" y="281281"/>
                      <a:pt x="474501" y="278266"/>
                      <a:pt x="474501" y="278266"/>
                    </a:cubicBezTo>
                    <a:lnTo>
                      <a:pt x="474501" y="255615"/>
                    </a:lnTo>
                    <a:cubicBezTo>
                      <a:pt x="474501" y="243553"/>
                      <a:pt x="475226" y="231480"/>
                      <a:pt x="476677" y="219395"/>
                    </a:cubicBezTo>
                    <a:cubicBezTo>
                      <a:pt x="478129" y="207311"/>
                      <a:pt x="478854" y="195237"/>
                      <a:pt x="478854" y="183175"/>
                    </a:cubicBezTo>
                    <a:cubicBezTo>
                      <a:pt x="478854" y="168438"/>
                      <a:pt x="473050" y="162520"/>
                      <a:pt x="461441" y="165422"/>
                    </a:cubicBezTo>
                    <a:cubicBezTo>
                      <a:pt x="455637" y="168324"/>
                      <a:pt x="450558" y="169050"/>
                      <a:pt x="446205" y="167599"/>
                    </a:cubicBezTo>
                    <a:cubicBezTo>
                      <a:pt x="441852" y="166148"/>
                      <a:pt x="436773" y="166873"/>
                      <a:pt x="430969" y="169775"/>
                    </a:cubicBezTo>
                    <a:cubicBezTo>
                      <a:pt x="428066" y="169775"/>
                      <a:pt x="426615" y="170501"/>
                      <a:pt x="426615" y="171952"/>
                    </a:cubicBezTo>
                    <a:cubicBezTo>
                      <a:pt x="426615" y="173403"/>
                      <a:pt x="425164" y="174129"/>
                      <a:pt x="422262" y="174129"/>
                    </a:cubicBezTo>
                    <a:lnTo>
                      <a:pt x="404849" y="174129"/>
                    </a:lnTo>
                    <a:cubicBezTo>
                      <a:pt x="401947" y="174129"/>
                      <a:pt x="391790" y="177031"/>
                      <a:pt x="374377" y="182835"/>
                    </a:cubicBezTo>
                    <a:cubicBezTo>
                      <a:pt x="377279" y="179933"/>
                      <a:pt x="380181" y="178482"/>
                      <a:pt x="383083" y="178482"/>
                    </a:cubicBezTo>
                    <a:cubicBezTo>
                      <a:pt x="383083" y="175580"/>
                      <a:pt x="384534" y="174129"/>
                      <a:pt x="387436" y="174129"/>
                    </a:cubicBezTo>
                    <a:cubicBezTo>
                      <a:pt x="381632" y="171725"/>
                      <a:pt x="375102" y="172575"/>
                      <a:pt x="367847" y="176679"/>
                    </a:cubicBezTo>
                    <a:cubicBezTo>
                      <a:pt x="360591" y="180783"/>
                      <a:pt x="354062" y="182835"/>
                      <a:pt x="348257" y="182835"/>
                    </a:cubicBezTo>
                    <a:cubicBezTo>
                      <a:pt x="351159" y="179933"/>
                      <a:pt x="354062" y="178482"/>
                      <a:pt x="356964" y="178482"/>
                    </a:cubicBezTo>
                    <a:cubicBezTo>
                      <a:pt x="359866" y="178482"/>
                      <a:pt x="362768" y="177031"/>
                      <a:pt x="365670" y="174129"/>
                    </a:cubicBezTo>
                    <a:lnTo>
                      <a:pt x="370023" y="174129"/>
                    </a:lnTo>
                    <a:lnTo>
                      <a:pt x="370023" y="170524"/>
                    </a:lnTo>
                    <a:cubicBezTo>
                      <a:pt x="370023" y="168075"/>
                      <a:pt x="371475" y="166851"/>
                      <a:pt x="374377" y="166851"/>
                    </a:cubicBezTo>
                    <a:cubicBezTo>
                      <a:pt x="377279" y="164447"/>
                      <a:pt x="381632" y="163245"/>
                      <a:pt x="387436" y="163245"/>
                    </a:cubicBezTo>
                    <a:lnTo>
                      <a:pt x="400496" y="155967"/>
                    </a:lnTo>
                    <a:lnTo>
                      <a:pt x="404849" y="152362"/>
                    </a:lnTo>
                    <a:lnTo>
                      <a:pt x="404849" y="148009"/>
                    </a:lnTo>
                    <a:lnTo>
                      <a:pt x="391790" y="148009"/>
                    </a:lnTo>
                    <a:cubicBezTo>
                      <a:pt x="385985" y="145107"/>
                      <a:pt x="381632" y="145107"/>
                      <a:pt x="378730" y="148009"/>
                    </a:cubicBezTo>
                    <a:cubicBezTo>
                      <a:pt x="370023" y="148009"/>
                      <a:pt x="364219" y="149460"/>
                      <a:pt x="361317" y="152362"/>
                    </a:cubicBezTo>
                    <a:lnTo>
                      <a:pt x="361317" y="148009"/>
                    </a:lnTo>
                    <a:lnTo>
                      <a:pt x="365670" y="148009"/>
                    </a:lnTo>
                    <a:cubicBezTo>
                      <a:pt x="368572" y="145107"/>
                      <a:pt x="372926" y="143656"/>
                      <a:pt x="378730" y="143656"/>
                    </a:cubicBezTo>
                    <a:cubicBezTo>
                      <a:pt x="375828" y="137852"/>
                      <a:pt x="373651" y="136401"/>
                      <a:pt x="372200" y="139303"/>
                    </a:cubicBezTo>
                    <a:cubicBezTo>
                      <a:pt x="370749" y="142205"/>
                      <a:pt x="368572" y="143656"/>
                      <a:pt x="365670" y="143656"/>
                    </a:cubicBezTo>
                    <a:cubicBezTo>
                      <a:pt x="362768" y="143656"/>
                      <a:pt x="360591" y="144382"/>
                      <a:pt x="359140" y="145833"/>
                    </a:cubicBezTo>
                    <a:cubicBezTo>
                      <a:pt x="357689" y="147284"/>
                      <a:pt x="355513" y="148009"/>
                      <a:pt x="352611" y="148009"/>
                    </a:cubicBezTo>
                    <a:cubicBezTo>
                      <a:pt x="352611" y="145107"/>
                      <a:pt x="351159" y="143656"/>
                      <a:pt x="348257" y="143656"/>
                    </a:cubicBezTo>
                    <a:lnTo>
                      <a:pt x="348257" y="148009"/>
                    </a:lnTo>
                    <a:lnTo>
                      <a:pt x="309078" y="156716"/>
                    </a:lnTo>
                    <a:cubicBezTo>
                      <a:pt x="306176" y="153814"/>
                      <a:pt x="310529" y="150186"/>
                      <a:pt x="322138" y="145833"/>
                    </a:cubicBezTo>
                    <a:cubicBezTo>
                      <a:pt x="333747" y="141479"/>
                      <a:pt x="341002" y="139303"/>
                      <a:pt x="343904" y="139303"/>
                    </a:cubicBezTo>
                    <a:cubicBezTo>
                      <a:pt x="349708" y="136401"/>
                      <a:pt x="356964" y="134224"/>
                      <a:pt x="365670" y="132773"/>
                    </a:cubicBezTo>
                    <a:cubicBezTo>
                      <a:pt x="374377" y="131322"/>
                      <a:pt x="381632" y="127694"/>
                      <a:pt x="387436" y="121890"/>
                    </a:cubicBezTo>
                    <a:cubicBezTo>
                      <a:pt x="399045" y="116086"/>
                      <a:pt x="410654" y="111007"/>
                      <a:pt x="422262" y="106654"/>
                    </a:cubicBezTo>
                    <a:cubicBezTo>
                      <a:pt x="433871" y="102300"/>
                      <a:pt x="445479" y="97222"/>
                      <a:pt x="457088" y="91417"/>
                    </a:cubicBezTo>
                    <a:cubicBezTo>
                      <a:pt x="471599" y="85613"/>
                      <a:pt x="484658" y="78358"/>
                      <a:pt x="496267" y="69651"/>
                    </a:cubicBezTo>
                    <a:cubicBezTo>
                      <a:pt x="507876" y="60945"/>
                      <a:pt x="520935" y="53689"/>
                      <a:pt x="535446" y="47885"/>
                    </a:cubicBezTo>
                    <a:cubicBezTo>
                      <a:pt x="538348" y="47885"/>
                      <a:pt x="542701" y="44983"/>
                      <a:pt x="548506" y="39179"/>
                    </a:cubicBezTo>
                    <a:cubicBezTo>
                      <a:pt x="551408" y="39179"/>
                      <a:pt x="555761" y="36276"/>
                      <a:pt x="561565" y="30472"/>
                    </a:cubicBezTo>
                    <a:cubicBezTo>
                      <a:pt x="564105" y="24668"/>
                      <a:pt x="564740" y="19589"/>
                      <a:pt x="563470" y="15236"/>
                    </a:cubicBezTo>
                    <a:cubicBezTo>
                      <a:pt x="562200" y="10883"/>
                      <a:pt x="562835" y="5804"/>
                      <a:pt x="5653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EA7D9CC-E43D-B1F7-EC6A-2A3B5360594A}"/>
                  </a:ext>
                </a:extLst>
              </p:cNvPr>
              <p:cNvSpPr txBox="1"/>
              <p:nvPr/>
            </p:nvSpPr>
            <p:spPr>
              <a:xfrm>
                <a:off x="3041152" y="1091145"/>
                <a:ext cx="1517696" cy="1057637"/>
              </a:xfrm>
              <a:custGeom>
                <a:avLst/>
                <a:gdLst/>
                <a:ahLst/>
                <a:cxnLst/>
                <a:rect l="l" t="t" r="r" b="b"/>
                <a:pathLst>
                  <a:path w="1215007" h="846702">
                    <a:moveTo>
                      <a:pt x="21767" y="833643"/>
                    </a:moveTo>
                    <a:lnTo>
                      <a:pt x="21767" y="835819"/>
                    </a:lnTo>
                    <a:cubicBezTo>
                      <a:pt x="18864" y="837270"/>
                      <a:pt x="18864" y="840898"/>
                      <a:pt x="21767" y="846702"/>
                    </a:cubicBezTo>
                    <a:lnTo>
                      <a:pt x="17413" y="846702"/>
                    </a:lnTo>
                    <a:cubicBezTo>
                      <a:pt x="17413" y="840898"/>
                      <a:pt x="18864" y="836545"/>
                      <a:pt x="21767" y="833643"/>
                    </a:cubicBezTo>
                    <a:close/>
                    <a:moveTo>
                      <a:pt x="18502" y="827113"/>
                    </a:moveTo>
                    <a:cubicBezTo>
                      <a:pt x="19227" y="827113"/>
                      <a:pt x="20316" y="827838"/>
                      <a:pt x="21767" y="829289"/>
                    </a:cubicBezTo>
                    <a:lnTo>
                      <a:pt x="21767" y="833643"/>
                    </a:lnTo>
                    <a:lnTo>
                      <a:pt x="13060" y="833643"/>
                    </a:lnTo>
                    <a:cubicBezTo>
                      <a:pt x="15962" y="833643"/>
                      <a:pt x="17413" y="832191"/>
                      <a:pt x="17413" y="829289"/>
                    </a:cubicBezTo>
                    <a:cubicBezTo>
                      <a:pt x="17413" y="827838"/>
                      <a:pt x="17776" y="827113"/>
                      <a:pt x="18502" y="827113"/>
                    </a:cubicBezTo>
                    <a:close/>
                    <a:moveTo>
                      <a:pt x="3265" y="822759"/>
                    </a:moveTo>
                    <a:cubicBezTo>
                      <a:pt x="3991" y="822759"/>
                      <a:pt x="4354" y="823485"/>
                      <a:pt x="4354" y="824936"/>
                    </a:cubicBezTo>
                    <a:cubicBezTo>
                      <a:pt x="4354" y="827838"/>
                      <a:pt x="2903" y="827838"/>
                      <a:pt x="0" y="824936"/>
                    </a:cubicBezTo>
                    <a:cubicBezTo>
                      <a:pt x="1452" y="823485"/>
                      <a:pt x="2540" y="822759"/>
                      <a:pt x="3265" y="822759"/>
                    </a:cubicBezTo>
                    <a:close/>
                    <a:moveTo>
                      <a:pt x="43533" y="794464"/>
                    </a:moveTo>
                    <a:cubicBezTo>
                      <a:pt x="49337" y="797366"/>
                      <a:pt x="50788" y="801719"/>
                      <a:pt x="47886" y="807523"/>
                    </a:cubicBezTo>
                    <a:cubicBezTo>
                      <a:pt x="44984" y="813328"/>
                      <a:pt x="42082" y="816230"/>
                      <a:pt x="39179" y="816230"/>
                    </a:cubicBezTo>
                    <a:cubicBezTo>
                      <a:pt x="36277" y="813328"/>
                      <a:pt x="36277" y="809700"/>
                      <a:pt x="39179" y="805347"/>
                    </a:cubicBezTo>
                    <a:cubicBezTo>
                      <a:pt x="42082" y="800993"/>
                      <a:pt x="43533" y="797366"/>
                      <a:pt x="43533" y="794464"/>
                    </a:cubicBezTo>
                    <a:close/>
                    <a:moveTo>
                      <a:pt x="65299" y="756826"/>
                    </a:moveTo>
                    <a:lnTo>
                      <a:pt x="65299" y="768344"/>
                    </a:lnTo>
                    <a:cubicBezTo>
                      <a:pt x="62397" y="774149"/>
                      <a:pt x="60946" y="774149"/>
                      <a:pt x="60946" y="768344"/>
                    </a:cubicBezTo>
                    <a:cubicBezTo>
                      <a:pt x="60946" y="765442"/>
                      <a:pt x="61671" y="763265"/>
                      <a:pt x="63122" y="761814"/>
                    </a:cubicBezTo>
                    <a:lnTo>
                      <a:pt x="64644" y="757249"/>
                    </a:lnTo>
                    <a:close/>
                    <a:moveTo>
                      <a:pt x="69652" y="748568"/>
                    </a:moveTo>
                    <a:cubicBezTo>
                      <a:pt x="71103" y="748919"/>
                      <a:pt x="72554" y="749798"/>
                      <a:pt x="74005" y="751203"/>
                    </a:cubicBezTo>
                    <a:lnTo>
                      <a:pt x="65299" y="756826"/>
                    </a:lnTo>
                    <a:lnTo>
                      <a:pt x="65299" y="755285"/>
                    </a:lnTo>
                    <a:lnTo>
                      <a:pt x="64644" y="757249"/>
                    </a:lnTo>
                    <a:lnTo>
                      <a:pt x="60946" y="759638"/>
                    </a:lnTo>
                    <a:cubicBezTo>
                      <a:pt x="58043" y="765442"/>
                      <a:pt x="55141" y="769795"/>
                      <a:pt x="52239" y="772697"/>
                    </a:cubicBezTo>
                    <a:cubicBezTo>
                      <a:pt x="49337" y="775600"/>
                      <a:pt x="47886" y="779953"/>
                      <a:pt x="47886" y="785757"/>
                    </a:cubicBezTo>
                    <a:lnTo>
                      <a:pt x="52239" y="785757"/>
                    </a:lnTo>
                    <a:cubicBezTo>
                      <a:pt x="52239" y="788659"/>
                      <a:pt x="51514" y="789385"/>
                      <a:pt x="50063" y="787934"/>
                    </a:cubicBezTo>
                    <a:cubicBezTo>
                      <a:pt x="48611" y="786483"/>
                      <a:pt x="46435" y="788659"/>
                      <a:pt x="43533" y="794464"/>
                    </a:cubicBezTo>
                    <a:cubicBezTo>
                      <a:pt x="43533" y="800268"/>
                      <a:pt x="40631" y="806072"/>
                      <a:pt x="34826" y="811876"/>
                    </a:cubicBezTo>
                    <a:cubicBezTo>
                      <a:pt x="31924" y="811876"/>
                      <a:pt x="30473" y="813328"/>
                      <a:pt x="30473" y="816230"/>
                    </a:cubicBezTo>
                    <a:lnTo>
                      <a:pt x="26120" y="816230"/>
                    </a:lnTo>
                    <a:cubicBezTo>
                      <a:pt x="23218" y="813328"/>
                      <a:pt x="23218" y="811876"/>
                      <a:pt x="26120" y="811876"/>
                    </a:cubicBezTo>
                    <a:cubicBezTo>
                      <a:pt x="29022" y="811876"/>
                      <a:pt x="31199" y="809700"/>
                      <a:pt x="32650" y="805347"/>
                    </a:cubicBezTo>
                    <a:cubicBezTo>
                      <a:pt x="34101" y="800993"/>
                      <a:pt x="36277" y="797366"/>
                      <a:pt x="39179" y="794464"/>
                    </a:cubicBezTo>
                    <a:cubicBezTo>
                      <a:pt x="44984" y="788705"/>
                      <a:pt x="48611" y="782231"/>
                      <a:pt x="50063" y="775044"/>
                    </a:cubicBezTo>
                    <a:cubicBezTo>
                      <a:pt x="51514" y="767857"/>
                      <a:pt x="55141" y="761384"/>
                      <a:pt x="60946" y="755625"/>
                    </a:cubicBezTo>
                    <a:cubicBezTo>
                      <a:pt x="60946" y="755625"/>
                      <a:pt x="61671" y="753465"/>
                      <a:pt x="63122" y="749146"/>
                    </a:cubicBezTo>
                    <a:lnTo>
                      <a:pt x="63302" y="748611"/>
                    </a:lnTo>
                    <a:lnTo>
                      <a:pt x="65299" y="749095"/>
                    </a:lnTo>
                    <a:cubicBezTo>
                      <a:pt x="66750" y="748392"/>
                      <a:pt x="68201" y="748216"/>
                      <a:pt x="69652" y="748568"/>
                    </a:cubicBezTo>
                    <a:close/>
                    <a:moveTo>
                      <a:pt x="64972" y="743639"/>
                    </a:moveTo>
                    <a:lnTo>
                      <a:pt x="63302" y="748611"/>
                    </a:lnTo>
                    <a:lnTo>
                      <a:pt x="63122" y="748568"/>
                    </a:lnTo>
                    <a:close/>
                    <a:moveTo>
                      <a:pt x="1054569" y="740048"/>
                    </a:moveTo>
                    <a:cubicBezTo>
                      <a:pt x="1053843" y="740048"/>
                      <a:pt x="1053480" y="740774"/>
                      <a:pt x="1053480" y="742225"/>
                    </a:cubicBezTo>
                    <a:lnTo>
                      <a:pt x="1057834" y="742225"/>
                    </a:lnTo>
                    <a:cubicBezTo>
                      <a:pt x="1056383" y="740774"/>
                      <a:pt x="1055294" y="740048"/>
                      <a:pt x="1054569" y="740048"/>
                    </a:cubicBezTo>
                    <a:close/>
                    <a:moveTo>
                      <a:pt x="1048039" y="740048"/>
                    </a:moveTo>
                    <a:cubicBezTo>
                      <a:pt x="1047313" y="740048"/>
                      <a:pt x="1046225" y="740774"/>
                      <a:pt x="1044774" y="742225"/>
                    </a:cubicBezTo>
                    <a:lnTo>
                      <a:pt x="1049127" y="742225"/>
                    </a:lnTo>
                    <a:cubicBezTo>
                      <a:pt x="1049127" y="740774"/>
                      <a:pt x="1048764" y="740048"/>
                      <a:pt x="1048039" y="740048"/>
                    </a:cubicBezTo>
                    <a:close/>
                    <a:moveTo>
                      <a:pt x="65299" y="724812"/>
                    </a:moveTo>
                    <a:cubicBezTo>
                      <a:pt x="65299" y="727714"/>
                      <a:pt x="63848" y="732793"/>
                      <a:pt x="60946" y="740048"/>
                    </a:cubicBezTo>
                    <a:cubicBezTo>
                      <a:pt x="58043" y="747304"/>
                      <a:pt x="55141" y="749480"/>
                      <a:pt x="52239" y="746578"/>
                    </a:cubicBezTo>
                    <a:cubicBezTo>
                      <a:pt x="55141" y="743676"/>
                      <a:pt x="56593" y="739323"/>
                      <a:pt x="56593" y="733518"/>
                    </a:cubicBezTo>
                    <a:cubicBezTo>
                      <a:pt x="56593" y="727714"/>
                      <a:pt x="59495" y="724812"/>
                      <a:pt x="65299" y="724812"/>
                    </a:cubicBezTo>
                    <a:close/>
                    <a:moveTo>
                      <a:pt x="65843" y="721547"/>
                    </a:moveTo>
                    <a:lnTo>
                      <a:pt x="65299" y="724812"/>
                    </a:lnTo>
                    <a:cubicBezTo>
                      <a:pt x="65299" y="723361"/>
                      <a:pt x="65480" y="722273"/>
                      <a:pt x="65843" y="721547"/>
                    </a:cubicBezTo>
                    <a:close/>
                    <a:moveTo>
                      <a:pt x="69652" y="716106"/>
                    </a:moveTo>
                    <a:cubicBezTo>
                      <a:pt x="69652" y="719008"/>
                      <a:pt x="68927" y="720459"/>
                      <a:pt x="67476" y="720459"/>
                    </a:cubicBezTo>
                    <a:lnTo>
                      <a:pt x="65843" y="721547"/>
                    </a:lnTo>
                    <a:lnTo>
                      <a:pt x="66387" y="718282"/>
                    </a:lnTo>
                    <a:cubicBezTo>
                      <a:pt x="67113" y="716831"/>
                      <a:pt x="68201" y="716106"/>
                      <a:pt x="69652" y="716106"/>
                    </a:cubicBezTo>
                    <a:close/>
                    <a:moveTo>
                      <a:pt x="47886" y="707399"/>
                    </a:moveTo>
                    <a:cubicBezTo>
                      <a:pt x="44984" y="707399"/>
                      <a:pt x="43533" y="710301"/>
                      <a:pt x="43533" y="716106"/>
                    </a:cubicBezTo>
                    <a:cubicBezTo>
                      <a:pt x="43533" y="713203"/>
                      <a:pt x="44258" y="711752"/>
                      <a:pt x="45709" y="711752"/>
                    </a:cubicBezTo>
                    <a:cubicBezTo>
                      <a:pt x="47160" y="711752"/>
                      <a:pt x="47886" y="710301"/>
                      <a:pt x="47886" y="707399"/>
                    </a:cubicBezTo>
                    <a:close/>
                    <a:moveTo>
                      <a:pt x="124067" y="698693"/>
                    </a:moveTo>
                    <a:lnTo>
                      <a:pt x="121891" y="703046"/>
                    </a:lnTo>
                    <a:cubicBezTo>
                      <a:pt x="121891" y="701595"/>
                      <a:pt x="122072" y="700506"/>
                      <a:pt x="122435" y="699781"/>
                    </a:cubicBezTo>
                    <a:close/>
                    <a:moveTo>
                      <a:pt x="69652" y="689986"/>
                    </a:moveTo>
                    <a:cubicBezTo>
                      <a:pt x="66750" y="692888"/>
                      <a:pt x="65299" y="695065"/>
                      <a:pt x="65299" y="696516"/>
                    </a:cubicBezTo>
                    <a:cubicBezTo>
                      <a:pt x="65299" y="697967"/>
                      <a:pt x="62397" y="700144"/>
                      <a:pt x="56593" y="703046"/>
                    </a:cubicBezTo>
                    <a:cubicBezTo>
                      <a:pt x="56593" y="700144"/>
                      <a:pt x="58043" y="697241"/>
                      <a:pt x="60946" y="694339"/>
                    </a:cubicBezTo>
                    <a:cubicBezTo>
                      <a:pt x="63848" y="691437"/>
                      <a:pt x="66750" y="689986"/>
                      <a:pt x="69652" y="689986"/>
                    </a:cubicBezTo>
                    <a:close/>
                    <a:moveTo>
                      <a:pt x="54416" y="685633"/>
                    </a:moveTo>
                    <a:lnTo>
                      <a:pt x="52239" y="689986"/>
                    </a:lnTo>
                    <a:cubicBezTo>
                      <a:pt x="52239" y="688535"/>
                      <a:pt x="52421" y="687447"/>
                      <a:pt x="52783" y="686721"/>
                    </a:cubicBezTo>
                    <a:close/>
                    <a:moveTo>
                      <a:pt x="221435" y="643840"/>
                    </a:moveTo>
                    <a:lnTo>
                      <a:pt x="220927" y="645366"/>
                    </a:lnTo>
                    <a:cubicBezTo>
                      <a:pt x="220201" y="646091"/>
                      <a:pt x="219113" y="646454"/>
                      <a:pt x="217662" y="646454"/>
                    </a:cubicBezTo>
                    <a:close/>
                    <a:moveTo>
                      <a:pt x="230721" y="633394"/>
                    </a:moveTo>
                    <a:lnTo>
                      <a:pt x="233182" y="633394"/>
                    </a:lnTo>
                    <a:lnTo>
                      <a:pt x="231810" y="633887"/>
                    </a:lnTo>
                    <a:cubicBezTo>
                      <a:pt x="231084" y="634670"/>
                      <a:pt x="230721" y="635843"/>
                      <a:pt x="230721" y="637407"/>
                    </a:cubicBezTo>
                    <a:lnTo>
                      <a:pt x="221435" y="643840"/>
                    </a:lnTo>
                    <a:lnTo>
                      <a:pt x="222015" y="642101"/>
                    </a:lnTo>
                    <a:cubicBezTo>
                      <a:pt x="224917" y="642101"/>
                      <a:pt x="227819" y="639199"/>
                      <a:pt x="230721" y="633394"/>
                    </a:cubicBezTo>
                    <a:close/>
                    <a:moveTo>
                      <a:pt x="104478" y="624688"/>
                    </a:moveTo>
                    <a:lnTo>
                      <a:pt x="100125" y="629041"/>
                    </a:lnTo>
                    <a:lnTo>
                      <a:pt x="100125" y="633394"/>
                    </a:lnTo>
                    <a:cubicBezTo>
                      <a:pt x="103027" y="633394"/>
                      <a:pt x="105204" y="631943"/>
                      <a:pt x="106654" y="629041"/>
                    </a:cubicBezTo>
                    <a:cubicBezTo>
                      <a:pt x="108106" y="626139"/>
                      <a:pt x="107380" y="624688"/>
                      <a:pt x="104478" y="624688"/>
                    </a:cubicBezTo>
                    <a:close/>
                    <a:moveTo>
                      <a:pt x="200249" y="620335"/>
                    </a:moveTo>
                    <a:lnTo>
                      <a:pt x="200249" y="624688"/>
                    </a:lnTo>
                    <a:cubicBezTo>
                      <a:pt x="197347" y="624688"/>
                      <a:pt x="195895" y="623962"/>
                      <a:pt x="195895" y="622511"/>
                    </a:cubicBezTo>
                    <a:cubicBezTo>
                      <a:pt x="195895" y="621060"/>
                      <a:pt x="197347" y="620335"/>
                      <a:pt x="200249" y="620335"/>
                    </a:cubicBezTo>
                    <a:close/>
                    <a:moveTo>
                      <a:pt x="265547" y="585849"/>
                    </a:moveTo>
                    <a:lnTo>
                      <a:pt x="273914" y="585849"/>
                    </a:lnTo>
                    <a:lnTo>
                      <a:pt x="269900" y="589862"/>
                    </a:lnTo>
                    <a:lnTo>
                      <a:pt x="265547" y="594215"/>
                    </a:lnTo>
                    <a:cubicBezTo>
                      <a:pt x="266998" y="594215"/>
                      <a:pt x="268086" y="593853"/>
                      <a:pt x="268812" y="593127"/>
                    </a:cubicBezTo>
                    <a:lnTo>
                      <a:pt x="269900" y="589862"/>
                    </a:lnTo>
                    <a:lnTo>
                      <a:pt x="268812" y="596392"/>
                    </a:lnTo>
                    <a:cubicBezTo>
                      <a:pt x="268086" y="597843"/>
                      <a:pt x="266998" y="598569"/>
                      <a:pt x="265547" y="598569"/>
                    </a:cubicBezTo>
                    <a:cubicBezTo>
                      <a:pt x="262645" y="598569"/>
                      <a:pt x="262645" y="600020"/>
                      <a:pt x="265547" y="602922"/>
                    </a:cubicBezTo>
                    <a:cubicBezTo>
                      <a:pt x="262645" y="602922"/>
                      <a:pt x="261194" y="604373"/>
                      <a:pt x="261194" y="607275"/>
                    </a:cubicBezTo>
                    <a:lnTo>
                      <a:pt x="252488" y="615981"/>
                    </a:lnTo>
                    <a:cubicBezTo>
                      <a:pt x="249585" y="618884"/>
                      <a:pt x="246683" y="620335"/>
                      <a:pt x="243781" y="620335"/>
                    </a:cubicBezTo>
                    <a:cubicBezTo>
                      <a:pt x="243781" y="623237"/>
                      <a:pt x="243055" y="625413"/>
                      <a:pt x="241604" y="626864"/>
                    </a:cubicBezTo>
                    <a:cubicBezTo>
                      <a:pt x="240153" y="628315"/>
                      <a:pt x="239428" y="630492"/>
                      <a:pt x="239428" y="633394"/>
                    </a:cubicBezTo>
                    <a:lnTo>
                      <a:pt x="233182" y="633394"/>
                    </a:lnTo>
                    <a:lnTo>
                      <a:pt x="235075" y="632714"/>
                    </a:lnTo>
                    <a:cubicBezTo>
                      <a:pt x="235075" y="626456"/>
                      <a:pt x="236526" y="623327"/>
                      <a:pt x="239428" y="623327"/>
                    </a:cubicBezTo>
                    <a:lnTo>
                      <a:pt x="243781" y="618634"/>
                    </a:lnTo>
                    <a:lnTo>
                      <a:pt x="256841" y="604622"/>
                    </a:lnTo>
                    <a:cubicBezTo>
                      <a:pt x="256841" y="598364"/>
                      <a:pt x="259743" y="592107"/>
                      <a:pt x="265547" y="585849"/>
                    </a:cubicBezTo>
                    <a:close/>
                    <a:moveTo>
                      <a:pt x="275356" y="584958"/>
                    </a:moveTo>
                    <a:lnTo>
                      <a:pt x="274254" y="585849"/>
                    </a:lnTo>
                    <a:lnTo>
                      <a:pt x="273914" y="585849"/>
                    </a:lnTo>
                    <a:lnTo>
                      <a:pt x="274254" y="585509"/>
                    </a:lnTo>
                    <a:close/>
                    <a:moveTo>
                      <a:pt x="282960" y="581156"/>
                    </a:moveTo>
                    <a:cubicBezTo>
                      <a:pt x="280058" y="582607"/>
                      <a:pt x="277881" y="583695"/>
                      <a:pt x="276430" y="584421"/>
                    </a:cubicBezTo>
                    <a:lnTo>
                      <a:pt x="275356" y="584958"/>
                    </a:lnTo>
                    <a:lnTo>
                      <a:pt x="278607" y="582329"/>
                    </a:lnTo>
                    <a:cubicBezTo>
                      <a:pt x="280058" y="581547"/>
                      <a:pt x="281509" y="581156"/>
                      <a:pt x="282960" y="581156"/>
                    </a:cubicBezTo>
                    <a:close/>
                    <a:moveTo>
                      <a:pt x="274254" y="576802"/>
                    </a:moveTo>
                    <a:lnTo>
                      <a:pt x="278607" y="576802"/>
                    </a:lnTo>
                    <a:cubicBezTo>
                      <a:pt x="278607" y="579705"/>
                      <a:pt x="277156" y="581156"/>
                      <a:pt x="274254" y="581156"/>
                    </a:cubicBezTo>
                    <a:close/>
                    <a:moveTo>
                      <a:pt x="161614" y="576258"/>
                    </a:moveTo>
                    <a:cubicBezTo>
                      <a:pt x="160526" y="575895"/>
                      <a:pt x="159619" y="576802"/>
                      <a:pt x="158893" y="578979"/>
                    </a:cubicBezTo>
                    <a:cubicBezTo>
                      <a:pt x="157442" y="583332"/>
                      <a:pt x="158168" y="586960"/>
                      <a:pt x="161070" y="589862"/>
                    </a:cubicBezTo>
                    <a:cubicBezTo>
                      <a:pt x="163972" y="584058"/>
                      <a:pt x="165423" y="581156"/>
                      <a:pt x="165423" y="581156"/>
                    </a:cubicBezTo>
                    <a:cubicBezTo>
                      <a:pt x="163972" y="578253"/>
                      <a:pt x="162702" y="576621"/>
                      <a:pt x="161614" y="576258"/>
                    </a:cubicBezTo>
                    <a:close/>
                    <a:moveTo>
                      <a:pt x="285137" y="563743"/>
                    </a:moveTo>
                    <a:cubicBezTo>
                      <a:pt x="286588" y="563743"/>
                      <a:pt x="287313" y="565194"/>
                      <a:pt x="287313" y="568096"/>
                    </a:cubicBezTo>
                    <a:lnTo>
                      <a:pt x="282960" y="568096"/>
                    </a:lnTo>
                    <a:cubicBezTo>
                      <a:pt x="282960" y="565194"/>
                      <a:pt x="283686" y="563743"/>
                      <a:pt x="285137" y="563743"/>
                    </a:cubicBezTo>
                    <a:close/>
                    <a:moveTo>
                      <a:pt x="296020" y="559389"/>
                    </a:moveTo>
                    <a:lnTo>
                      <a:pt x="292755" y="565919"/>
                    </a:lnTo>
                    <a:cubicBezTo>
                      <a:pt x="292029" y="567370"/>
                      <a:pt x="291667" y="568096"/>
                      <a:pt x="291667" y="568096"/>
                    </a:cubicBezTo>
                    <a:lnTo>
                      <a:pt x="287313" y="572449"/>
                    </a:lnTo>
                    <a:lnTo>
                      <a:pt x="278607" y="581156"/>
                    </a:lnTo>
                    <a:cubicBezTo>
                      <a:pt x="278607" y="572449"/>
                      <a:pt x="281509" y="568096"/>
                      <a:pt x="287313" y="568096"/>
                    </a:cubicBezTo>
                    <a:lnTo>
                      <a:pt x="291667" y="563743"/>
                    </a:lnTo>
                    <a:close/>
                    <a:moveTo>
                      <a:pt x="282960" y="555036"/>
                    </a:moveTo>
                    <a:lnTo>
                      <a:pt x="282960" y="559389"/>
                    </a:lnTo>
                    <a:lnTo>
                      <a:pt x="278607" y="563743"/>
                    </a:lnTo>
                    <a:cubicBezTo>
                      <a:pt x="281509" y="557938"/>
                      <a:pt x="282960" y="555036"/>
                      <a:pt x="282960" y="555036"/>
                    </a:cubicBezTo>
                    <a:close/>
                    <a:moveTo>
                      <a:pt x="296020" y="546330"/>
                    </a:moveTo>
                    <a:lnTo>
                      <a:pt x="299285" y="548506"/>
                    </a:lnTo>
                    <a:lnTo>
                      <a:pt x="297108" y="552860"/>
                    </a:lnTo>
                    <a:cubicBezTo>
                      <a:pt x="296383" y="554311"/>
                      <a:pt x="296020" y="555036"/>
                      <a:pt x="296020" y="555036"/>
                    </a:cubicBezTo>
                    <a:cubicBezTo>
                      <a:pt x="293117" y="555036"/>
                      <a:pt x="291667" y="554311"/>
                      <a:pt x="291667" y="552860"/>
                    </a:cubicBezTo>
                    <a:cubicBezTo>
                      <a:pt x="291667" y="551409"/>
                      <a:pt x="293117" y="550683"/>
                      <a:pt x="296020" y="550683"/>
                    </a:cubicBezTo>
                    <a:lnTo>
                      <a:pt x="291667" y="550683"/>
                    </a:lnTo>
                    <a:cubicBezTo>
                      <a:pt x="291667" y="547781"/>
                      <a:pt x="293117" y="546330"/>
                      <a:pt x="296020" y="546330"/>
                    </a:cubicBezTo>
                    <a:close/>
                    <a:moveTo>
                      <a:pt x="282960" y="546330"/>
                    </a:moveTo>
                    <a:lnTo>
                      <a:pt x="287313" y="546330"/>
                    </a:lnTo>
                    <a:cubicBezTo>
                      <a:pt x="287313" y="549232"/>
                      <a:pt x="285862" y="550683"/>
                      <a:pt x="282960" y="550683"/>
                    </a:cubicBezTo>
                    <a:close/>
                    <a:moveTo>
                      <a:pt x="304726" y="533270"/>
                    </a:moveTo>
                    <a:cubicBezTo>
                      <a:pt x="298922" y="533270"/>
                      <a:pt x="297471" y="534721"/>
                      <a:pt x="300373" y="537623"/>
                    </a:cubicBezTo>
                    <a:cubicBezTo>
                      <a:pt x="303275" y="537623"/>
                      <a:pt x="304001" y="536898"/>
                      <a:pt x="302550" y="535447"/>
                    </a:cubicBezTo>
                    <a:cubicBezTo>
                      <a:pt x="301098" y="533996"/>
                      <a:pt x="301824" y="533270"/>
                      <a:pt x="304726" y="533270"/>
                    </a:cubicBezTo>
                    <a:close/>
                    <a:moveTo>
                      <a:pt x="309079" y="524564"/>
                    </a:moveTo>
                    <a:cubicBezTo>
                      <a:pt x="309079" y="527466"/>
                      <a:pt x="308354" y="528917"/>
                      <a:pt x="306903" y="528917"/>
                    </a:cubicBezTo>
                    <a:lnTo>
                      <a:pt x="305270" y="530005"/>
                    </a:lnTo>
                    <a:lnTo>
                      <a:pt x="305815" y="526740"/>
                    </a:lnTo>
                    <a:cubicBezTo>
                      <a:pt x="306540" y="525289"/>
                      <a:pt x="307628" y="524564"/>
                      <a:pt x="309079" y="524564"/>
                    </a:cubicBezTo>
                    <a:close/>
                    <a:moveTo>
                      <a:pt x="348258" y="485385"/>
                    </a:moveTo>
                    <a:lnTo>
                      <a:pt x="348258" y="489738"/>
                    </a:lnTo>
                    <a:lnTo>
                      <a:pt x="352612" y="489738"/>
                    </a:lnTo>
                    <a:cubicBezTo>
                      <a:pt x="352612" y="486836"/>
                      <a:pt x="351161" y="485385"/>
                      <a:pt x="348258" y="485385"/>
                    </a:cubicBezTo>
                    <a:close/>
                    <a:moveTo>
                      <a:pt x="448382" y="481031"/>
                    </a:moveTo>
                    <a:lnTo>
                      <a:pt x="452736" y="485385"/>
                    </a:lnTo>
                    <a:lnTo>
                      <a:pt x="444029" y="485385"/>
                    </a:lnTo>
                    <a:cubicBezTo>
                      <a:pt x="444029" y="482483"/>
                      <a:pt x="445480" y="481031"/>
                      <a:pt x="448382" y="481031"/>
                    </a:cubicBezTo>
                    <a:close/>
                    <a:moveTo>
                      <a:pt x="439676" y="472325"/>
                    </a:moveTo>
                    <a:lnTo>
                      <a:pt x="444029" y="472325"/>
                    </a:lnTo>
                    <a:lnTo>
                      <a:pt x="444029" y="476678"/>
                    </a:lnTo>
                    <a:cubicBezTo>
                      <a:pt x="441127" y="476678"/>
                      <a:pt x="439676" y="475227"/>
                      <a:pt x="439676" y="472325"/>
                    </a:cubicBezTo>
                    <a:close/>
                    <a:moveTo>
                      <a:pt x="422263" y="463619"/>
                    </a:moveTo>
                    <a:lnTo>
                      <a:pt x="426616" y="467972"/>
                    </a:lnTo>
                    <a:lnTo>
                      <a:pt x="425573" y="467724"/>
                    </a:lnTo>
                    <a:close/>
                    <a:moveTo>
                      <a:pt x="250311" y="454912"/>
                    </a:moveTo>
                    <a:lnTo>
                      <a:pt x="249223" y="457089"/>
                    </a:lnTo>
                    <a:lnTo>
                      <a:pt x="248134" y="467972"/>
                    </a:lnTo>
                    <a:close/>
                    <a:moveTo>
                      <a:pt x="422263" y="446206"/>
                    </a:moveTo>
                    <a:cubicBezTo>
                      <a:pt x="428067" y="446206"/>
                      <a:pt x="431695" y="449108"/>
                      <a:pt x="433146" y="454912"/>
                    </a:cubicBezTo>
                    <a:cubicBezTo>
                      <a:pt x="434597" y="460716"/>
                      <a:pt x="436774" y="465070"/>
                      <a:pt x="439676" y="467972"/>
                    </a:cubicBezTo>
                    <a:cubicBezTo>
                      <a:pt x="436774" y="467972"/>
                      <a:pt x="433146" y="465070"/>
                      <a:pt x="428793" y="459265"/>
                    </a:cubicBezTo>
                    <a:cubicBezTo>
                      <a:pt x="424440" y="453461"/>
                      <a:pt x="422263" y="449108"/>
                      <a:pt x="422263" y="446206"/>
                    </a:cubicBezTo>
                    <a:close/>
                    <a:moveTo>
                      <a:pt x="413557" y="433146"/>
                    </a:moveTo>
                    <a:lnTo>
                      <a:pt x="422263" y="446206"/>
                    </a:lnTo>
                    <a:cubicBezTo>
                      <a:pt x="419361" y="446206"/>
                      <a:pt x="417910" y="444755"/>
                      <a:pt x="417910" y="441852"/>
                    </a:cubicBezTo>
                    <a:cubicBezTo>
                      <a:pt x="417910" y="441852"/>
                      <a:pt x="416459" y="438950"/>
                      <a:pt x="413557" y="433146"/>
                    </a:cubicBezTo>
                    <a:close/>
                    <a:moveTo>
                      <a:pt x="259017" y="424440"/>
                    </a:moveTo>
                    <a:lnTo>
                      <a:pt x="261194" y="428793"/>
                    </a:lnTo>
                    <a:lnTo>
                      <a:pt x="261194" y="433146"/>
                    </a:lnTo>
                    <a:lnTo>
                      <a:pt x="261194" y="437499"/>
                    </a:lnTo>
                    <a:cubicBezTo>
                      <a:pt x="258292" y="440401"/>
                      <a:pt x="256841" y="440401"/>
                      <a:pt x="256841" y="437499"/>
                    </a:cubicBezTo>
                    <a:cubicBezTo>
                      <a:pt x="256841" y="431695"/>
                      <a:pt x="257566" y="427342"/>
                      <a:pt x="259017" y="424440"/>
                    </a:cubicBezTo>
                    <a:close/>
                    <a:moveTo>
                      <a:pt x="260699" y="418305"/>
                    </a:moveTo>
                    <a:lnTo>
                      <a:pt x="260650" y="418998"/>
                    </a:lnTo>
                    <a:lnTo>
                      <a:pt x="259017" y="424440"/>
                    </a:lnTo>
                    <a:lnTo>
                      <a:pt x="257929" y="422263"/>
                    </a:lnTo>
                    <a:close/>
                    <a:moveTo>
                      <a:pt x="341003" y="406543"/>
                    </a:moveTo>
                    <a:lnTo>
                      <a:pt x="343905" y="411380"/>
                    </a:lnTo>
                    <a:cubicBezTo>
                      <a:pt x="343905" y="408478"/>
                      <a:pt x="343180" y="407027"/>
                      <a:pt x="341728" y="407027"/>
                    </a:cubicBezTo>
                    <a:close/>
                    <a:moveTo>
                      <a:pt x="261194" y="402673"/>
                    </a:moveTo>
                    <a:cubicBezTo>
                      <a:pt x="258292" y="402673"/>
                      <a:pt x="256841" y="403399"/>
                      <a:pt x="256841" y="404850"/>
                    </a:cubicBezTo>
                    <a:cubicBezTo>
                      <a:pt x="256841" y="406301"/>
                      <a:pt x="258292" y="407027"/>
                      <a:pt x="261194" y="407027"/>
                    </a:cubicBezTo>
                    <a:close/>
                    <a:moveTo>
                      <a:pt x="274254" y="272077"/>
                    </a:moveTo>
                    <a:cubicBezTo>
                      <a:pt x="277156" y="277881"/>
                      <a:pt x="278607" y="280783"/>
                      <a:pt x="278607" y="280783"/>
                    </a:cubicBezTo>
                    <a:cubicBezTo>
                      <a:pt x="278607" y="283685"/>
                      <a:pt x="280058" y="285136"/>
                      <a:pt x="282960" y="285136"/>
                    </a:cubicBezTo>
                    <a:cubicBezTo>
                      <a:pt x="277156" y="288039"/>
                      <a:pt x="274979" y="290941"/>
                      <a:pt x="276430" y="293843"/>
                    </a:cubicBezTo>
                    <a:cubicBezTo>
                      <a:pt x="277881" y="296745"/>
                      <a:pt x="277156" y="298196"/>
                      <a:pt x="274254" y="298196"/>
                    </a:cubicBezTo>
                    <a:lnTo>
                      <a:pt x="274254" y="285136"/>
                    </a:lnTo>
                    <a:lnTo>
                      <a:pt x="274254" y="280783"/>
                    </a:lnTo>
                    <a:close/>
                    <a:moveTo>
                      <a:pt x="496268" y="219838"/>
                    </a:moveTo>
                    <a:lnTo>
                      <a:pt x="504974" y="228545"/>
                    </a:lnTo>
                    <a:cubicBezTo>
                      <a:pt x="504974" y="231447"/>
                      <a:pt x="506426" y="232898"/>
                      <a:pt x="509328" y="232898"/>
                    </a:cubicBezTo>
                    <a:cubicBezTo>
                      <a:pt x="520936" y="235800"/>
                      <a:pt x="523838" y="244506"/>
                      <a:pt x="518034" y="259017"/>
                    </a:cubicBezTo>
                    <a:cubicBezTo>
                      <a:pt x="512230" y="270626"/>
                      <a:pt x="506426" y="282234"/>
                      <a:pt x="500621" y="293843"/>
                    </a:cubicBezTo>
                    <a:cubicBezTo>
                      <a:pt x="494817" y="305452"/>
                      <a:pt x="487562" y="317060"/>
                      <a:pt x="478855" y="328669"/>
                    </a:cubicBezTo>
                    <a:cubicBezTo>
                      <a:pt x="473051" y="337375"/>
                      <a:pt x="467246" y="346082"/>
                      <a:pt x="461442" y="354788"/>
                    </a:cubicBezTo>
                    <a:cubicBezTo>
                      <a:pt x="455638" y="363494"/>
                      <a:pt x="448382" y="370750"/>
                      <a:pt x="439676" y="376554"/>
                    </a:cubicBezTo>
                    <a:cubicBezTo>
                      <a:pt x="433872" y="382358"/>
                      <a:pt x="430244" y="387437"/>
                      <a:pt x="428793" y="391790"/>
                    </a:cubicBezTo>
                    <a:cubicBezTo>
                      <a:pt x="427342" y="396144"/>
                      <a:pt x="423714" y="401222"/>
                      <a:pt x="417910" y="407027"/>
                    </a:cubicBezTo>
                    <a:cubicBezTo>
                      <a:pt x="415008" y="412831"/>
                      <a:pt x="411380" y="417910"/>
                      <a:pt x="407027" y="422263"/>
                    </a:cubicBezTo>
                    <a:cubicBezTo>
                      <a:pt x="402674" y="426616"/>
                      <a:pt x="403399" y="430244"/>
                      <a:pt x="409203" y="433146"/>
                    </a:cubicBezTo>
                    <a:lnTo>
                      <a:pt x="404850" y="437499"/>
                    </a:lnTo>
                    <a:cubicBezTo>
                      <a:pt x="404850" y="440401"/>
                      <a:pt x="408727" y="444755"/>
                      <a:pt x="416481" y="450559"/>
                    </a:cubicBezTo>
                    <a:cubicBezTo>
                      <a:pt x="420336" y="453461"/>
                      <a:pt x="421300" y="457089"/>
                      <a:pt x="419372" y="461442"/>
                    </a:cubicBezTo>
                    <a:cubicBezTo>
                      <a:pt x="418409" y="463619"/>
                      <a:pt x="418531" y="465251"/>
                      <a:pt x="419738" y="466339"/>
                    </a:cubicBezTo>
                    <a:lnTo>
                      <a:pt x="425573" y="467724"/>
                    </a:lnTo>
                    <a:lnTo>
                      <a:pt x="431038" y="474502"/>
                    </a:lnTo>
                    <a:cubicBezTo>
                      <a:pt x="431038" y="478855"/>
                      <a:pt x="432511" y="482483"/>
                      <a:pt x="435459" y="485385"/>
                    </a:cubicBezTo>
                    <a:cubicBezTo>
                      <a:pt x="441354" y="491189"/>
                      <a:pt x="444301" y="495542"/>
                      <a:pt x="444301" y="498444"/>
                    </a:cubicBezTo>
                    <a:cubicBezTo>
                      <a:pt x="444301" y="501347"/>
                      <a:pt x="445752" y="505700"/>
                      <a:pt x="448655" y="511504"/>
                    </a:cubicBezTo>
                    <a:cubicBezTo>
                      <a:pt x="451602" y="517898"/>
                      <a:pt x="454550" y="521820"/>
                      <a:pt x="457497" y="523271"/>
                    </a:cubicBezTo>
                    <a:cubicBezTo>
                      <a:pt x="460444" y="524722"/>
                      <a:pt x="463369" y="528350"/>
                      <a:pt x="466271" y="534154"/>
                    </a:cubicBezTo>
                    <a:lnTo>
                      <a:pt x="479399" y="551567"/>
                    </a:lnTo>
                    <a:cubicBezTo>
                      <a:pt x="479399" y="548665"/>
                      <a:pt x="476497" y="538508"/>
                      <a:pt x="470693" y="521095"/>
                    </a:cubicBezTo>
                    <a:cubicBezTo>
                      <a:pt x="470693" y="518147"/>
                      <a:pt x="469967" y="517410"/>
                      <a:pt x="468516" y="518884"/>
                    </a:cubicBezTo>
                    <a:cubicBezTo>
                      <a:pt x="467065" y="520358"/>
                      <a:pt x="464888" y="518125"/>
                      <a:pt x="461986" y="512184"/>
                    </a:cubicBezTo>
                    <a:cubicBezTo>
                      <a:pt x="461986" y="509237"/>
                      <a:pt x="461261" y="507015"/>
                      <a:pt x="459810" y="505518"/>
                    </a:cubicBezTo>
                    <a:cubicBezTo>
                      <a:pt x="458359" y="504022"/>
                      <a:pt x="457633" y="500304"/>
                      <a:pt x="457633" y="494363"/>
                    </a:cubicBezTo>
                    <a:cubicBezTo>
                      <a:pt x="463437" y="494363"/>
                      <a:pt x="466339" y="497333"/>
                      <a:pt x="466339" y="503274"/>
                    </a:cubicBezTo>
                    <a:cubicBezTo>
                      <a:pt x="463437" y="506267"/>
                      <a:pt x="466158" y="512207"/>
                      <a:pt x="474502" y="521095"/>
                    </a:cubicBezTo>
                    <a:lnTo>
                      <a:pt x="474502" y="529801"/>
                    </a:lnTo>
                    <a:lnTo>
                      <a:pt x="478855" y="534154"/>
                    </a:lnTo>
                    <a:cubicBezTo>
                      <a:pt x="478855" y="537057"/>
                      <a:pt x="479581" y="538508"/>
                      <a:pt x="481032" y="538508"/>
                    </a:cubicBezTo>
                    <a:cubicBezTo>
                      <a:pt x="482483" y="538508"/>
                      <a:pt x="483208" y="539959"/>
                      <a:pt x="483208" y="542861"/>
                    </a:cubicBezTo>
                    <a:cubicBezTo>
                      <a:pt x="486110" y="548665"/>
                      <a:pt x="488287" y="552293"/>
                      <a:pt x="489738" y="553744"/>
                    </a:cubicBezTo>
                    <a:cubicBezTo>
                      <a:pt x="491189" y="555195"/>
                      <a:pt x="493366" y="558823"/>
                      <a:pt x="496268" y="564627"/>
                    </a:cubicBezTo>
                    <a:cubicBezTo>
                      <a:pt x="502072" y="570431"/>
                      <a:pt x="504974" y="577687"/>
                      <a:pt x="504974" y="586393"/>
                    </a:cubicBezTo>
                    <a:cubicBezTo>
                      <a:pt x="510779" y="598002"/>
                      <a:pt x="515132" y="608159"/>
                      <a:pt x="518034" y="616866"/>
                    </a:cubicBezTo>
                    <a:cubicBezTo>
                      <a:pt x="520936" y="625572"/>
                      <a:pt x="523838" y="634279"/>
                      <a:pt x="526740" y="642985"/>
                    </a:cubicBezTo>
                    <a:lnTo>
                      <a:pt x="526740" y="647338"/>
                    </a:lnTo>
                    <a:lnTo>
                      <a:pt x="526740" y="651691"/>
                    </a:lnTo>
                    <a:cubicBezTo>
                      <a:pt x="526740" y="654594"/>
                      <a:pt x="525289" y="656045"/>
                      <a:pt x="522387" y="656045"/>
                    </a:cubicBezTo>
                    <a:cubicBezTo>
                      <a:pt x="519485" y="656045"/>
                      <a:pt x="519485" y="657496"/>
                      <a:pt x="522387" y="660398"/>
                    </a:cubicBezTo>
                    <a:cubicBezTo>
                      <a:pt x="522387" y="666202"/>
                      <a:pt x="520936" y="669104"/>
                      <a:pt x="518034" y="669104"/>
                    </a:cubicBezTo>
                    <a:cubicBezTo>
                      <a:pt x="515132" y="669104"/>
                      <a:pt x="514406" y="670555"/>
                      <a:pt x="515857" y="673458"/>
                    </a:cubicBezTo>
                    <a:cubicBezTo>
                      <a:pt x="517308" y="676360"/>
                      <a:pt x="519485" y="677811"/>
                      <a:pt x="522387" y="677811"/>
                    </a:cubicBezTo>
                    <a:cubicBezTo>
                      <a:pt x="516583" y="683615"/>
                      <a:pt x="515857" y="688694"/>
                      <a:pt x="520211" y="693047"/>
                    </a:cubicBezTo>
                    <a:cubicBezTo>
                      <a:pt x="524564" y="697400"/>
                      <a:pt x="526740" y="702479"/>
                      <a:pt x="526740" y="708283"/>
                    </a:cubicBezTo>
                    <a:cubicBezTo>
                      <a:pt x="518034" y="708283"/>
                      <a:pt x="510779" y="698126"/>
                      <a:pt x="504974" y="677811"/>
                    </a:cubicBezTo>
                    <a:cubicBezTo>
                      <a:pt x="504974" y="680713"/>
                      <a:pt x="502072" y="673458"/>
                      <a:pt x="496268" y="656045"/>
                    </a:cubicBezTo>
                    <a:lnTo>
                      <a:pt x="491915" y="651691"/>
                    </a:lnTo>
                    <a:cubicBezTo>
                      <a:pt x="489012" y="651691"/>
                      <a:pt x="488287" y="652417"/>
                      <a:pt x="489738" y="653868"/>
                    </a:cubicBezTo>
                    <a:cubicBezTo>
                      <a:pt x="491189" y="655319"/>
                      <a:pt x="490464" y="656045"/>
                      <a:pt x="487562" y="656045"/>
                    </a:cubicBezTo>
                    <a:cubicBezTo>
                      <a:pt x="490464" y="647338"/>
                      <a:pt x="491189" y="644436"/>
                      <a:pt x="489738" y="647338"/>
                    </a:cubicBezTo>
                    <a:cubicBezTo>
                      <a:pt x="488287" y="650240"/>
                      <a:pt x="484659" y="651691"/>
                      <a:pt x="478855" y="651691"/>
                    </a:cubicBezTo>
                    <a:lnTo>
                      <a:pt x="482855" y="659690"/>
                    </a:lnTo>
                    <a:lnTo>
                      <a:pt x="483208" y="659514"/>
                    </a:lnTo>
                    <a:lnTo>
                      <a:pt x="483208" y="660398"/>
                    </a:lnTo>
                    <a:lnTo>
                      <a:pt x="483208" y="663867"/>
                    </a:lnTo>
                    <a:lnTo>
                      <a:pt x="481474" y="661265"/>
                    </a:lnTo>
                    <a:lnTo>
                      <a:pt x="474502" y="664751"/>
                    </a:lnTo>
                    <a:lnTo>
                      <a:pt x="474502" y="669104"/>
                    </a:lnTo>
                    <a:cubicBezTo>
                      <a:pt x="477404" y="674909"/>
                      <a:pt x="478129" y="677085"/>
                      <a:pt x="476679" y="675634"/>
                    </a:cubicBezTo>
                    <a:cubicBezTo>
                      <a:pt x="475227" y="674183"/>
                      <a:pt x="474502" y="674909"/>
                      <a:pt x="474502" y="677811"/>
                    </a:cubicBezTo>
                    <a:cubicBezTo>
                      <a:pt x="474502" y="680713"/>
                      <a:pt x="475227" y="682890"/>
                      <a:pt x="476679" y="684341"/>
                    </a:cubicBezTo>
                    <a:cubicBezTo>
                      <a:pt x="478129" y="685792"/>
                      <a:pt x="478855" y="687968"/>
                      <a:pt x="478855" y="690870"/>
                    </a:cubicBezTo>
                    <a:cubicBezTo>
                      <a:pt x="470149" y="690870"/>
                      <a:pt x="465795" y="682164"/>
                      <a:pt x="465795" y="664751"/>
                    </a:cubicBezTo>
                    <a:lnTo>
                      <a:pt x="454912" y="664751"/>
                    </a:lnTo>
                    <a:cubicBezTo>
                      <a:pt x="456726" y="666202"/>
                      <a:pt x="457633" y="667290"/>
                      <a:pt x="457633" y="668016"/>
                    </a:cubicBezTo>
                    <a:lnTo>
                      <a:pt x="457099" y="668230"/>
                    </a:lnTo>
                    <a:lnTo>
                      <a:pt x="454912" y="669104"/>
                    </a:lnTo>
                    <a:lnTo>
                      <a:pt x="449471" y="669104"/>
                    </a:lnTo>
                    <a:lnTo>
                      <a:pt x="454912" y="673458"/>
                    </a:lnTo>
                    <a:cubicBezTo>
                      <a:pt x="447657" y="679262"/>
                      <a:pt x="449471" y="685066"/>
                      <a:pt x="460354" y="690870"/>
                    </a:cubicBezTo>
                    <a:cubicBezTo>
                      <a:pt x="449471" y="690870"/>
                      <a:pt x="444029" y="685066"/>
                      <a:pt x="444029" y="673458"/>
                    </a:cubicBezTo>
                    <a:cubicBezTo>
                      <a:pt x="441309" y="664751"/>
                      <a:pt x="437205" y="657496"/>
                      <a:pt x="431718" y="651691"/>
                    </a:cubicBezTo>
                    <a:lnTo>
                      <a:pt x="427569" y="647338"/>
                    </a:lnTo>
                    <a:cubicBezTo>
                      <a:pt x="424848" y="644436"/>
                      <a:pt x="423488" y="640083"/>
                      <a:pt x="423488" y="634279"/>
                    </a:cubicBezTo>
                    <a:cubicBezTo>
                      <a:pt x="423488" y="631376"/>
                      <a:pt x="422104" y="629925"/>
                      <a:pt x="419338" y="629925"/>
                    </a:cubicBezTo>
                    <a:lnTo>
                      <a:pt x="411108" y="599453"/>
                    </a:lnTo>
                    <a:cubicBezTo>
                      <a:pt x="408387" y="584942"/>
                      <a:pt x="405655" y="571882"/>
                      <a:pt x="402912" y="560274"/>
                    </a:cubicBezTo>
                    <a:cubicBezTo>
                      <a:pt x="400168" y="548665"/>
                      <a:pt x="397436" y="539959"/>
                      <a:pt x="394715" y="534154"/>
                    </a:cubicBezTo>
                    <a:lnTo>
                      <a:pt x="382336" y="507763"/>
                    </a:lnTo>
                    <a:lnTo>
                      <a:pt x="370025" y="481031"/>
                    </a:lnTo>
                    <a:cubicBezTo>
                      <a:pt x="360547" y="486836"/>
                      <a:pt x="351058" y="495542"/>
                      <a:pt x="341558" y="507151"/>
                    </a:cubicBezTo>
                    <a:cubicBezTo>
                      <a:pt x="332058" y="518759"/>
                      <a:pt x="324134" y="528917"/>
                      <a:pt x="317786" y="537623"/>
                    </a:cubicBezTo>
                    <a:cubicBezTo>
                      <a:pt x="311981" y="543428"/>
                      <a:pt x="308354" y="547781"/>
                      <a:pt x="306903" y="550683"/>
                    </a:cubicBezTo>
                    <a:lnTo>
                      <a:pt x="296020" y="559389"/>
                    </a:lnTo>
                    <a:lnTo>
                      <a:pt x="300373" y="555036"/>
                    </a:lnTo>
                    <a:cubicBezTo>
                      <a:pt x="300373" y="552134"/>
                      <a:pt x="303275" y="547781"/>
                      <a:pt x="309079" y="541977"/>
                    </a:cubicBezTo>
                    <a:cubicBezTo>
                      <a:pt x="314884" y="536172"/>
                      <a:pt x="316335" y="531819"/>
                      <a:pt x="313433" y="528917"/>
                    </a:cubicBezTo>
                    <a:lnTo>
                      <a:pt x="309079" y="533270"/>
                    </a:lnTo>
                    <a:cubicBezTo>
                      <a:pt x="309079" y="536172"/>
                      <a:pt x="307628" y="539074"/>
                      <a:pt x="304726" y="541977"/>
                    </a:cubicBezTo>
                    <a:lnTo>
                      <a:pt x="300373" y="541977"/>
                    </a:lnTo>
                    <a:lnTo>
                      <a:pt x="304726" y="533270"/>
                    </a:lnTo>
                    <a:cubicBezTo>
                      <a:pt x="309079" y="528917"/>
                      <a:pt x="312344" y="524926"/>
                      <a:pt x="314521" y="521299"/>
                    </a:cubicBezTo>
                    <a:lnTo>
                      <a:pt x="316640" y="514941"/>
                    </a:lnTo>
                    <a:lnTo>
                      <a:pt x="313433" y="515857"/>
                    </a:lnTo>
                    <a:cubicBezTo>
                      <a:pt x="313433" y="512955"/>
                      <a:pt x="314158" y="511504"/>
                      <a:pt x="315609" y="511504"/>
                    </a:cubicBezTo>
                    <a:cubicBezTo>
                      <a:pt x="317060" y="511504"/>
                      <a:pt x="317786" y="510053"/>
                      <a:pt x="317786" y="507151"/>
                    </a:cubicBezTo>
                    <a:lnTo>
                      <a:pt x="319092" y="509763"/>
                    </a:lnTo>
                    <a:lnTo>
                      <a:pt x="330845" y="494091"/>
                    </a:lnTo>
                    <a:cubicBezTo>
                      <a:pt x="333748" y="488287"/>
                      <a:pt x="335924" y="484659"/>
                      <a:pt x="337375" y="483208"/>
                    </a:cubicBezTo>
                    <a:cubicBezTo>
                      <a:pt x="338826" y="481757"/>
                      <a:pt x="341003" y="478129"/>
                      <a:pt x="343905" y="472325"/>
                    </a:cubicBezTo>
                    <a:lnTo>
                      <a:pt x="356965" y="459265"/>
                    </a:lnTo>
                    <a:cubicBezTo>
                      <a:pt x="362769" y="453461"/>
                      <a:pt x="364220" y="449108"/>
                      <a:pt x="361318" y="446206"/>
                    </a:cubicBezTo>
                    <a:cubicBezTo>
                      <a:pt x="358416" y="443304"/>
                      <a:pt x="355514" y="438950"/>
                      <a:pt x="352612" y="433146"/>
                    </a:cubicBezTo>
                    <a:lnTo>
                      <a:pt x="339552" y="411380"/>
                    </a:lnTo>
                    <a:cubicBezTo>
                      <a:pt x="330845" y="402673"/>
                      <a:pt x="326492" y="395418"/>
                      <a:pt x="326492" y="389614"/>
                    </a:cubicBezTo>
                    <a:cubicBezTo>
                      <a:pt x="332297" y="392516"/>
                      <a:pt x="335924" y="396144"/>
                      <a:pt x="337375" y="400497"/>
                    </a:cubicBezTo>
                    <a:lnTo>
                      <a:pt x="339887" y="404683"/>
                    </a:lnTo>
                    <a:lnTo>
                      <a:pt x="339552" y="402673"/>
                    </a:lnTo>
                    <a:cubicBezTo>
                      <a:pt x="345356" y="405576"/>
                      <a:pt x="348258" y="409203"/>
                      <a:pt x="348258" y="413557"/>
                    </a:cubicBezTo>
                    <a:cubicBezTo>
                      <a:pt x="348258" y="417910"/>
                      <a:pt x="349709" y="421537"/>
                      <a:pt x="352612" y="424440"/>
                    </a:cubicBezTo>
                    <a:cubicBezTo>
                      <a:pt x="355242" y="418635"/>
                      <a:pt x="353722" y="412831"/>
                      <a:pt x="348054" y="407027"/>
                    </a:cubicBezTo>
                    <a:cubicBezTo>
                      <a:pt x="342386" y="401222"/>
                      <a:pt x="338101" y="395418"/>
                      <a:pt x="335199" y="389614"/>
                    </a:cubicBezTo>
                    <a:cubicBezTo>
                      <a:pt x="332297" y="380907"/>
                      <a:pt x="325041" y="370750"/>
                      <a:pt x="313433" y="359141"/>
                    </a:cubicBezTo>
                    <a:cubicBezTo>
                      <a:pt x="307628" y="359141"/>
                      <a:pt x="304726" y="356239"/>
                      <a:pt x="304726" y="350435"/>
                    </a:cubicBezTo>
                    <a:cubicBezTo>
                      <a:pt x="301824" y="350435"/>
                      <a:pt x="300373" y="349709"/>
                      <a:pt x="300373" y="348258"/>
                    </a:cubicBezTo>
                    <a:cubicBezTo>
                      <a:pt x="300373" y="346807"/>
                      <a:pt x="298922" y="346082"/>
                      <a:pt x="296020" y="346082"/>
                    </a:cubicBezTo>
                    <a:lnTo>
                      <a:pt x="282960" y="337375"/>
                    </a:lnTo>
                    <a:lnTo>
                      <a:pt x="278607" y="337375"/>
                    </a:lnTo>
                    <a:cubicBezTo>
                      <a:pt x="278607" y="334473"/>
                      <a:pt x="280058" y="333022"/>
                      <a:pt x="282960" y="333022"/>
                    </a:cubicBezTo>
                    <a:lnTo>
                      <a:pt x="291667" y="341728"/>
                    </a:lnTo>
                    <a:cubicBezTo>
                      <a:pt x="300373" y="341728"/>
                      <a:pt x="306177" y="343179"/>
                      <a:pt x="309079" y="346082"/>
                    </a:cubicBezTo>
                    <a:cubicBezTo>
                      <a:pt x="317786" y="348984"/>
                      <a:pt x="327943" y="356239"/>
                      <a:pt x="339552" y="367848"/>
                    </a:cubicBezTo>
                    <a:lnTo>
                      <a:pt x="348258" y="376554"/>
                    </a:lnTo>
                    <a:lnTo>
                      <a:pt x="352612" y="376554"/>
                    </a:lnTo>
                    <a:lnTo>
                      <a:pt x="360434" y="385261"/>
                    </a:lnTo>
                    <a:cubicBezTo>
                      <a:pt x="363064" y="388163"/>
                      <a:pt x="365683" y="393241"/>
                      <a:pt x="368290" y="400497"/>
                    </a:cubicBezTo>
                    <a:cubicBezTo>
                      <a:pt x="370897" y="407752"/>
                      <a:pt x="373516" y="411380"/>
                      <a:pt x="376146" y="411380"/>
                    </a:cubicBezTo>
                    <a:cubicBezTo>
                      <a:pt x="376146" y="405576"/>
                      <a:pt x="374831" y="401222"/>
                      <a:pt x="372201" y="398320"/>
                    </a:cubicBezTo>
                    <a:cubicBezTo>
                      <a:pt x="369571" y="395418"/>
                      <a:pt x="368256" y="392516"/>
                      <a:pt x="368256" y="389614"/>
                    </a:cubicBezTo>
                    <a:lnTo>
                      <a:pt x="356557" y="372201"/>
                    </a:lnTo>
                    <a:cubicBezTo>
                      <a:pt x="361771" y="372201"/>
                      <a:pt x="365683" y="375829"/>
                      <a:pt x="368290" y="383084"/>
                    </a:cubicBezTo>
                    <a:cubicBezTo>
                      <a:pt x="370897" y="390339"/>
                      <a:pt x="373516" y="395418"/>
                      <a:pt x="376146" y="398320"/>
                    </a:cubicBezTo>
                    <a:lnTo>
                      <a:pt x="387846" y="411380"/>
                    </a:lnTo>
                    <a:cubicBezTo>
                      <a:pt x="390475" y="411380"/>
                      <a:pt x="391791" y="408478"/>
                      <a:pt x="391791" y="402673"/>
                    </a:cubicBezTo>
                    <a:cubicBezTo>
                      <a:pt x="394693" y="391065"/>
                      <a:pt x="403399" y="382358"/>
                      <a:pt x="417910" y="376554"/>
                    </a:cubicBezTo>
                    <a:lnTo>
                      <a:pt x="426616" y="359141"/>
                    </a:lnTo>
                    <a:lnTo>
                      <a:pt x="439676" y="346082"/>
                    </a:lnTo>
                    <a:cubicBezTo>
                      <a:pt x="445480" y="340277"/>
                      <a:pt x="451285" y="330120"/>
                      <a:pt x="457089" y="315609"/>
                    </a:cubicBezTo>
                    <a:lnTo>
                      <a:pt x="465795" y="306903"/>
                    </a:lnTo>
                    <a:cubicBezTo>
                      <a:pt x="465795" y="304000"/>
                      <a:pt x="466521" y="301098"/>
                      <a:pt x="467972" y="298196"/>
                    </a:cubicBezTo>
                    <a:cubicBezTo>
                      <a:pt x="469423" y="295294"/>
                      <a:pt x="470149" y="292392"/>
                      <a:pt x="470149" y="289490"/>
                    </a:cubicBezTo>
                    <a:cubicBezTo>
                      <a:pt x="481757" y="277881"/>
                      <a:pt x="489012" y="267723"/>
                      <a:pt x="491915" y="259017"/>
                    </a:cubicBezTo>
                    <a:cubicBezTo>
                      <a:pt x="497719" y="244506"/>
                      <a:pt x="497719" y="234349"/>
                      <a:pt x="491915" y="228545"/>
                    </a:cubicBezTo>
                    <a:cubicBezTo>
                      <a:pt x="494817" y="228545"/>
                      <a:pt x="496268" y="225642"/>
                      <a:pt x="496268" y="219838"/>
                    </a:cubicBezTo>
                    <a:close/>
                    <a:moveTo>
                      <a:pt x="65299" y="128420"/>
                    </a:moveTo>
                    <a:cubicBezTo>
                      <a:pt x="76907" y="128420"/>
                      <a:pt x="84163" y="129871"/>
                      <a:pt x="87065" y="132774"/>
                    </a:cubicBezTo>
                    <a:cubicBezTo>
                      <a:pt x="92869" y="138578"/>
                      <a:pt x="98674" y="142206"/>
                      <a:pt x="104478" y="143657"/>
                    </a:cubicBezTo>
                    <a:cubicBezTo>
                      <a:pt x="110282" y="145108"/>
                      <a:pt x="116086" y="148735"/>
                      <a:pt x="121891" y="154540"/>
                    </a:cubicBezTo>
                    <a:cubicBezTo>
                      <a:pt x="130597" y="157442"/>
                      <a:pt x="137853" y="160344"/>
                      <a:pt x="143657" y="163246"/>
                    </a:cubicBezTo>
                    <a:cubicBezTo>
                      <a:pt x="149461" y="166148"/>
                      <a:pt x="155266" y="169050"/>
                      <a:pt x="161070" y="171953"/>
                    </a:cubicBezTo>
                    <a:cubicBezTo>
                      <a:pt x="166874" y="177757"/>
                      <a:pt x="171953" y="182836"/>
                      <a:pt x="176306" y="187189"/>
                    </a:cubicBezTo>
                    <a:cubicBezTo>
                      <a:pt x="180659" y="191542"/>
                      <a:pt x="185738" y="195170"/>
                      <a:pt x="191542" y="198072"/>
                    </a:cubicBezTo>
                    <a:lnTo>
                      <a:pt x="204602" y="206778"/>
                    </a:lnTo>
                    <a:lnTo>
                      <a:pt x="208955" y="211132"/>
                    </a:lnTo>
                    <a:cubicBezTo>
                      <a:pt x="214759" y="211132"/>
                      <a:pt x="216936" y="210406"/>
                      <a:pt x="215485" y="208955"/>
                    </a:cubicBezTo>
                    <a:cubicBezTo>
                      <a:pt x="214034" y="207504"/>
                      <a:pt x="216211" y="208229"/>
                      <a:pt x="222015" y="211132"/>
                    </a:cubicBezTo>
                    <a:lnTo>
                      <a:pt x="235075" y="228545"/>
                    </a:lnTo>
                    <a:cubicBezTo>
                      <a:pt x="246683" y="228545"/>
                      <a:pt x="249585" y="231447"/>
                      <a:pt x="243781" y="237251"/>
                    </a:cubicBezTo>
                    <a:cubicBezTo>
                      <a:pt x="246683" y="243055"/>
                      <a:pt x="248860" y="245957"/>
                      <a:pt x="250311" y="245957"/>
                    </a:cubicBezTo>
                    <a:cubicBezTo>
                      <a:pt x="251762" y="245957"/>
                      <a:pt x="253939" y="247408"/>
                      <a:pt x="256841" y="250311"/>
                    </a:cubicBezTo>
                    <a:cubicBezTo>
                      <a:pt x="256841" y="256115"/>
                      <a:pt x="258292" y="259017"/>
                      <a:pt x="261194" y="259017"/>
                    </a:cubicBezTo>
                    <a:cubicBezTo>
                      <a:pt x="264096" y="264821"/>
                      <a:pt x="265547" y="267723"/>
                      <a:pt x="265547" y="267723"/>
                    </a:cubicBezTo>
                    <a:cubicBezTo>
                      <a:pt x="271352" y="273528"/>
                      <a:pt x="274254" y="277881"/>
                      <a:pt x="274254" y="280783"/>
                    </a:cubicBezTo>
                    <a:cubicBezTo>
                      <a:pt x="268449" y="298196"/>
                      <a:pt x="265547" y="306903"/>
                      <a:pt x="265547" y="306903"/>
                    </a:cubicBezTo>
                    <a:lnTo>
                      <a:pt x="265547" y="319962"/>
                    </a:lnTo>
                    <a:cubicBezTo>
                      <a:pt x="265547" y="322864"/>
                      <a:pt x="264822" y="323590"/>
                      <a:pt x="263370" y="322139"/>
                    </a:cubicBezTo>
                    <a:cubicBezTo>
                      <a:pt x="261919" y="320688"/>
                      <a:pt x="261194" y="321413"/>
                      <a:pt x="261194" y="324315"/>
                    </a:cubicBezTo>
                    <a:cubicBezTo>
                      <a:pt x="264096" y="327218"/>
                      <a:pt x="264096" y="328669"/>
                      <a:pt x="261194" y="328669"/>
                    </a:cubicBezTo>
                    <a:cubicBezTo>
                      <a:pt x="264096" y="331571"/>
                      <a:pt x="264096" y="333022"/>
                      <a:pt x="261194" y="333022"/>
                    </a:cubicBezTo>
                    <a:cubicBezTo>
                      <a:pt x="264096" y="338826"/>
                      <a:pt x="265547" y="341728"/>
                      <a:pt x="265547" y="341728"/>
                    </a:cubicBezTo>
                    <a:cubicBezTo>
                      <a:pt x="265547" y="347533"/>
                      <a:pt x="264096" y="350435"/>
                      <a:pt x="261194" y="350435"/>
                    </a:cubicBezTo>
                    <a:cubicBezTo>
                      <a:pt x="258292" y="350435"/>
                      <a:pt x="258292" y="353337"/>
                      <a:pt x="261194" y="359141"/>
                    </a:cubicBezTo>
                    <a:cubicBezTo>
                      <a:pt x="264096" y="353337"/>
                      <a:pt x="265547" y="350435"/>
                      <a:pt x="265547" y="350435"/>
                    </a:cubicBezTo>
                    <a:lnTo>
                      <a:pt x="265547" y="389614"/>
                    </a:lnTo>
                    <a:lnTo>
                      <a:pt x="265547" y="411380"/>
                    </a:lnTo>
                    <a:lnTo>
                      <a:pt x="260699" y="418305"/>
                    </a:lnTo>
                    <a:lnTo>
                      <a:pt x="261194" y="411380"/>
                    </a:lnTo>
                    <a:cubicBezTo>
                      <a:pt x="258292" y="411380"/>
                      <a:pt x="256115" y="412831"/>
                      <a:pt x="254664" y="415733"/>
                    </a:cubicBezTo>
                    <a:cubicBezTo>
                      <a:pt x="253213" y="418635"/>
                      <a:pt x="253939" y="420086"/>
                      <a:pt x="256841" y="420086"/>
                    </a:cubicBezTo>
                    <a:cubicBezTo>
                      <a:pt x="256841" y="422989"/>
                      <a:pt x="255390" y="425891"/>
                      <a:pt x="252488" y="428793"/>
                    </a:cubicBezTo>
                    <a:cubicBezTo>
                      <a:pt x="249585" y="431695"/>
                      <a:pt x="249585" y="434597"/>
                      <a:pt x="252488" y="437499"/>
                    </a:cubicBezTo>
                    <a:cubicBezTo>
                      <a:pt x="255390" y="434597"/>
                      <a:pt x="256841" y="433872"/>
                      <a:pt x="256841" y="435323"/>
                    </a:cubicBezTo>
                    <a:cubicBezTo>
                      <a:pt x="256841" y="436774"/>
                      <a:pt x="255390" y="438950"/>
                      <a:pt x="252488" y="441852"/>
                    </a:cubicBezTo>
                    <a:cubicBezTo>
                      <a:pt x="258292" y="444755"/>
                      <a:pt x="259743" y="447657"/>
                      <a:pt x="256841" y="450559"/>
                    </a:cubicBezTo>
                    <a:cubicBezTo>
                      <a:pt x="253939" y="453461"/>
                      <a:pt x="252488" y="456363"/>
                      <a:pt x="252488" y="459265"/>
                    </a:cubicBezTo>
                    <a:lnTo>
                      <a:pt x="251835" y="463836"/>
                    </a:lnTo>
                    <a:lnTo>
                      <a:pt x="252488" y="463619"/>
                    </a:lnTo>
                    <a:lnTo>
                      <a:pt x="251762" y="464344"/>
                    </a:lnTo>
                    <a:lnTo>
                      <a:pt x="250311" y="474502"/>
                    </a:lnTo>
                    <a:cubicBezTo>
                      <a:pt x="248860" y="478855"/>
                      <a:pt x="248134" y="483934"/>
                      <a:pt x="248134" y="489738"/>
                    </a:cubicBezTo>
                    <a:cubicBezTo>
                      <a:pt x="245232" y="495542"/>
                      <a:pt x="243781" y="502798"/>
                      <a:pt x="243781" y="511504"/>
                    </a:cubicBezTo>
                    <a:cubicBezTo>
                      <a:pt x="243781" y="520210"/>
                      <a:pt x="240879" y="527466"/>
                      <a:pt x="235075" y="533270"/>
                    </a:cubicBezTo>
                    <a:cubicBezTo>
                      <a:pt x="235075" y="530368"/>
                      <a:pt x="235800" y="527466"/>
                      <a:pt x="237251" y="524564"/>
                    </a:cubicBezTo>
                    <a:cubicBezTo>
                      <a:pt x="238702" y="521662"/>
                      <a:pt x="239428" y="518759"/>
                      <a:pt x="239428" y="515857"/>
                    </a:cubicBezTo>
                    <a:cubicBezTo>
                      <a:pt x="242330" y="512955"/>
                      <a:pt x="243781" y="505700"/>
                      <a:pt x="243781" y="494091"/>
                    </a:cubicBezTo>
                    <a:lnTo>
                      <a:pt x="248134" y="467972"/>
                    </a:lnTo>
                    <a:lnTo>
                      <a:pt x="247590" y="467700"/>
                    </a:lnTo>
                    <a:cubicBezTo>
                      <a:pt x="246502" y="469332"/>
                      <a:pt x="243781" y="476678"/>
                      <a:pt x="239428" y="489738"/>
                    </a:cubicBezTo>
                    <a:cubicBezTo>
                      <a:pt x="239428" y="492640"/>
                      <a:pt x="236526" y="502798"/>
                      <a:pt x="230721" y="520210"/>
                    </a:cubicBezTo>
                    <a:cubicBezTo>
                      <a:pt x="230721" y="531819"/>
                      <a:pt x="229270" y="539074"/>
                      <a:pt x="226368" y="541977"/>
                    </a:cubicBezTo>
                    <a:cubicBezTo>
                      <a:pt x="223466" y="544879"/>
                      <a:pt x="222015" y="549232"/>
                      <a:pt x="222015" y="555036"/>
                    </a:cubicBezTo>
                    <a:cubicBezTo>
                      <a:pt x="219113" y="557938"/>
                      <a:pt x="218387" y="560115"/>
                      <a:pt x="219838" y="561566"/>
                    </a:cubicBezTo>
                    <a:cubicBezTo>
                      <a:pt x="221289" y="563017"/>
                      <a:pt x="220564" y="565194"/>
                      <a:pt x="217662" y="568096"/>
                    </a:cubicBezTo>
                    <a:lnTo>
                      <a:pt x="213308" y="581156"/>
                    </a:lnTo>
                    <a:cubicBezTo>
                      <a:pt x="207504" y="581156"/>
                      <a:pt x="204602" y="582607"/>
                      <a:pt x="204602" y="585509"/>
                    </a:cubicBezTo>
                    <a:lnTo>
                      <a:pt x="204602" y="594215"/>
                    </a:lnTo>
                    <a:lnTo>
                      <a:pt x="195895" y="598569"/>
                    </a:lnTo>
                    <a:cubicBezTo>
                      <a:pt x="195895" y="592764"/>
                      <a:pt x="197347" y="587685"/>
                      <a:pt x="200249" y="583332"/>
                    </a:cubicBezTo>
                    <a:cubicBezTo>
                      <a:pt x="203151" y="578979"/>
                      <a:pt x="204602" y="573900"/>
                      <a:pt x="204602" y="568096"/>
                    </a:cubicBezTo>
                    <a:cubicBezTo>
                      <a:pt x="210406" y="565194"/>
                      <a:pt x="213308" y="557938"/>
                      <a:pt x="213308" y="546330"/>
                    </a:cubicBezTo>
                    <a:lnTo>
                      <a:pt x="200249" y="563743"/>
                    </a:lnTo>
                    <a:cubicBezTo>
                      <a:pt x="203151" y="569547"/>
                      <a:pt x="201700" y="575351"/>
                      <a:pt x="195895" y="581156"/>
                    </a:cubicBezTo>
                    <a:lnTo>
                      <a:pt x="195895" y="589862"/>
                    </a:lnTo>
                    <a:cubicBezTo>
                      <a:pt x="192993" y="589862"/>
                      <a:pt x="190091" y="591313"/>
                      <a:pt x="187189" y="594215"/>
                    </a:cubicBezTo>
                    <a:cubicBezTo>
                      <a:pt x="187189" y="597117"/>
                      <a:pt x="186464" y="599294"/>
                      <a:pt x="185013" y="600745"/>
                    </a:cubicBezTo>
                    <a:cubicBezTo>
                      <a:pt x="183561" y="602196"/>
                      <a:pt x="182836" y="605824"/>
                      <a:pt x="182836" y="611628"/>
                    </a:cubicBezTo>
                    <a:cubicBezTo>
                      <a:pt x="182836" y="617432"/>
                      <a:pt x="178369" y="624688"/>
                      <a:pt x="169436" y="633394"/>
                    </a:cubicBezTo>
                    <a:cubicBezTo>
                      <a:pt x="169436" y="630492"/>
                      <a:pt x="167940" y="629041"/>
                      <a:pt x="164947" y="629041"/>
                    </a:cubicBezTo>
                    <a:cubicBezTo>
                      <a:pt x="164947" y="631943"/>
                      <a:pt x="163451" y="634845"/>
                      <a:pt x="160458" y="637748"/>
                    </a:cubicBezTo>
                    <a:lnTo>
                      <a:pt x="151547" y="655160"/>
                    </a:lnTo>
                    <a:cubicBezTo>
                      <a:pt x="151547" y="652258"/>
                      <a:pt x="148554" y="660602"/>
                      <a:pt x="142569" y="680191"/>
                    </a:cubicBezTo>
                    <a:cubicBezTo>
                      <a:pt x="139667" y="683094"/>
                      <a:pt x="136764" y="684545"/>
                      <a:pt x="133862" y="684545"/>
                    </a:cubicBezTo>
                    <a:cubicBezTo>
                      <a:pt x="135313" y="684545"/>
                      <a:pt x="135313" y="685633"/>
                      <a:pt x="133862" y="687810"/>
                    </a:cubicBezTo>
                    <a:lnTo>
                      <a:pt x="125825" y="696851"/>
                    </a:lnTo>
                    <a:lnTo>
                      <a:pt x="125700" y="697604"/>
                    </a:lnTo>
                    <a:cubicBezTo>
                      <a:pt x="125337" y="698330"/>
                      <a:pt x="124793" y="698693"/>
                      <a:pt x="124067" y="698693"/>
                    </a:cubicBezTo>
                    <a:lnTo>
                      <a:pt x="125156" y="696516"/>
                    </a:lnTo>
                    <a:cubicBezTo>
                      <a:pt x="125881" y="695065"/>
                      <a:pt x="126244" y="694339"/>
                      <a:pt x="126244" y="694339"/>
                    </a:cubicBezTo>
                    <a:lnTo>
                      <a:pt x="126238" y="694373"/>
                    </a:lnTo>
                    <a:lnTo>
                      <a:pt x="128965" y="686237"/>
                    </a:lnTo>
                    <a:cubicBezTo>
                      <a:pt x="132230" y="676493"/>
                      <a:pt x="133862" y="671621"/>
                      <a:pt x="133862" y="671621"/>
                    </a:cubicBezTo>
                    <a:lnTo>
                      <a:pt x="146378" y="645910"/>
                    </a:lnTo>
                    <a:cubicBezTo>
                      <a:pt x="152182" y="640106"/>
                      <a:pt x="150912" y="635752"/>
                      <a:pt x="142569" y="632850"/>
                    </a:cubicBezTo>
                    <a:lnTo>
                      <a:pt x="134950" y="641557"/>
                    </a:lnTo>
                    <a:cubicBezTo>
                      <a:pt x="134950" y="647270"/>
                      <a:pt x="133499" y="650127"/>
                      <a:pt x="130597" y="650127"/>
                    </a:cubicBezTo>
                    <a:cubicBezTo>
                      <a:pt x="136402" y="652938"/>
                      <a:pt x="136402" y="654344"/>
                      <a:pt x="130597" y="654344"/>
                    </a:cubicBezTo>
                    <a:cubicBezTo>
                      <a:pt x="124793" y="654344"/>
                      <a:pt x="123342" y="657156"/>
                      <a:pt x="126244" y="662779"/>
                    </a:cubicBezTo>
                    <a:lnTo>
                      <a:pt x="121891" y="662779"/>
                    </a:lnTo>
                    <a:cubicBezTo>
                      <a:pt x="124793" y="659967"/>
                      <a:pt x="124793" y="658561"/>
                      <a:pt x="121891" y="658561"/>
                    </a:cubicBezTo>
                    <a:cubicBezTo>
                      <a:pt x="118989" y="658561"/>
                      <a:pt x="117538" y="659967"/>
                      <a:pt x="117538" y="662779"/>
                    </a:cubicBezTo>
                    <a:cubicBezTo>
                      <a:pt x="117538" y="668401"/>
                      <a:pt x="116086" y="671213"/>
                      <a:pt x="113184" y="671213"/>
                    </a:cubicBezTo>
                    <a:cubicBezTo>
                      <a:pt x="113184" y="676790"/>
                      <a:pt x="111733" y="680985"/>
                      <a:pt x="108831" y="683796"/>
                    </a:cubicBezTo>
                    <a:cubicBezTo>
                      <a:pt x="100125" y="692231"/>
                      <a:pt x="97222" y="696448"/>
                      <a:pt x="100125" y="696448"/>
                    </a:cubicBezTo>
                    <a:cubicBezTo>
                      <a:pt x="97222" y="699259"/>
                      <a:pt x="95771" y="702071"/>
                      <a:pt x="95771" y="704882"/>
                    </a:cubicBezTo>
                    <a:lnTo>
                      <a:pt x="95771" y="709100"/>
                    </a:lnTo>
                    <a:cubicBezTo>
                      <a:pt x="87065" y="717534"/>
                      <a:pt x="82712" y="720345"/>
                      <a:pt x="82712" y="717534"/>
                    </a:cubicBezTo>
                    <a:cubicBezTo>
                      <a:pt x="79810" y="723157"/>
                      <a:pt x="78358" y="725968"/>
                      <a:pt x="78358" y="725968"/>
                    </a:cubicBezTo>
                    <a:lnTo>
                      <a:pt x="82712" y="730185"/>
                    </a:lnTo>
                    <a:cubicBezTo>
                      <a:pt x="76907" y="730185"/>
                      <a:pt x="74005" y="731569"/>
                      <a:pt x="74005" y="734335"/>
                    </a:cubicBezTo>
                    <a:lnTo>
                      <a:pt x="74005" y="738552"/>
                    </a:lnTo>
                    <a:lnTo>
                      <a:pt x="69652" y="738552"/>
                    </a:lnTo>
                    <a:cubicBezTo>
                      <a:pt x="72554" y="741363"/>
                      <a:pt x="71103" y="742769"/>
                      <a:pt x="65299" y="742769"/>
                    </a:cubicBezTo>
                    <a:lnTo>
                      <a:pt x="64972" y="743639"/>
                    </a:lnTo>
                    <a:lnTo>
                      <a:pt x="65843" y="741047"/>
                    </a:lnTo>
                    <a:cubicBezTo>
                      <a:pt x="66931" y="737808"/>
                      <a:pt x="68201" y="734029"/>
                      <a:pt x="69652" y="729709"/>
                    </a:cubicBezTo>
                    <a:cubicBezTo>
                      <a:pt x="72554" y="723950"/>
                      <a:pt x="74005" y="721071"/>
                      <a:pt x="74005" y="721071"/>
                    </a:cubicBezTo>
                    <a:cubicBezTo>
                      <a:pt x="74005" y="718214"/>
                      <a:pt x="72554" y="715335"/>
                      <a:pt x="69652" y="712432"/>
                    </a:cubicBezTo>
                    <a:cubicBezTo>
                      <a:pt x="72554" y="706674"/>
                      <a:pt x="74731" y="703080"/>
                      <a:pt x="76182" y="701651"/>
                    </a:cubicBezTo>
                    <a:cubicBezTo>
                      <a:pt x="77633" y="700223"/>
                      <a:pt x="79810" y="696629"/>
                      <a:pt x="82712" y="690870"/>
                    </a:cubicBezTo>
                    <a:lnTo>
                      <a:pt x="91418" y="669240"/>
                    </a:lnTo>
                    <a:cubicBezTo>
                      <a:pt x="91418" y="666383"/>
                      <a:pt x="92869" y="663504"/>
                      <a:pt x="95771" y="660602"/>
                    </a:cubicBezTo>
                    <a:cubicBezTo>
                      <a:pt x="98674" y="657700"/>
                      <a:pt x="100125" y="654798"/>
                      <a:pt x="100125" y="651895"/>
                    </a:cubicBezTo>
                    <a:lnTo>
                      <a:pt x="100125" y="647542"/>
                    </a:lnTo>
                    <a:lnTo>
                      <a:pt x="100125" y="638836"/>
                    </a:lnTo>
                    <a:lnTo>
                      <a:pt x="82712" y="664955"/>
                    </a:lnTo>
                    <a:cubicBezTo>
                      <a:pt x="79810" y="667495"/>
                      <a:pt x="77633" y="670850"/>
                      <a:pt x="76182" y="675022"/>
                    </a:cubicBezTo>
                    <a:cubicBezTo>
                      <a:pt x="74731" y="679194"/>
                      <a:pt x="72554" y="681280"/>
                      <a:pt x="69652" y="681280"/>
                    </a:cubicBezTo>
                    <a:cubicBezTo>
                      <a:pt x="69652" y="684182"/>
                      <a:pt x="68927" y="686358"/>
                      <a:pt x="67476" y="687810"/>
                    </a:cubicBezTo>
                    <a:cubicBezTo>
                      <a:pt x="66024" y="689261"/>
                      <a:pt x="65299" y="688535"/>
                      <a:pt x="65299" y="685633"/>
                    </a:cubicBezTo>
                    <a:lnTo>
                      <a:pt x="65299" y="681280"/>
                    </a:lnTo>
                    <a:lnTo>
                      <a:pt x="60946" y="676927"/>
                    </a:lnTo>
                    <a:lnTo>
                      <a:pt x="65299" y="672573"/>
                    </a:lnTo>
                    <a:cubicBezTo>
                      <a:pt x="68201" y="672573"/>
                      <a:pt x="69652" y="669671"/>
                      <a:pt x="69652" y="663867"/>
                    </a:cubicBezTo>
                    <a:lnTo>
                      <a:pt x="74005" y="659514"/>
                    </a:lnTo>
                    <a:cubicBezTo>
                      <a:pt x="74005" y="656611"/>
                      <a:pt x="75456" y="653709"/>
                      <a:pt x="78358" y="650807"/>
                    </a:cubicBezTo>
                    <a:cubicBezTo>
                      <a:pt x="78358" y="645003"/>
                      <a:pt x="76907" y="640650"/>
                      <a:pt x="74005" y="637748"/>
                    </a:cubicBezTo>
                    <a:cubicBezTo>
                      <a:pt x="79810" y="634845"/>
                      <a:pt x="83437" y="632669"/>
                      <a:pt x="84888" y="631218"/>
                    </a:cubicBezTo>
                    <a:cubicBezTo>
                      <a:pt x="86340" y="629767"/>
                      <a:pt x="89967" y="627590"/>
                      <a:pt x="95771" y="624688"/>
                    </a:cubicBezTo>
                    <a:cubicBezTo>
                      <a:pt x="89967" y="624688"/>
                      <a:pt x="87065" y="621786"/>
                      <a:pt x="87065" y="615981"/>
                    </a:cubicBezTo>
                    <a:lnTo>
                      <a:pt x="87065" y="607275"/>
                    </a:lnTo>
                    <a:cubicBezTo>
                      <a:pt x="87065" y="604373"/>
                      <a:pt x="88516" y="602196"/>
                      <a:pt x="91418" y="600745"/>
                    </a:cubicBezTo>
                    <a:cubicBezTo>
                      <a:pt x="94320" y="599294"/>
                      <a:pt x="94320" y="597117"/>
                      <a:pt x="91418" y="594215"/>
                    </a:cubicBezTo>
                    <a:cubicBezTo>
                      <a:pt x="91418" y="591313"/>
                      <a:pt x="92869" y="589862"/>
                      <a:pt x="95771" y="589862"/>
                    </a:cubicBezTo>
                    <a:lnTo>
                      <a:pt x="95771" y="581156"/>
                    </a:lnTo>
                    <a:cubicBezTo>
                      <a:pt x="98674" y="581156"/>
                      <a:pt x="100125" y="579705"/>
                      <a:pt x="100125" y="576802"/>
                    </a:cubicBezTo>
                    <a:lnTo>
                      <a:pt x="108831" y="568096"/>
                    </a:lnTo>
                    <a:lnTo>
                      <a:pt x="100125" y="568096"/>
                    </a:lnTo>
                    <a:lnTo>
                      <a:pt x="104478" y="563743"/>
                    </a:lnTo>
                    <a:lnTo>
                      <a:pt x="100125" y="563743"/>
                    </a:lnTo>
                    <a:cubicBezTo>
                      <a:pt x="100125" y="557938"/>
                      <a:pt x="101576" y="555036"/>
                      <a:pt x="104478" y="555036"/>
                    </a:cubicBezTo>
                    <a:cubicBezTo>
                      <a:pt x="107380" y="555036"/>
                      <a:pt x="108831" y="553585"/>
                      <a:pt x="108831" y="550683"/>
                    </a:cubicBezTo>
                    <a:cubicBezTo>
                      <a:pt x="111733" y="547781"/>
                      <a:pt x="113184" y="544879"/>
                      <a:pt x="113184" y="541977"/>
                    </a:cubicBezTo>
                    <a:lnTo>
                      <a:pt x="113184" y="537623"/>
                    </a:lnTo>
                    <a:cubicBezTo>
                      <a:pt x="116086" y="537623"/>
                      <a:pt x="117538" y="536172"/>
                      <a:pt x="117538" y="533270"/>
                    </a:cubicBezTo>
                    <a:cubicBezTo>
                      <a:pt x="111733" y="530368"/>
                      <a:pt x="111008" y="527466"/>
                      <a:pt x="115361" y="524564"/>
                    </a:cubicBezTo>
                    <a:cubicBezTo>
                      <a:pt x="119714" y="521662"/>
                      <a:pt x="120440" y="518759"/>
                      <a:pt x="117538" y="515857"/>
                    </a:cubicBezTo>
                    <a:cubicBezTo>
                      <a:pt x="114635" y="512955"/>
                      <a:pt x="114635" y="511504"/>
                      <a:pt x="117538" y="511504"/>
                    </a:cubicBezTo>
                    <a:cubicBezTo>
                      <a:pt x="120440" y="511504"/>
                      <a:pt x="121891" y="510053"/>
                      <a:pt x="121891" y="507151"/>
                    </a:cubicBezTo>
                    <a:cubicBezTo>
                      <a:pt x="118989" y="504249"/>
                      <a:pt x="118989" y="502072"/>
                      <a:pt x="121891" y="500621"/>
                    </a:cubicBezTo>
                    <a:cubicBezTo>
                      <a:pt x="124793" y="499170"/>
                      <a:pt x="124793" y="498444"/>
                      <a:pt x="121891" y="498444"/>
                    </a:cubicBezTo>
                    <a:lnTo>
                      <a:pt x="130597" y="485385"/>
                    </a:lnTo>
                    <a:lnTo>
                      <a:pt x="130597" y="472325"/>
                    </a:lnTo>
                    <a:lnTo>
                      <a:pt x="134950" y="467972"/>
                    </a:lnTo>
                    <a:lnTo>
                      <a:pt x="134950" y="459265"/>
                    </a:lnTo>
                    <a:cubicBezTo>
                      <a:pt x="137853" y="459265"/>
                      <a:pt x="140029" y="458540"/>
                      <a:pt x="141480" y="457089"/>
                    </a:cubicBezTo>
                    <a:cubicBezTo>
                      <a:pt x="142931" y="455638"/>
                      <a:pt x="142206" y="454912"/>
                      <a:pt x="139304" y="454912"/>
                    </a:cubicBezTo>
                    <a:cubicBezTo>
                      <a:pt x="136402" y="452010"/>
                      <a:pt x="136402" y="449108"/>
                      <a:pt x="139304" y="446206"/>
                    </a:cubicBezTo>
                    <a:cubicBezTo>
                      <a:pt x="139304" y="440401"/>
                      <a:pt x="137853" y="436048"/>
                      <a:pt x="134950" y="433146"/>
                    </a:cubicBezTo>
                    <a:cubicBezTo>
                      <a:pt x="140755" y="433146"/>
                      <a:pt x="142206" y="431695"/>
                      <a:pt x="139304" y="428793"/>
                    </a:cubicBezTo>
                    <a:cubicBezTo>
                      <a:pt x="139304" y="422989"/>
                      <a:pt x="140029" y="418635"/>
                      <a:pt x="141480" y="415733"/>
                    </a:cubicBezTo>
                    <a:cubicBezTo>
                      <a:pt x="142931" y="412831"/>
                      <a:pt x="143657" y="408478"/>
                      <a:pt x="143657" y="402673"/>
                    </a:cubicBezTo>
                    <a:cubicBezTo>
                      <a:pt x="149461" y="379456"/>
                      <a:pt x="152363" y="363494"/>
                      <a:pt x="152363" y="354788"/>
                    </a:cubicBezTo>
                    <a:cubicBezTo>
                      <a:pt x="152363" y="337375"/>
                      <a:pt x="153089" y="319962"/>
                      <a:pt x="154540" y="302549"/>
                    </a:cubicBezTo>
                    <a:cubicBezTo>
                      <a:pt x="155991" y="285136"/>
                      <a:pt x="155266" y="267723"/>
                      <a:pt x="152363" y="250311"/>
                    </a:cubicBezTo>
                    <a:lnTo>
                      <a:pt x="152363" y="224191"/>
                    </a:lnTo>
                    <a:cubicBezTo>
                      <a:pt x="149461" y="215485"/>
                      <a:pt x="145108" y="208229"/>
                      <a:pt x="139304" y="202425"/>
                    </a:cubicBezTo>
                    <a:lnTo>
                      <a:pt x="104478" y="167599"/>
                    </a:lnTo>
                    <a:lnTo>
                      <a:pt x="69652" y="132774"/>
                    </a:lnTo>
                    <a:cubicBezTo>
                      <a:pt x="63848" y="132774"/>
                      <a:pt x="62397" y="131322"/>
                      <a:pt x="65299" y="128420"/>
                    </a:cubicBezTo>
                    <a:close/>
                    <a:moveTo>
                      <a:pt x="564211" y="0"/>
                    </a:moveTo>
                    <a:cubicBezTo>
                      <a:pt x="565316" y="0"/>
                      <a:pt x="566237" y="726"/>
                      <a:pt x="566974" y="2177"/>
                    </a:cubicBezTo>
                    <a:cubicBezTo>
                      <a:pt x="568447" y="5079"/>
                      <a:pt x="570658" y="5079"/>
                      <a:pt x="573606" y="2177"/>
                    </a:cubicBezTo>
                    <a:cubicBezTo>
                      <a:pt x="573606" y="5079"/>
                      <a:pt x="575057" y="6530"/>
                      <a:pt x="577959" y="6530"/>
                    </a:cubicBezTo>
                    <a:cubicBezTo>
                      <a:pt x="577959" y="6530"/>
                      <a:pt x="580906" y="7981"/>
                      <a:pt x="586801" y="10883"/>
                    </a:cubicBezTo>
                    <a:cubicBezTo>
                      <a:pt x="589749" y="16688"/>
                      <a:pt x="591948" y="17413"/>
                      <a:pt x="593399" y="13060"/>
                    </a:cubicBezTo>
                    <a:cubicBezTo>
                      <a:pt x="594850" y="8707"/>
                      <a:pt x="598523" y="7981"/>
                      <a:pt x="604418" y="10883"/>
                    </a:cubicBezTo>
                    <a:lnTo>
                      <a:pt x="613261" y="19590"/>
                    </a:lnTo>
                    <a:lnTo>
                      <a:pt x="622035" y="19590"/>
                    </a:lnTo>
                    <a:cubicBezTo>
                      <a:pt x="622035" y="22492"/>
                      <a:pt x="623509" y="22492"/>
                      <a:pt x="626456" y="19590"/>
                    </a:cubicBezTo>
                    <a:cubicBezTo>
                      <a:pt x="632306" y="19590"/>
                      <a:pt x="636705" y="21041"/>
                      <a:pt x="639652" y="23943"/>
                    </a:cubicBezTo>
                    <a:lnTo>
                      <a:pt x="648495" y="37003"/>
                    </a:lnTo>
                    <a:cubicBezTo>
                      <a:pt x="648495" y="39905"/>
                      <a:pt x="649946" y="41356"/>
                      <a:pt x="652848" y="41356"/>
                    </a:cubicBezTo>
                    <a:cubicBezTo>
                      <a:pt x="658743" y="47160"/>
                      <a:pt x="661690" y="47160"/>
                      <a:pt x="661690" y="41356"/>
                    </a:cubicBezTo>
                    <a:cubicBezTo>
                      <a:pt x="664592" y="38454"/>
                      <a:pt x="665318" y="34826"/>
                      <a:pt x="663867" y="30473"/>
                    </a:cubicBezTo>
                    <a:cubicBezTo>
                      <a:pt x="662416" y="26120"/>
                      <a:pt x="663141" y="22492"/>
                      <a:pt x="666044" y="19590"/>
                    </a:cubicBezTo>
                    <a:cubicBezTo>
                      <a:pt x="668946" y="16688"/>
                      <a:pt x="672574" y="19590"/>
                      <a:pt x="676927" y="28296"/>
                    </a:cubicBezTo>
                    <a:cubicBezTo>
                      <a:pt x="681280" y="37003"/>
                      <a:pt x="683456" y="42807"/>
                      <a:pt x="683456" y="45709"/>
                    </a:cubicBezTo>
                    <a:cubicBezTo>
                      <a:pt x="683456" y="51513"/>
                      <a:pt x="684908" y="54416"/>
                      <a:pt x="687810" y="54416"/>
                    </a:cubicBezTo>
                    <a:cubicBezTo>
                      <a:pt x="690712" y="54416"/>
                      <a:pt x="693614" y="55867"/>
                      <a:pt x="696516" y="58769"/>
                    </a:cubicBezTo>
                    <a:cubicBezTo>
                      <a:pt x="699418" y="61671"/>
                      <a:pt x="700869" y="67475"/>
                      <a:pt x="700869" y="76182"/>
                    </a:cubicBezTo>
                    <a:lnTo>
                      <a:pt x="700869" y="89241"/>
                    </a:lnTo>
                    <a:cubicBezTo>
                      <a:pt x="697967" y="89241"/>
                      <a:pt x="696516" y="90692"/>
                      <a:pt x="696516" y="93595"/>
                    </a:cubicBezTo>
                    <a:cubicBezTo>
                      <a:pt x="693614" y="96497"/>
                      <a:pt x="692163" y="102301"/>
                      <a:pt x="692163" y="111007"/>
                    </a:cubicBezTo>
                    <a:cubicBezTo>
                      <a:pt x="689261" y="113910"/>
                      <a:pt x="687810" y="116812"/>
                      <a:pt x="687810" y="119714"/>
                    </a:cubicBezTo>
                    <a:cubicBezTo>
                      <a:pt x="684908" y="122616"/>
                      <a:pt x="683456" y="125518"/>
                      <a:pt x="683456" y="128420"/>
                    </a:cubicBezTo>
                    <a:lnTo>
                      <a:pt x="681280" y="132774"/>
                    </a:lnTo>
                    <a:lnTo>
                      <a:pt x="682912" y="131685"/>
                    </a:lnTo>
                    <a:cubicBezTo>
                      <a:pt x="683275" y="132411"/>
                      <a:pt x="683456" y="134225"/>
                      <a:pt x="683456" y="137127"/>
                    </a:cubicBezTo>
                    <a:cubicBezTo>
                      <a:pt x="683456" y="140029"/>
                      <a:pt x="682731" y="141480"/>
                      <a:pt x="681280" y="141480"/>
                    </a:cubicBezTo>
                    <a:cubicBezTo>
                      <a:pt x="679829" y="141480"/>
                      <a:pt x="679103" y="142931"/>
                      <a:pt x="679103" y="145833"/>
                    </a:cubicBezTo>
                    <a:lnTo>
                      <a:pt x="670397" y="167599"/>
                    </a:lnTo>
                    <a:lnTo>
                      <a:pt x="670397" y="185012"/>
                    </a:lnTo>
                    <a:cubicBezTo>
                      <a:pt x="658788" y="257566"/>
                      <a:pt x="650082" y="328669"/>
                      <a:pt x="644277" y="398320"/>
                    </a:cubicBezTo>
                    <a:cubicBezTo>
                      <a:pt x="641375" y="436048"/>
                      <a:pt x="641375" y="472325"/>
                      <a:pt x="644277" y="507151"/>
                    </a:cubicBezTo>
                    <a:lnTo>
                      <a:pt x="657337" y="563743"/>
                    </a:lnTo>
                    <a:cubicBezTo>
                      <a:pt x="660239" y="572449"/>
                      <a:pt x="663141" y="579705"/>
                      <a:pt x="666044" y="585509"/>
                    </a:cubicBezTo>
                    <a:cubicBezTo>
                      <a:pt x="668946" y="591313"/>
                      <a:pt x="671848" y="597117"/>
                      <a:pt x="674750" y="602922"/>
                    </a:cubicBezTo>
                    <a:lnTo>
                      <a:pt x="687810" y="620335"/>
                    </a:lnTo>
                    <a:cubicBezTo>
                      <a:pt x="690712" y="620335"/>
                      <a:pt x="693614" y="621786"/>
                      <a:pt x="696516" y="624688"/>
                    </a:cubicBezTo>
                    <a:lnTo>
                      <a:pt x="705223" y="633394"/>
                    </a:lnTo>
                    <a:cubicBezTo>
                      <a:pt x="711027" y="642101"/>
                      <a:pt x="725538" y="649356"/>
                      <a:pt x="748755" y="655160"/>
                    </a:cubicBezTo>
                    <a:cubicBezTo>
                      <a:pt x="766168" y="660965"/>
                      <a:pt x="774874" y="663867"/>
                      <a:pt x="774874" y="663867"/>
                    </a:cubicBezTo>
                    <a:cubicBezTo>
                      <a:pt x="777776" y="666769"/>
                      <a:pt x="780678" y="666769"/>
                      <a:pt x="783581" y="663867"/>
                    </a:cubicBezTo>
                    <a:cubicBezTo>
                      <a:pt x="783581" y="666769"/>
                      <a:pt x="785032" y="668220"/>
                      <a:pt x="787934" y="668220"/>
                    </a:cubicBezTo>
                    <a:cubicBezTo>
                      <a:pt x="816955" y="674024"/>
                      <a:pt x="834368" y="676927"/>
                      <a:pt x="840173" y="676927"/>
                    </a:cubicBezTo>
                    <a:cubicBezTo>
                      <a:pt x="848879" y="679829"/>
                      <a:pt x="864841" y="681280"/>
                      <a:pt x="888058" y="681280"/>
                    </a:cubicBezTo>
                    <a:cubicBezTo>
                      <a:pt x="890960" y="684182"/>
                      <a:pt x="899666" y="685633"/>
                      <a:pt x="914177" y="685633"/>
                    </a:cubicBezTo>
                    <a:cubicBezTo>
                      <a:pt x="925786" y="685633"/>
                      <a:pt x="933041" y="687084"/>
                      <a:pt x="935943" y="689986"/>
                    </a:cubicBezTo>
                    <a:lnTo>
                      <a:pt x="966416" y="694339"/>
                    </a:lnTo>
                    <a:lnTo>
                      <a:pt x="992535" y="689986"/>
                    </a:lnTo>
                    <a:cubicBezTo>
                      <a:pt x="1012850" y="695790"/>
                      <a:pt x="1027361" y="695790"/>
                      <a:pt x="1036068" y="689986"/>
                    </a:cubicBezTo>
                    <a:cubicBezTo>
                      <a:pt x="1038970" y="698693"/>
                      <a:pt x="1048402" y="703046"/>
                      <a:pt x="1064363" y="703046"/>
                    </a:cubicBezTo>
                    <a:cubicBezTo>
                      <a:pt x="1080325" y="703046"/>
                      <a:pt x="1091208" y="701595"/>
                      <a:pt x="1097013" y="698693"/>
                    </a:cubicBezTo>
                    <a:cubicBezTo>
                      <a:pt x="1105719" y="698693"/>
                      <a:pt x="1115151" y="698693"/>
                      <a:pt x="1125308" y="698693"/>
                    </a:cubicBezTo>
                    <a:cubicBezTo>
                      <a:pt x="1135466" y="698693"/>
                      <a:pt x="1144898" y="697241"/>
                      <a:pt x="1153604" y="694339"/>
                    </a:cubicBezTo>
                    <a:cubicBezTo>
                      <a:pt x="1150702" y="697241"/>
                      <a:pt x="1146349" y="698693"/>
                      <a:pt x="1140545" y="698693"/>
                    </a:cubicBezTo>
                    <a:cubicBezTo>
                      <a:pt x="1143447" y="703771"/>
                      <a:pt x="1149251" y="705041"/>
                      <a:pt x="1157958" y="702502"/>
                    </a:cubicBezTo>
                    <a:cubicBezTo>
                      <a:pt x="1166664" y="699962"/>
                      <a:pt x="1172468" y="697241"/>
                      <a:pt x="1175371" y="694339"/>
                    </a:cubicBezTo>
                    <a:cubicBezTo>
                      <a:pt x="1178273" y="694339"/>
                      <a:pt x="1191332" y="691437"/>
                      <a:pt x="1214550" y="685633"/>
                    </a:cubicBezTo>
                    <a:cubicBezTo>
                      <a:pt x="1217451" y="691437"/>
                      <a:pt x="1206568" y="696969"/>
                      <a:pt x="1181900" y="702230"/>
                    </a:cubicBezTo>
                    <a:cubicBezTo>
                      <a:pt x="1157232" y="707490"/>
                      <a:pt x="1141996" y="710120"/>
                      <a:pt x="1136192" y="710120"/>
                    </a:cubicBezTo>
                    <a:cubicBezTo>
                      <a:pt x="1115877" y="715199"/>
                      <a:pt x="1104268" y="719008"/>
                      <a:pt x="1101366" y="721547"/>
                    </a:cubicBezTo>
                    <a:lnTo>
                      <a:pt x="1092659" y="725356"/>
                    </a:lnTo>
                    <a:lnTo>
                      <a:pt x="1088306" y="725356"/>
                    </a:lnTo>
                    <a:cubicBezTo>
                      <a:pt x="1085404" y="725356"/>
                      <a:pt x="1083953" y="725991"/>
                      <a:pt x="1083953" y="727261"/>
                    </a:cubicBezTo>
                    <a:cubicBezTo>
                      <a:pt x="1083953" y="728530"/>
                      <a:pt x="1082502" y="729165"/>
                      <a:pt x="1079600" y="729165"/>
                    </a:cubicBezTo>
                    <a:lnTo>
                      <a:pt x="1075246" y="729165"/>
                    </a:lnTo>
                    <a:cubicBezTo>
                      <a:pt x="1066540" y="729165"/>
                      <a:pt x="1060736" y="730616"/>
                      <a:pt x="1057834" y="733518"/>
                    </a:cubicBezTo>
                    <a:lnTo>
                      <a:pt x="1062187" y="733518"/>
                    </a:lnTo>
                    <a:lnTo>
                      <a:pt x="1070893" y="733518"/>
                    </a:lnTo>
                    <a:cubicBezTo>
                      <a:pt x="1091208" y="733518"/>
                      <a:pt x="1102817" y="730616"/>
                      <a:pt x="1105719" y="724812"/>
                    </a:cubicBezTo>
                    <a:cubicBezTo>
                      <a:pt x="1108621" y="721910"/>
                      <a:pt x="1110798" y="721184"/>
                      <a:pt x="1112249" y="722635"/>
                    </a:cubicBezTo>
                    <a:cubicBezTo>
                      <a:pt x="1113700" y="724086"/>
                      <a:pt x="1115877" y="723361"/>
                      <a:pt x="1118779" y="720459"/>
                    </a:cubicBezTo>
                    <a:cubicBezTo>
                      <a:pt x="1124583" y="720459"/>
                      <a:pt x="1128211" y="719733"/>
                      <a:pt x="1129662" y="718282"/>
                    </a:cubicBezTo>
                    <a:cubicBezTo>
                      <a:pt x="1131113" y="716831"/>
                      <a:pt x="1134740" y="716106"/>
                      <a:pt x="1140545" y="716106"/>
                    </a:cubicBezTo>
                    <a:cubicBezTo>
                      <a:pt x="1143447" y="716106"/>
                      <a:pt x="1148526" y="714654"/>
                      <a:pt x="1155781" y="711752"/>
                    </a:cubicBezTo>
                    <a:cubicBezTo>
                      <a:pt x="1163036" y="708850"/>
                      <a:pt x="1168115" y="708850"/>
                      <a:pt x="1171017" y="711752"/>
                    </a:cubicBezTo>
                    <a:lnTo>
                      <a:pt x="1153604" y="720459"/>
                    </a:lnTo>
                    <a:lnTo>
                      <a:pt x="1149251" y="724812"/>
                    </a:lnTo>
                    <a:cubicBezTo>
                      <a:pt x="1149251" y="727714"/>
                      <a:pt x="1147800" y="729165"/>
                      <a:pt x="1144898" y="729165"/>
                    </a:cubicBezTo>
                    <a:cubicBezTo>
                      <a:pt x="1141996" y="729165"/>
                      <a:pt x="1131838" y="732067"/>
                      <a:pt x="1114425" y="737872"/>
                    </a:cubicBezTo>
                    <a:cubicBezTo>
                      <a:pt x="1108621" y="740774"/>
                      <a:pt x="1104994" y="742950"/>
                      <a:pt x="1103542" y="744401"/>
                    </a:cubicBezTo>
                    <a:cubicBezTo>
                      <a:pt x="1102091" y="745853"/>
                      <a:pt x="1098464" y="748029"/>
                      <a:pt x="1092659" y="750931"/>
                    </a:cubicBezTo>
                    <a:cubicBezTo>
                      <a:pt x="1086855" y="750931"/>
                      <a:pt x="1081051" y="753833"/>
                      <a:pt x="1075246" y="759638"/>
                    </a:cubicBezTo>
                    <a:cubicBezTo>
                      <a:pt x="1072344" y="759638"/>
                      <a:pt x="1069442" y="760363"/>
                      <a:pt x="1066540" y="761814"/>
                    </a:cubicBezTo>
                    <a:cubicBezTo>
                      <a:pt x="1063638" y="763265"/>
                      <a:pt x="1060736" y="763991"/>
                      <a:pt x="1057834" y="763991"/>
                    </a:cubicBezTo>
                    <a:cubicBezTo>
                      <a:pt x="1057834" y="766893"/>
                      <a:pt x="1054932" y="768344"/>
                      <a:pt x="1049127" y="768344"/>
                    </a:cubicBezTo>
                    <a:cubicBezTo>
                      <a:pt x="1046225" y="768344"/>
                      <a:pt x="1041872" y="771246"/>
                      <a:pt x="1036068" y="777051"/>
                    </a:cubicBezTo>
                    <a:cubicBezTo>
                      <a:pt x="1033165" y="777051"/>
                      <a:pt x="1030263" y="777776"/>
                      <a:pt x="1027361" y="779227"/>
                    </a:cubicBezTo>
                    <a:cubicBezTo>
                      <a:pt x="1024459" y="780678"/>
                      <a:pt x="1021557" y="781404"/>
                      <a:pt x="1018655" y="781404"/>
                    </a:cubicBezTo>
                    <a:cubicBezTo>
                      <a:pt x="1012850" y="784306"/>
                      <a:pt x="1008497" y="785757"/>
                      <a:pt x="1005595" y="785757"/>
                    </a:cubicBezTo>
                    <a:cubicBezTo>
                      <a:pt x="1002693" y="785757"/>
                      <a:pt x="998340" y="788659"/>
                      <a:pt x="992535" y="794464"/>
                    </a:cubicBezTo>
                    <a:lnTo>
                      <a:pt x="1014301" y="794464"/>
                    </a:lnTo>
                    <a:lnTo>
                      <a:pt x="983829" y="803170"/>
                    </a:lnTo>
                    <a:cubicBezTo>
                      <a:pt x="978024" y="806072"/>
                      <a:pt x="971495" y="808974"/>
                      <a:pt x="964239" y="811876"/>
                    </a:cubicBezTo>
                    <a:cubicBezTo>
                      <a:pt x="956984" y="814779"/>
                      <a:pt x="950454" y="816230"/>
                      <a:pt x="944650" y="816230"/>
                    </a:cubicBezTo>
                    <a:cubicBezTo>
                      <a:pt x="938846" y="816230"/>
                      <a:pt x="934492" y="817681"/>
                      <a:pt x="931590" y="820583"/>
                    </a:cubicBezTo>
                    <a:lnTo>
                      <a:pt x="914177" y="820583"/>
                    </a:lnTo>
                    <a:cubicBezTo>
                      <a:pt x="902569" y="820583"/>
                      <a:pt x="895313" y="822034"/>
                      <a:pt x="892411" y="824936"/>
                    </a:cubicBezTo>
                    <a:cubicBezTo>
                      <a:pt x="880802" y="827838"/>
                      <a:pt x="870645" y="828564"/>
                      <a:pt x="861938" y="827113"/>
                    </a:cubicBezTo>
                    <a:cubicBezTo>
                      <a:pt x="853232" y="825662"/>
                      <a:pt x="843075" y="824936"/>
                      <a:pt x="831466" y="824936"/>
                    </a:cubicBezTo>
                    <a:lnTo>
                      <a:pt x="827113" y="824936"/>
                    </a:lnTo>
                    <a:lnTo>
                      <a:pt x="818406" y="824936"/>
                    </a:lnTo>
                    <a:cubicBezTo>
                      <a:pt x="818406" y="819132"/>
                      <a:pt x="814053" y="820583"/>
                      <a:pt x="805347" y="829289"/>
                    </a:cubicBezTo>
                    <a:cubicBezTo>
                      <a:pt x="802445" y="826387"/>
                      <a:pt x="799542" y="824936"/>
                      <a:pt x="796640" y="824936"/>
                    </a:cubicBezTo>
                    <a:lnTo>
                      <a:pt x="787934" y="824936"/>
                    </a:lnTo>
                    <a:cubicBezTo>
                      <a:pt x="785032" y="822034"/>
                      <a:pt x="782129" y="820583"/>
                      <a:pt x="779227" y="820583"/>
                    </a:cubicBezTo>
                    <a:cubicBezTo>
                      <a:pt x="779227" y="823485"/>
                      <a:pt x="778502" y="824936"/>
                      <a:pt x="777051" y="824936"/>
                    </a:cubicBezTo>
                    <a:cubicBezTo>
                      <a:pt x="775600" y="824936"/>
                      <a:pt x="774874" y="823485"/>
                      <a:pt x="774874" y="820583"/>
                    </a:cubicBezTo>
                    <a:lnTo>
                      <a:pt x="774874" y="816230"/>
                    </a:lnTo>
                    <a:lnTo>
                      <a:pt x="761814" y="816230"/>
                    </a:lnTo>
                    <a:lnTo>
                      <a:pt x="744402" y="816230"/>
                    </a:lnTo>
                    <a:cubicBezTo>
                      <a:pt x="744402" y="816230"/>
                      <a:pt x="741500" y="814779"/>
                      <a:pt x="735695" y="811876"/>
                    </a:cubicBezTo>
                    <a:cubicBezTo>
                      <a:pt x="738597" y="808974"/>
                      <a:pt x="741500" y="807523"/>
                      <a:pt x="744402" y="807523"/>
                    </a:cubicBezTo>
                    <a:cubicBezTo>
                      <a:pt x="741500" y="804621"/>
                      <a:pt x="738597" y="803170"/>
                      <a:pt x="735695" y="803170"/>
                    </a:cubicBezTo>
                    <a:cubicBezTo>
                      <a:pt x="735695" y="800268"/>
                      <a:pt x="734970" y="798817"/>
                      <a:pt x="733519" y="798817"/>
                    </a:cubicBezTo>
                    <a:cubicBezTo>
                      <a:pt x="732067" y="798817"/>
                      <a:pt x="731342" y="800268"/>
                      <a:pt x="731342" y="803170"/>
                    </a:cubicBezTo>
                    <a:lnTo>
                      <a:pt x="726989" y="803170"/>
                    </a:lnTo>
                    <a:lnTo>
                      <a:pt x="718282" y="803170"/>
                    </a:lnTo>
                    <a:lnTo>
                      <a:pt x="713929" y="798817"/>
                    </a:lnTo>
                    <a:cubicBezTo>
                      <a:pt x="711027" y="798817"/>
                      <a:pt x="708850" y="798091"/>
                      <a:pt x="707399" y="796640"/>
                    </a:cubicBezTo>
                    <a:cubicBezTo>
                      <a:pt x="705948" y="795189"/>
                      <a:pt x="703772" y="794464"/>
                      <a:pt x="700869" y="794464"/>
                    </a:cubicBezTo>
                    <a:cubicBezTo>
                      <a:pt x="695065" y="794464"/>
                      <a:pt x="691437" y="792287"/>
                      <a:pt x="689986" y="787934"/>
                    </a:cubicBezTo>
                    <a:cubicBezTo>
                      <a:pt x="688535" y="783580"/>
                      <a:pt x="684908" y="781404"/>
                      <a:pt x="679103" y="781404"/>
                    </a:cubicBezTo>
                    <a:cubicBezTo>
                      <a:pt x="676201" y="781404"/>
                      <a:pt x="674750" y="779953"/>
                      <a:pt x="674750" y="777051"/>
                    </a:cubicBezTo>
                    <a:lnTo>
                      <a:pt x="670397" y="777051"/>
                    </a:lnTo>
                    <a:lnTo>
                      <a:pt x="666044" y="777051"/>
                    </a:lnTo>
                    <a:lnTo>
                      <a:pt x="666044" y="772697"/>
                    </a:lnTo>
                    <a:cubicBezTo>
                      <a:pt x="660239" y="766893"/>
                      <a:pt x="655886" y="763991"/>
                      <a:pt x="652984" y="763991"/>
                    </a:cubicBezTo>
                    <a:cubicBezTo>
                      <a:pt x="650082" y="763991"/>
                      <a:pt x="647180" y="762540"/>
                      <a:pt x="644277" y="759638"/>
                    </a:cubicBezTo>
                    <a:lnTo>
                      <a:pt x="618158" y="729165"/>
                    </a:lnTo>
                    <a:lnTo>
                      <a:pt x="578979" y="668220"/>
                    </a:lnTo>
                    <a:lnTo>
                      <a:pt x="565919" y="620335"/>
                    </a:lnTo>
                    <a:cubicBezTo>
                      <a:pt x="563017" y="617432"/>
                      <a:pt x="561566" y="613079"/>
                      <a:pt x="561566" y="607275"/>
                    </a:cubicBezTo>
                    <a:lnTo>
                      <a:pt x="561566" y="598569"/>
                    </a:lnTo>
                    <a:cubicBezTo>
                      <a:pt x="561566" y="589862"/>
                      <a:pt x="558664" y="582607"/>
                      <a:pt x="552860" y="576802"/>
                    </a:cubicBezTo>
                    <a:cubicBezTo>
                      <a:pt x="552860" y="562292"/>
                      <a:pt x="551409" y="553585"/>
                      <a:pt x="548507" y="550683"/>
                    </a:cubicBezTo>
                    <a:lnTo>
                      <a:pt x="548507" y="541977"/>
                    </a:lnTo>
                    <a:cubicBezTo>
                      <a:pt x="548507" y="539074"/>
                      <a:pt x="549232" y="537623"/>
                      <a:pt x="550683" y="537623"/>
                    </a:cubicBezTo>
                    <a:cubicBezTo>
                      <a:pt x="552134" y="537623"/>
                      <a:pt x="552860" y="536172"/>
                      <a:pt x="552860" y="533270"/>
                    </a:cubicBezTo>
                    <a:cubicBezTo>
                      <a:pt x="552860" y="527466"/>
                      <a:pt x="552134" y="523113"/>
                      <a:pt x="550683" y="520210"/>
                    </a:cubicBezTo>
                    <a:cubicBezTo>
                      <a:pt x="549232" y="517308"/>
                      <a:pt x="548507" y="514406"/>
                      <a:pt x="548507" y="511504"/>
                    </a:cubicBezTo>
                    <a:lnTo>
                      <a:pt x="548507" y="489738"/>
                    </a:lnTo>
                    <a:cubicBezTo>
                      <a:pt x="545604" y="469423"/>
                      <a:pt x="544153" y="449833"/>
                      <a:pt x="544153" y="430969"/>
                    </a:cubicBezTo>
                    <a:cubicBezTo>
                      <a:pt x="544153" y="412105"/>
                      <a:pt x="544153" y="392516"/>
                      <a:pt x="544153" y="372201"/>
                    </a:cubicBezTo>
                    <a:cubicBezTo>
                      <a:pt x="544153" y="363494"/>
                      <a:pt x="544879" y="354788"/>
                      <a:pt x="546330" y="346082"/>
                    </a:cubicBezTo>
                    <a:cubicBezTo>
                      <a:pt x="547781" y="337375"/>
                      <a:pt x="548507" y="328669"/>
                      <a:pt x="548507" y="319962"/>
                    </a:cubicBezTo>
                    <a:lnTo>
                      <a:pt x="557213" y="272077"/>
                    </a:lnTo>
                    <a:cubicBezTo>
                      <a:pt x="557213" y="260468"/>
                      <a:pt x="557939" y="250311"/>
                      <a:pt x="559390" y="241604"/>
                    </a:cubicBezTo>
                    <a:cubicBezTo>
                      <a:pt x="560841" y="232898"/>
                      <a:pt x="561566" y="224191"/>
                      <a:pt x="561566" y="215485"/>
                    </a:cubicBezTo>
                    <a:cubicBezTo>
                      <a:pt x="561566" y="200974"/>
                      <a:pt x="563017" y="192268"/>
                      <a:pt x="565919" y="189365"/>
                    </a:cubicBezTo>
                    <a:cubicBezTo>
                      <a:pt x="565919" y="186463"/>
                      <a:pt x="566645" y="185012"/>
                      <a:pt x="568096" y="185012"/>
                    </a:cubicBezTo>
                    <a:cubicBezTo>
                      <a:pt x="569547" y="185012"/>
                      <a:pt x="570273" y="183561"/>
                      <a:pt x="570273" y="180659"/>
                    </a:cubicBezTo>
                    <a:lnTo>
                      <a:pt x="565919" y="176306"/>
                    </a:lnTo>
                    <a:cubicBezTo>
                      <a:pt x="568822" y="173404"/>
                      <a:pt x="570273" y="164697"/>
                      <a:pt x="570273" y="150186"/>
                    </a:cubicBezTo>
                    <a:lnTo>
                      <a:pt x="570273" y="124067"/>
                    </a:lnTo>
                    <a:cubicBezTo>
                      <a:pt x="573175" y="115361"/>
                      <a:pt x="574626" y="99399"/>
                      <a:pt x="574626" y="76182"/>
                    </a:cubicBezTo>
                    <a:cubicBezTo>
                      <a:pt x="577528" y="64573"/>
                      <a:pt x="574626" y="58769"/>
                      <a:pt x="565919" y="58769"/>
                    </a:cubicBezTo>
                    <a:cubicBezTo>
                      <a:pt x="551409" y="58769"/>
                      <a:pt x="542702" y="60220"/>
                      <a:pt x="539800" y="63122"/>
                    </a:cubicBezTo>
                    <a:cubicBezTo>
                      <a:pt x="510779" y="63122"/>
                      <a:pt x="491915" y="64573"/>
                      <a:pt x="483208" y="67475"/>
                    </a:cubicBezTo>
                    <a:cubicBezTo>
                      <a:pt x="477404" y="67475"/>
                      <a:pt x="473051" y="68201"/>
                      <a:pt x="470149" y="69652"/>
                    </a:cubicBezTo>
                    <a:cubicBezTo>
                      <a:pt x="467246" y="71103"/>
                      <a:pt x="462893" y="71828"/>
                      <a:pt x="457089" y="71828"/>
                    </a:cubicBezTo>
                    <a:lnTo>
                      <a:pt x="448382" y="71828"/>
                    </a:lnTo>
                    <a:cubicBezTo>
                      <a:pt x="439676" y="71828"/>
                      <a:pt x="430244" y="74731"/>
                      <a:pt x="420087" y="80535"/>
                    </a:cubicBezTo>
                    <a:cubicBezTo>
                      <a:pt x="409929" y="86339"/>
                      <a:pt x="399046" y="89241"/>
                      <a:pt x="387437" y="89241"/>
                    </a:cubicBezTo>
                    <a:cubicBezTo>
                      <a:pt x="396144" y="80535"/>
                      <a:pt x="409203" y="76182"/>
                      <a:pt x="426616" y="76182"/>
                    </a:cubicBezTo>
                    <a:cubicBezTo>
                      <a:pt x="432421" y="73280"/>
                      <a:pt x="438951" y="71828"/>
                      <a:pt x="446206" y="71828"/>
                    </a:cubicBezTo>
                    <a:cubicBezTo>
                      <a:pt x="453461" y="71828"/>
                      <a:pt x="458540" y="68926"/>
                      <a:pt x="461442" y="63122"/>
                    </a:cubicBezTo>
                    <a:cubicBezTo>
                      <a:pt x="458540" y="63122"/>
                      <a:pt x="448382" y="66024"/>
                      <a:pt x="430970" y="71828"/>
                    </a:cubicBezTo>
                    <a:cubicBezTo>
                      <a:pt x="425165" y="71828"/>
                      <a:pt x="420087" y="72554"/>
                      <a:pt x="415733" y="74005"/>
                    </a:cubicBezTo>
                    <a:cubicBezTo>
                      <a:pt x="411380" y="75456"/>
                      <a:pt x="406301" y="76182"/>
                      <a:pt x="400497" y="76182"/>
                    </a:cubicBezTo>
                    <a:lnTo>
                      <a:pt x="370025" y="89241"/>
                    </a:lnTo>
                    <a:cubicBezTo>
                      <a:pt x="352612" y="89241"/>
                      <a:pt x="342454" y="90692"/>
                      <a:pt x="339552" y="93595"/>
                    </a:cubicBezTo>
                    <a:cubicBezTo>
                      <a:pt x="333748" y="93595"/>
                      <a:pt x="327218" y="94320"/>
                      <a:pt x="319962" y="95771"/>
                    </a:cubicBezTo>
                    <a:cubicBezTo>
                      <a:pt x="312707" y="97222"/>
                      <a:pt x="306177" y="97948"/>
                      <a:pt x="300373" y="97948"/>
                    </a:cubicBezTo>
                    <a:cubicBezTo>
                      <a:pt x="294569" y="97948"/>
                      <a:pt x="289490" y="98673"/>
                      <a:pt x="285137" y="100124"/>
                    </a:cubicBezTo>
                    <a:cubicBezTo>
                      <a:pt x="280783" y="101575"/>
                      <a:pt x="275705" y="100850"/>
                      <a:pt x="269900" y="97948"/>
                    </a:cubicBezTo>
                    <a:cubicBezTo>
                      <a:pt x="266998" y="97948"/>
                      <a:pt x="264096" y="96497"/>
                      <a:pt x="261194" y="93595"/>
                    </a:cubicBezTo>
                    <a:cubicBezTo>
                      <a:pt x="258292" y="90692"/>
                      <a:pt x="253939" y="89241"/>
                      <a:pt x="248134" y="89241"/>
                    </a:cubicBezTo>
                    <a:lnTo>
                      <a:pt x="235075" y="76182"/>
                    </a:lnTo>
                    <a:cubicBezTo>
                      <a:pt x="237977" y="79084"/>
                      <a:pt x="243055" y="79809"/>
                      <a:pt x="250311" y="78358"/>
                    </a:cubicBezTo>
                    <a:cubicBezTo>
                      <a:pt x="257566" y="76907"/>
                      <a:pt x="262645" y="76182"/>
                      <a:pt x="265547" y="76182"/>
                    </a:cubicBezTo>
                    <a:cubicBezTo>
                      <a:pt x="275705" y="73280"/>
                      <a:pt x="280783" y="71828"/>
                      <a:pt x="280783" y="71828"/>
                    </a:cubicBezTo>
                    <a:lnTo>
                      <a:pt x="288401" y="71828"/>
                    </a:lnTo>
                    <a:cubicBezTo>
                      <a:pt x="290941" y="71828"/>
                      <a:pt x="292211" y="70377"/>
                      <a:pt x="292211" y="67475"/>
                    </a:cubicBezTo>
                    <a:cubicBezTo>
                      <a:pt x="294750" y="67475"/>
                      <a:pt x="296020" y="68926"/>
                      <a:pt x="296020" y="71828"/>
                    </a:cubicBezTo>
                    <a:cubicBezTo>
                      <a:pt x="298967" y="68926"/>
                      <a:pt x="301915" y="67475"/>
                      <a:pt x="304862" y="67475"/>
                    </a:cubicBezTo>
                    <a:lnTo>
                      <a:pt x="313637" y="63122"/>
                    </a:lnTo>
                    <a:cubicBezTo>
                      <a:pt x="325381" y="63122"/>
                      <a:pt x="332727" y="62396"/>
                      <a:pt x="335675" y="60945"/>
                    </a:cubicBezTo>
                    <a:cubicBezTo>
                      <a:pt x="338622" y="62396"/>
                      <a:pt x="343021" y="61671"/>
                      <a:pt x="348870" y="58769"/>
                    </a:cubicBezTo>
                    <a:lnTo>
                      <a:pt x="366487" y="58769"/>
                    </a:lnTo>
                    <a:lnTo>
                      <a:pt x="375330" y="58769"/>
                    </a:lnTo>
                    <a:cubicBezTo>
                      <a:pt x="378277" y="58769"/>
                      <a:pt x="381202" y="57114"/>
                      <a:pt x="384105" y="53803"/>
                    </a:cubicBezTo>
                    <a:cubicBezTo>
                      <a:pt x="387052" y="50493"/>
                      <a:pt x="392947" y="48838"/>
                      <a:pt x="401789" y="48838"/>
                    </a:cubicBezTo>
                    <a:cubicBezTo>
                      <a:pt x="404691" y="48838"/>
                      <a:pt x="406880" y="47172"/>
                      <a:pt x="408353" y="43839"/>
                    </a:cubicBezTo>
                    <a:cubicBezTo>
                      <a:pt x="409827" y="40506"/>
                      <a:pt x="412038" y="38839"/>
                      <a:pt x="414985" y="38839"/>
                    </a:cubicBezTo>
                    <a:cubicBezTo>
                      <a:pt x="420835" y="38839"/>
                      <a:pt x="424496" y="38012"/>
                      <a:pt x="425970" y="36356"/>
                    </a:cubicBezTo>
                    <a:cubicBezTo>
                      <a:pt x="427444" y="34701"/>
                      <a:pt x="429654" y="33874"/>
                      <a:pt x="432602" y="33874"/>
                    </a:cubicBezTo>
                    <a:cubicBezTo>
                      <a:pt x="441399" y="33874"/>
                      <a:pt x="447272" y="32219"/>
                      <a:pt x="450219" y="28908"/>
                    </a:cubicBezTo>
                    <a:lnTo>
                      <a:pt x="459061" y="28908"/>
                    </a:lnTo>
                    <a:cubicBezTo>
                      <a:pt x="459061" y="28908"/>
                      <a:pt x="461986" y="27253"/>
                      <a:pt x="467836" y="23943"/>
                    </a:cubicBezTo>
                    <a:lnTo>
                      <a:pt x="489874" y="23943"/>
                    </a:lnTo>
                    <a:lnTo>
                      <a:pt x="494295" y="23943"/>
                    </a:lnTo>
                    <a:lnTo>
                      <a:pt x="503070" y="23943"/>
                    </a:lnTo>
                    <a:cubicBezTo>
                      <a:pt x="506017" y="21041"/>
                      <a:pt x="511890" y="19590"/>
                      <a:pt x="520687" y="19590"/>
                    </a:cubicBezTo>
                    <a:cubicBezTo>
                      <a:pt x="532431" y="19590"/>
                      <a:pt x="541251" y="16688"/>
                      <a:pt x="547146" y="10883"/>
                    </a:cubicBezTo>
                    <a:cubicBezTo>
                      <a:pt x="552996" y="5079"/>
                      <a:pt x="557395" y="2177"/>
                      <a:pt x="560342" y="2177"/>
                    </a:cubicBezTo>
                    <a:cubicBezTo>
                      <a:pt x="561816" y="726"/>
                      <a:pt x="563105" y="0"/>
                      <a:pt x="5642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A21038C-56F6-1CBA-70CF-CF2D6DA56941}"/>
                  </a:ext>
                </a:extLst>
              </p:cNvPr>
              <p:cNvSpPr txBox="1"/>
              <p:nvPr/>
            </p:nvSpPr>
            <p:spPr>
              <a:xfrm>
                <a:off x="4113242" y="604496"/>
                <a:ext cx="1221413" cy="1544286"/>
              </a:xfrm>
              <a:custGeom>
                <a:avLst/>
                <a:gdLst/>
                <a:ahLst/>
                <a:cxnLst/>
                <a:rect l="l" t="t" r="r" b="b"/>
                <a:pathLst>
                  <a:path w="902084" h="1140544">
                    <a:moveTo>
                      <a:pt x="335198" y="1101365"/>
                    </a:moveTo>
                    <a:cubicBezTo>
                      <a:pt x="332296" y="1104267"/>
                      <a:pt x="330845" y="1107169"/>
                      <a:pt x="330845" y="1110071"/>
                    </a:cubicBezTo>
                    <a:cubicBezTo>
                      <a:pt x="330845" y="1112974"/>
                      <a:pt x="327942" y="1114425"/>
                      <a:pt x="322138" y="1114425"/>
                    </a:cubicBezTo>
                    <a:cubicBezTo>
                      <a:pt x="322138" y="1111523"/>
                      <a:pt x="323589" y="1108620"/>
                      <a:pt x="326491" y="1105718"/>
                    </a:cubicBezTo>
                    <a:cubicBezTo>
                      <a:pt x="329393" y="1102816"/>
                      <a:pt x="332296" y="1101365"/>
                      <a:pt x="335198" y="1101365"/>
                    </a:cubicBezTo>
                    <a:close/>
                    <a:moveTo>
                      <a:pt x="361317" y="1053480"/>
                    </a:moveTo>
                    <a:cubicBezTo>
                      <a:pt x="358415" y="1053480"/>
                      <a:pt x="356964" y="1057833"/>
                      <a:pt x="356964" y="1066539"/>
                    </a:cubicBezTo>
                    <a:lnTo>
                      <a:pt x="356964" y="1062186"/>
                    </a:lnTo>
                    <a:cubicBezTo>
                      <a:pt x="356964" y="1056382"/>
                      <a:pt x="358415" y="1053480"/>
                      <a:pt x="361317" y="1053480"/>
                    </a:cubicBezTo>
                    <a:close/>
                    <a:moveTo>
                      <a:pt x="355263" y="1049126"/>
                    </a:moveTo>
                    <a:lnTo>
                      <a:pt x="355600" y="1050078"/>
                    </a:lnTo>
                    <a:lnTo>
                      <a:pt x="355297" y="1051303"/>
                    </a:lnTo>
                    <a:cubicBezTo>
                      <a:pt x="352237" y="1058558"/>
                      <a:pt x="350706" y="1065088"/>
                      <a:pt x="350706" y="1070892"/>
                    </a:cubicBezTo>
                    <a:lnTo>
                      <a:pt x="350706" y="1062186"/>
                    </a:lnTo>
                    <a:cubicBezTo>
                      <a:pt x="350706" y="1059284"/>
                      <a:pt x="351466" y="1057107"/>
                      <a:pt x="352985" y="1055656"/>
                    </a:cubicBezTo>
                    <a:cubicBezTo>
                      <a:pt x="354504" y="1054205"/>
                      <a:pt x="355263" y="1052028"/>
                      <a:pt x="355263" y="1049126"/>
                    </a:cubicBezTo>
                    <a:close/>
                    <a:moveTo>
                      <a:pt x="883704" y="1044773"/>
                    </a:moveTo>
                    <a:lnTo>
                      <a:pt x="883704" y="1046994"/>
                    </a:lnTo>
                    <a:lnTo>
                      <a:pt x="883568" y="1046814"/>
                    </a:lnTo>
                    <a:lnTo>
                      <a:pt x="882793" y="1045684"/>
                    </a:lnTo>
                    <a:close/>
                    <a:moveTo>
                      <a:pt x="474501" y="988181"/>
                    </a:moveTo>
                    <a:lnTo>
                      <a:pt x="471236" y="993623"/>
                    </a:lnTo>
                    <a:cubicBezTo>
                      <a:pt x="470510" y="994348"/>
                      <a:pt x="470148" y="993986"/>
                      <a:pt x="470148" y="992534"/>
                    </a:cubicBezTo>
                    <a:close/>
                    <a:moveTo>
                      <a:pt x="505246" y="983828"/>
                    </a:moveTo>
                    <a:cubicBezTo>
                      <a:pt x="502162" y="995437"/>
                      <a:pt x="496267" y="1001241"/>
                      <a:pt x="487561" y="1001241"/>
                    </a:cubicBezTo>
                    <a:close/>
                    <a:moveTo>
                      <a:pt x="478854" y="983828"/>
                    </a:moveTo>
                    <a:lnTo>
                      <a:pt x="474501" y="988181"/>
                    </a:lnTo>
                    <a:lnTo>
                      <a:pt x="475952" y="986005"/>
                    </a:lnTo>
                    <a:close/>
                    <a:moveTo>
                      <a:pt x="458954" y="983206"/>
                    </a:moveTo>
                    <a:lnTo>
                      <a:pt x="457088" y="986005"/>
                    </a:lnTo>
                    <a:cubicBezTo>
                      <a:pt x="454186" y="987456"/>
                      <a:pt x="449833" y="988181"/>
                      <a:pt x="444028" y="988181"/>
                    </a:cubicBezTo>
                    <a:cubicBezTo>
                      <a:pt x="446930" y="986730"/>
                      <a:pt x="449107" y="985823"/>
                      <a:pt x="450558" y="985460"/>
                    </a:cubicBezTo>
                    <a:lnTo>
                      <a:pt x="451491" y="985694"/>
                    </a:lnTo>
                    <a:lnTo>
                      <a:pt x="457088" y="983828"/>
                    </a:lnTo>
                    <a:close/>
                    <a:moveTo>
                      <a:pt x="474501" y="981651"/>
                    </a:moveTo>
                    <a:lnTo>
                      <a:pt x="472635" y="981962"/>
                    </a:lnTo>
                    <a:lnTo>
                      <a:pt x="473630" y="982957"/>
                    </a:lnTo>
                    <a:close/>
                    <a:moveTo>
                      <a:pt x="461441" y="979475"/>
                    </a:moveTo>
                    <a:cubicBezTo>
                      <a:pt x="461441" y="980926"/>
                      <a:pt x="461078" y="982014"/>
                      <a:pt x="460353" y="982740"/>
                    </a:cubicBezTo>
                    <a:lnTo>
                      <a:pt x="458954" y="983206"/>
                    </a:lnTo>
                    <a:close/>
                    <a:moveTo>
                      <a:pt x="532997" y="975122"/>
                    </a:moveTo>
                    <a:lnTo>
                      <a:pt x="532997" y="977471"/>
                    </a:lnTo>
                    <a:lnTo>
                      <a:pt x="527284" y="981107"/>
                    </a:lnTo>
                    <a:cubicBezTo>
                      <a:pt x="525470" y="981470"/>
                      <a:pt x="523837" y="980926"/>
                      <a:pt x="522386" y="979475"/>
                    </a:cubicBezTo>
                    <a:lnTo>
                      <a:pt x="523099" y="978227"/>
                    </a:lnTo>
                    <a:close/>
                    <a:moveTo>
                      <a:pt x="574625" y="947914"/>
                    </a:moveTo>
                    <a:cubicBezTo>
                      <a:pt x="576076" y="948639"/>
                      <a:pt x="577527" y="949002"/>
                      <a:pt x="578978" y="949002"/>
                    </a:cubicBezTo>
                    <a:lnTo>
                      <a:pt x="574625" y="953355"/>
                    </a:lnTo>
                    <a:close/>
                    <a:moveTo>
                      <a:pt x="796639" y="944649"/>
                    </a:moveTo>
                    <a:cubicBezTo>
                      <a:pt x="799542" y="944649"/>
                      <a:pt x="806797" y="949728"/>
                      <a:pt x="818405" y="959885"/>
                    </a:cubicBezTo>
                    <a:cubicBezTo>
                      <a:pt x="830014" y="970043"/>
                      <a:pt x="834367" y="976573"/>
                      <a:pt x="831465" y="979475"/>
                    </a:cubicBezTo>
                    <a:cubicBezTo>
                      <a:pt x="828563" y="976573"/>
                      <a:pt x="821308" y="970768"/>
                      <a:pt x="809699" y="962062"/>
                    </a:cubicBezTo>
                    <a:cubicBezTo>
                      <a:pt x="798090" y="953355"/>
                      <a:pt x="793737" y="947551"/>
                      <a:pt x="796639" y="944649"/>
                    </a:cubicBezTo>
                    <a:close/>
                    <a:moveTo>
                      <a:pt x="430969" y="944649"/>
                    </a:moveTo>
                    <a:cubicBezTo>
                      <a:pt x="433871" y="947551"/>
                      <a:pt x="436773" y="949002"/>
                      <a:pt x="439675" y="949002"/>
                    </a:cubicBezTo>
                    <a:lnTo>
                      <a:pt x="444028" y="953355"/>
                    </a:lnTo>
                    <a:cubicBezTo>
                      <a:pt x="441126" y="950453"/>
                      <a:pt x="438224" y="949002"/>
                      <a:pt x="435322" y="949002"/>
                    </a:cubicBezTo>
                    <a:cubicBezTo>
                      <a:pt x="432420" y="949002"/>
                      <a:pt x="430969" y="947551"/>
                      <a:pt x="430969" y="944649"/>
                    </a:cubicBezTo>
                    <a:close/>
                    <a:moveTo>
                      <a:pt x="578978" y="940296"/>
                    </a:moveTo>
                    <a:cubicBezTo>
                      <a:pt x="581880" y="940296"/>
                      <a:pt x="582606" y="941747"/>
                      <a:pt x="581155" y="944649"/>
                    </a:cubicBezTo>
                    <a:cubicBezTo>
                      <a:pt x="579704" y="947551"/>
                      <a:pt x="577527" y="947551"/>
                      <a:pt x="574625" y="944649"/>
                    </a:cubicBezTo>
                    <a:cubicBezTo>
                      <a:pt x="577527" y="944649"/>
                      <a:pt x="578978" y="943198"/>
                      <a:pt x="578978" y="940296"/>
                    </a:cubicBezTo>
                    <a:close/>
                    <a:moveTo>
                      <a:pt x="596391" y="931589"/>
                    </a:moveTo>
                    <a:cubicBezTo>
                      <a:pt x="596391" y="934491"/>
                      <a:pt x="597842" y="935943"/>
                      <a:pt x="600744" y="935943"/>
                    </a:cubicBezTo>
                    <a:lnTo>
                      <a:pt x="600744" y="940296"/>
                    </a:lnTo>
                    <a:lnTo>
                      <a:pt x="605098" y="940296"/>
                    </a:lnTo>
                    <a:cubicBezTo>
                      <a:pt x="605098" y="943198"/>
                      <a:pt x="602195" y="944649"/>
                      <a:pt x="596391" y="944649"/>
                    </a:cubicBezTo>
                    <a:cubicBezTo>
                      <a:pt x="599293" y="938845"/>
                      <a:pt x="599293" y="937394"/>
                      <a:pt x="596391" y="940296"/>
                    </a:cubicBezTo>
                    <a:cubicBezTo>
                      <a:pt x="593489" y="943198"/>
                      <a:pt x="592038" y="943198"/>
                      <a:pt x="592038" y="940296"/>
                    </a:cubicBezTo>
                    <a:cubicBezTo>
                      <a:pt x="594940" y="937394"/>
                      <a:pt x="596391" y="934491"/>
                      <a:pt x="596391" y="931589"/>
                    </a:cubicBezTo>
                    <a:close/>
                    <a:moveTo>
                      <a:pt x="618157" y="929413"/>
                    </a:moveTo>
                    <a:lnTo>
                      <a:pt x="618157" y="931589"/>
                    </a:lnTo>
                    <a:cubicBezTo>
                      <a:pt x="612353" y="931589"/>
                      <a:pt x="610176" y="933040"/>
                      <a:pt x="611627" y="935943"/>
                    </a:cubicBezTo>
                    <a:cubicBezTo>
                      <a:pt x="613078" y="938845"/>
                      <a:pt x="610902" y="940296"/>
                      <a:pt x="605098" y="940296"/>
                    </a:cubicBezTo>
                    <a:cubicBezTo>
                      <a:pt x="608000" y="934491"/>
                      <a:pt x="610902" y="931589"/>
                      <a:pt x="613804" y="931589"/>
                    </a:cubicBezTo>
                    <a:close/>
                    <a:moveTo>
                      <a:pt x="426615" y="927236"/>
                    </a:moveTo>
                    <a:lnTo>
                      <a:pt x="427856" y="928167"/>
                    </a:lnTo>
                    <a:lnTo>
                      <a:pt x="426099" y="927753"/>
                    </a:lnTo>
                    <a:close/>
                    <a:moveTo>
                      <a:pt x="409203" y="927236"/>
                    </a:moveTo>
                    <a:lnTo>
                      <a:pt x="413321" y="927824"/>
                    </a:lnTo>
                    <a:lnTo>
                      <a:pt x="414644" y="929413"/>
                    </a:lnTo>
                    <a:cubicBezTo>
                      <a:pt x="415370" y="930864"/>
                      <a:pt x="415007" y="931589"/>
                      <a:pt x="413556" y="931589"/>
                    </a:cubicBezTo>
                    <a:close/>
                    <a:moveTo>
                      <a:pt x="410125" y="923990"/>
                    </a:moveTo>
                    <a:lnTo>
                      <a:pt x="426099" y="927753"/>
                    </a:lnTo>
                    <a:lnTo>
                      <a:pt x="422262" y="931589"/>
                    </a:lnTo>
                    <a:cubicBezTo>
                      <a:pt x="420811" y="930138"/>
                      <a:pt x="418997" y="929050"/>
                      <a:pt x="416821" y="928324"/>
                    </a:cubicBezTo>
                    <a:lnTo>
                      <a:pt x="413321" y="927824"/>
                    </a:lnTo>
                    <a:close/>
                    <a:moveTo>
                      <a:pt x="626118" y="919276"/>
                    </a:moveTo>
                    <a:lnTo>
                      <a:pt x="622510" y="922883"/>
                    </a:lnTo>
                    <a:cubicBezTo>
                      <a:pt x="621059" y="925785"/>
                      <a:pt x="619608" y="927962"/>
                      <a:pt x="618157" y="929413"/>
                    </a:cubicBezTo>
                    <a:lnTo>
                      <a:pt x="618157" y="927236"/>
                    </a:lnTo>
                    <a:lnTo>
                      <a:pt x="618157" y="922883"/>
                    </a:lnTo>
                    <a:cubicBezTo>
                      <a:pt x="619631" y="921432"/>
                      <a:pt x="621473" y="920344"/>
                      <a:pt x="623684" y="919618"/>
                    </a:cubicBezTo>
                    <a:close/>
                    <a:moveTo>
                      <a:pt x="399439" y="918866"/>
                    </a:moveTo>
                    <a:lnTo>
                      <a:pt x="401941" y="919618"/>
                    </a:lnTo>
                    <a:cubicBezTo>
                      <a:pt x="403154" y="920344"/>
                      <a:pt x="404373" y="921432"/>
                      <a:pt x="405598" y="922883"/>
                    </a:cubicBezTo>
                    <a:lnTo>
                      <a:pt x="409203" y="922883"/>
                    </a:lnTo>
                    <a:lnTo>
                      <a:pt x="410125" y="923990"/>
                    </a:lnTo>
                    <a:lnTo>
                      <a:pt x="404849" y="922747"/>
                    </a:lnTo>
                    <a:cubicBezTo>
                      <a:pt x="402673" y="922010"/>
                      <a:pt x="400950" y="920899"/>
                      <a:pt x="399680" y="919414"/>
                    </a:cubicBezTo>
                    <a:close/>
                    <a:moveTo>
                      <a:pt x="762902" y="916353"/>
                    </a:moveTo>
                    <a:cubicBezTo>
                      <a:pt x="763627" y="916353"/>
                      <a:pt x="764716" y="917079"/>
                      <a:pt x="766167" y="918530"/>
                    </a:cubicBezTo>
                    <a:lnTo>
                      <a:pt x="761814" y="918530"/>
                    </a:lnTo>
                    <a:cubicBezTo>
                      <a:pt x="761814" y="917079"/>
                      <a:pt x="762176" y="916353"/>
                      <a:pt x="762902" y="916353"/>
                    </a:cubicBezTo>
                    <a:close/>
                    <a:moveTo>
                      <a:pt x="618157" y="914176"/>
                    </a:moveTo>
                    <a:cubicBezTo>
                      <a:pt x="621059" y="914176"/>
                      <a:pt x="622510" y="914902"/>
                      <a:pt x="622510" y="916353"/>
                    </a:cubicBezTo>
                    <a:cubicBezTo>
                      <a:pt x="622510" y="917804"/>
                      <a:pt x="621059" y="918530"/>
                      <a:pt x="618157" y="918530"/>
                    </a:cubicBezTo>
                    <a:close/>
                    <a:moveTo>
                      <a:pt x="692162" y="848878"/>
                    </a:moveTo>
                    <a:lnTo>
                      <a:pt x="692162" y="853231"/>
                    </a:lnTo>
                    <a:cubicBezTo>
                      <a:pt x="692162" y="856133"/>
                      <a:pt x="690711" y="857585"/>
                      <a:pt x="687809" y="857585"/>
                    </a:cubicBezTo>
                    <a:cubicBezTo>
                      <a:pt x="690711" y="854682"/>
                      <a:pt x="692162" y="851780"/>
                      <a:pt x="692162" y="848878"/>
                    </a:cubicBezTo>
                    <a:close/>
                    <a:moveTo>
                      <a:pt x="704133" y="818406"/>
                    </a:moveTo>
                    <a:cubicBezTo>
                      <a:pt x="704133" y="819857"/>
                      <a:pt x="703816" y="820582"/>
                      <a:pt x="703181" y="820582"/>
                    </a:cubicBezTo>
                    <a:lnTo>
                      <a:pt x="702610" y="820147"/>
                    </a:lnTo>
                    <a:close/>
                    <a:moveTo>
                      <a:pt x="709575" y="809699"/>
                    </a:moveTo>
                    <a:lnTo>
                      <a:pt x="711752" y="809699"/>
                    </a:lnTo>
                    <a:lnTo>
                      <a:pt x="713928" y="809699"/>
                    </a:lnTo>
                    <a:cubicBezTo>
                      <a:pt x="713928" y="812601"/>
                      <a:pt x="713203" y="814052"/>
                      <a:pt x="711752" y="814052"/>
                    </a:cubicBezTo>
                    <a:cubicBezTo>
                      <a:pt x="710300" y="814052"/>
                      <a:pt x="709575" y="815503"/>
                      <a:pt x="709575" y="818406"/>
                    </a:cubicBezTo>
                    <a:close/>
                    <a:moveTo>
                      <a:pt x="426615" y="787933"/>
                    </a:moveTo>
                    <a:cubicBezTo>
                      <a:pt x="426615" y="799542"/>
                      <a:pt x="425164" y="805346"/>
                      <a:pt x="422262" y="805346"/>
                    </a:cubicBezTo>
                    <a:lnTo>
                      <a:pt x="422262" y="796639"/>
                    </a:lnTo>
                    <a:cubicBezTo>
                      <a:pt x="422262" y="793737"/>
                      <a:pt x="423713" y="790835"/>
                      <a:pt x="426615" y="787933"/>
                    </a:cubicBezTo>
                    <a:close/>
                    <a:moveTo>
                      <a:pt x="509368" y="784200"/>
                    </a:moveTo>
                    <a:lnTo>
                      <a:pt x="513680" y="788613"/>
                    </a:lnTo>
                    <a:cubicBezTo>
                      <a:pt x="515131" y="787139"/>
                      <a:pt x="515494" y="786034"/>
                      <a:pt x="514768" y="785297"/>
                    </a:cubicBezTo>
                    <a:close/>
                    <a:moveTo>
                      <a:pt x="726988" y="774873"/>
                    </a:moveTo>
                    <a:lnTo>
                      <a:pt x="731341" y="774873"/>
                    </a:lnTo>
                    <a:cubicBezTo>
                      <a:pt x="731341" y="777775"/>
                      <a:pt x="729890" y="779227"/>
                      <a:pt x="726988" y="779227"/>
                    </a:cubicBezTo>
                    <a:close/>
                    <a:moveTo>
                      <a:pt x="426615" y="770520"/>
                    </a:moveTo>
                    <a:cubicBezTo>
                      <a:pt x="426615" y="773422"/>
                      <a:pt x="425890" y="775599"/>
                      <a:pt x="424439" y="777050"/>
                    </a:cubicBezTo>
                    <a:cubicBezTo>
                      <a:pt x="422988" y="778501"/>
                      <a:pt x="422262" y="780678"/>
                      <a:pt x="422262" y="783580"/>
                    </a:cubicBezTo>
                    <a:lnTo>
                      <a:pt x="422262" y="779227"/>
                    </a:lnTo>
                    <a:cubicBezTo>
                      <a:pt x="422262" y="773422"/>
                      <a:pt x="423713" y="770520"/>
                      <a:pt x="426615" y="770520"/>
                    </a:cubicBezTo>
                    <a:close/>
                    <a:moveTo>
                      <a:pt x="435322" y="744401"/>
                    </a:moveTo>
                    <a:cubicBezTo>
                      <a:pt x="435322" y="747303"/>
                      <a:pt x="434596" y="754558"/>
                      <a:pt x="433145" y="766167"/>
                    </a:cubicBezTo>
                    <a:cubicBezTo>
                      <a:pt x="431694" y="777775"/>
                      <a:pt x="429518" y="782129"/>
                      <a:pt x="426615" y="779227"/>
                    </a:cubicBezTo>
                    <a:cubicBezTo>
                      <a:pt x="426615" y="776324"/>
                      <a:pt x="427341" y="769795"/>
                      <a:pt x="428792" y="759637"/>
                    </a:cubicBezTo>
                    <a:cubicBezTo>
                      <a:pt x="430243" y="749479"/>
                      <a:pt x="432420" y="744401"/>
                      <a:pt x="435322" y="744401"/>
                    </a:cubicBezTo>
                    <a:close/>
                    <a:moveTo>
                      <a:pt x="430969" y="744401"/>
                    </a:moveTo>
                    <a:lnTo>
                      <a:pt x="430969" y="748754"/>
                    </a:lnTo>
                    <a:lnTo>
                      <a:pt x="426615" y="748754"/>
                    </a:lnTo>
                    <a:cubicBezTo>
                      <a:pt x="429518" y="748754"/>
                      <a:pt x="430969" y="747303"/>
                      <a:pt x="430969" y="744401"/>
                    </a:cubicBezTo>
                    <a:close/>
                    <a:moveTo>
                      <a:pt x="439675" y="718281"/>
                    </a:moveTo>
                    <a:lnTo>
                      <a:pt x="439675" y="726988"/>
                    </a:lnTo>
                    <a:cubicBezTo>
                      <a:pt x="436773" y="726988"/>
                      <a:pt x="435322" y="725537"/>
                      <a:pt x="435322" y="722635"/>
                    </a:cubicBezTo>
                    <a:cubicBezTo>
                      <a:pt x="435322" y="719732"/>
                      <a:pt x="436773" y="718281"/>
                      <a:pt x="439675" y="718281"/>
                    </a:cubicBezTo>
                    <a:close/>
                    <a:moveTo>
                      <a:pt x="744401" y="700868"/>
                    </a:moveTo>
                    <a:cubicBezTo>
                      <a:pt x="735694" y="709575"/>
                      <a:pt x="728439" y="722635"/>
                      <a:pt x="722635" y="740047"/>
                    </a:cubicBezTo>
                    <a:cubicBezTo>
                      <a:pt x="722635" y="742950"/>
                      <a:pt x="721909" y="745126"/>
                      <a:pt x="720458" y="746577"/>
                    </a:cubicBezTo>
                    <a:cubicBezTo>
                      <a:pt x="719007" y="748028"/>
                      <a:pt x="718281" y="750205"/>
                      <a:pt x="718281" y="753107"/>
                    </a:cubicBezTo>
                    <a:lnTo>
                      <a:pt x="713928" y="753107"/>
                    </a:lnTo>
                    <a:lnTo>
                      <a:pt x="713928" y="757460"/>
                    </a:lnTo>
                    <a:cubicBezTo>
                      <a:pt x="711026" y="760363"/>
                      <a:pt x="709575" y="760363"/>
                      <a:pt x="709575" y="757460"/>
                    </a:cubicBezTo>
                    <a:cubicBezTo>
                      <a:pt x="712477" y="771971"/>
                      <a:pt x="705222" y="787933"/>
                      <a:pt x="687809" y="805346"/>
                    </a:cubicBezTo>
                    <a:lnTo>
                      <a:pt x="679102" y="822759"/>
                    </a:lnTo>
                    <a:lnTo>
                      <a:pt x="670396" y="831465"/>
                    </a:lnTo>
                    <a:cubicBezTo>
                      <a:pt x="670396" y="834367"/>
                      <a:pt x="668945" y="837269"/>
                      <a:pt x="666043" y="840172"/>
                    </a:cubicBezTo>
                    <a:cubicBezTo>
                      <a:pt x="663141" y="843074"/>
                      <a:pt x="661689" y="845976"/>
                      <a:pt x="661689" y="848878"/>
                    </a:cubicBezTo>
                    <a:cubicBezTo>
                      <a:pt x="661689" y="851780"/>
                      <a:pt x="663141" y="853231"/>
                      <a:pt x="666043" y="853231"/>
                    </a:cubicBezTo>
                    <a:cubicBezTo>
                      <a:pt x="668945" y="853231"/>
                      <a:pt x="670396" y="854682"/>
                      <a:pt x="670396" y="857585"/>
                    </a:cubicBezTo>
                    <a:cubicBezTo>
                      <a:pt x="670396" y="848878"/>
                      <a:pt x="677651" y="837269"/>
                      <a:pt x="692162" y="822759"/>
                    </a:cubicBezTo>
                    <a:lnTo>
                      <a:pt x="700868" y="805346"/>
                    </a:lnTo>
                    <a:lnTo>
                      <a:pt x="713928" y="779227"/>
                    </a:lnTo>
                    <a:cubicBezTo>
                      <a:pt x="719732" y="764716"/>
                      <a:pt x="725537" y="752382"/>
                      <a:pt x="731341" y="742224"/>
                    </a:cubicBezTo>
                    <a:cubicBezTo>
                      <a:pt x="737145" y="732067"/>
                      <a:pt x="741499" y="719732"/>
                      <a:pt x="744401" y="705222"/>
                    </a:cubicBezTo>
                    <a:cubicBezTo>
                      <a:pt x="741499" y="705222"/>
                      <a:pt x="741499" y="703771"/>
                      <a:pt x="744401" y="700868"/>
                    </a:cubicBezTo>
                    <a:close/>
                    <a:moveTo>
                      <a:pt x="326491" y="661689"/>
                    </a:moveTo>
                    <a:lnTo>
                      <a:pt x="324315" y="666043"/>
                    </a:lnTo>
                    <a:lnTo>
                      <a:pt x="325947" y="664954"/>
                    </a:lnTo>
                    <a:cubicBezTo>
                      <a:pt x="326310" y="664229"/>
                      <a:pt x="326491" y="663141"/>
                      <a:pt x="326491" y="661689"/>
                    </a:cubicBezTo>
                    <a:close/>
                    <a:moveTo>
                      <a:pt x="448382" y="639923"/>
                    </a:moveTo>
                    <a:lnTo>
                      <a:pt x="448382" y="648630"/>
                    </a:lnTo>
                    <a:cubicBezTo>
                      <a:pt x="445479" y="651532"/>
                      <a:pt x="444028" y="654434"/>
                      <a:pt x="444028" y="657336"/>
                    </a:cubicBezTo>
                    <a:cubicBezTo>
                      <a:pt x="444028" y="654434"/>
                      <a:pt x="444754" y="651532"/>
                      <a:pt x="446205" y="648630"/>
                    </a:cubicBezTo>
                    <a:cubicBezTo>
                      <a:pt x="447656" y="645728"/>
                      <a:pt x="448382" y="642826"/>
                      <a:pt x="448382" y="639923"/>
                    </a:cubicBezTo>
                    <a:close/>
                    <a:moveTo>
                      <a:pt x="333637" y="632960"/>
                    </a:moveTo>
                    <a:lnTo>
                      <a:pt x="325607" y="652983"/>
                    </a:lnTo>
                    <a:lnTo>
                      <a:pt x="328260" y="652983"/>
                    </a:lnTo>
                    <a:lnTo>
                      <a:pt x="329144" y="652983"/>
                    </a:lnTo>
                    <a:cubicBezTo>
                      <a:pt x="329144" y="658787"/>
                      <a:pt x="326809" y="661689"/>
                      <a:pt x="322138" y="661689"/>
                    </a:cubicBezTo>
                    <a:cubicBezTo>
                      <a:pt x="326809" y="655885"/>
                      <a:pt x="326809" y="652983"/>
                      <a:pt x="322138" y="652983"/>
                    </a:cubicBezTo>
                    <a:lnTo>
                      <a:pt x="313432" y="661689"/>
                    </a:lnTo>
                    <a:cubicBezTo>
                      <a:pt x="310530" y="664592"/>
                      <a:pt x="309078" y="667494"/>
                      <a:pt x="309078" y="670396"/>
                    </a:cubicBezTo>
                    <a:lnTo>
                      <a:pt x="309078" y="666043"/>
                    </a:lnTo>
                    <a:cubicBezTo>
                      <a:pt x="306176" y="666043"/>
                      <a:pt x="304725" y="667494"/>
                      <a:pt x="304725" y="670396"/>
                    </a:cubicBezTo>
                    <a:cubicBezTo>
                      <a:pt x="304725" y="673298"/>
                      <a:pt x="303274" y="674749"/>
                      <a:pt x="300372" y="674749"/>
                    </a:cubicBezTo>
                    <a:lnTo>
                      <a:pt x="287312" y="687809"/>
                    </a:lnTo>
                    <a:cubicBezTo>
                      <a:pt x="284410" y="687809"/>
                      <a:pt x="282234" y="688534"/>
                      <a:pt x="280782" y="689985"/>
                    </a:cubicBezTo>
                    <a:cubicBezTo>
                      <a:pt x="279331" y="691437"/>
                      <a:pt x="277155" y="692162"/>
                      <a:pt x="274253" y="692162"/>
                    </a:cubicBezTo>
                    <a:cubicBezTo>
                      <a:pt x="274253" y="695064"/>
                      <a:pt x="272076" y="699417"/>
                      <a:pt x="267723" y="705222"/>
                    </a:cubicBezTo>
                    <a:cubicBezTo>
                      <a:pt x="263370" y="711026"/>
                      <a:pt x="262644" y="713928"/>
                      <a:pt x="265546" y="713928"/>
                    </a:cubicBezTo>
                    <a:cubicBezTo>
                      <a:pt x="271351" y="708124"/>
                      <a:pt x="277155" y="703771"/>
                      <a:pt x="282959" y="700868"/>
                    </a:cubicBezTo>
                    <a:cubicBezTo>
                      <a:pt x="288763" y="697966"/>
                      <a:pt x="294568" y="693613"/>
                      <a:pt x="300372" y="687809"/>
                    </a:cubicBezTo>
                    <a:lnTo>
                      <a:pt x="304725" y="683456"/>
                    </a:lnTo>
                    <a:cubicBezTo>
                      <a:pt x="304725" y="680553"/>
                      <a:pt x="305451" y="679828"/>
                      <a:pt x="306902" y="681279"/>
                    </a:cubicBezTo>
                    <a:cubicBezTo>
                      <a:pt x="308353" y="682730"/>
                      <a:pt x="309078" y="682005"/>
                      <a:pt x="309078" y="679102"/>
                    </a:cubicBezTo>
                    <a:lnTo>
                      <a:pt x="322138" y="666043"/>
                    </a:lnTo>
                    <a:cubicBezTo>
                      <a:pt x="325698" y="663140"/>
                      <a:pt x="328963" y="658787"/>
                      <a:pt x="331933" y="652983"/>
                    </a:cubicBezTo>
                    <a:lnTo>
                      <a:pt x="333822" y="648613"/>
                    </a:lnTo>
                    <a:lnTo>
                      <a:pt x="328260" y="652983"/>
                    </a:lnTo>
                    <a:cubicBezTo>
                      <a:pt x="329564" y="647904"/>
                      <a:pt x="330704" y="643551"/>
                      <a:pt x="331682" y="639923"/>
                    </a:cubicBezTo>
                    <a:close/>
                    <a:moveTo>
                      <a:pt x="352611" y="583331"/>
                    </a:moveTo>
                    <a:lnTo>
                      <a:pt x="356964" y="587685"/>
                    </a:lnTo>
                    <a:lnTo>
                      <a:pt x="352611" y="587685"/>
                    </a:lnTo>
                    <a:cubicBezTo>
                      <a:pt x="349709" y="587685"/>
                      <a:pt x="349709" y="586234"/>
                      <a:pt x="352611" y="583331"/>
                    </a:cubicBezTo>
                    <a:close/>
                    <a:moveTo>
                      <a:pt x="165422" y="535446"/>
                    </a:moveTo>
                    <a:lnTo>
                      <a:pt x="165422" y="539799"/>
                    </a:lnTo>
                    <a:lnTo>
                      <a:pt x="161069" y="544152"/>
                    </a:lnTo>
                    <a:cubicBezTo>
                      <a:pt x="161069" y="541250"/>
                      <a:pt x="161794" y="539799"/>
                      <a:pt x="163245" y="539799"/>
                    </a:cubicBezTo>
                    <a:cubicBezTo>
                      <a:pt x="164697" y="539799"/>
                      <a:pt x="165422" y="538348"/>
                      <a:pt x="165422" y="535446"/>
                    </a:cubicBezTo>
                    <a:close/>
                    <a:moveTo>
                      <a:pt x="685632" y="496267"/>
                    </a:moveTo>
                    <a:cubicBezTo>
                      <a:pt x="684181" y="496267"/>
                      <a:pt x="683456" y="497718"/>
                      <a:pt x="683456" y="500620"/>
                    </a:cubicBezTo>
                    <a:lnTo>
                      <a:pt x="687809" y="500620"/>
                    </a:lnTo>
                    <a:cubicBezTo>
                      <a:pt x="687809" y="497718"/>
                      <a:pt x="687083" y="496267"/>
                      <a:pt x="685632" y="496267"/>
                    </a:cubicBezTo>
                    <a:close/>
                    <a:moveTo>
                      <a:pt x="709575" y="487561"/>
                    </a:moveTo>
                    <a:cubicBezTo>
                      <a:pt x="706673" y="487561"/>
                      <a:pt x="705222" y="489012"/>
                      <a:pt x="705222" y="491914"/>
                    </a:cubicBezTo>
                    <a:lnTo>
                      <a:pt x="709575" y="491914"/>
                    </a:lnTo>
                    <a:close/>
                    <a:moveTo>
                      <a:pt x="396143" y="478854"/>
                    </a:moveTo>
                    <a:lnTo>
                      <a:pt x="396143" y="500620"/>
                    </a:lnTo>
                    <a:cubicBezTo>
                      <a:pt x="393241" y="497718"/>
                      <a:pt x="391790" y="493365"/>
                      <a:pt x="391790" y="487561"/>
                    </a:cubicBezTo>
                    <a:cubicBezTo>
                      <a:pt x="391790" y="481756"/>
                      <a:pt x="393241" y="478854"/>
                      <a:pt x="396143" y="478854"/>
                    </a:cubicBezTo>
                    <a:close/>
                    <a:moveTo>
                      <a:pt x="713928" y="461441"/>
                    </a:moveTo>
                    <a:lnTo>
                      <a:pt x="705222" y="470148"/>
                    </a:lnTo>
                    <a:lnTo>
                      <a:pt x="709575" y="470148"/>
                    </a:lnTo>
                    <a:lnTo>
                      <a:pt x="709575" y="474501"/>
                    </a:lnTo>
                    <a:cubicBezTo>
                      <a:pt x="709575" y="465794"/>
                      <a:pt x="711026" y="461441"/>
                      <a:pt x="713928" y="461441"/>
                    </a:cubicBezTo>
                    <a:close/>
                    <a:moveTo>
                      <a:pt x="587685" y="443144"/>
                    </a:moveTo>
                    <a:cubicBezTo>
                      <a:pt x="584783" y="446046"/>
                      <a:pt x="583331" y="454753"/>
                      <a:pt x="583331" y="469263"/>
                    </a:cubicBezTo>
                    <a:lnTo>
                      <a:pt x="578094" y="494567"/>
                    </a:lnTo>
                    <a:cubicBezTo>
                      <a:pt x="578094" y="500189"/>
                      <a:pt x="577663" y="510041"/>
                      <a:pt x="576802" y="524121"/>
                    </a:cubicBezTo>
                    <a:cubicBezTo>
                      <a:pt x="575940" y="538201"/>
                      <a:pt x="573763" y="545241"/>
                      <a:pt x="570272" y="545241"/>
                    </a:cubicBezTo>
                    <a:lnTo>
                      <a:pt x="570272" y="549458"/>
                    </a:lnTo>
                    <a:lnTo>
                      <a:pt x="570272" y="557212"/>
                    </a:lnTo>
                    <a:lnTo>
                      <a:pt x="570272" y="557892"/>
                    </a:lnTo>
                    <a:cubicBezTo>
                      <a:pt x="570272" y="563515"/>
                      <a:pt x="569393" y="568084"/>
                      <a:pt x="567636" y="571598"/>
                    </a:cubicBezTo>
                    <a:lnTo>
                      <a:pt x="566449" y="572706"/>
                    </a:lnTo>
                    <a:lnTo>
                      <a:pt x="559729" y="578978"/>
                    </a:lnTo>
                    <a:lnTo>
                      <a:pt x="601357" y="565919"/>
                    </a:lnTo>
                    <a:cubicBezTo>
                      <a:pt x="607524" y="563016"/>
                      <a:pt x="612908" y="561565"/>
                      <a:pt x="617511" y="561565"/>
                    </a:cubicBezTo>
                    <a:cubicBezTo>
                      <a:pt x="622114" y="561565"/>
                      <a:pt x="627499" y="558663"/>
                      <a:pt x="633666" y="552859"/>
                    </a:cubicBezTo>
                    <a:cubicBezTo>
                      <a:pt x="636749" y="549957"/>
                      <a:pt x="638291" y="545604"/>
                      <a:pt x="638291" y="539799"/>
                    </a:cubicBezTo>
                    <a:lnTo>
                      <a:pt x="642916" y="535446"/>
                    </a:lnTo>
                    <a:lnTo>
                      <a:pt x="656792" y="526740"/>
                    </a:lnTo>
                    <a:cubicBezTo>
                      <a:pt x="662959" y="526740"/>
                      <a:pt x="666043" y="523837"/>
                      <a:pt x="666043" y="518033"/>
                    </a:cubicBezTo>
                    <a:lnTo>
                      <a:pt x="661417" y="522386"/>
                    </a:lnTo>
                    <a:cubicBezTo>
                      <a:pt x="658334" y="522386"/>
                      <a:pt x="655250" y="520935"/>
                      <a:pt x="652167" y="518033"/>
                    </a:cubicBezTo>
                    <a:lnTo>
                      <a:pt x="666043" y="509327"/>
                    </a:lnTo>
                    <a:lnTo>
                      <a:pt x="661621" y="504973"/>
                    </a:lnTo>
                    <a:lnTo>
                      <a:pt x="666043" y="500620"/>
                    </a:lnTo>
                    <a:lnTo>
                      <a:pt x="644073" y="500620"/>
                    </a:lnTo>
                    <a:cubicBezTo>
                      <a:pt x="638223" y="512229"/>
                      <a:pt x="632373" y="515131"/>
                      <a:pt x="626524" y="509327"/>
                    </a:cubicBezTo>
                    <a:cubicBezTo>
                      <a:pt x="620674" y="509327"/>
                      <a:pt x="618486" y="507876"/>
                      <a:pt x="619960" y="504973"/>
                    </a:cubicBezTo>
                    <a:cubicBezTo>
                      <a:pt x="621434" y="502071"/>
                      <a:pt x="620697" y="498013"/>
                      <a:pt x="617749" y="492798"/>
                    </a:cubicBezTo>
                    <a:cubicBezTo>
                      <a:pt x="623599" y="492798"/>
                      <a:pt x="624324" y="491494"/>
                      <a:pt x="619926" y="488887"/>
                    </a:cubicBezTo>
                    <a:cubicBezTo>
                      <a:pt x="615527" y="486280"/>
                      <a:pt x="614802" y="483661"/>
                      <a:pt x="617749" y="481031"/>
                    </a:cubicBezTo>
                    <a:cubicBezTo>
                      <a:pt x="617749" y="483661"/>
                      <a:pt x="619223" y="483661"/>
                      <a:pt x="622170" y="481031"/>
                    </a:cubicBezTo>
                    <a:cubicBezTo>
                      <a:pt x="619223" y="478401"/>
                      <a:pt x="616275" y="477086"/>
                      <a:pt x="613328" y="477086"/>
                    </a:cubicBezTo>
                    <a:cubicBezTo>
                      <a:pt x="613328" y="484931"/>
                      <a:pt x="611877" y="490168"/>
                      <a:pt x="608975" y="492798"/>
                    </a:cubicBezTo>
                    <a:cubicBezTo>
                      <a:pt x="606027" y="492798"/>
                      <a:pt x="606753" y="489533"/>
                      <a:pt x="611151" y="483003"/>
                    </a:cubicBezTo>
                    <a:cubicBezTo>
                      <a:pt x="615550" y="476473"/>
                      <a:pt x="614824" y="471893"/>
                      <a:pt x="608975" y="469263"/>
                    </a:cubicBezTo>
                    <a:cubicBezTo>
                      <a:pt x="608975" y="471893"/>
                      <a:pt x="608238" y="473855"/>
                      <a:pt x="606764" y="475147"/>
                    </a:cubicBezTo>
                    <a:cubicBezTo>
                      <a:pt x="605290" y="476439"/>
                      <a:pt x="604553" y="479716"/>
                      <a:pt x="604553" y="484976"/>
                    </a:cubicBezTo>
                    <a:cubicBezTo>
                      <a:pt x="604553" y="479716"/>
                      <a:pt x="605290" y="475782"/>
                      <a:pt x="606764" y="473174"/>
                    </a:cubicBezTo>
                    <a:cubicBezTo>
                      <a:pt x="608238" y="470567"/>
                      <a:pt x="607501" y="466656"/>
                      <a:pt x="604553" y="461441"/>
                    </a:cubicBezTo>
                    <a:cubicBezTo>
                      <a:pt x="610403" y="461441"/>
                      <a:pt x="610403" y="458539"/>
                      <a:pt x="604553" y="452735"/>
                    </a:cubicBezTo>
                    <a:cubicBezTo>
                      <a:pt x="607501" y="455637"/>
                      <a:pt x="606050" y="459899"/>
                      <a:pt x="600200" y="465522"/>
                    </a:cubicBezTo>
                    <a:cubicBezTo>
                      <a:pt x="600200" y="471009"/>
                      <a:pt x="599463" y="475793"/>
                      <a:pt x="597990" y="479874"/>
                    </a:cubicBezTo>
                    <a:cubicBezTo>
                      <a:pt x="596516" y="483956"/>
                      <a:pt x="595779" y="488740"/>
                      <a:pt x="595779" y="494226"/>
                    </a:cubicBezTo>
                    <a:cubicBezTo>
                      <a:pt x="592877" y="496947"/>
                      <a:pt x="590689" y="503772"/>
                      <a:pt x="589215" y="514700"/>
                    </a:cubicBezTo>
                    <a:cubicBezTo>
                      <a:pt x="587741" y="525629"/>
                      <a:pt x="584080" y="531093"/>
                      <a:pt x="578230" y="531093"/>
                    </a:cubicBezTo>
                    <a:lnTo>
                      <a:pt x="583331" y="485724"/>
                    </a:lnTo>
                    <a:cubicBezTo>
                      <a:pt x="583331" y="480237"/>
                      <a:pt x="584783" y="473220"/>
                      <a:pt x="587685" y="464672"/>
                    </a:cubicBezTo>
                    <a:cubicBezTo>
                      <a:pt x="590587" y="456124"/>
                      <a:pt x="590587" y="448948"/>
                      <a:pt x="587685" y="443144"/>
                    </a:cubicBezTo>
                    <a:close/>
                    <a:moveTo>
                      <a:pt x="723394" y="443063"/>
                    </a:moveTo>
                    <a:lnTo>
                      <a:pt x="716105" y="458856"/>
                    </a:lnTo>
                    <a:cubicBezTo>
                      <a:pt x="719007" y="458856"/>
                      <a:pt x="721184" y="454503"/>
                      <a:pt x="722635" y="445797"/>
                    </a:cubicBezTo>
                    <a:close/>
                    <a:moveTo>
                      <a:pt x="768343" y="363086"/>
                    </a:moveTo>
                    <a:cubicBezTo>
                      <a:pt x="759637" y="363086"/>
                      <a:pt x="755284" y="368890"/>
                      <a:pt x="755284" y="380498"/>
                    </a:cubicBezTo>
                    <a:cubicBezTo>
                      <a:pt x="746577" y="389205"/>
                      <a:pt x="742224" y="396460"/>
                      <a:pt x="742224" y="402265"/>
                    </a:cubicBezTo>
                    <a:cubicBezTo>
                      <a:pt x="736420" y="410971"/>
                      <a:pt x="732067" y="420403"/>
                      <a:pt x="729164" y="430560"/>
                    </a:cubicBezTo>
                    <a:lnTo>
                      <a:pt x="727502" y="434162"/>
                    </a:lnTo>
                    <a:lnTo>
                      <a:pt x="729164" y="432737"/>
                    </a:lnTo>
                    <a:cubicBezTo>
                      <a:pt x="729164" y="438541"/>
                      <a:pt x="729890" y="441444"/>
                      <a:pt x="731341" y="441444"/>
                    </a:cubicBezTo>
                    <a:cubicBezTo>
                      <a:pt x="732792" y="441444"/>
                      <a:pt x="730616" y="442895"/>
                      <a:pt x="724811" y="445797"/>
                    </a:cubicBezTo>
                    <a:cubicBezTo>
                      <a:pt x="727713" y="448699"/>
                      <a:pt x="727713" y="453052"/>
                      <a:pt x="724811" y="458856"/>
                    </a:cubicBezTo>
                    <a:cubicBezTo>
                      <a:pt x="721909" y="464661"/>
                      <a:pt x="719007" y="469014"/>
                      <a:pt x="716105" y="471916"/>
                    </a:cubicBezTo>
                    <a:lnTo>
                      <a:pt x="716105" y="477358"/>
                    </a:lnTo>
                    <a:lnTo>
                      <a:pt x="737871" y="439267"/>
                    </a:lnTo>
                    <a:cubicBezTo>
                      <a:pt x="743675" y="423305"/>
                      <a:pt x="750931" y="408069"/>
                      <a:pt x="759637" y="393558"/>
                    </a:cubicBezTo>
                    <a:cubicBezTo>
                      <a:pt x="756735" y="393558"/>
                      <a:pt x="754558" y="395735"/>
                      <a:pt x="753107" y="400088"/>
                    </a:cubicBezTo>
                    <a:cubicBezTo>
                      <a:pt x="751656" y="404441"/>
                      <a:pt x="749479" y="408069"/>
                      <a:pt x="746577" y="410971"/>
                    </a:cubicBezTo>
                    <a:lnTo>
                      <a:pt x="746577" y="415324"/>
                    </a:lnTo>
                    <a:cubicBezTo>
                      <a:pt x="743675" y="415324"/>
                      <a:pt x="742224" y="416775"/>
                      <a:pt x="742224" y="419677"/>
                    </a:cubicBezTo>
                    <a:cubicBezTo>
                      <a:pt x="739322" y="422580"/>
                      <a:pt x="737871" y="424756"/>
                      <a:pt x="737871" y="426207"/>
                    </a:cubicBezTo>
                    <a:cubicBezTo>
                      <a:pt x="737871" y="427658"/>
                      <a:pt x="739322" y="426933"/>
                      <a:pt x="742224" y="424031"/>
                    </a:cubicBezTo>
                    <a:lnTo>
                      <a:pt x="733518" y="432737"/>
                    </a:lnTo>
                    <a:cubicBezTo>
                      <a:pt x="733518" y="429835"/>
                      <a:pt x="735694" y="424031"/>
                      <a:pt x="740047" y="415324"/>
                    </a:cubicBezTo>
                    <a:cubicBezTo>
                      <a:pt x="744401" y="406618"/>
                      <a:pt x="748028" y="400813"/>
                      <a:pt x="750931" y="397911"/>
                    </a:cubicBezTo>
                    <a:cubicBezTo>
                      <a:pt x="753833" y="392107"/>
                      <a:pt x="757460" y="386303"/>
                      <a:pt x="761814" y="380498"/>
                    </a:cubicBezTo>
                    <a:cubicBezTo>
                      <a:pt x="766167" y="374694"/>
                      <a:pt x="768343" y="368890"/>
                      <a:pt x="768343" y="363086"/>
                    </a:cubicBezTo>
                    <a:close/>
                    <a:moveTo>
                      <a:pt x="570272" y="348257"/>
                    </a:moveTo>
                    <a:cubicBezTo>
                      <a:pt x="554582" y="354062"/>
                      <a:pt x="542044" y="361317"/>
                      <a:pt x="532657" y="370023"/>
                    </a:cubicBezTo>
                    <a:lnTo>
                      <a:pt x="495043" y="387436"/>
                    </a:lnTo>
                    <a:cubicBezTo>
                      <a:pt x="491914" y="387436"/>
                      <a:pt x="487220" y="390339"/>
                      <a:pt x="480963" y="396143"/>
                    </a:cubicBezTo>
                    <a:cubicBezTo>
                      <a:pt x="474660" y="396143"/>
                      <a:pt x="471508" y="399045"/>
                      <a:pt x="471508" y="404849"/>
                    </a:cubicBezTo>
                    <a:cubicBezTo>
                      <a:pt x="468379" y="404849"/>
                      <a:pt x="466815" y="404124"/>
                      <a:pt x="466815" y="402673"/>
                    </a:cubicBezTo>
                    <a:cubicBezTo>
                      <a:pt x="466815" y="401222"/>
                      <a:pt x="465250" y="400496"/>
                      <a:pt x="462121" y="400496"/>
                    </a:cubicBezTo>
                    <a:cubicBezTo>
                      <a:pt x="465250" y="397594"/>
                      <a:pt x="465250" y="396143"/>
                      <a:pt x="462121" y="396143"/>
                    </a:cubicBezTo>
                    <a:lnTo>
                      <a:pt x="457428" y="396143"/>
                    </a:lnTo>
                    <a:lnTo>
                      <a:pt x="457428" y="391790"/>
                    </a:lnTo>
                    <a:lnTo>
                      <a:pt x="452735" y="391790"/>
                    </a:lnTo>
                    <a:lnTo>
                      <a:pt x="452735" y="409203"/>
                    </a:lnTo>
                    <a:cubicBezTo>
                      <a:pt x="452735" y="426615"/>
                      <a:pt x="451284" y="438224"/>
                      <a:pt x="448382" y="444028"/>
                    </a:cubicBezTo>
                    <a:cubicBezTo>
                      <a:pt x="451284" y="444028"/>
                      <a:pt x="452735" y="438950"/>
                      <a:pt x="452735" y="428792"/>
                    </a:cubicBezTo>
                    <a:cubicBezTo>
                      <a:pt x="452735" y="418634"/>
                      <a:pt x="452735" y="412105"/>
                      <a:pt x="452735" y="409203"/>
                    </a:cubicBezTo>
                    <a:cubicBezTo>
                      <a:pt x="455637" y="415007"/>
                      <a:pt x="456362" y="422262"/>
                      <a:pt x="454911" y="430969"/>
                    </a:cubicBezTo>
                    <a:cubicBezTo>
                      <a:pt x="453460" y="439675"/>
                      <a:pt x="452735" y="446930"/>
                      <a:pt x="452735" y="452735"/>
                    </a:cubicBezTo>
                    <a:cubicBezTo>
                      <a:pt x="452735" y="458539"/>
                      <a:pt x="452009" y="465069"/>
                      <a:pt x="450558" y="472324"/>
                    </a:cubicBezTo>
                    <a:cubicBezTo>
                      <a:pt x="449107" y="479580"/>
                      <a:pt x="448382" y="486110"/>
                      <a:pt x="448382" y="491914"/>
                    </a:cubicBezTo>
                    <a:lnTo>
                      <a:pt x="439675" y="583331"/>
                    </a:lnTo>
                    <a:cubicBezTo>
                      <a:pt x="439675" y="603647"/>
                      <a:pt x="438224" y="616706"/>
                      <a:pt x="435322" y="622510"/>
                    </a:cubicBezTo>
                    <a:cubicBezTo>
                      <a:pt x="435322" y="642826"/>
                      <a:pt x="433871" y="655885"/>
                      <a:pt x="430969" y="661689"/>
                    </a:cubicBezTo>
                    <a:cubicBezTo>
                      <a:pt x="430969" y="679102"/>
                      <a:pt x="429518" y="689260"/>
                      <a:pt x="426615" y="692162"/>
                    </a:cubicBezTo>
                    <a:cubicBezTo>
                      <a:pt x="426615" y="697966"/>
                      <a:pt x="425164" y="705222"/>
                      <a:pt x="422262" y="713928"/>
                    </a:cubicBezTo>
                    <a:cubicBezTo>
                      <a:pt x="419360" y="722635"/>
                      <a:pt x="420811" y="728439"/>
                      <a:pt x="426615" y="731341"/>
                    </a:cubicBezTo>
                    <a:cubicBezTo>
                      <a:pt x="426615" y="728439"/>
                      <a:pt x="429518" y="726988"/>
                      <a:pt x="435322" y="726988"/>
                    </a:cubicBezTo>
                    <a:cubicBezTo>
                      <a:pt x="456499" y="735694"/>
                      <a:pt x="476938" y="745126"/>
                      <a:pt x="496641" y="755284"/>
                    </a:cubicBezTo>
                    <a:cubicBezTo>
                      <a:pt x="516344" y="765441"/>
                      <a:pt x="536534" y="776324"/>
                      <a:pt x="557212" y="787933"/>
                    </a:cubicBezTo>
                    <a:cubicBezTo>
                      <a:pt x="557212" y="790835"/>
                      <a:pt x="558663" y="792286"/>
                      <a:pt x="561565" y="792286"/>
                    </a:cubicBezTo>
                    <a:lnTo>
                      <a:pt x="570272" y="792286"/>
                    </a:lnTo>
                    <a:cubicBezTo>
                      <a:pt x="573174" y="795188"/>
                      <a:pt x="576076" y="796639"/>
                      <a:pt x="578978" y="796639"/>
                    </a:cubicBezTo>
                    <a:cubicBezTo>
                      <a:pt x="584783" y="796639"/>
                      <a:pt x="587685" y="792286"/>
                      <a:pt x="587685" y="783580"/>
                    </a:cubicBezTo>
                    <a:cubicBezTo>
                      <a:pt x="593489" y="777775"/>
                      <a:pt x="596391" y="773422"/>
                      <a:pt x="596391" y="770520"/>
                    </a:cubicBezTo>
                    <a:cubicBezTo>
                      <a:pt x="602195" y="758911"/>
                      <a:pt x="608000" y="748028"/>
                      <a:pt x="613804" y="737871"/>
                    </a:cubicBezTo>
                    <a:cubicBezTo>
                      <a:pt x="619608" y="727713"/>
                      <a:pt x="625413" y="718281"/>
                      <a:pt x="631217" y="709575"/>
                    </a:cubicBezTo>
                    <a:lnTo>
                      <a:pt x="644277" y="674749"/>
                    </a:lnTo>
                    <a:lnTo>
                      <a:pt x="644277" y="670396"/>
                    </a:lnTo>
                    <a:lnTo>
                      <a:pt x="644277" y="661689"/>
                    </a:lnTo>
                    <a:cubicBezTo>
                      <a:pt x="641374" y="661689"/>
                      <a:pt x="638472" y="663141"/>
                      <a:pt x="635570" y="666043"/>
                    </a:cubicBezTo>
                    <a:cubicBezTo>
                      <a:pt x="635570" y="668945"/>
                      <a:pt x="634119" y="670396"/>
                      <a:pt x="631217" y="670396"/>
                    </a:cubicBezTo>
                    <a:cubicBezTo>
                      <a:pt x="628315" y="670396"/>
                      <a:pt x="626138" y="671121"/>
                      <a:pt x="624687" y="672573"/>
                    </a:cubicBezTo>
                    <a:cubicBezTo>
                      <a:pt x="623236" y="674024"/>
                      <a:pt x="621059" y="674749"/>
                      <a:pt x="618157" y="674749"/>
                    </a:cubicBezTo>
                    <a:lnTo>
                      <a:pt x="600744" y="687809"/>
                    </a:lnTo>
                    <a:cubicBezTo>
                      <a:pt x="580429" y="696515"/>
                      <a:pt x="558595" y="695064"/>
                      <a:pt x="535242" y="683456"/>
                    </a:cubicBezTo>
                    <a:lnTo>
                      <a:pt x="521638" y="670396"/>
                    </a:lnTo>
                    <a:cubicBezTo>
                      <a:pt x="521638" y="667494"/>
                      <a:pt x="517104" y="661689"/>
                      <a:pt x="508034" y="652983"/>
                    </a:cubicBezTo>
                    <a:lnTo>
                      <a:pt x="503477" y="652983"/>
                    </a:lnTo>
                    <a:lnTo>
                      <a:pt x="498920" y="648630"/>
                    </a:lnTo>
                    <a:lnTo>
                      <a:pt x="485316" y="635570"/>
                    </a:lnTo>
                    <a:lnTo>
                      <a:pt x="480759" y="631217"/>
                    </a:lnTo>
                    <a:cubicBezTo>
                      <a:pt x="483797" y="628315"/>
                      <a:pt x="485316" y="625413"/>
                      <a:pt x="485316" y="622510"/>
                    </a:cubicBezTo>
                    <a:cubicBezTo>
                      <a:pt x="482278" y="619608"/>
                      <a:pt x="479240" y="618157"/>
                      <a:pt x="476201" y="618157"/>
                    </a:cubicBezTo>
                    <a:lnTo>
                      <a:pt x="462598" y="618157"/>
                    </a:lnTo>
                    <a:lnTo>
                      <a:pt x="462598" y="605098"/>
                    </a:lnTo>
                    <a:cubicBezTo>
                      <a:pt x="459559" y="602195"/>
                      <a:pt x="459559" y="599293"/>
                      <a:pt x="462598" y="596391"/>
                    </a:cubicBezTo>
                    <a:cubicBezTo>
                      <a:pt x="465590" y="593489"/>
                      <a:pt x="467087" y="589136"/>
                      <a:pt x="467087" y="583331"/>
                    </a:cubicBezTo>
                    <a:cubicBezTo>
                      <a:pt x="470125" y="583331"/>
                      <a:pt x="470885" y="581155"/>
                      <a:pt x="469365" y="576802"/>
                    </a:cubicBezTo>
                    <a:cubicBezTo>
                      <a:pt x="467846" y="572448"/>
                      <a:pt x="468606" y="568821"/>
                      <a:pt x="471644" y="565919"/>
                    </a:cubicBezTo>
                    <a:cubicBezTo>
                      <a:pt x="474682" y="563016"/>
                      <a:pt x="476961" y="563016"/>
                      <a:pt x="478480" y="565919"/>
                    </a:cubicBezTo>
                    <a:cubicBezTo>
                      <a:pt x="479999" y="568821"/>
                      <a:pt x="482278" y="568821"/>
                      <a:pt x="485316" y="565919"/>
                    </a:cubicBezTo>
                    <a:cubicBezTo>
                      <a:pt x="488309" y="565919"/>
                      <a:pt x="489805" y="565193"/>
                      <a:pt x="489805" y="563742"/>
                    </a:cubicBezTo>
                    <a:cubicBezTo>
                      <a:pt x="489805" y="562291"/>
                      <a:pt x="491324" y="561565"/>
                      <a:pt x="494362" y="561565"/>
                    </a:cubicBezTo>
                    <a:cubicBezTo>
                      <a:pt x="497401" y="561565"/>
                      <a:pt x="501958" y="564468"/>
                      <a:pt x="508034" y="570272"/>
                    </a:cubicBezTo>
                    <a:cubicBezTo>
                      <a:pt x="511027" y="573174"/>
                      <a:pt x="514802" y="577527"/>
                      <a:pt x="519360" y="583331"/>
                    </a:cubicBezTo>
                    <a:cubicBezTo>
                      <a:pt x="523917" y="589136"/>
                      <a:pt x="529211" y="589136"/>
                      <a:pt x="535242" y="583331"/>
                    </a:cubicBezTo>
                    <a:lnTo>
                      <a:pt x="535242" y="574625"/>
                    </a:lnTo>
                    <a:cubicBezTo>
                      <a:pt x="535242" y="568821"/>
                      <a:pt x="536761" y="565919"/>
                      <a:pt x="539799" y="565919"/>
                    </a:cubicBezTo>
                    <a:lnTo>
                      <a:pt x="544152" y="544152"/>
                    </a:lnTo>
                    <a:lnTo>
                      <a:pt x="544152" y="535446"/>
                    </a:lnTo>
                    <a:lnTo>
                      <a:pt x="544152" y="522386"/>
                    </a:lnTo>
                    <a:cubicBezTo>
                      <a:pt x="544152" y="519484"/>
                      <a:pt x="544878" y="517308"/>
                      <a:pt x="546329" y="515857"/>
                    </a:cubicBezTo>
                    <a:cubicBezTo>
                      <a:pt x="547780" y="514405"/>
                      <a:pt x="548506" y="512229"/>
                      <a:pt x="548506" y="509327"/>
                    </a:cubicBezTo>
                    <a:cubicBezTo>
                      <a:pt x="551408" y="503522"/>
                      <a:pt x="552133" y="495541"/>
                      <a:pt x="550682" y="485384"/>
                    </a:cubicBezTo>
                    <a:cubicBezTo>
                      <a:pt x="549231" y="475226"/>
                      <a:pt x="549957" y="467245"/>
                      <a:pt x="552859" y="461441"/>
                    </a:cubicBezTo>
                    <a:cubicBezTo>
                      <a:pt x="552859" y="458539"/>
                      <a:pt x="555761" y="445479"/>
                      <a:pt x="561565" y="422262"/>
                    </a:cubicBezTo>
                    <a:cubicBezTo>
                      <a:pt x="561565" y="419360"/>
                      <a:pt x="563016" y="412830"/>
                      <a:pt x="565919" y="402673"/>
                    </a:cubicBezTo>
                    <a:cubicBezTo>
                      <a:pt x="568821" y="392515"/>
                      <a:pt x="568821" y="387436"/>
                      <a:pt x="565919" y="387436"/>
                    </a:cubicBezTo>
                    <a:cubicBezTo>
                      <a:pt x="568821" y="381632"/>
                      <a:pt x="570272" y="368572"/>
                      <a:pt x="570272" y="348257"/>
                    </a:cubicBezTo>
                    <a:close/>
                    <a:moveTo>
                      <a:pt x="700868" y="265546"/>
                    </a:moveTo>
                    <a:cubicBezTo>
                      <a:pt x="692162" y="271350"/>
                      <a:pt x="684181" y="274978"/>
                      <a:pt x="676926" y="276429"/>
                    </a:cubicBezTo>
                    <a:cubicBezTo>
                      <a:pt x="669670" y="277880"/>
                      <a:pt x="663141" y="281508"/>
                      <a:pt x="657336" y="287312"/>
                    </a:cubicBezTo>
                    <a:cubicBezTo>
                      <a:pt x="648630" y="290214"/>
                      <a:pt x="642826" y="297470"/>
                      <a:pt x="639923" y="309078"/>
                    </a:cubicBezTo>
                    <a:cubicBezTo>
                      <a:pt x="639923" y="314883"/>
                      <a:pt x="639198" y="322864"/>
                      <a:pt x="637747" y="333021"/>
                    </a:cubicBezTo>
                    <a:cubicBezTo>
                      <a:pt x="636296" y="343179"/>
                      <a:pt x="634119" y="348257"/>
                      <a:pt x="631217" y="348257"/>
                    </a:cubicBezTo>
                    <a:cubicBezTo>
                      <a:pt x="631217" y="342453"/>
                      <a:pt x="631942" y="337374"/>
                      <a:pt x="633394" y="333021"/>
                    </a:cubicBezTo>
                    <a:cubicBezTo>
                      <a:pt x="634845" y="328668"/>
                      <a:pt x="635570" y="323589"/>
                      <a:pt x="635570" y="317785"/>
                    </a:cubicBezTo>
                    <a:lnTo>
                      <a:pt x="635570" y="304725"/>
                    </a:lnTo>
                    <a:cubicBezTo>
                      <a:pt x="635570" y="307627"/>
                      <a:pt x="632668" y="309078"/>
                      <a:pt x="626864" y="309078"/>
                    </a:cubicBezTo>
                    <a:cubicBezTo>
                      <a:pt x="626864" y="311980"/>
                      <a:pt x="623962" y="313432"/>
                      <a:pt x="618157" y="313432"/>
                    </a:cubicBezTo>
                    <a:cubicBezTo>
                      <a:pt x="618157" y="325040"/>
                      <a:pt x="616706" y="332296"/>
                      <a:pt x="613804" y="335198"/>
                    </a:cubicBezTo>
                    <a:cubicBezTo>
                      <a:pt x="613804" y="341002"/>
                      <a:pt x="613078" y="345355"/>
                      <a:pt x="611627" y="348257"/>
                    </a:cubicBezTo>
                    <a:cubicBezTo>
                      <a:pt x="610176" y="351160"/>
                      <a:pt x="609451" y="355513"/>
                      <a:pt x="609451" y="361317"/>
                    </a:cubicBezTo>
                    <a:cubicBezTo>
                      <a:pt x="609451" y="367121"/>
                      <a:pt x="610176" y="370023"/>
                      <a:pt x="611627" y="370023"/>
                    </a:cubicBezTo>
                    <a:cubicBezTo>
                      <a:pt x="613078" y="370023"/>
                      <a:pt x="613804" y="372926"/>
                      <a:pt x="613804" y="378730"/>
                    </a:cubicBezTo>
                    <a:cubicBezTo>
                      <a:pt x="616706" y="375828"/>
                      <a:pt x="619790" y="374377"/>
                      <a:pt x="623055" y="374377"/>
                    </a:cubicBezTo>
                    <a:cubicBezTo>
                      <a:pt x="619790" y="377279"/>
                      <a:pt x="619790" y="378730"/>
                      <a:pt x="623055" y="378730"/>
                    </a:cubicBezTo>
                    <a:lnTo>
                      <a:pt x="637611" y="391790"/>
                    </a:lnTo>
                    <a:cubicBezTo>
                      <a:pt x="637611" y="388887"/>
                      <a:pt x="638427" y="387436"/>
                      <a:pt x="640059" y="387436"/>
                    </a:cubicBezTo>
                    <a:cubicBezTo>
                      <a:pt x="641692" y="387436"/>
                      <a:pt x="642508" y="385985"/>
                      <a:pt x="642508" y="383083"/>
                    </a:cubicBezTo>
                    <a:lnTo>
                      <a:pt x="652235" y="374377"/>
                    </a:lnTo>
                    <a:cubicBezTo>
                      <a:pt x="655454" y="365670"/>
                      <a:pt x="658685" y="358415"/>
                      <a:pt x="661928" y="352611"/>
                    </a:cubicBezTo>
                    <a:cubicBezTo>
                      <a:pt x="665170" y="346806"/>
                      <a:pt x="668423" y="341002"/>
                      <a:pt x="671688" y="335198"/>
                    </a:cubicBezTo>
                    <a:cubicBezTo>
                      <a:pt x="687877" y="311980"/>
                      <a:pt x="697604" y="288763"/>
                      <a:pt x="700868" y="265546"/>
                    </a:cubicBezTo>
                    <a:close/>
                    <a:moveTo>
                      <a:pt x="561565" y="226367"/>
                    </a:moveTo>
                    <a:lnTo>
                      <a:pt x="565099" y="247571"/>
                    </a:lnTo>
                    <a:lnTo>
                      <a:pt x="562501" y="240515"/>
                    </a:lnTo>
                    <a:cubicBezTo>
                      <a:pt x="561877" y="236887"/>
                      <a:pt x="561565" y="232171"/>
                      <a:pt x="561565" y="226367"/>
                    </a:cubicBezTo>
                    <a:close/>
                    <a:moveTo>
                      <a:pt x="609451" y="0"/>
                    </a:moveTo>
                    <a:lnTo>
                      <a:pt x="609451" y="8706"/>
                    </a:lnTo>
                    <a:cubicBezTo>
                      <a:pt x="612353" y="5804"/>
                      <a:pt x="618157" y="8706"/>
                      <a:pt x="626864" y="17412"/>
                    </a:cubicBezTo>
                    <a:lnTo>
                      <a:pt x="626864" y="26119"/>
                    </a:lnTo>
                    <a:cubicBezTo>
                      <a:pt x="629766" y="26119"/>
                      <a:pt x="632668" y="27570"/>
                      <a:pt x="635570" y="30472"/>
                    </a:cubicBezTo>
                    <a:cubicBezTo>
                      <a:pt x="641374" y="39179"/>
                      <a:pt x="647179" y="53689"/>
                      <a:pt x="652983" y="74004"/>
                    </a:cubicBezTo>
                    <a:cubicBezTo>
                      <a:pt x="652983" y="94319"/>
                      <a:pt x="651532" y="107379"/>
                      <a:pt x="648630" y="113183"/>
                    </a:cubicBezTo>
                    <a:cubicBezTo>
                      <a:pt x="648630" y="118988"/>
                      <a:pt x="646453" y="126969"/>
                      <a:pt x="642100" y="137126"/>
                    </a:cubicBezTo>
                    <a:cubicBezTo>
                      <a:pt x="637747" y="147284"/>
                      <a:pt x="638472" y="155264"/>
                      <a:pt x="644277" y="161069"/>
                    </a:cubicBezTo>
                    <a:cubicBezTo>
                      <a:pt x="644277" y="149460"/>
                      <a:pt x="645728" y="143656"/>
                      <a:pt x="648630" y="143656"/>
                    </a:cubicBezTo>
                    <a:cubicBezTo>
                      <a:pt x="645728" y="149460"/>
                      <a:pt x="645728" y="155990"/>
                      <a:pt x="648630" y="163245"/>
                    </a:cubicBezTo>
                    <a:cubicBezTo>
                      <a:pt x="651532" y="170501"/>
                      <a:pt x="651532" y="177031"/>
                      <a:pt x="648630" y="182835"/>
                    </a:cubicBezTo>
                    <a:cubicBezTo>
                      <a:pt x="648630" y="188639"/>
                      <a:pt x="647904" y="192992"/>
                      <a:pt x="646453" y="195895"/>
                    </a:cubicBezTo>
                    <a:cubicBezTo>
                      <a:pt x="645002" y="198797"/>
                      <a:pt x="644277" y="203150"/>
                      <a:pt x="644277" y="208954"/>
                    </a:cubicBezTo>
                    <a:lnTo>
                      <a:pt x="644277" y="217661"/>
                    </a:lnTo>
                    <a:lnTo>
                      <a:pt x="644277" y="222014"/>
                    </a:lnTo>
                    <a:lnTo>
                      <a:pt x="652641" y="219624"/>
                    </a:lnTo>
                    <a:lnTo>
                      <a:pt x="648630" y="217117"/>
                    </a:lnTo>
                    <a:cubicBezTo>
                      <a:pt x="648630" y="216028"/>
                      <a:pt x="650081" y="214759"/>
                      <a:pt x="652983" y="213307"/>
                    </a:cubicBezTo>
                    <a:lnTo>
                      <a:pt x="656728" y="218456"/>
                    </a:lnTo>
                    <a:lnTo>
                      <a:pt x="674749" y="213307"/>
                    </a:lnTo>
                    <a:cubicBezTo>
                      <a:pt x="677651" y="210405"/>
                      <a:pt x="682005" y="208954"/>
                      <a:pt x="687809" y="208954"/>
                    </a:cubicBezTo>
                    <a:lnTo>
                      <a:pt x="696515" y="195895"/>
                    </a:lnTo>
                    <a:cubicBezTo>
                      <a:pt x="699417" y="192992"/>
                      <a:pt x="702320" y="191541"/>
                      <a:pt x="705222" y="191541"/>
                    </a:cubicBezTo>
                    <a:cubicBezTo>
                      <a:pt x="708124" y="188639"/>
                      <a:pt x="711026" y="187188"/>
                      <a:pt x="713928" y="187188"/>
                    </a:cubicBezTo>
                    <a:cubicBezTo>
                      <a:pt x="713928" y="184286"/>
                      <a:pt x="715379" y="183560"/>
                      <a:pt x="718281" y="185011"/>
                    </a:cubicBezTo>
                    <a:cubicBezTo>
                      <a:pt x="721184" y="186463"/>
                      <a:pt x="722635" y="185737"/>
                      <a:pt x="722635" y="182835"/>
                    </a:cubicBezTo>
                    <a:cubicBezTo>
                      <a:pt x="725537" y="182835"/>
                      <a:pt x="729890" y="179933"/>
                      <a:pt x="735694" y="174128"/>
                    </a:cubicBezTo>
                    <a:cubicBezTo>
                      <a:pt x="735694" y="179933"/>
                      <a:pt x="736420" y="182109"/>
                      <a:pt x="737871" y="180658"/>
                    </a:cubicBezTo>
                    <a:cubicBezTo>
                      <a:pt x="739322" y="179207"/>
                      <a:pt x="741499" y="181384"/>
                      <a:pt x="744401" y="187188"/>
                    </a:cubicBezTo>
                    <a:cubicBezTo>
                      <a:pt x="744401" y="190090"/>
                      <a:pt x="745852" y="192992"/>
                      <a:pt x="748754" y="195895"/>
                    </a:cubicBezTo>
                    <a:cubicBezTo>
                      <a:pt x="754558" y="198797"/>
                      <a:pt x="758911" y="199522"/>
                      <a:pt x="761814" y="198071"/>
                    </a:cubicBezTo>
                    <a:cubicBezTo>
                      <a:pt x="764716" y="196620"/>
                      <a:pt x="767618" y="198797"/>
                      <a:pt x="770520" y="204601"/>
                    </a:cubicBezTo>
                    <a:cubicBezTo>
                      <a:pt x="770520" y="195895"/>
                      <a:pt x="774873" y="191541"/>
                      <a:pt x="783580" y="191541"/>
                    </a:cubicBezTo>
                    <a:cubicBezTo>
                      <a:pt x="792286" y="200248"/>
                      <a:pt x="798090" y="204601"/>
                      <a:pt x="800993" y="204601"/>
                    </a:cubicBezTo>
                    <a:lnTo>
                      <a:pt x="827112" y="213307"/>
                    </a:lnTo>
                    <a:cubicBezTo>
                      <a:pt x="830014" y="213307"/>
                      <a:pt x="832191" y="214033"/>
                      <a:pt x="833642" y="215484"/>
                    </a:cubicBezTo>
                    <a:cubicBezTo>
                      <a:pt x="835093" y="216935"/>
                      <a:pt x="837269" y="217661"/>
                      <a:pt x="840172" y="217661"/>
                    </a:cubicBezTo>
                    <a:lnTo>
                      <a:pt x="853231" y="217661"/>
                    </a:lnTo>
                    <a:cubicBezTo>
                      <a:pt x="856133" y="217661"/>
                      <a:pt x="857584" y="220563"/>
                      <a:pt x="857584" y="226367"/>
                    </a:cubicBezTo>
                    <a:cubicBezTo>
                      <a:pt x="857584" y="232171"/>
                      <a:pt x="856133" y="236525"/>
                      <a:pt x="853231" y="239427"/>
                    </a:cubicBezTo>
                    <a:cubicBezTo>
                      <a:pt x="850329" y="242329"/>
                      <a:pt x="847427" y="246682"/>
                      <a:pt x="844525" y="252486"/>
                    </a:cubicBezTo>
                    <a:lnTo>
                      <a:pt x="831465" y="282959"/>
                    </a:lnTo>
                    <a:cubicBezTo>
                      <a:pt x="825661" y="294568"/>
                      <a:pt x="820582" y="305451"/>
                      <a:pt x="816229" y="315608"/>
                    </a:cubicBezTo>
                    <a:cubicBezTo>
                      <a:pt x="811876" y="325766"/>
                      <a:pt x="806797" y="335198"/>
                      <a:pt x="800993" y="343904"/>
                    </a:cubicBezTo>
                    <a:lnTo>
                      <a:pt x="770520" y="387436"/>
                    </a:lnTo>
                    <a:cubicBezTo>
                      <a:pt x="761814" y="396143"/>
                      <a:pt x="751656" y="415007"/>
                      <a:pt x="740047" y="444028"/>
                    </a:cubicBezTo>
                    <a:lnTo>
                      <a:pt x="735694" y="448381"/>
                    </a:lnTo>
                    <a:lnTo>
                      <a:pt x="735694" y="452735"/>
                    </a:lnTo>
                    <a:lnTo>
                      <a:pt x="726988" y="474501"/>
                    </a:lnTo>
                    <a:cubicBezTo>
                      <a:pt x="726988" y="480305"/>
                      <a:pt x="722635" y="487561"/>
                      <a:pt x="713928" y="496267"/>
                    </a:cubicBezTo>
                    <a:cubicBezTo>
                      <a:pt x="711026" y="499169"/>
                      <a:pt x="706673" y="502071"/>
                      <a:pt x="700868" y="504973"/>
                    </a:cubicBezTo>
                    <a:cubicBezTo>
                      <a:pt x="695064" y="507876"/>
                      <a:pt x="692162" y="506425"/>
                      <a:pt x="692162" y="500620"/>
                    </a:cubicBezTo>
                    <a:cubicBezTo>
                      <a:pt x="689260" y="500620"/>
                      <a:pt x="689260" y="502071"/>
                      <a:pt x="692162" y="504973"/>
                    </a:cubicBezTo>
                    <a:cubicBezTo>
                      <a:pt x="671847" y="504973"/>
                      <a:pt x="666043" y="509327"/>
                      <a:pt x="674749" y="518033"/>
                    </a:cubicBezTo>
                    <a:lnTo>
                      <a:pt x="683456" y="522386"/>
                    </a:lnTo>
                    <a:lnTo>
                      <a:pt x="687809" y="526740"/>
                    </a:lnTo>
                    <a:cubicBezTo>
                      <a:pt x="690711" y="526740"/>
                      <a:pt x="693613" y="528191"/>
                      <a:pt x="696515" y="531093"/>
                    </a:cubicBezTo>
                    <a:cubicBezTo>
                      <a:pt x="696515" y="531093"/>
                      <a:pt x="702320" y="532544"/>
                      <a:pt x="713928" y="535446"/>
                    </a:cubicBezTo>
                    <a:cubicBezTo>
                      <a:pt x="708124" y="529642"/>
                      <a:pt x="709575" y="526740"/>
                      <a:pt x="718281" y="526740"/>
                    </a:cubicBezTo>
                    <a:cubicBezTo>
                      <a:pt x="721184" y="526740"/>
                      <a:pt x="722635" y="527465"/>
                      <a:pt x="722635" y="528916"/>
                    </a:cubicBezTo>
                    <a:cubicBezTo>
                      <a:pt x="722635" y="530367"/>
                      <a:pt x="724086" y="531093"/>
                      <a:pt x="726988" y="531093"/>
                    </a:cubicBezTo>
                    <a:lnTo>
                      <a:pt x="735694" y="531093"/>
                    </a:lnTo>
                    <a:cubicBezTo>
                      <a:pt x="735694" y="533995"/>
                      <a:pt x="737145" y="536897"/>
                      <a:pt x="740047" y="539799"/>
                    </a:cubicBezTo>
                    <a:lnTo>
                      <a:pt x="744401" y="539799"/>
                    </a:lnTo>
                    <a:cubicBezTo>
                      <a:pt x="747303" y="542701"/>
                      <a:pt x="750205" y="544152"/>
                      <a:pt x="753107" y="544152"/>
                    </a:cubicBezTo>
                    <a:lnTo>
                      <a:pt x="766167" y="544152"/>
                    </a:lnTo>
                    <a:cubicBezTo>
                      <a:pt x="769069" y="541250"/>
                      <a:pt x="771971" y="539799"/>
                      <a:pt x="774873" y="539799"/>
                    </a:cubicBezTo>
                    <a:cubicBezTo>
                      <a:pt x="780678" y="542701"/>
                      <a:pt x="783580" y="545604"/>
                      <a:pt x="783580" y="548506"/>
                    </a:cubicBezTo>
                    <a:cubicBezTo>
                      <a:pt x="783580" y="551408"/>
                      <a:pt x="786482" y="551408"/>
                      <a:pt x="792286" y="548506"/>
                    </a:cubicBezTo>
                    <a:lnTo>
                      <a:pt x="800993" y="557212"/>
                    </a:lnTo>
                    <a:cubicBezTo>
                      <a:pt x="800993" y="560114"/>
                      <a:pt x="801718" y="560840"/>
                      <a:pt x="803169" y="559389"/>
                    </a:cubicBezTo>
                    <a:cubicBezTo>
                      <a:pt x="804620" y="557938"/>
                      <a:pt x="805346" y="558663"/>
                      <a:pt x="805346" y="561565"/>
                    </a:cubicBezTo>
                    <a:cubicBezTo>
                      <a:pt x="802444" y="564468"/>
                      <a:pt x="800993" y="567370"/>
                      <a:pt x="800993" y="570272"/>
                    </a:cubicBezTo>
                    <a:cubicBezTo>
                      <a:pt x="800993" y="581880"/>
                      <a:pt x="799542" y="589136"/>
                      <a:pt x="796639" y="592038"/>
                    </a:cubicBezTo>
                    <a:cubicBezTo>
                      <a:pt x="796639" y="600744"/>
                      <a:pt x="798090" y="605098"/>
                      <a:pt x="800993" y="605098"/>
                    </a:cubicBezTo>
                    <a:lnTo>
                      <a:pt x="800993" y="609451"/>
                    </a:lnTo>
                    <a:cubicBezTo>
                      <a:pt x="798090" y="609451"/>
                      <a:pt x="796639" y="608000"/>
                      <a:pt x="796639" y="605098"/>
                    </a:cubicBezTo>
                    <a:cubicBezTo>
                      <a:pt x="793737" y="608000"/>
                      <a:pt x="792286" y="610902"/>
                      <a:pt x="792286" y="613804"/>
                    </a:cubicBezTo>
                    <a:lnTo>
                      <a:pt x="796639" y="613804"/>
                    </a:lnTo>
                    <a:lnTo>
                      <a:pt x="796639" y="618157"/>
                    </a:lnTo>
                    <a:cubicBezTo>
                      <a:pt x="793737" y="618157"/>
                      <a:pt x="792286" y="622510"/>
                      <a:pt x="792286" y="631217"/>
                    </a:cubicBezTo>
                    <a:lnTo>
                      <a:pt x="792286" y="635570"/>
                    </a:lnTo>
                    <a:lnTo>
                      <a:pt x="792286" y="644277"/>
                    </a:lnTo>
                    <a:cubicBezTo>
                      <a:pt x="792286" y="641374"/>
                      <a:pt x="790835" y="639923"/>
                      <a:pt x="787933" y="639923"/>
                    </a:cubicBezTo>
                    <a:lnTo>
                      <a:pt x="787933" y="648630"/>
                    </a:lnTo>
                    <a:lnTo>
                      <a:pt x="785756" y="644277"/>
                    </a:lnTo>
                    <a:lnTo>
                      <a:pt x="783580" y="652983"/>
                    </a:lnTo>
                    <a:lnTo>
                      <a:pt x="783580" y="657336"/>
                    </a:lnTo>
                    <a:lnTo>
                      <a:pt x="779226" y="661690"/>
                    </a:lnTo>
                    <a:lnTo>
                      <a:pt x="779226" y="661689"/>
                    </a:lnTo>
                    <a:cubicBezTo>
                      <a:pt x="779226" y="664592"/>
                      <a:pt x="777775" y="666043"/>
                      <a:pt x="774873" y="666043"/>
                    </a:cubicBezTo>
                    <a:lnTo>
                      <a:pt x="779226" y="661690"/>
                    </a:lnTo>
                    <a:lnTo>
                      <a:pt x="779226" y="670396"/>
                    </a:lnTo>
                    <a:cubicBezTo>
                      <a:pt x="779226" y="673298"/>
                      <a:pt x="777775" y="676200"/>
                      <a:pt x="774873" y="679102"/>
                    </a:cubicBezTo>
                    <a:cubicBezTo>
                      <a:pt x="777775" y="682005"/>
                      <a:pt x="777775" y="684181"/>
                      <a:pt x="774873" y="685632"/>
                    </a:cubicBezTo>
                    <a:cubicBezTo>
                      <a:pt x="771971" y="687083"/>
                      <a:pt x="770520" y="689260"/>
                      <a:pt x="770520" y="692162"/>
                    </a:cubicBezTo>
                    <a:lnTo>
                      <a:pt x="770520" y="696515"/>
                    </a:lnTo>
                    <a:cubicBezTo>
                      <a:pt x="770520" y="699417"/>
                      <a:pt x="769795" y="701594"/>
                      <a:pt x="768343" y="703045"/>
                    </a:cubicBezTo>
                    <a:cubicBezTo>
                      <a:pt x="766892" y="704496"/>
                      <a:pt x="766167" y="706673"/>
                      <a:pt x="766167" y="709575"/>
                    </a:cubicBezTo>
                    <a:lnTo>
                      <a:pt x="757460" y="726988"/>
                    </a:lnTo>
                    <a:cubicBezTo>
                      <a:pt x="751656" y="726988"/>
                      <a:pt x="748754" y="729890"/>
                      <a:pt x="748754" y="735694"/>
                    </a:cubicBezTo>
                    <a:lnTo>
                      <a:pt x="753107" y="735694"/>
                    </a:lnTo>
                    <a:lnTo>
                      <a:pt x="744401" y="740047"/>
                    </a:lnTo>
                    <a:lnTo>
                      <a:pt x="744401" y="748754"/>
                    </a:lnTo>
                    <a:lnTo>
                      <a:pt x="735694" y="757460"/>
                    </a:lnTo>
                    <a:cubicBezTo>
                      <a:pt x="741499" y="757460"/>
                      <a:pt x="745852" y="756009"/>
                      <a:pt x="748754" y="753107"/>
                    </a:cubicBezTo>
                    <a:cubicBezTo>
                      <a:pt x="748754" y="758911"/>
                      <a:pt x="745852" y="761814"/>
                      <a:pt x="740047" y="761814"/>
                    </a:cubicBezTo>
                    <a:cubicBezTo>
                      <a:pt x="740047" y="758911"/>
                      <a:pt x="739322" y="757460"/>
                      <a:pt x="737871" y="757460"/>
                    </a:cubicBezTo>
                    <a:cubicBezTo>
                      <a:pt x="736420" y="757460"/>
                      <a:pt x="735694" y="758911"/>
                      <a:pt x="735694" y="761814"/>
                    </a:cubicBezTo>
                    <a:lnTo>
                      <a:pt x="735694" y="774873"/>
                    </a:lnTo>
                    <a:lnTo>
                      <a:pt x="726988" y="770520"/>
                    </a:lnTo>
                    <a:cubicBezTo>
                      <a:pt x="726988" y="773422"/>
                      <a:pt x="725537" y="774873"/>
                      <a:pt x="722635" y="774873"/>
                    </a:cubicBezTo>
                    <a:lnTo>
                      <a:pt x="722635" y="779227"/>
                    </a:lnTo>
                    <a:lnTo>
                      <a:pt x="722635" y="783580"/>
                    </a:lnTo>
                    <a:lnTo>
                      <a:pt x="726988" y="783580"/>
                    </a:lnTo>
                    <a:cubicBezTo>
                      <a:pt x="724448" y="786482"/>
                      <a:pt x="721909" y="787933"/>
                      <a:pt x="719370" y="787933"/>
                    </a:cubicBezTo>
                    <a:lnTo>
                      <a:pt x="719370" y="796639"/>
                    </a:lnTo>
                    <a:lnTo>
                      <a:pt x="715561" y="796639"/>
                    </a:lnTo>
                    <a:cubicBezTo>
                      <a:pt x="715561" y="799542"/>
                      <a:pt x="714926" y="801718"/>
                      <a:pt x="713656" y="803169"/>
                    </a:cubicBezTo>
                    <a:cubicBezTo>
                      <a:pt x="712386" y="804620"/>
                      <a:pt x="711752" y="806797"/>
                      <a:pt x="711752" y="809699"/>
                    </a:cubicBezTo>
                    <a:lnTo>
                      <a:pt x="709212" y="808248"/>
                    </a:lnTo>
                    <a:lnTo>
                      <a:pt x="711752" y="805346"/>
                    </a:lnTo>
                    <a:cubicBezTo>
                      <a:pt x="709212" y="805346"/>
                      <a:pt x="707942" y="806071"/>
                      <a:pt x="707942" y="807522"/>
                    </a:cubicBezTo>
                    <a:lnTo>
                      <a:pt x="709212" y="808248"/>
                    </a:lnTo>
                    <a:lnTo>
                      <a:pt x="706038" y="811876"/>
                    </a:lnTo>
                    <a:cubicBezTo>
                      <a:pt x="707308" y="816229"/>
                      <a:pt x="705403" y="818406"/>
                      <a:pt x="700324" y="818406"/>
                    </a:cubicBezTo>
                    <a:lnTo>
                      <a:pt x="702610" y="820147"/>
                    </a:lnTo>
                    <a:lnTo>
                      <a:pt x="700324" y="822759"/>
                    </a:lnTo>
                    <a:lnTo>
                      <a:pt x="700324" y="827112"/>
                    </a:lnTo>
                    <a:lnTo>
                      <a:pt x="696515" y="827112"/>
                    </a:lnTo>
                    <a:cubicBezTo>
                      <a:pt x="696515" y="830014"/>
                      <a:pt x="697241" y="831465"/>
                      <a:pt x="698692" y="831465"/>
                    </a:cubicBezTo>
                    <a:cubicBezTo>
                      <a:pt x="700143" y="831465"/>
                      <a:pt x="700868" y="832916"/>
                      <a:pt x="700868" y="835818"/>
                    </a:cubicBezTo>
                    <a:cubicBezTo>
                      <a:pt x="697966" y="835818"/>
                      <a:pt x="696515" y="834367"/>
                      <a:pt x="696515" y="831465"/>
                    </a:cubicBezTo>
                    <a:cubicBezTo>
                      <a:pt x="693613" y="831465"/>
                      <a:pt x="692162" y="832916"/>
                      <a:pt x="692162" y="835818"/>
                    </a:cubicBezTo>
                    <a:lnTo>
                      <a:pt x="692162" y="827112"/>
                    </a:lnTo>
                    <a:cubicBezTo>
                      <a:pt x="689260" y="830014"/>
                      <a:pt x="688534" y="834367"/>
                      <a:pt x="689985" y="840172"/>
                    </a:cubicBezTo>
                    <a:cubicBezTo>
                      <a:pt x="691436" y="845976"/>
                      <a:pt x="690711" y="845976"/>
                      <a:pt x="687809" y="840172"/>
                    </a:cubicBezTo>
                    <a:lnTo>
                      <a:pt x="687809" y="853231"/>
                    </a:lnTo>
                    <a:cubicBezTo>
                      <a:pt x="684907" y="850329"/>
                      <a:pt x="682005" y="851055"/>
                      <a:pt x="679102" y="855408"/>
                    </a:cubicBezTo>
                    <a:cubicBezTo>
                      <a:pt x="676200" y="859761"/>
                      <a:pt x="676200" y="861938"/>
                      <a:pt x="679102" y="861938"/>
                    </a:cubicBezTo>
                    <a:cubicBezTo>
                      <a:pt x="682005" y="861938"/>
                      <a:pt x="684907" y="860487"/>
                      <a:pt x="687809" y="857585"/>
                    </a:cubicBezTo>
                    <a:cubicBezTo>
                      <a:pt x="682005" y="863389"/>
                      <a:pt x="682005" y="867742"/>
                      <a:pt x="687809" y="870644"/>
                    </a:cubicBezTo>
                    <a:cubicBezTo>
                      <a:pt x="690711" y="873546"/>
                      <a:pt x="694339" y="875723"/>
                      <a:pt x="698692" y="877174"/>
                    </a:cubicBezTo>
                    <a:cubicBezTo>
                      <a:pt x="703045" y="878625"/>
                      <a:pt x="708124" y="882253"/>
                      <a:pt x="713928" y="888057"/>
                    </a:cubicBezTo>
                    <a:lnTo>
                      <a:pt x="757460" y="922883"/>
                    </a:lnTo>
                    <a:cubicBezTo>
                      <a:pt x="763265" y="928687"/>
                      <a:pt x="769795" y="933766"/>
                      <a:pt x="777050" y="938119"/>
                    </a:cubicBezTo>
                    <a:cubicBezTo>
                      <a:pt x="784305" y="942472"/>
                      <a:pt x="790835" y="947551"/>
                      <a:pt x="796639" y="953355"/>
                    </a:cubicBezTo>
                    <a:lnTo>
                      <a:pt x="811876" y="966415"/>
                    </a:lnTo>
                    <a:cubicBezTo>
                      <a:pt x="811876" y="969317"/>
                      <a:pt x="813145" y="972219"/>
                      <a:pt x="815685" y="975122"/>
                    </a:cubicBezTo>
                    <a:cubicBezTo>
                      <a:pt x="818224" y="978024"/>
                      <a:pt x="819494" y="980926"/>
                      <a:pt x="819494" y="983828"/>
                    </a:cubicBezTo>
                    <a:cubicBezTo>
                      <a:pt x="819494" y="986730"/>
                      <a:pt x="820129" y="987456"/>
                      <a:pt x="821398" y="986005"/>
                    </a:cubicBezTo>
                    <a:cubicBezTo>
                      <a:pt x="822668" y="984554"/>
                      <a:pt x="823303" y="982377"/>
                      <a:pt x="823303" y="979475"/>
                    </a:cubicBezTo>
                    <a:cubicBezTo>
                      <a:pt x="825842" y="979475"/>
                      <a:pt x="827112" y="984916"/>
                      <a:pt x="827112" y="995799"/>
                    </a:cubicBezTo>
                    <a:cubicBezTo>
                      <a:pt x="827112" y="999427"/>
                      <a:pt x="828563" y="1001241"/>
                      <a:pt x="831465" y="1001241"/>
                    </a:cubicBezTo>
                    <a:cubicBezTo>
                      <a:pt x="828563" y="1001241"/>
                      <a:pt x="827112" y="997613"/>
                      <a:pt x="827112" y="990358"/>
                    </a:cubicBezTo>
                    <a:lnTo>
                      <a:pt x="827112" y="979475"/>
                    </a:lnTo>
                    <a:cubicBezTo>
                      <a:pt x="843437" y="993986"/>
                      <a:pt x="853231" y="1004143"/>
                      <a:pt x="856496" y="1009947"/>
                    </a:cubicBezTo>
                    <a:cubicBezTo>
                      <a:pt x="859761" y="1012849"/>
                      <a:pt x="861394" y="1017203"/>
                      <a:pt x="861394" y="1023007"/>
                    </a:cubicBezTo>
                    <a:cubicBezTo>
                      <a:pt x="864658" y="1025909"/>
                      <a:pt x="865475" y="1028811"/>
                      <a:pt x="863842" y="1031713"/>
                    </a:cubicBezTo>
                    <a:cubicBezTo>
                      <a:pt x="862210" y="1034616"/>
                      <a:pt x="863026" y="1037518"/>
                      <a:pt x="866291" y="1040420"/>
                    </a:cubicBezTo>
                    <a:lnTo>
                      <a:pt x="866291" y="1023007"/>
                    </a:lnTo>
                    <a:cubicBezTo>
                      <a:pt x="868241" y="1023007"/>
                      <a:pt x="868728" y="1026635"/>
                      <a:pt x="867753" y="1033890"/>
                    </a:cubicBezTo>
                    <a:cubicBezTo>
                      <a:pt x="866778" y="1041145"/>
                      <a:pt x="868218" y="1044773"/>
                      <a:pt x="872073" y="1044773"/>
                    </a:cubicBezTo>
                    <a:cubicBezTo>
                      <a:pt x="870168" y="1044773"/>
                      <a:pt x="869216" y="1041871"/>
                      <a:pt x="869216" y="1036067"/>
                    </a:cubicBezTo>
                    <a:cubicBezTo>
                      <a:pt x="871120" y="1036067"/>
                      <a:pt x="872073" y="1037518"/>
                      <a:pt x="872073" y="1040420"/>
                    </a:cubicBezTo>
                    <a:cubicBezTo>
                      <a:pt x="872073" y="1043322"/>
                      <a:pt x="873048" y="1044773"/>
                      <a:pt x="874997" y="1044773"/>
                    </a:cubicBezTo>
                    <a:lnTo>
                      <a:pt x="874997" y="1036067"/>
                    </a:lnTo>
                    <a:lnTo>
                      <a:pt x="874997" y="1031713"/>
                    </a:lnTo>
                    <a:cubicBezTo>
                      <a:pt x="874997" y="1033165"/>
                      <a:pt x="876267" y="1035885"/>
                      <a:pt x="878806" y="1039876"/>
                    </a:cubicBezTo>
                    <a:lnTo>
                      <a:pt x="882793" y="1045684"/>
                    </a:lnTo>
                    <a:lnTo>
                      <a:pt x="879351" y="1049126"/>
                    </a:lnTo>
                    <a:cubicBezTo>
                      <a:pt x="879351" y="1052028"/>
                      <a:pt x="880802" y="1053480"/>
                      <a:pt x="883704" y="1053480"/>
                    </a:cubicBezTo>
                    <a:lnTo>
                      <a:pt x="883704" y="1049126"/>
                    </a:lnTo>
                    <a:lnTo>
                      <a:pt x="883704" y="1046994"/>
                    </a:lnTo>
                    <a:lnTo>
                      <a:pt x="890234" y="1055656"/>
                    </a:lnTo>
                    <a:cubicBezTo>
                      <a:pt x="900391" y="1068716"/>
                      <a:pt x="904019" y="1075246"/>
                      <a:pt x="901117" y="1075246"/>
                    </a:cubicBezTo>
                    <a:cubicBezTo>
                      <a:pt x="901117" y="1072344"/>
                      <a:pt x="899666" y="1070892"/>
                      <a:pt x="896763" y="1070892"/>
                    </a:cubicBezTo>
                    <a:lnTo>
                      <a:pt x="896763" y="1075246"/>
                    </a:lnTo>
                    <a:cubicBezTo>
                      <a:pt x="890869" y="1075246"/>
                      <a:pt x="889395" y="1081050"/>
                      <a:pt x="892342" y="1092659"/>
                    </a:cubicBezTo>
                    <a:cubicBezTo>
                      <a:pt x="895290" y="1104267"/>
                      <a:pt x="895290" y="1111523"/>
                      <a:pt x="892342" y="1114425"/>
                    </a:cubicBezTo>
                    <a:lnTo>
                      <a:pt x="883500" y="1101365"/>
                    </a:lnTo>
                    <a:cubicBezTo>
                      <a:pt x="880552" y="1104267"/>
                      <a:pt x="881289" y="1107895"/>
                      <a:pt x="885710" y="1112248"/>
                    </a:cubicBezTo>
                    <a:cubicBezTo>
                      <a:pt x="890132" y="1116601"/>
                      <a:pt x="890869" y="1121680"/>
                      <a:pt x="887921" y="1127484"/>
                    </a:cubicBezTo>
                    <a:lnTo>
                      <a:pt x="887921" y="1131838"/>
                    </a:lnTo>
                    <a:cubicBezTo>
                      <a:pt x="884974" y="1134740"/>
                      <a:pt x="882026" y="1136191"/>
                      <a:pt x="879079" y="1136191"/>
                    </a:cubicBezTo>
                    <a:cubicBezTo>
                      <a:pt x="879079" y="1139093"/>
                      <a:pt x="878342" y="1140544"/>
                      <a:pt x="876868" y="1140544"/>
                    </a:cubicBezTo>
                    <a:cubicBezTo>
                      <a:pt x="875394" y="1140544"/>
                      <a:pt x="874657" y="1139093"/>
                      <a:pt x="874657" y="1136191"/>
                    </a:cubicBezTo>
                    <a:cubicBezTo>
                      <a:pt x="868762" y="1136191"/>
                      <a:pt x="865815" y="1137642"/>
                      <a:pt x="865815" y="1140544"/>
                    </a:cubicBezTo>
                    <a:lnTo>
                      <a:pt x="861394" y="1136191"/>
                    </a:lnTo>
                    <a:cubicBezTo>
                      <a:pt x="855499" y="1130386"/>
                      <a:pt x="852551" y="1126759"/>
                      <a:pt x="852551" y="1125308"/>
                    </a:cubicBezTo>
                    <a:cubicBezTo>
                      <a:pt x="852551" y="1123857"/>
                      <a:pt x="849604" y="1124582"/>
                      <a:pt x="843709" y="1127484"/>
                    </a:cubicBezTo>
                    <a:cubicBezTo>
                      <a:pt x="843709" y="1124582"/>
                      <a:pt x="845182" y="1121680"/>
                      <a:pt x="848130" y="1118778"/>
                    </a:cubicBezTo>
                    <a:lnTo>
                      <a:pt x="848130" y="1110071"/>
                    </a:lnTo>
                    <a:lnTo>
                      <a:pt x="839287" y="1110071"/>
                    </a:lnTo>
                    <a:cubicBezTo>
                      <a:pt x="836340" y="1110071"/>
                      <a:pt x="834866" y="1111523"/>
                      <a:pt x="834866" y="1114425"/>
                    </a:cubicBezTo>
                    <a:cubicBezTo>
                      <a:pt x="831919" y="1120229"/>
                      <a:pt x="832655" y="1123857"/>
                      <a:pt x="837077" y="1125308"/>
                    </a:cubicBezTo>
                    <a:cubicBezTo>
                      <a:pt x="841498" y="1126759"/>
                      <a:pt x="842235" y="1130386"/>
                      <a:pt x="839287" y="1136191"/>
                    </a:cubicBezTo>
                    <a:cubicBezTo>
                      <a:pt x="836340" y="1141995"/>
                      <a:pt x="832655" y="1141995"/>
                      <a:pt x="828234" y="1136191"/>
                    </a:cubicBezTo>
                    <a:cubicBezTo>
                      <a:pt x="823813" y="1130386"/>
                      <a:pt x="820129" y="1126033"/>
                      <a:pt x="817181" y="1123131"/>
                    </a:cubicBezTo>
                    <a:cubicBezTo>
                      <a:pt x="814234" y="1123131"/>
                      <a:pt x="813497" y="1124582"/>
                      <a:pt x="814971" y="1127484"/>
                    </a:cubicBezTo>
                    <a:cubicBezTo>
                      <a:pt x="816444" y="1130386"/>
                      <a:pt x="815707" y="1133289"/>
                      <a:pt x="812760" y="1136191"/>
                    </a:cubicBezTo>
                    <a:cubicBezTo>
                      <a:pt x="812760" y="1127484"/>
                      <a:pt x="808339" y="1123131"/>
                      <a:pt x="799496" y="1123131"/>
                    </a:cubicBezTo>
                    <a:lnTo>
                      <a:pt x="790654" y="1123131"/>
                    </a:lnTo>
                    <a:cubicBezTo>
                      <a:pt x="790654" y="1120229"/>
                      <a:pt x="789180" y="1117327"/>
                      <a:pt x="786232" y="1114425"/>
                    </a:cubicBezTo>
                    <a:cubicBezTo>
                      <a:pt x="783285" y="1114425"/>
                      <a:pt x="781811" y="1112974"/>
                      <a:pt x="781811" y="1110071"/>
                    </a:cubicBezTo>
                    <a:cubicBezTo>
                      <a:pt x="775916" y="1104267"/>
                      <a:pt x="771495" y="1101365"/>
                      <a:pt x="768547" y="1101365"/>
                    </a:cubicBezTo>
                    <a:cubicBezTo>
                      <a:pt x="774442" y="1092659"/>
                      <a:pt x="772957" y="1087580"/>
                      <a:pt x="764092" y="1086129"/>
                    </a:cubicBezTo>
                    <a:cubicBezTo>
                      <a:pt x="755227" y="1084678"/>
                      <a:pt x="750795" y="1079599"/>
                      <a:pt x="750795" y="1070892"/>
                    </a:cubicBezTo>
                    <a:lnTo>
                      <a:pt x="755216" y="1070892"/>
                    </a:lnTo>
                    <a:cubicBezTo>
                      <a:pt x="755216" y="1065088"/>
                      <a:pt x="754479" y="1061460"/>
                      <a:pt x="753005" y="1060009"/>
                    </a:cubicBezTo>
                    <a:cubicBezTo>
                      <a:pt x="751531" y="1058558"/>
                      <a:pt x="750795" y="1056382"/>
                      <a:pt x="750795" y="1053480"/>
                    </a:cubicBezTo>
                    <a:cubicBezTo>
                      <a:pt x="750795" y="1050577"/>
                      <a:pt x="750058" y="1049126"/>
                      <a:pt x="748584" y="1049126"/>
                    </a:cubicBezTo>
                    <a:cubicBezTo>
                      <a:pt x="747110" y="1049126"/>
                      <a:pt x="746373" y="1050577"/>
                      <a:pt x="746373" y="1053480"/>
                    </a:cubicBezTo>
                    <a:lnTo>
                      <a:pt x="737531" y="1036067"/>
                    </a:lnTo>
                    <a:cubicBezTo>
                      <a:pt x="734583" y="1030262"/>
                      <a:pt x="731636" y="1026635"/>
                      <a:pt x="728688" y="1025184"/>
                    </a:cubicBezTo>
                    <a:cubicBezTo>
                      <a:pt x="725741" y="1023733"/>
                      <a:pt x="722793" y="1021556"/>
                      <a:pt x="719846" y="1018654"/>
                    </a:cubicBezTo>
                    <a:cubicBezTo>
                      <a:pt x="711003" y="1009947"/>
                      <a:pt x="705108" y="1001241"/>
                      <a:pt x="702161" y="992534"/>
                    </a:cubicBezTo>
                    <a:cubicBezTo>
                      <a:pt x="696266" y="980926"/>
                      <a:pt x="688897" y="970768"/>
                      <a:pt x="680055" y="962062"/>
                    </a:cubicBezTo>
                    <a:cubicBezTo>
                      <a:pt x="671212" y="953355"/>
                      <a:pt x="663843" y="944649"/>
                      <a:pt x="657948" y="935943"/>
                    </a:cubicBezTo>
                    <a:cubicBezTo>
                      <a:pt x="655001" y="933040"/>
                      <a:pt x="652053" y="927962"/>
                      <a:pt x="649106" y="920706"/>
                    </a:cubicBezTo>
                    <a:cubicBezTo>
                      <a:pt x="646158" y="913451"/>
                      <a:pt x="641737" y="909823"/>
                      <a:pt x="635842" y="909823"/>
                    </a:cubicBezTo>
                    <a:lnTo>
                      <a:pt x="631421" y="909823"/>
                    </a:lnTo>
                    <a:lnTo>
                      <a:pt x="631421" y="918530"/>
                    </a:lnTo>
                    <a:lnTo>
                      <a:pt x="626118" y="919276"/>
                    </a:lnTo>
                    <a:lnTo>
                      <a:pt x="631217" y="914176"/>
                    </a:lnTo>
                    <a:cubicBezTo>
                      <a:pt x="631217" y="911274"/>
                      <a:pt x="630491" y="909823"/>
                      <a:pt x="629040" y="909823"/>
                    </a:cubicBezTo>
                    <a:cubicBezTo>
                      <a:pt x="627589" y="909823"/>
                      <a:pt x="626864" y="908372"/>
                      <a:pt x="626864" y="905470"/>
                    </a:cubicBezTo>
                    <a:cubicBezTo>
                      <a:pt x="629766" y="905470"/>
                      <a:pt x="632668" y="903293"/>
                      <a:pt x="635570" y="898940"/>
                    </a:cubicBezTo>
                    <a:cubicBezTo>
                      <a:pt x="638472" y="894587"/>
                      <a:pt x="637021" y="892410"/>
                      <a:pt x="631217" y="892410"/>
                    </a:cubicBezTo>
                    <a:cubicBezTo>
                      <a:pt x="628315" y="889508"/>
                      <a:pt x="625413" y="890234"/>
                      <a:pt x="622510" y="894587"/>
                    </a:cubicBezTo>
                    <a:cubicBezTo>
                      <a:pt x="619608" y="898940"/>
                      <a:pt x="618157" y="902568"/>
                      <a:pt x="618157" y="905470"/>
                    </a:cubicBezTo>
                    <a:cubicBezTo>
                      <a:pt x="615255" y="905470"/>
                      <a:pt x="613078" y="908372"/>
                      <a:pt x="611627" y="914176"/>
                    </a:cubicBezTo>
                    <a:cubicBezTo>
                      <a:pt x="610176" y="919981"/>
                      <a:pt x="606549" y="922883"/>
                      <a:pt x="600744" y="922883"/>
                    </a:cubicBezTo>
                    <a:cubicBezTo>
                      <a:pt x="600744" y="925785"/>
                      <a:pt x="600019" y="927962"/>
                      <a:pt x="598568" y="929413"/>
                    </a:cubicBezTo>
                    <a:cubicBezTo>
                      <a:pt x="597117" y="930864"/>
                      <a:pt x="596391" y="928687"/>
                      <a:pt x="596391" y="922883"/>
                    </a:cubicBezTo>
                    <a:lnTo>
                      <a:pt x="594215" y="929413"/>
                    </a:lnTo>
                    <a:lnTo>
                      <a:pt x="587685" y="931589"/>
                    </a:lnTo>
                    <a:lnTo>
                      <a:pt x="589861" y="933766"/>
                    </a:lnTo>
                    <a:lnTo>
                      <a:pt x="594215" y="929413"/>
                    </a:lnTo>
                    <a:lnTo>
                      <a:pt x="596391" y="927236"/>
                    </a:lnTo>
                    <a:cubicBezTo>
                      <a:pt x="596391" y="930138"/>
                      <a:pt x="595666" y="932315"/>
                      <a:pt x="594215" y="933766"/>
                    </a:cubicBezTo>
                    <a:lnTo>
                      <a:pt x="590950" y="934854"/>
                    </a:lnTo>
                    <a:lnTo>
                      <a:pt x="592038" y="935943"/>
                    </a:lnTo>
                    <a:cubicBezTo>
                      <a:pt x="589136" y="938845"/>
                      <a:pt x="586234" y="940296"/>
                      <a:pt x="583331" y="940296"/>
                    </a:cubicBezTo>
                    <a:cubicBezTo>
                      <a:pt x="586234" y="934491"/>
                      <a:pt x="585508" y="933040"/>
                      <a:pt x="581155" y="935943"/>
                    </a:cubicBezTo>
                    <a:cubicBezTo>
                      <a:pt x="576802" y="938845"/>
                      <a:pt x="574625" y="941747"/>
                      <a:pt x="574625" y="944649"/>
                    </a:cubicBezTo>
                    <a:lnTo>
                      <a:pt x="574625" y="947914"/>
                    </a:lnTo>
                    <a:cubicBezTo>
                      <a:pt x="573174" y="947188"/>
                      <a:pt x="571723" y="946100"/>
                      <a:pt x="570272" y="944649"/>
                    </a:cubicBezTo>
                    <a:cubicBezTo>
                      <a:pt x="567370" y="947551"/>
                      <a:pt x="567370" y="949002"/>
                      <a:pt x="570272" y="949002"/>
                    </a:cubicBezTo>
                    <a:cubicBezTo>
                      <a:pt x="573174" y="949002"/>
                      <a:pt x="571723" y="949002"/>
                      <a:pt x="565919" y="949002"/>
                    </a:cubicBezTo>
                    <a:cubicBezTo>
                      <a:pt x="565919" y="951904"/>
                      <a:pt x="566644" y="953355"/>
                      <a:pt x="568095" y="953355"/>
                    </a:cubicBezTo>
                    <a:cubicBezTo>
                      <a:pt x="569546" y="953355"/>
                      <a:pt x="570272" y="954807"/>
                      <a:pt x="570272" y="957709"/>
                    </a:cubicBezTo>
                    <a:cubicBezTo>
                      <a:pt x="570272" y="954807"/>
                      <a:pt x="571723" y="953355"/>
                      <a:pt x="574625" y="953355"/>
                    </a:cubicBezTo>
                    <a:lnTo>
                      <a:pt x="574625" y="957709"/>
                    </a:lnTo>
                    <a:cubicBezTo>
                      <a:pt x="568458" y="957709"/>
                      <a:pt x="565374" y="959160"/>
                      <a:pt x="565374" y="962062"/>
                    </a:cubicBezTo>
                    <a:lnTo>
                      <a:pt x="560749" y="957709"/>
                    </a:lnTo>
                    <a:lnTo>
                      <a:pt x="560749" y="962062"/>
                    </a:lnTo>
                    <a:lnTo>
                      <a:pt x="556124" y="957709"/>
                    </a:lnTo>
                    <a:lnTo>
                      <a:pt x="558436" y="960974"/>
                    </a:lnTo>
                    <a:cubicBezTo>
                      <a:pt x="558436" y="961699"/>
                      <a:pt x="557666" y="962062"/>
                      <a:pt x="556124" y="962062"/>
                    </a:cubicBezTo>
                    <a:lnTo>
                      <a:pt x="560749" y="962062"/>
                    </a:lnTo>
                    <a:cubicBezTo>
                      <a:pt x="551499" y="970768"/>
                      <a:pt x="548415" y="970768"/>
                      <a:pt x="551499" y="962062"/>
                    </a:cubicBezTo>
                    <a:cubicBezTo>
                      <a:pt x="545331" y="964964"/>
                      <a:pt x="543019" y="966415"/>
                      <a:pt x="544561" y="966415"/>
                    </a:cubicBezTo>
                    <a:cubicBezTo>
                      <a:pt x="546102" y="966415"/>
                      <a:pt x="545331" y="967866"/>
                      <a:pt x="542248" y="970768"/>
                    </a:cubicBezTo>
                    <a:lnTo>
                      <a:pt x="532997" y="979475"/>
                    </a:lnTo>
                    <a:lnTo>
                      <a:pt x="532997" y="977471"/>
                    </a:lnTo>
                    <a:lnTo>
                      <a:pt x="533269" y="977298"/>
                    </a:lnTo>
                    <a:cubicBezTo>
                      <a:pt x="537623" y="972945"/>
                      <a:pt x="539799" y="969317"/>
                      <a:pt x="539799" y="966415"/>
                    </a:cubicBezTo>
                    <a:cubicBezTo>
                      <a:pt x="533995" y="967866"/>
                      <a:pt x="529642" y="969680"/>
                      <a:pt x="526740" y="971857"/>
                    </a:cubicBezTo>
                    <a:lnTo>
                      <a:pt x="523099" y="978227"/>
                    </a:lnTo>
                    <a:lnTo>
                      <a:pt x="505246" y="983828"/>
                    </a:lnTo>
                    <a:lnTo>
                      <a:pt x="505246" y="975122"/>
                    </a:lnTo>
                    <a:lnTo>
                      <a:pt x="509871" y="975122"/>
                    </a:lnTo>
                    <a:lnTo>
                      <a:pt x="523747" y="966415"/>
                    </a:lnTo>
                    <a:cubicBezTo>
                      <a:pt x="526830" y="963513"/>
                      <a:pt x="529914" y="959885"/>
                      <a:pt x="532997" y="955532"/>
                    </a:cubicBezTo>
                    <a:cubicBezTo>
                      <a:pt x="536081" y="951179"/>
                      <a:pt x="534539" y="950453"/>
                      <a:pt x="528372" y="953355"/>
                    </a:cubicBezTo>
                    <a:cubicBezTo>
                      <a:pt x="531456" y="947551"/>
                      <a:pt x="529914" y="946100"/>
                      <a:pt x="523747" y="949002"/>
                    </a:cubicBezTo>
                    <a:cubicBezTo>
                      <a:pt x="517580" y="951904"/>
                      <a:pt x="514496" y="954807"/>
                      <a:pt x="514496" y="957709"/>
                    </a:cubicBezTo>
                    <a:cubicBezTo>
                      <a:pt x="511413" y="960611"/>
                      <a:pt x="508329" y="962062"/>
                      <a:pt x="505246" y="962062"/>
                    </a:cubicBezTo>
                    <a:cubicBezTo>
                      <a:pt x="505246" y="964964"/>
                      <a:pt x="504475" y="966415"/>
                      <a:pt x="502933" y="966415"/>
                    </a:cubicBezTo>
                    <a:cubicBezTo>
                      <a:pt x="501391" y="966415"/>
                      <a:pt x="500620" y="967866"/>
                      <a:pt x="500620" y="970768"/>
                    </a:cubicBezTo>
                    <a:cubicBezTo>
                      <a:pt x="494816" y="970768"/>
                      <a:pt x="489012" y="973670"/>
                      <a:pt x="483207" y="979475"/>
                    </a:cubicBezTo>
                    <a:cubicBezTo>
                      <a:pt x="481756" y="979475"/>
                      <a:pt x="480305" y="980200"/>
                      <a:pt x="478854" y="981651"/>
                    </a:cubicBezTo>
                    <a:lnTo>
                      <a:pt x="475952" y="986005"/>
                    </a:lnTo>
                    <a:lnTo>
                      <a:pt x="474501" y="987093"/>
                    </a:lnTo>
                    <a:cubicBezTo>
                      <a:pt x="473050" y="987818"/>
                      <a:pt x="471599" y="988181"/>
                      <a:pt x="470148" y="988181"/>
                    </a:cubicBezTo>
                    <a:lnTo>
                      <a:pt x="473050" y="983828"/>
                    </a:lnTo>
                    <a:lnTo>
                      <a:pt x="465794" y="983828"/>
                    </a:lnTo>
                    <a:lnTo>
                      <a:pt x="470148" y="979475"/>
                    </a:lnTo>
                    <a:cubicBezTo>
                      <a:pt x="473050" y="979475"/>
                      <a:pt x="475952" y="978024"/>
                      <a:pt x="478854" y="975122"/>
                    </a:cubicBezTo>
                    <a:lnTo>
                      <a:pt x="470148" y="975122"/>
                    </a:lnTo>
                    <a:cubicBezTo>
                      <a:pt x="470148" y="972219"/>
                      <a:pt x="471599" y="970768"/>
                      <a:pt x="474501" y="970768"/>
                    </a:cubicBezTo>
                    <a:lnTo>
                      <a:pt x="465794" y="970768"/>
                    </a:lnTo>
                    <a:lnTo>
                      <a:pt x="470148" y="975122"/>
                    </a:lnTo>
                    <a:cubicBezTo>
                      <a:pt x="467246" y="975122"/>
                      <a:pt x="465794" y="975847"/>
                      <a:pt x="465794" y="977298"/>
                    </a:cubicBezTo>
                    <a:cubicBezTo>
                      <a:pt x="465794" y="978749"/>
                      <a:pt x="464343" y="979475"/>
                      <a:pt x="461441" y="979475"/>
                    </a:cubicBezTo>
                    <a:lnTo>
                      <a:pt x="461441" y="970768"/>
                    </a:lnTo>
                    <a:cubicBezTo>
                      <a:pt x="461441" y="973670"/>
                      <a:pt x="460716" y="975122"/>
                      <a:pt x="459265" y="975122"/>
                    </a:cubicBezTo>
                    <a:cubicBezTo>
                      <a:pt x="457814" y="975122"/>
                      <a:pt x="457088" y="973670"/>
                      <a:pt x="457088" y="970768"/>
                    </a:cubicBezTo>
                    <a:cubicBezTo>
                      <a:pt x="462892" y="964964"/>
                      <a:pt x="462892" y="962062"/>
                      <a:pt x="457088" y="962062"/>
                    </a:cubicBezTo>
                    <a:cubicBezTo>
                      <a:pt x="448382" y="970768"/>
                      <a:pt x="444028" y="969317"/>
                      <a:pt x="444028" y="957709"/>
                    </a:cubicBezTo>
                    <a:lnTo>
                      <a:pt x="439675" y="957709"/>
                    </a:lnTo>
                    <a:cubicBezTo>
                      <a:pt x="439675" y="963513"/>
                      <a:pt x="438950" y="964964"/>
                      <a:pt x="437499" y="962062"/>
                    </a:cubicBezTo>
                    <a:cubicBezTo>
                      <a:pt x="436047" y="959160"/>
                      <a:pt x="433871" y="957709"/>
                      <a:pt x="430969" y="957709"/>
                    </a:cubicBezTo>
                    <a:cubicBezTo>
                      <a:pt x="436773" y="957709"/>
                      <a:pt x="441126" y="956258"/>
                      <a:pt x="444028" y="953355"/>
                    </a:cubicBezTo>
                    <a:lnTo>
                      <a:pt x="452735" y="953355"/>
                    </a:lnTo>
                    <a:cubicBezTo>
                      <a:pt x="449833" y="950453"/>
                      <a:pt x="446930" y="949002"/>
                      <a:pt x="444028" y="949002"/>
                    </a:cubicBezTo>
                    <a:cubicBezTo>
                      <a:pt x="441126" y="949002"/>
                      <a:pt x="439675" y="947551"/>
                      <a:pt x="439675" y="944649"/>
                    </a:cubicBezTo>
                    <a:cubicBezTo>
                      <a:pt x="442577" y="944649"/>
                      <a:pt x="442577" y="943198"/>
                      <a:pt x="439675" y="940296"/>
                    </a:cubicBezTo>
                    <a:cubicBezTo>
                      <a:pt x="439675" y="943198"/>
                      <a:pt x="438224" y="944649"/>
                      <a:pt x="435322" y="944649"/>
                    </a:cubicBezTo>
                    <a:lnTo>
                      <a:pt x="435322" y="940296"/>
                    </a:lnTo>
                    <a:cubicBezTo>
                      <a:pt x="432420" y="943198"/>
                      <a:pt x="428067" y="943198"/>
                      <a:pt x="422262" y="940296"/>
                    </a:cubicBezTo>
                    <a:cubicBezTo>
                      <a:pt x="416458" y="937394"/>
                      <a:pt x="416458" y="934491"/>
                      <a:pt x="422262" y="931589"/>
                    </a:cubicBezTo>
                    <a:cubicBezTo>
                      <a:pt x="422262" y="934491"/>
                      <a:pt x="423713" y="935217"/>
                      <a:pt x="426615" y="933766"/>
                    </a:cubicBezTo>
                    <a:cubicBezTo>
                      <a:pt x="429518" y="932315"/>
                      <a:pt x="430969" y="933040"/>
                      <a:pt x="430969" y="935943"/>
                    </a:cubicBezTo>
                    <a:lnTo>
                      <a:pt x="435322" y="933766"/>
                    </a:lnTo>
                    <a:lnTo>
                      <a:pt x="435322" y="931589"/>
                    </a:lnTo>
                    <a:cubicBezTo>
                      <a:pt x="433871" y="931589"/>
                      <a:pt x="432420" y="931227"/>
                      <a:pt x="430969" y="930501"/>
                    </a:cubicBezTo>
                    <a:lnTo>
                      <a:pt x="427856" y="928167"/>
                    </a:lnTo>
                    <a:lnTo>
                      <a:pt x="433145" y="929413"/>
                    </a:lnTo>
                    <a:cubicBezTo>
                      <a:pt x="440401" y="930864"/>
                      <a:pt x="448382" y="930138"/>
                      <a:pt x="457088" y="927236"/>
                    </a:cubicBezTo>
                    <a:cubicBezTo>
                      <a:pt x="474501" y="927236"/>
                      <a:pt x="484658" y="925740"/>
                      <a:pt x="487561" y="922747"/>
                    </a:cubicBezTo>
                    <a:cubicBezTo>
                      <a:pt x="493365" y="919799"/>
                      <a:pt x="497718" y="916081"/>
                      <a:pt x="500620" y="911592"/>
                    </a:cubicBezTo>
                    <a:cubicBezTo>
                      <a:pt x="503522" y="907102"/>
                      <a:pt x="506425" y="903384"/>
                      <a:pt x="509327" y="900437"/>
                    </a:cubicBezTo>
                    <a:cubicBezTo>
                      <a:pt x="518033" y="891458"/>
                      <a:pt x="526014" y="881754"/>
                      <a:pt x="533269" y="871324"/>
                    </a:cubicBezTo>
                    <a:cubicBezTo>
                      <a:pt x="540525" y="860895"/>
                      <a:pt x="547055" y="851213"/>
                      <a:pt x="552859" y="842280"/>
                    </a:cubicBezTo>
                    <a:lnTo>
                      <a:pt x="561565" y="828880"/>
                    </a:lnTo>
                    <a:lnTo>
                      <a:pt x="548506" y="815481"/>
                    </a:lnTo>
                    <a:cubicBezTo>
                      <a:pt x="539799" y="812488"/>
                      <a:pt x="529642" y="805028"/>
                      <a:pt x="518033" y="793102"/>
                    </a:cubicBezTo>
                    <a:cubicBezTo>
                      <a:pt x="506425" y="787162"/>
                      <a:pt x="495541" y="781210"/>
                      <a:pt x="485384" y="775247"/>
                    </a:cubicBezTo>
                    <a:cubicBezTo>
                      <a:pt x="475226" y="769284"/>
                      <a:pt x="465794" y="763355"/>
                      <a:pt x="457088" y="757460"/>
                    </a:cubicBezTo>
                    <a:cubicBezTo>
                      <a:pt x="465794" y="757460"/>
                      <a:pt x="477403" y="763378"/>
                      <a:pt x="491914" y="775213"/>
                    </a:cubicBezTo>
                    <a:cubicBezTo>
                      <a:pt x="493365" y="775213"/>
                      <a:pt x="495179" y="775587"/>
                      <a:pt x="497355" y="776336"/>
                    </a:cubicBezTo>
                    <a:lnTo>
                      <a:pt x="503522" y="779061"/>
                    </a:lnTo>
                    <a:lnTo>
                      <a:pt x="501709" y="777458"/>
                    </a:lnTo>
                    <a:cubicBezTo>
                      <a:pt x="499532" y="775962"/>
                      <a:pt x="497718" y="775213"/>
                      <a:pt x="496267" y="775213"/>
                    </a:cubicBezTo>
                    <a:cubicBezTo>
                      <a:pt x="490463" y="772221"/>
                      <a:pt x="486835" y="769987"/>
                      <a:pt x="485384" y="768513"/>
                    </a:cubicBezTo>
                    <a:cubicBezTo>
                      <a:pt x="483933" y="767040"/>
                      <a:pt x="480305" y="764806"/>
                      <a:pt x="474501" y="761814"/>
                    </a:cubicBezTo>
                    <a:lnTo>
                      <a:pt x="448382" y="748754"/>
                    </a:lnTo>
                    <a:lnTo>
                      <a:pt x="426615" y="735694"/>
                    </a:lnTo>
                    <a:cubicBezTo>
                      <a:pt x="423713" y="738596"/>
                      <a:pt x="422262" y="742950"/>
                      <a:pt x="422262" y="748754"/>
                    </a:cubicBezTo>
                    <a:lnTo>
                      <a:pt x="422262" y="766303"/>
                    </a:lnTo>
                    <a:cubicBezTo>
                      <a:pt x="422262" y="772243"/>
                      <a:pt x="421537" y="778195"/>
                      <a:pt x="420086" y="784158"/>
                    </a:cubicBezTo>
                    <a:cubicBezTo>
                      <a:pt x="418635" y="790121"/>
                      <a:pt x="417909" y="796095"/>
                      <a:pt x="417909" y="802081"/>
                    </a:cubicBezTo>
                    <a:lnTo>
                      <a:pt x="404849" y="855680"/>
                    </a:lnTo>
                    <a:cubicBezTo>
                      <a:pt x="404849" y="861666"/>
                      <a:pt x="404124" y="868377"/>
                      <a:pt x="402673" y="875814"/>
                    </a:cubicBezTo>
                    <a:cubicBezTo>
                      <a:pt x="401222" y="883250"/>
                      <a:pt x="400496" y="889962"/>
                      <a:pt x="400496" y="895947"/>
                    </a:cubicBezTo>
                    <a:cubicBezTo>
                      <a:pt x="397594" y="903407"/>
                      <a:pt x="396506" y="909370"/>
                      <a:pt x="397231" y="913836"/>
                    </a:cubicBezTo>
                    <a:lnTo>
                      <a:pt x="399439" y="918866"/>
                    </a:lnTo>
                    <a:lnTo>
                      <a:pt x="398320" y="918530"/>
                    </a:lnTo>
                    <a:cubicBezTo>
                      <a:pt x="393467" y="915628"/>
                      <a:pt x="391654" y="915628"/>
                      <a:pt x="392878" y="918530"/>
                    </a:cubicBezTo>
                    <a:cubicBezTo>
                      <a:pt x="394102" y="921432"/>
                      <a:pt x="392288" y="924334"/>
                      <a:pt x="387436" y="927236"/>
                    </a:cubicBezTo>
                    <a:lnTo>
                      <a:pt x="387436" y="944649"/>
                    </a:lnTo>
                    <a:cubicBezTo>
                      <a:pt x="381315" y="969045"/>
                      <a:pt x="378254" y="982762"/>
                      <a:pt x="378254" y="985801"/>
                    </a:cubicBezTo>
                    <a:cubicBezTo>
                      <a:pt x="375170" y="991877"/>
                      <a:pt x="372098" y="1001014"/>
                      <a:pt x="369037" y="1013212"/>
                    </a:cubicBezTo>
                    <a:cubicBezTo>
                      <a:pt x="365976" y="1025410"/>
                      <a:pt x="362927" y="1038833"/>
                      <a:pt x="359889" y="1053480"/>
                    </a:cubicBezTo>
                    <a:cubicBezTo>
                      <a:pt x="358347" y="1053480"/>
                      <a:pt x="357191" y="1053117"/>
                      <a:pt x="356420" y="1052391"/>
                    </a:cubicBezTo>
                    <a:lnTo>
                      <a:pt x="355600" y="1050078"/>
                    </a:lnTo>
                    <a:lnTo>
                      <a:pt x="357584" y="1042052"/>
                    </a:lnTo>
                    <a:cubicBezTo>
                      <a:pt x="357579" y="1039513"/>
                      <a:pt x="356805" y="1037518"/>
                      <a:pt x="355263" y="1036067"/>
                    </a:cubicBezTo>
                    <a:cubicBezTo>
                      <a:pt x="352225" y="1032938"/>
                      <a:pt x="350706" y="1034332"/>
                      <a:pt x="350706" y="1040250"/>
                    </a:cubicBezTo>
                    <a:lnTo>
                      <a:pt x="350706" y="1044773"/>
                    </a:lnTo>
                    <a:cubicBezTo>
                      <a:pt x="350706" y="1041871"/>
                      <a:pt x="347623" y="1049126"/>
                      <a:pt x="341456" y="1066539"/>
                    </a:cubicBezTo>
                    <a:lnTo>
                      <a:pt x="341456" y="1070892"/>
                    </a:lnTo>
                    <a:cubicBezTo>
                      <a:pt x="338417" y="1073795"/>
                      <a:pt x="336898" y="1079599"/>
                      <a:pt x="336898" y="1088305"/>
                    </a:cubicBezTo>
                    <a:lnTo>
                      <a:pt x="336898" y="1092659"/>
                    </a:lnTo>
                    <a:lnTo>
                      <a:pt x="332273" y="1097012"/>
                    </a:lnTo>
                    <a:lnTo>
                      <a:pt x="332273" y="1092659"/>
                    </a:lnTo>
                    <a:lnTo>
                      <a:pt x="332273" y="1088305"/>
                    </a:lnTo>
                    <a:cubicBezTo>
                      <a:pt x="326151" y="1094110"/>
                      <a:pt x="323090" y="1099188"/>
                      <a:pt x="323090" y="1103542"/>
                    </a:cubicBezTo>
                    <a:cubicBezTo>
                      <a:pt x="323090" y="1107895"/>
                      <a:pt x="320030" y="1112974"/>
                      <a:pt x="313908" y="1118778"/>
                    </a:cubicBezTo>
                    <a:cubicBezTo>
                      <a:pt x="313908" y="1124582"/>
                      <a:pt x="310847" y="1130386"/>
                      <a:pt x="304725" y="1136191"/>
                    </a:cubicBezTo>
                    <a:lnTo>
                      <a:pt x="304725" y="1123131"/>
                    </a:lnTo>
                    <a:lnTo>
                      <a:pt x="300372" y="1136191"/>
                    </a:lnTo>
                    <a:cubicBezTo>
                      <a:pt x="300372" y="1127484"/>
                      <a:pt x="298921" y="1121680"/>
                      <a:pt x="296019" y="1118778"/>
                    </a:cubicBezTo>
                    <a:cubicBezTo>
                      <a:pt x="304136" y="1118778"/>
                      <a:pt x="309498" y="1112248"/>
                      <a:pt x="312105" y="1099188"/>
                    </a:cubicBezTo>
                    <a:cubicBezTo>
                      <a:pt x="314713" y="1086129"/>
                      <a:pt x="317331" y="1076697"/>
                      <a:pt x="319961" y="1070892"/>
                    </a:cubicBezTo>
                    <a:lnTo>
                      <a:pt x="327784" y="1044773"/>
                    </a:lnTo>
                    <a:cubicBezTo>
                      <a:pt x="327784" y="1038969"/>
                      <a:pt x="327138" y="1035284"/>
                      <a:pt x="325845" y="1033720"/>
                    </a:cubicBezTo>
                    <a:cubicBezTo>
                      <a:pt x="324553" y="1032156"/>
                      <a:pt x="325199" y="1028244"/>
                      <a:pt x="327784" y="1021987"/>
                    </a:cubicBezTo>
                    <a:lnTo>
                      <a:pt x="339551" y="975122"/>
                    </a:lnTo>
                    <a:lnTo>
                      <a:pt x="339551" y="966415"/>
                    </a:lnTo>
                    <a:lnTo>
                      <a:pt x="339551" y="962062"/>
                    </a:lnTo>
                    <a:cubicBezTo>
                      <a:pt x="339551" y="959160"/>
                      <a:pt x="339551" y="951904"/>
                      <a:pt x="339551" y="940296"/>
                    </a:cubicBezTo>
                    <a:lnTo>
                      <a:pt x="335198" y="940296"/>
                    </a:lnTo>
                    <a:lnTo>
                      <a:pt x="339551" y="935943"/>
                    </a:lnTo>
                    <a:cubicBezTo>
                      <a:pt x="342453" y="933040"/>
                      <a:pt x="343904" y="928687"/>
                      <a:pt x="343904" y="922883"/>
                    </a:cubicBezTo>
                    <a:lnTo>
                      <a:pt x="343904" y="918530"/>
                    </a:lnTo>
                    <a:lnTo>
                      <a:pt x="351522" y="918530"/>
                    </a:lnTo>
                    <a:lnTo>
                      <a:pt x="351522" y="909823"/>
                    </a:lnTo>
                    <a:lnTo>
                      <a:pt x="351522" y="905470"/>
                    </a:lnTo>
                    <a:cubicBezTo>
                      <a:pt x="356601" y="893861"/>
                      <a:pt x="361680" y="882253"/>
                      <a:pt x="366759" y="870644"/>
                    </a:cubicBezTo>
                    <a:cubicBezTo>
                      <a:pt x="371837" y="859036"/>
                      <a:pt x="374377" y="847427"/>
                      <a:pt x="374377" y="835818"/>
                    </a:cubicBezTo>
                    <a:cubicBezTo>
                      <a:pt x="374377" y="830014"/>
                      <a:pt x="374864" y="825661"/>
                      <a:pt x="375839" y="822759"/>
                    </a:cubicBezTo>
                    <a:cubicBezTo>
                      <a:pt x="376814" y="819857"/>
                      <a:pt x="377302" y="815503"/>
                      <a:pt x="377302" y="809699"/>
                    </a:cubicBezTo>
                    <a:cubicBezTo>
                      <a:pt x="381156" y="786482"/>
                      <a:pt x="383083" y="773422"/>
                      <a:pt x="383083" y="770520"/>
                    </a:cubicBezTo>
                    <a:cubicBezTo>
                      <a:pt x="385033" y="756009"/>
                      <a:pt x="386972" y="740773"/>
                      <a:pt x="388899" y="724811"/>
                    </a:cubicBezTo>
                    <a:cubicBezTo>
                      <a:pt x="390826" y="708849"/>
                      <a:pt x="391790" y="693613"/>
                      <a:pt x="391790" y="679102"/>
                    </a:cubicBezTo>
                    <a:cubicBezTo>
                      <a:pt x="383537" y="690711"/>
                      <a:pt x="375295" y="701594"/>
                      <a:pt x="367065" y="711752"/>
                    </a:cubicBezTo>
                    <a:cubicBezTo>
                      <a:pt x="358834" y="721909"/>
                      <a:pt x="349232" y="731341"/>
                      <a:pt x="338259" y="740047"/>
                    </a:cubicBezTo>
                    <a:cubicBezTo>
                      <a:pt x="332772" y="742950"/>
                      <a:pt x="321106" y="750205"/>
                      <a:pt x="303263" y="761814"/>
                    </a:cubicBezTo>
                    <a:cubicBezTo>
                      <a:pt x="285419" y="773422"/>
                      <a:pt x="275114" y="779227"/>
                      <a:pt x="272348" y="779227"/>
                    </a:cubicBezTo>
                    <a:lnTo>
                      <a:pt x="302277" y="753107"/>
                    </a:lnTo>
                    <a:cubicBezTo>
                      <a:pt x="319689" y="747303"/>
                      <a:pt x="329643" y="740047"/>
                      <a:pt x="332137" y="731341"/>
                    </a:cubicBezTo>
                    <a:lnTo>
                      <a:pt x="272620" y="766167"/>
                    </a:lnTo>
                    <a:lnTo>
                      <a:pt x="204601" y="800993"/>
                    </a:lnTo>
                    <a:cubicBezTo>
                      <a:pt x="204601" y="803895"/>
                      <a:pt x="206052" y="806071"/>
                      <a:pt x="208954" y="807522"/>
                    </a:cubicBezTo>
                    <a:cubicBezTo>
                      <a:pt x="211856" y="808973"/>
                      <a:pt x="211856" y="811150"/>
                      <a:pt x="208954" y="814052"/>
                    </a:cubicBezTo>
                    <a:cubicBezTo>
                      <a:pt x="208954" y="811150"/>
                      <a:pt x="206234" y="809699"/>
                      <a:pt x="200792" y="809699"/>
                    </a:cubicBezTo>
                    <a:cubicBezTo>
                      <a:pt x="200792" y="815503"/>
                      <a:pt x="202152" y="820582"/>
                      <a:pt x="204873" y="824935"/>
                    </a:cubicBezTo>
                    <a:cubicBezTo>
                      <a:pt x="207594" y="829289"/>
                      <a:pt x="210405" y="834367"/>
                      <a:pt x="213308" y="840172"/>
                    </a:cubicBezTo>
                    <a:cubicBezTo>
                      <a:pt x="210405" y="843074"/>
                      <a:pt x="206324" y="840897"/>
                      <a:pt x="201064" y="833642"/>
                    </a:cubicBezTo>
                    <a:cubicBezTo>
                      <a:pt x="195804" y="826386"/>
                      <a:pt x="191904" y="822759"/>
                      <a:pt x="189365" y="822759"/>
                    </a:cubicBezTo>
                    <a:cubicBezTo>
                      <a:pt x="184286" y="819857"/>
                      <a:pt x="183016" y="822033"/>
                      <a:pt x="185556" y="829289"/>
                    </a:cubicBezTo>
                    <a:cubicBezTo>
                      <a:pt x="188095" y="836544"/>
                      <a:pt x="188095" y="841623"/>
                      <a:pt x="185556" y="844525"/>
                    </a:cubicBezTo>
                    <a:cubicBezTo>
                      <a:pt x="185556" y="838721"/>
                      <a:pt x="183016" y="835818"/>
                      <a:pt x="177938" y="835818"/>
                    </a:cubicBezTo>
                    <a:lnTo>
                      <a:pt x="174129" y="831465"/>
                    </a:lnTo>
                    <a:cubicBezTo>
                      <a:pt x="171408" y="831465"/>
                      <a:pt x="170047" y="832916"/>
                      <a:pt x="170047" y="835818"/>
                    </a:cubicBezTo>
                    <a:cubicBezTo>
                      <a:pt x="164561" y="830014"/>
                      <a:pt x="160445" y="825661"/>
                      <a:pt x="157702" y="822759"/>
                    </a:cubicBezTo>
                    <a:cubicBezTo>
                      <a:pt x="154958" y="819857"/>
                      <a:pt x="152204" y="815503"/>
                      <a:pt x="149438" y="809699"/>
                    </a:cubicBezTo>
                    <a:lnTo>
                      <a:pt x="137126" y="779227"/>
                    </a:lnTo>
                    <a:cubicBezTo>
                      <a:pt x="128919" y="770520"/>
                      <a:pt x="123432" y="761814"/>
                      <a:pt x="120666" y="753107"/>
                    </a:cubicBezTo>
                    <a:lnTo>
                      <a:pt x="112435" y="718281"/>
                    </a:lnTo>
                    <a:cubicBezTo>
                      <a:pt x="109714" y="715379"/>
                      <a:pt x="106257" y="711752"/>
                      <a:pt x="102062" y="707398"/>
                    </a:cubicBezTo>
                    <a:cubicBezTo>
                      <a:pt x="97868" y="703045"/>
                      <a:pt x="97222" y="697966"/>
                      <a:pt x="100124" y="692162"/>
                    </a:cubicBezTo>
                    <a:cubicBezTo>
                      <a:pt x="100124" y="686358"/>
                      <a:pt x="102731" y="685632"/>
                      <a:pt x="107946" y="689985"/>
                    </a:cubicBezTo>
                    <a:cubicBezTo>
                      <a:pt x="113161" y="694339"/>
                      <a:pt x="117083" y="697966"/>
                      <a:pt x="119713" y="700868"/>
                    </a:cubicBezTo>
                    <a:cubicBezTo>
                      <a:pt x="124928" y="706673"/>
                      <a:pt x="128850" y="709575"/>
                      <a:pt x="131481" y="709575"/>
                    </a:cubicBezTo>
                    <a:cubicBezTo>
                      <a:pt x="131481" y="712477"/>
                      <a:pt x="132784" y="714654"/>
                      <a:pt x="135392" y="716105"/>
                    </a:cubicBezTo>
                    <a:cubicBezTo>
                      <a:pt x="137999" y="717556"/>
                      <a:pt x="139303" y="719732"/>
                      <a:pt x="139303" y="722635"/>
                    </a:cubicBezTo>
                    <a:lnTo>
                      <a:pt x="143792" y="722635"/>
                    </a:lnTo>
                    <a:lnTo>
                      <a:pt x="148213" y="718281"/>
                    </a:lnTo>
                    <a:cubicBezTo>
                      <a:pt x="151206" y="715379"/>
                      <a:pt x="152703" y="712477"/>
                      <a:pt x="152703" y="709575"/>
                    </a:cubicBezTo>
                    <a:cubicBezTo>
                      <a:pt x="158643" y="712477"/>
                      <a:pt x="160876" y="716105"/>
                      <a:pt x="159402" y="720458"/>
                    </a:cubicBezTo>
                    <a:cubicBezTo>
                      <a:pt x="157929" y="724811"/>
                      <a:pt x="158666" y="729890"/>
                      <a:pt x="161613" y="735694"/>
                    </a:cubicBezTo>
                    <a:lnTo>
                      <a:pt x="166102" y="740047"/>
                    </a:lnTo>
                    <a:cubicBezTo>
                      <a:pt x="166102" y="742950"/>
                      <a:pt x="167599" y="744401"/>
                      <a:pt x="170592" y="744401"/>
                    </a:cubicBezTo>
                    <a:lnTo>
                      <a:pt x="170592" y="740047"/>
                    </a:lnTo>
                    <a:cubicBezTo>
                      <a:pt x="170592" y="737145"/>
                      <a:pt x="178028" y="732792"/>
                      <a:pt x="192902" y="726988"/>
                    </a:cubicBezTo>
                    <a:lnTo>
                      <a:pt x="201812" y="705222"/>
                    </a:lnTo>
                    <a:cubicBezTo>
                      <a:pt x="219679" y="682005"/>
                      <a:pt x="231605" y="663141"/>
                      <a:pt x="237590" y="648630"/>
                    </a:cubicBezTo>
                    <a:cubicBezTo>
                      <a:pt x="246433" y="639923"/>
                      <a:pt x="250854" y="631217"/>
                      <a:pt x="250854" y="622510"/>
                    </a:cubicBezTo>
                    <a:cubicBezTo>
                      <a:pt x="247952" y="619608"/>
                      <a:pt x="242034" y="618157"/>
                      <a:pt x="233101" y="618157"/>
                    </a:cubicBezTo>
                    <a:cubicBezTo>
                      <a:pt x="233101" y="612353"/>
                      <a:pt x="234586" y="610176"/>
                      <a:pt x="237556" y="611627"/>
                    </a:cubicBezTo>
                    <a:cubicBezTo>
                      <a:pt x="240527" y="613079"/>
                      <a:pt x="243508" y="612353"/>
                      <a:pt x="246501" y="609451"/>
                    </a:cubicBezTo>
                    <a:cubicBezTo>
                      <a:pt x="222513" y="615255"/>
                      <a:pt x="204533" y="615255"/>
                      <a:pt x="192562" y="609451"/>
                    </a:cubicBezTo>
                    <a:lnTo>
                      <a:pt x="165558" y="600744"/>
                    </a:lnTo>
                    <a:lnTo>
                      <a:pt x="152362" y="600744"/>
                    </a:lnTo>
                    <a:cubicBezTo>
                      <a:pt x="149460" y="600744"/>
                      <a:pt x="147284" y="603647"/>
                      <a:pt x="145833" y="609451"/>
                    </a:cubicBezTo>
                    <a:cubicBezTo>
                      <a:pt x="144382" y="615255"/>
                      <a:pt x="142205" y="618157"/>
                      <a:pt x="139303" y="618157"/>
                    </a:cubicBezTo>
                    <a:cubicBezTo>
                      <a:pt x="139303" y="615255"/>
                      <a:pt x="140028" y="613804"/>
                      <a:pt x="141479" y="613804"/>
                    </a:cubicBezTo>
                    <a:cubicBezTo>
                      <a:pt x="142930" y="613804"/>
                      <a:pt x="143656" y="612353"/>
                      <a:pt x="143656" y="609451"/>
                    </a:cubicBezTo>
                    <a:lnTo>
                      <a:pt x="139303" y="613804"/>
                    </a:lnTo>
                    <a:cubicBezTo>
                      <a:pt x="139303" y="608000"/>
                      <a:pt x="141479" y="600744"/>
                      <a:pt x="145833" y="592038"/>
                    </a:cubicBezTo>
                    <a:cubicBezTo>
                      <a:pt x="150186" y="583331"/>
                      <a:pt x="153813" y="576076"/>
                      <a:pt x="156716" y="570272"/>
                    </a:cubicBezTo>
                    <a:cubicBezTo>
                      <a:pt x="156716" y="567370"/>
                      <a:pt x="157441" y="565193"/>
                      <a:pt x="158892" y="563742"/>
                    </a:cubicBezTo>
                    <a:cubicBezTo>
                      <a:pt x="160343" y="562291"/>
                      <a:pt x="161069" y="560114"/>
                      <a:pt x="161069" y="557212"/>
                    </a:cubicBezTo>
                    <a:cubicBezTo>
                      <a:pt x="161069" y="554310"/>
                      <a:pt x="162316" y="552859"/>
                      <a:pt x="164810" y="552859"/>
                    </a:cubicBezTo>
                    <a:cubicBezTo>
                      <a:pt x="164810" y="544152"/>
                      <a:pt x="166057" y="541250"/>
                      <a:pt x="168551" y="544152"/>
                    </a:cubicBezTo>
                    <a:cubicBezTo>
                      <a:pt x="168551" y="535446"/>
                      <a:pt x="169798" y="529642"/>
                      <a:pt x="172292" y="526740"/>
                    </a:cubicBezTo>
                    <a:lnTo>
                      <a:pt x="172292" y="522386"/>
                    </a:lnTo>
                    <a:cubicBezTo>
                      <a:pt x="172292" y="525289"/>
                      <a:pt x="172904" y="526740"/>
                      <a:pt x="174129" y="526740"/>
                    </a:cubicBezTo>
                    <a:cubicBezTo>
                      <a:pt x="175353" y="526740"/>
                      <a:pt x="175965" y="525289"/>
                      <a:pt x="175965" y="522386"/>
                    </a:cubicBezTo>
                    <a:cubicBezTo>
                      <a:pt x="183447" y="513680"/>
                      <a:pt x="187188" y="503522"/>
                      <a:pt x="187188" y="491914"/>
                    </a:cubicBezTo>
                    <a:cubicBezTo>
                      <a:pt x="195895" y="483207"/>
                      <a:pt x="200248" y="475952"/>
                      <a:pt x="200248" y="470148"/>
                    </a:cubicBezTo>
                    <a:cubicBezTo>
                      <a:pt x="197346" y="470148"/>
                      <a:pt x="194444" y="471599"/>
                      <a:pt x="191541" y="474501"/>
                    </a:cubicBezTo>
                    <a:cubicBezTo>
                      <a:pt x="188639" y="477403"/>
                      <a:pt x="188639" y="478854"/>
                      <a:pt x="191541" y="478854"/>
                    </a:cubicBezTo>
                    <a:lnTo>
                      <a:pt x="183923" y="491914"/>
                    </a:lnTo>
                    <a:cubicBezTo>
                      <a:pt x="183923" y="494816"/>
                      <a:pt x="183288" y="496267"/>
                      <a:pt x="182019" y="496267"/>
                    </a:cubicBezTo>
                    <a:cubicBezTo>
                      <a:pt x="180749" y="496267"/>
                      <a:pt x="180114" y="497718"/>
                      <a:pt x="180114" y="500620"/>
                    </a:cubicBezTo>
                    <a:lnTo>
                      <a:pt x="176305" y="504973"/>
                    </a:lnTo>
                    <a:lnTo>
                      <a:pt x="159504" y="544152"/>
                    </a:lnTo>
                    <a:lnTo>
                      <a:pt x="146853" y="561565"/>
                    </a:lnTo>
                    <a:cubicBezTo>
                      <a:pt x="146853" y="564468"/>
                      <a:pt x="146765" y="567007"/>
                      <a:pt x="146589" y="569184"/>
                    </a:cubicBezTo>
                    <a:lnTo>
                      <a:pt x="146262" y="571437"/>
                    </a:lnTo>
                    <a:lnTo>
                      <a:pt x="148009" y="570272"/>
                    </a:lnTo>
                    <a:cubicBezTo>
                      <a:pt x="148009" y="576076"/>
                      <a:pt x="146558" y="578978"/>
                      <a:pt x="143656" y="578978"/>
                    </a:cubicBezTo>
                    <a:lnTo>
                      <a:pt x="143767" y="578311"/>
                    </a:lnTo>
                    <a:lnTo>
                      <a:pt x="142636" y="578978"/>
                    </a:lnTo>
                    <a:cubicBezTo>
                      <a:pt x="142636" y="581880"/>
                      <a:pt x="141933" y="584057"/>
                      <a:pt x="140527" y="585508"/>
                    </a:cubicBezTo>
                    <a:cubicBezTo>
                      <a:pt x="139121" y="586959"/>
                      <a:pt x="138419" y="589136"/>
                      <a:pt x="138419" y="592038"/>
                    </a:cubicBezTo>
                    <a:lnTo>
                      <a:pt x="129984" y="605098"/>
                    </a:lnTo>
                    <a:cubicBezTo>
                      <a:pt x="121595" y="613804"/>
                      <a:pt x="115995" y="623962"/>
                      <a:pt x="113183" y="635570"/>
                    </a:cubicBezTo>
                    <a:cubicBezTo>
                      <a:pt x="107379" y="641374"/>
                      <a:pt x="103751" y="646453"/>
                      <a:pt x="102300" y="650806"/>
                    </a:cubicBezTo>
                    <a:cubicBezTo>
                      <a:pt x="100849" y="655160"/>
                      <a:pt x="97222" y="660238"/>
                      <a:pt x="91417" y="666043"/>
                    </a:cubicBezTo>
                    <a:cubicBezTo>
                      <a:pt x="91417" y="674749"/>
                      <a:pt x="87064" y="683456"/>
                      <a:pt x="78358" y="692162"/>
                    </a:cubicBezTo>
                    <a:lnTo>
                      <a:pt x="78358" y="696515"/>
                    </a:lnTo>
                    <a:cubicBezTo>
                      <a:pt x="75455" y="702320"/>
                      <a:pt x="72553" y="707398"/>
                      <a:pt x="69651" y="711752"/>
                    </a:cubicBezTo>
                    <a:cubicBezTo>
                      <a:pt x="66749" y="716105"/>
                      <a:pt x="63847" y="721184"/>
                      <a:pt x="60945" y="726988"/>
                    </a:cubicBezTo>
                    <a:cubicBezTo>
                      <a:pt x="58043" y="729890"/>
                      <a:pt x="56592" y="732792"/>
                      <a:pt x="56592" y="735694"/>
                    </a:cubicBezTo>
                    <a:cubicBezTo>
                      <a:pt x="53689" y="735694"/>
                      <a:pt x="52238" y="737145"/>
                      <a:pt x="52238" y="740047"/>
                    </a:cubicBezTo>
                    <a:lnTo>
                      <a:pt x="39179" y="757460"/>
                    </a:lnTo>
                    <a:lnTo>
                      <a:pt x="26119" y="787933"/>
                    </a:lnTo>
                    <a:lnTo>
                      <a:pt x="21766" y="787933"/>
                    </a:lnTo>
                    <a:lnTo>
                      <a:pt x="13059" y="800993"/>
                    </a:lnTo>
                    <a:lnTo>
                      <a:pt x="0" y="818406"/>
                    </a:lnTo>
                    <a:cubicBezTo>
                      <a:pt x="5804" y="809699"/>
                      <a:pt x="10157" y="800267"/>
                      <a:pt x="13059" y="790110"/>
                    </a:cubicBezTo>
                    <a:cubicBezTo>
                      <a:pt x="15961" y="779952"/>
                      <a:pt x="20315" y="770520"/>
                      <a:pt x="26119" y="761814"/>
                    </a:cubicBezTo>
                    <a:cubicBezTo>
                      <a:pt x="31923" y="756009"/>
                      <a:pt x="35551" y="748028"/>
                      <a:pt x="37002" y="737871"/>
                    </a:cubicBezTo>
                    <a:cubicBezTo>
                      <a:pt x="38453" y="727713"/>
                      <a:pt x="42081" y="719732"/>
                      <a:pt x="47885" y="713928"/>
                    </a:cubicBezTo>
                    <a:cubicBezTo>
                      <a:pt x="53689" y="705222"/>
                      <a:pt x="58043" y="696515"/>
                      <a:pt x="60945" y="687809"/>
                    </a:cubicBezTo>
                    <a:cubicBezTo>
                      <a:pt x="63847" y="679102"/>
                      <a:pt x="68200" y="670396"/>
                      <a:pt x="74004" y="661689"/>
                    </a:cubicBezTo>
                    <a:cubicBezTo>
                      <a:pt x="76907" y="655885"/>
                      <a:pt x="79809" y="650806"/>
                      <a:pt x="82711" y="646453"/>
                    </a:cubicBezTo>
                    <a:cubicBezTo>
                      <a:pt x="85613" y="642100"/>
                      <a:pt x="88515" y="637021"/>
                      <a:pt x="91417" y="631217"/>
                    </a:cubicBezTo>
                    <a:cubicBezTo>
                      <a:pt x="94319" y="628315"/>
                      <a:pt x="95771" y="624687"/>
                      <a:pt x="95771" y="620334"/>
                    </a:cubicBezTo>
                    <a:cubicBezTo>
                      <a:pt x="95771" y="615981"/>
                      <a:pt x="97222" y="613804"/>
                      <a:pt x="100124" y="613804"/>
                    </a:cubicBezTo>
                    <a:cubicBezTo>
                      <a:pt x="97222" y="610902"/>
                      <a:pt x="99410" y="602921"/>
                      <a:pt x="106688" y="589861"/>
                    </a:cubicBezTo>
                    <a:cubicBezTo>
                      <a:pt x="113966" y="576802"/>
                      <a:pt x="119101" y="567370"/>
                      <a:pt x="122094" y="561565"/>
                    </a:cubicBezTo>
                    <a:lnTo>
                      <a:pt x="130936" y="548506"/>
                    </a:lnTo>
                    <a:cubicBezTo>
                      <a:pt x="130936" y="545604"/>
                      <a:pt x="131685" y="543427"/>
                      <a:pt x="133181" y="541976"/>
                    </a:cubicBezTo>
                    <a:cubicBezTo>
                      <a:pt x="134677" y="540525"/>
                      <a:pt x="135426" y="538348"/>
                      <a:pt x="135426" y="535446"/>
                    </a:cubicBezTo>
                    <a:lnTo>
                      <a:pt x="139847" y="531093"/>
                    </a:lnTo>
                    <a:cubicBezTo>
                      <a:pt x="139847" y="525289"/>
                      <a:pt x="142817" y="519484"/>
                      <a:pt x="148757" y="513680"/>
                    </a:cubicBezTo>
                    <a:cubicBezTo>
                      <a:pt x="145765" y="513680"/>
                      <a:pt x="144268" y="512229"/>
                      <a:pt x="144268" y="509327"/>
                    </a:cubicBezTo>
                    <a:cubicBezTo>
                      <a:pt x="150208" y="509327"/>
                      <a:pt x="153179" y="506425"/>
                      <a:pt x="153179" y="500620"/>
                    </a:cubicBezTo>
                    <a:lnTo>
                      <a:pt x="148757" y="500620"/>
                    </a:lnTo>
                    <a:cubicBezTo>
                      <a:pt x="151705" y="497718"/>
                      <a:pt x="153179" y="494816"/>
                      <a:pt x="153179" y="491914"/>
                    </a:cubicBezTo>
                    <a:cubicBezTo>
                      <a:pt x="153179" y="489012"/>
                      <a:pt x="154652" y="487561"/>
                      <a:pt x="157600" y="487561"/>
                    </a:cubicBezTo>
                    <a:lnTo>
                      <a:pt x="162089" y="487561"/>
                    </a:lnTo>
                    <a:lnTo>
                      <a:pt x="162089" y="474501"/>
                    </a:lnTo>
                    <a:cubicBezTo>
                      <a:pt x="165037" y="474501"/>
                      <a:pt x="166510" y="471599"/>
                      <a:pt x="166510" y="465794"/>
                    </a:cubicBezTo>
                    <a:lnTo>
                      <a:pt x="179842" y="448381"/>
                    </a:lnTo>
                    <a:cubicBezTo>
                      <a:pt x="176895" y="445479"/>
                      <a:pt x="176895" y="444028"/>
                      <a:pt x="179842" y="444028"/>
                    </a:cubicBezTo>
                    <a:cubicBezTo>
                      <a:pt x="179842" y="441126"/>
                      <a:pt x="180590" y="438950"/>
                      <a:pt x="182087" y="437498"/>
                    </a:cubicBezTo>
                    <a:cubicBezTo>
                      <a:pt x="183583" y="436047"/>
                      <a:pt x="184331" y="433871"/>
                      <a:pt x="184331" y="430969"/>
                    </a:cubicBezTo>
                    <a:lnTo>
                      <a:pt x="184331" y="426615"/>
                    </a:lnTo>
                    <a:cubicBezTo>
                      <a:pt x="184331" y="423713"/>
                      <a:pt x="185805" y="420811"/>
                      <a:pt x="188753" y="417909"/>
                    </a:cubicBezTo>
                    <a:cubicBezTo>
                      <a:pt x="191700" y="412105"/>
                      <a:pt x="195396" y="408477"/>
                      <a:pt x="199840" y="407026"/>
                    </a:cubicBezTo>
                    <a:cubicBezTo>
                      <a:pt x="204284" y="405575"/>
                      <a:pt x="203558" y="403398"/>
                      <a:pt x="197663" y="400496"/>
                    </a:cubicBezTo>
                    <a:cubicBezTo>
                      <a:pt x="203558" y="397594"/>
                      <a:pt x="207254" y="393241"/>
                      <a:pt x="208750" y="387436"/>
                    </a:cubicBezTo>
                    <a:cubicBezTo>
                      <a:pt x="210247" y="381632"/>
                      <a:pt x="212469" y="377279"/>
                      <a:pt x="215416" y="374377"/>
                    </a:cubicBezTo>
                    <a:cubicBezTo>
                      <a:pt x="215416" y="371475"/>
                      <a:pt x="216890" y="370023"/>
                      <a:pt x="219837" y="370023"/>
                    </a:cubicBezTo>
                    <a:cubicBezTo>
                      <a:pt x="219837" y="367121"/>
                      <a:pt x="221334" y="365670"/>
                      <a:pt x="224327" y="365670"/>
                    </a:cubicBezTo>
                    <a:lnTo>
                      <a:pt x="224327" y="352611"/>
                    </a:lnTo>
                    <a:cubicBezTo>
                      <a:pt x="233214" y="352611"/>
                      <a:pt x="236162" y="346806"/>
                      <a:pt x="233169" y="335198"/>
                    </a:cubicBezTo>
                    <a:cubicBezTo>
                      <a:pt x="239109" y="335198"/>
                      <a:pt x="242080" y="332296"/>
                      <a:pt x="242080" y="326491"/>
                    </a:cubicBezTo>
                    <a:cubicBezTo>
                      <a:pt x="245027" y="326491"/>
                      <a:pt x="246501" y="323589"/>
                      <a:pt x="246501" y="317785"/>
                    </a:cubicBezTo>
                    <a:lnTo>
                      <a:pt x="255411" y="309078"/>
                    </a:lnTo>
                    <a:lnTo>
                      <a:pt x="255411" y="304725"/>
                    </a:lnTo>
                    <a:cubicBezTo>
                      <a:pt x="258404" y="304725"/>
                      <a:pt x="259901" y="303274"/>
                      <a:pt x="259901" y="300372"/>
                    </a:cubicBezTo>
                    <a:cubicBezTo>
                      <a:pt x="259901" y="294568"/>
                      <a:pt x="261374" y="293117"/>
                      <a:pt x="264322" y="296019"/>
                    </a:cubicBezTo>
                    <a:cubicBezTo>
                      <a:pt x="264322" y="293117"/>
                      <a:pt x="267292" y="288763"/>
                      <a:pt x="273232" y="282959"/>
                    </a:cubicBezTo>
                    <a:lnTo>
                      <a:pt x="273232" y="274253"/>
                    </a:lnTo>
                    <a:cubicBezTo>
                      <a:pt x="276180" y="271350"/>
                      <a:pt x="277654" y="268448"/>
                      <a:pt x="277654" y="265546"/>
                    </a:cubicBezTo>
                    <a:cubicBezTo>
                      <a:pt x="280601" y="262644"/>
                      <a:pt x="285782" y="256840"/>
                      <a:pt x="293196" y="248133"/>
                    </a:cubicBezTo>
                    <a:cubicBezTo>
                      <a:pt x="300610" y="239427"/>
                      <a:pt x="304317" y="233622"/>
                      <a:pt x="304317" y="230720"/>
                    </a:cubicBezTo>
                    <a:lnTo>
                      <a:pt x="256432" y="256840"/>
                    </a:lnTo>
                    <a:lnTo>
                      <a:pt x="239019" y="269899"/>
                    </a:lnTo>
                    <a:cubicBezTo>
                      <a:pt x="230312" y="278606"/>
                      <a:pt x="227410" y="284410"/>
                      <a:pt x="230312" y="287312"/>
                    </a:cubicBezTo>
                    <a:lnTo>
                      <a:pt x="212899" y="300372"/>
                    </a:lnTo>
                    <a:cubicBezTo>
                      <a:pt x="209997" y="300372"/>
                      <a:pt x="207095" y="301823"/>
                      <a:pt x="204193" y="304725"/>
                    </a:cubicBezTo>
                    <a:cubicBezTo>
                      <a:pt x="201291" y="307627"/>
                      <a:pt x="198389" y="309078"/>
                      <a:pt x="195487" y="309078"/>
                    </a:cubicBezTo>
                    <a:lnTo>
                      <a:pt x="186780" y="313432"/>
                    </a:lnTo>
                    <a:cubicBezTo>
                      <a:pt x="183878" y="313432"/>
                      <a:pt x="182427" y="314883"/>
                      <a:pt x="182427" y="317785"/>
                    </a:cubicBezTo>
                    <a:cubicBezTo>
                      <a:pt x="182427" y="320687"/>
                      <a:pt x="180976" y="322138"/>
                      <a:pt x="178074" y="322138"/>
                    </a:cubicBezTo>
                    <a:cubicBezTo>
                      <a:pt x="178074" y="325040"/>
                      <a:pt x="175171" y="329393"/>
                      <a:pt x="169367" y="335198"/>
                    </a:cubicBezTo>
                    <a:lnTo>
                      <a:pt x="165014" y="330844"/>
                    </a:lnTo>
                    <a:lnTo>
                      <a:pt x="160661" y="335198"/>
                    </a:lnTo>
                    <a:cubicBezTo>
                      <a:pt x="160661" y="341002"/>
                      <a:pt x="159210" y="342453"/>
                      <a:pt x="156308" y="339551"/>
                    </a:cubicBezTo>
                    <a:cubicBezTo>
                      <a:pt x="153405" y="339551"/>
                      <a:pt x="152680" y="338825"/>
                      <a:pt x="154131" y="337374"/>
                    </a:cubicBezTo>
                    <a:cubicBezTo>
                      <a:pt x="155582" y="335923"/>
                      <a:pt x="154856" y="335198"/>
                      <a:pt x="151954" y="335198"/>
                    </a:cubicBezTo>
                    <a:lnTo>
                      <a:pt x="147601" y="330844"/>
                    </a:lnTo>
                    <a:lnTo>
                      <a:pt x="143248" y="330844"/>
                    </a:lnTo>
                    <a:lnTo>
                      <a:pt x="143248" y="322138"/>
                    </a:lnTo>
                    <a:cubicBezTo>
                      <a:pt x="137444" y="316334"/>
                      <a:pt x="134541" y="310529"/>
                      <a:pt x="134541" y="304725"/>
                    </a:cubicBezTo>
                    <a:cubicBezTo>
                      <a:pt x="128737" y="298921"/>
                      <a:pt x="125835" y="294568"/>
                      <a:pt x="125835" y="291665"/>
                    </a:cubicBezTo>
                    <a:cubicBezTo>
                      <a:pt x="122933" y="288763"/>
                      <a:pt x="121482" y="282959"/>
                      <a:pt x="121482" y="274253"/>
                    </a:cubicBezTo>
                    <a:lnTo>
                      <a:pt x="108422" y="256840"/>
                    </a:lnTo>
                    <a:cubicBezTo>
                      <a:pt x="108422" y="251035"/>
                      <a:pt x="105520" y="245231"/>
                      <a:pt x="99716" y="239427"/>
                    </a:cubicBezTo>
                    <a:cubicBezTo>
                      <a:pt x="91009" y="230720"/>
                      <a:pt x="86656" y="224916"/>
                      <a:pt x="86656" y="222014"/>
                    </a:cubicBezTo>
                    <a:cubicBezTo>
                      <a:pt x="86656" y="216210"/>
                      <a:pt x="88107" y="214033"/>
                      <a:pt x="91009" y="215484"/>
                    </a:cubicBezTo>
                    <a:cubicBezTo>
                      <a:pt x="93911" y="216935"/>
                      <a:pt x="95362" y="214759"/>
                      <a:pt x="95362" y="208954"/>
                    </a:cubicBezTo>
                    <a:cubicBezTo>
                      <a:pt x="104069" y="214759"/>
                      <a:pt x="112050" y="220563"/>
                      <a:pt x="119305" y="226367"/>
                    </a:cubicBezTo>
                    <a:cubicBezTo>
                      <a:pt x="126561" y="232171"/>
                      <a:pt x="135992" y="233622"/>
                      <a:pt x="147601" y="230720"/>
                    </a:cubicBezTo>
                    <a:cubicBezTo>
                      <a:pt x="156308" y="227818"/>
                      <a:pt x="165014" y="224916"/>
                      <a:pt x="173720" y="222014"/>
                    </a:cubicBezTo>
                    <a:cubicBezTo>
                      <a:pt x="182427" y="219112"/>
                      <a:pt x="192584" y="214759"/>
                      <a:pt x="204193" y="208954"/>
                    </a:cubicBezTo>
                    <a:cubicBezTo>
                      <a:pt x="215802" y="203150"/>
                      <a:pt x="226685" y="198071"/>
                      <a:pt x="236842" y="193718"/>
                    </a:cubicBezTo>
                    <a:cubicBezTo>
                      <a:pt x="247000" y="189365"/>
                      <a:pt x="257883" y="184286"/>
                      <a:pt x="269491" y="178482"/>
                    </a:cubicBezTo>
                    <a:cubicBezTo>
                      <a:pt x="275296" y="178482"/>
                      <a:pt x="280374" y="177756"/>
                      <a:pt x="284728" y="176305"/>
                    </a:cubicBezTo>
                    <a:cubicBezTo>
                      <a:pt x="289081" y="174854"/>
                      <a:pt x="294160" y="174128"/>
                      <a:pt x="299964" y="174128"/>
                    </a:cubicBezTo>
                    <a:cubicBezTo>
                      <a:pt x="306856" y="171226"/>
                      <a:pt x="313296" y="165422"/>
                      <a:pt x="319281" y="156716"/>
                    </a:cubicBezTo>
                    <a:cubicBezTo>
                      <a:pt x="323272" y="159618"/>
                      <a:pt x="325766" y="160343"/>
                      <a:pt x="326763" y="158892"/>
                    </a:cubicBezTo>
                    <a:cubicBezTo>
                      <a:pt x="327761" y="157441"/>
                      <a:pt x="331162" y="156716"/>
                      <a:pt x="336966" y="156716"/>
                    </a:cubicBezTo>
                    <a:cubicBezTo>
                      <a:pt x="342771" y="156716"/>
                      <a:pt x="345673" y="158167"/>
                      <a:pt x="345673" y="161069"/>
                    </a:cubicBezTo>
                    <a:cubicBezTo>
                      <a:pt x="345673" y="163971"/>
                      <a:pt x="347124" y="166873"/>
                      <a:pt x="350026" y="169775"/>
                    </a:cubicBezTo>
                    <a:cubicBezTo>
                      <a:pt x="355830" y="163971"/>
                      <a:pt x="359458" y="162520"/>
                      <a:pt x="360909" y="165422"/>
                    </a:cubicBezTo>
                    <a:cubicBezTo>
                      <a:pt x="362360" y="168324"/>
                      <a:pt x="365988" y="171226"/>
                      <a:pt x="371792" y="174128"/>
                    </a:cubicBezTo>
                    <a:cubicBezTo>
                      <a:pt x="374694" y="177076"/>
                      <a:pt x="379773" y="178550"/>
                      <a:pt x="387028" y="178550"/>
                    </a:cubicBezTo>
                    <a:cubicBezTo>
                      <a:pt x="394284" y="178550"/>
                      <a:pt x="399362" y="181475"/>
                      <a:pt x="402265" y="187324"/>
                    </a:cubicBezTo>
                    <a:cubicBezTo>
                      <a:pt x="402265" y="190272"/>
                      <a:pt x="400088" y="193945"/>
                      <a:pt x="395735" y="198343"/>
                    </a:cubicBezTo>
                    <a:cubicBezTo>
                      <a:pt x="391382" y="202742"/>
                      <a:pt x="387754" y="206392"/>
                      <a:pt x="384852" y="209294"/>
                    </a:cubicBezTo>
                    <a:cubicBezTo>
                      <a:pt x="384852" y="215189"/>
                      <a:pt x="383401" y="219588"/>
                      <a:pt x="380499" y="222490"/>
                    </a:cubicBezTo>
                    <a:lnTo>
                      <a:pt x="367439" y="235754"/>
                    </a:lnTo>
                    <a:cubicBezTo>
                      <a:pt x="361635" y="244551"/>
                      <a:pt x="355105" y="254074"/>
                      <a:pt x="347849" y="264322"/>
                    </a:cubicBezTo>
                    <a:cubicBezTo>
                      <a:pt x="340594" y="274570"/>
                      <a:pt x="333067" y="284093"/>
                      <a:pt x="325267" y="292890"/>
                    </a:cubicBezTo>
                    <a:lnTo>
                      <a:pt x="291257" y="354515"/>
                    </a:lnTo>
                    <a:cubicBezTo>
                      <a:pt x="273845" y="377959"/>
                      <a:pt x="260785" y="399952"/>
                      <a:pt x="252078" y="420494"/>
                    </a:cubicBezTo>
                    <a:lnTo>
                      <a:pt x="217253" y="477698"/>
                    </a:lnTo>
                    <a:cubicBezTo>
                      <a:pt x="211448" y="486495"/>
                      <a:pt x="206370" y="496029"/>
                      <a:pt x="202016" y="506300"/>
                    </a:cubicBezTo>
                    <a:cubicBezTo>
                      <a:pt x="197663" y="516571"/>
                      <a:pt x="192584" y="527578"/>
                      <a:pt x="186780" y="539323"/>
                    </a:cubicBezTo>
                    <a:cubicBezTo>
                      <a:pt x="180976" y="548120"/>
                      <a:pt x="175897" y="556917"/>
                      <a:pt x="171544" y="565715"/>
                    </a:cubicBezTo>
                    <a:cubicBezTo>
                      <a:pt x="167191" y="574512"/>
                      <a:pt x="162112" y="584737"/>
                      <a:pt x="156308" y="596391"/>
                    </a:cubicBezTo>
                    <a:cubicBezTo>
                      <a:pt x="156308" y="596391"/>
                      <a:pt x="167916" y="593489"/>
                      <a:pt x="191133" y="587685"/>
                    </a:cubicBezTo>
                    <a:cubicBezTo>
                      <a:pt x="196938" y="587685"/>
                      <a:pt x="208546" y="584783"/>
                      <a:pt x="225959" y="578978"/>
                    </a:cubicBezTo>
                    <a:cubicBezTo>
                      <a:pt x="231763" y="576076"/>
                      <a:pt x="233940" y="573174"/>
                      <a:pt x="232489" y="570272"/>
                    </a:cubicBezTo>
                    <a:cubicBezTo>
                      <a:pt x="231038" y="567370"/>
                      <a:pt x="233214" y="564468"/>
                      <a:pt x="239019" y="561565"/>
                    </a:cubicBezTo>
                    <a:cubicBezTo>
                      <a:pt x="247725" y="552859"/>
                      <a:pt x="256432" y="552859"/>
                      <a:pt x="265138" y="561565"/>
                    </a:cubicBezTo>
                    <a:cubicBezTo>
                      <a:pt x="270942" y="567370"/>
                      <a:pt x="278198" y="570997"/>
                      <a:pt x="286904" y="572448"/>
                    </a:cubicBezTo>
                    <a:cubicBezTo>
                      <a:pt x="295611" y="573899"/>
                      <a:pt x="304408" y="577527"/>
                      <a:pt x="313296" y="583331"/>
                    </a:cubicBezTo>
                    <a:cubicBezTo>
                      <a:pt x="323272" y="583331"/>
                      <a:pt x="329711" y="584783"/>
                      <a:pt x="332613" y="587685"/>
                    </a:cubicBezTo>
                    <a:cubicBezTo>
                      <a:pt x="332613" y="590587"/>
                      <a:pt x="333339" y="592038"/>
                      <a:pt x="334790" y="592038"/>
                    </a:cubicBezTo>
                    <a:cubicBezTo>
                      <a:pt x="336241" y="592038"/>
                      <a:pt x="336966" y="590587"/>
                      <a:pt x="336966" y="587685"/>
                    </a:cubicBezTo>
                    <a:lnTo>
                      <a:pt x="341319" y="587685"/>
                    </a:lnTo>
                    <a:cubicBezTo>
                      <a:pt x="341319" y="593489"/>
                      <a:pt x="342771" y="594940"/>
                      <a:pt x="345673" y="592038"/>
                    </a:cubicBezTo>
                    <a:cubicBezTo>
                      <a:pt x="347124" y="597842"/>
                      <a:pt x="347849" y="603284"/>
                      <a:pt x="347849" y="608363"/>
                    </a:cubicBezTo>
                    <a:lnTo>
                      <a:pt x="346277" y="618580"/>
                    </a:lnTo>
                    <a:lnTo>
                      <a:pt x="348666" y="613804"/>
                    </a:lnTo>
                    <a:cubicBezTo>
                      <a:pt x="351568" y="608000"/>
                      <a:pt x="352293" y="603647"/>
                      <a:pt x="350842" y="600744"/>
                    </a:cubicBezTo>
                    <a:cubicBezTo>
                      <a:pt x="349391" y="597842"/>
                      <a:pt x="350117" y="594940"/>
                      <a:pt x="353019" y="592038"/>
                    </a:cubicBezTo>
                    <a:cubicBezTo>
                      <a:pt x="358823" y="597842"/>
                      <a:pt x="357508" y="607274"/>
                      <a:pt x="349074" y="620334"/>
                    </a:cubicBezTo>
                    <a:lnTo>
                      <a:pt x="344765" y="627504"/>
                    </a:lnTo>
                    <a:lnTo>
                      <a:pt x="344584" y="628496"/>
                    </a:lnTo>
                    <a:cubicBezTo>
                      <a:pt x="343859" y="631036"/>
                      <a:pt x="342771" y="634119"/>
                      <a:pt x="341319" y="637747"/>
                    </a:cubicBezTo>
                    <a:lnTo>
                      <a:pt x="339236" y="641288"/>
                    </a:lnTo>
                    <a:lnTo>
                      <a:pt x="339959" y="644277"/>
                    </a:lnTo>
                    <a:lnTo>
                      <a:pt x="368255" y="605098"/>
                    </a:lnTo>
                    <a:cubicBezTo>
                      <a:pt x="374513" y="581880"/>
                      <a:pt x="377642" y="570272"/>
                      <a:pt x="377642" y="570272"/>
                    </a:cubicBezTo>
                    <a:lnTo>
                      <a:pt x="391790" y="526740"/>
                    </a:lnTo>
                    <a:lnTo>
                      <a:pt x="396143" y="500620"/>
                    </a:lnTo>
                    <a:lnTo>
                      <a:pt x="396143" y="507150"/>
                    </a:lnTo>
                    <a:cubicBezTo>
                      <a:pt x="396143" y="517308"/>
                      <a:pt x="394692" y="528191"/>
                      <a:pt x="391790" y="539799"/>
                    </a:cubicBezTo>
                    <a:lnTo>
                      <a:pt x="396143" y="565919"/>
                    </a:lnTo>
                    <a:cubicBezTo>
                      <a:pt x="393241" y="571723"/>
                      <a:pt x="392515" y="575351"/>
                      <a:pt x="393966" y="576802"/>
                    </a:cubicBezTo>
                    <a:cubicBezTo>
                      <a:pt x="395417" y="578253"/>
                      <a:pt x="396143" y="581880"/>
                      <a:pt x="396143" y="587685"/>
                    </a:cubicBezTo>
                    <a:lnTo>
                      <a:pt x="400496" y="583331"/>
                    </a:lnTo>
                    <a:lnTo>
                      <a:pt x="404849" y="583331"/>
                    </a:lnTo>
                    <a:cubicBezTo>
                      <a:pt x="404849" y="586234"/>
                      <a:pt x="403398" y="592038"/>
                      <a:pt x="400496" y="600744"/>
                    </a:cubicBezTo>
                    <a:cubicBezTo>
                      <a:pt x="397594" y="609451"/>
                      <a:pt x="394692" y="612353"/>
                      <a:pt x="391790" y="609451"/>
                    </a:cubicBezTo>
                    <a:lnTo>
                      <a:pt x="391790" y="618157"/>
                    </a:lnTo>
                    <a:lnTo>
                      <a:pt x="391790" y="626864"/>
                    </a:lnTo>
                    <a:cubicBezTo>
                      <a:pt x="394692" y="632668"/>
                      <a:pt x="394692" y="645728"/>
                      <a:pt x="391790" y="666043"/>
                    </a:cubicBezTo>
                    <a:cubicBezTo>
                      <a:pt x="397594" y="668945"/>
                      <a:pt x="401222" y="662415"/>
                      <a:pt x="402673" y="646453"/>
                    </a:cubicBezTo>
                    <a:cubicBezTo>
                      <a:pt x="404124" y="630491"/>
                      <a:pt x="404849" y="619608"/>
                      <a:pt x="404849" y="613804"/>
                    </a:cubicBezTo>
                    <a:cubicBezTo>
                      <a:pt x="407751" y="599293"/>
                      <a:pt x="409928" y="586234"/>
                      <a:pt x="411379" y="574625"/>
                    </a:cubicBezTo>
                    <a:cubicBezTo>
                      <a:pt x="412830" y="563016"/>
                      <a:pt x="413556" y="554310"/>
                      <a:pt x="413556" y="548506"/>
                    </a:cubicBezTo>
                    <a:cubicBezTo>
                      <a:pt x="416458" y="528191"/>
                      <a:pt x="418635" y="507876"/>
                      <a:pt x="420086" y="487561"/>
                    </a:cubicBezTo>
                    <a:cubicBezTo>
                      <a:pt x="421537" y="467245"/>
                      <a:pt x="422262" y="445479"/>
                      <a:pt x="422262" y="422262"/>
                    </a:cubicBezTo>
                    <a:cubicBezTo>
                      <a:pt x="425164" y="419360"/>
                      <a:pt x="426615" y="410654"/>
                      <a:pt x="426615" y="396143"/>
                    </a:cubicBezTo>
                    <a:cubicBezTo>
                      <a:pt x="426615" y="390339"/>
                      <a:pt x="427341" y="384534"/>
                      <a:pt x="428792" y="378730"/>
                    </a:cubicBezTo>
                    <a:cubicBezTo>
                      <a:pt x="430243" y="372926"/>
                      <a:pt x="429518" y="367121"/>
                      <a:pt x="426615" y="361317"/>
                    </a:cubicBezTo>
                    <a:cubicBezTo>
                      <a:pt x="426615" y="364219"/>
                      <a:pt x="422262" y="361317"/>
                      <a:pt x="413556" y="352611"/>
                    </a:cubicBezTo>
                    <a:cubicBezTo>
                      <a:pt x="407751" y="341002"/>
                      <a:pt x="404849" y="333747"/>
                      <a:pt x="404849" y="330844"/>
                    </a:cubicBezTo>
                    <a:cubicBezTo>
                      <a:pt x="399045" y="325040"/>
                      <a:pt x="393241" y="318510"/>
                      <a:pt x="387436" y="311255"/>
                    </a:cubicBezTo>
                    <a:cubicBezTo>
                      <a:pt x="381632" y="304000"/>
                      <a:pt x="381632" y="297470"/>
                      <a:pt x="387436" y="291665"/>
                    </a:cubicBezTo>
                    <a:cubicBezTo>
                      <a:pt x="396143" y="282959"/>
                      <a:pt x="409203" y="285861"/>
                      <a:pt x="426615" y="300372"/>
                    </a:cubicBezTo>
                    <a:cubicBezTo>
                      <a:pt x="426615" y="294568"/>
                      <a:pt x="424439" y="287312"/>
                      <a:pt x="420086" y="278606"/>
                    </a:cubicBezTo>
                    <a:cubicBezTo>
                      <a:pt x="415732" y="269899"/>
                      <a:pt x="413556" y="264095"/>
                      <a:pt x="413556" y="261193"/>
                    </a:cubicBezTo>
                    <a:cubicBezTo>
                      <a:pt x="425164" y="266997"/>
                      <a:pt x="432420" y="275704"/>
                      <a:pt x="435322" y="287312"/>
                    </a:cubicBezTo>
                    <a:lnTo>
                      <a:pt x="444028" y="296019"/>
                    </a:lnTo>
                    <a:cubicBezTo>
                      <a:pt x="446930" y="296019"/>
                      <a:pt x="457088" y="293117"/>
                      <a:pt x="474501" y="287312"/>
                    </a:cubicBezTo>
                    <a:lnTo>
                      <a:pt x="496267" y="278606"/>
                    </a:lnTo>
                    <a:cubicBezTo>
                      <a:pt x="502071" y="272801"/>
                      <a:pt x="509327" y="269174"/>
                      <a:pt x="518033" y="267723"/>
                    </a:cubicBezTo>
                    <a:cubicBezTo>
                      <a:pt x="526740" y="266272"/>
                      <a:pt x="533995" y="262644"/>
                      <a:pt x="539799" y="256840"/>
                    </a:cubicBezTo>
                    <a:cubicBezTo>
                      <a:pt x="543291" y="256840"/>
                      <a:pt x="547644" y="256114"/>
                      <a:pt x="552859" y="254663"/>
                    </a:cubicBezTo>
                    <a:cubicBezTo>
                      <a:pt x="558074" y="253212"/>
                      <a:pt x="562427" y="252486"/>
                      <a:pt x="565919" y="252486"/>
                    </a:cubicBezTo>
                    <a:lnTo>
                      <a:pt x="565099" y="247571"/>
                    </a:lnTo>
                    <a:lnTo>
                      <a:pt x="565306" y="248133"/>
                    </a:lnTo>
                    <a:cubicBezTo>
                      <a:pt x="572743" y="248133"/>
                      <a:pt x="578956" y="245231"/>
                      <a:pt x="583944" y="239427"/>
                    </a:cubicBezTo>
                    <a:cubicBezTo>
                      <a:pt x="586438" y="236525"/>
                      <a:pt x="587685" y="229269"/>
                      <a:pt x="587685" y="217661"/>
                    </a:cubicBezTo>
                    <a:lnTo>
                      <a:pt x="598568" y="152362"/>
                    </a:lnTo>
                    <a:cubicBezTo>
                      <a:pt x="602195" y="137852"/>
                      <a:pt x="604916" y="124792"/>
                      <a:pt x="606730" y="113183"/>
                    </a:cubicBezTo>
                    <a:cubicBezTo>
                      <a:pt x="608544" y="101575"/>
                      <a:pt x="609451" y="92868"/>
                      <a:pt x="609451" y="87064"/>
                    </a:cubicBezTo>
                    <a:cubicBezTo>
                      <a:pt x="609451" y="84162"/>
                      <a:pt x="609451" y="73279"/>
                      <a:pt x="609451" y="54415"/>
                    </a:cubicBezTo>
                    <a:cubicBezTo>
                      <a:pt x="609451" y="35551"/>
                      <a:pt x="606549" y="29021"/>
                      <a:pt x="600744" y="34825"/>
                    </a:cubicBezTo>
                    <a:cubicBezTo>
                      <a:pt x="600744" y="31923"/>
                      <a:pt x="594940" y="30472"/>
                      <a:pt x="583331" y="30472"/>
                    </a:cubicBezTo>
                    <a:cubicBezTo>
                      <a:pt x="574625" y="27570"/>
                      <a:pt x="573174" y="23217"/>
                      <a:pt x="578978" y="17412"/>
                    </a:cubicBezTo>
                    <a:cubicBezTo>
                      <a:pt x="584783" y="11608"/>
                      <a:pt x="591312" y="10157"/>
                      <a:pt x="598568" y="13059"/>
                    </a:cubicBezTo>
                    <a:cubicBezTo>
                      <a:pt x="605823" y="15961"/>
                      <a:pt x="612353" y="18863"/>
                      <a:pt x="618157" y="21766"/>
                    </a:cubicBezTo>
                    <a:cubicBezTo>
                      <a:pt x="623962" y="15961"/>
                      <a:pt x="619608" y="13059"/>
                      <a:pt x="605098" y="13059"/>
                    </a:cubicBezTo>
                    <a:cubicBezTo>
                      <a:pt x="602195" y="10157"/>
                      <a:pt x="602195" y="7980"/>
                      <a:pt x="605098" y="6529"/>
                    </a:cubicBezTo>
                    <a:cubicBezTo>
                      <a:pt x="608000" y="5078"/>
                      <a:pt x="609451" y="2902"/>
                      <a:pt x="6094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ACA4FA-86DD-40C2-962E-878EF2338322}"/>
                  </a:ext>
                </a:extLst>
              </p:cNvPr>
              <p:cNvSpPr txBox="1"/>
              <p:nvPr/>
            </p:nvSpPr>
            <p:spPr>
              <a:xfrm>
                <a:off x="5334655" y="759198"/>
                <a:ext cx="1809991" cy="1858690"/>
              </a:xfrm>
              <a:custGeom>
                <a:avLst/>
                <a:gdLst/>
                <a:ahLst/>
                <a:cxnLst/>
                <a:rect l="l" t="t" r="r" b="b"/>
                <a:pathLst>
                  <a:path w="970769" h="996888">
                    <a:moveTo>
                      <a:pt x="600745" y="905470"/>
                    </a:moveTo>
                    <a:cubicBezTo>
                      <a:pt x="606549" y="905470"/>
                      <a:pt x="606549" y="908372"/>
                      <a:pt x="600745" y="914177"/>
                    </a:cubicBezTo>
                    <a:cubicBezTo>
                      <a:pt x="600745" y="917079"/>
                      <a:pt x="599294" y="919981"/>
                      <a:pt x="596392" y="922883"/>
                    </a:cubicBezTo>
                    <a:cubicBezTo>
                      <a:pt x="593490" y="919981"/>
                      <a:pt x="592038" y="917079"/>
                      <a:pt x="592038" y="914177"/>
                    </a:cubicBezTo>
                    <a:lnTo>
                      <a:pt x="596392" y="914177"/>
                    </a:lnTo>
                    <a:cubicBezTo>
                      <a:pt x="599294" y="911275"/>
                      <a:pt x="600745" y="908372"/>
                      <a:pt x="600745" y="905470"/>
                    </a:cubicBezTo>
                    <a:close/>
                    <a:moveTo>
                      <a:pt x="399952" y="873365"/>
                    </a:moveTo>
                    <a:cubicBezTo>
                      <a:pt x="400315" y="873002"/>
                      <a:pt x="400497" y="873547"/>
                      <a:pt x="400497" y="874998"/>
                    </a:cubicBezTo>
                    <a:lnTo>
                      <a:pt x="400497" y="883704"/>
                    </a:lnTo>
                    <a:cubicBezTo>
                      <a:pt x="397594" y="883704"/>
                      <a:pt x="396869" y="881527"/>
                      <a:pt x="398320" y="877174"/>
                    </a:cubicBezTo>
                    <a:cubicBezTo>
                      <a:pt x="399045" y="874998"/>
                      <a:pt x="399590" y="873728"/>
                      <a:pt x="399952" y="873365"/>
                    </a:cubicBezTo>
                    <a:close/>
                    <a:moveTo>
                      <a:pt x="612308" y="829289"/>
                    </a:moveTo>
                    <a:lnTo>
                      <a:pt x="613170" y="829606"/>
                    </a:lnTo>
                    <a:lnTo>
                      <a:pt x="611969" y="830207"/>
                    </a:lnTo>
                    <a:lnTo>
                      <a:pt x="611815" y="829833"/>
                    </a:lnTo>
                    <a:cubicBezTo>
                      <a:pt x="611486" y="828745"/>
                      <a:pt x="611651" y="828563"/>
                      <a:pt x="612308" y="829289"/>
                    </a:cubicBezTo>
                    <a:close/>
                    <a:moveTo>
                      <a:pt x="613894" y="829244"/>
                    </a:moveTo>
                    <a:lnTo>
                      <a:pt x="613788" y="829833"/>
                    </a:lnTo>
                    <a:lnTo>
                      <a:pt x="613170" y="829606"/>
                    </a:lnTo>
                    <a:lnTo>
                      <a:pt x="613805" y="829289"/>
                    </a:lnTo>
                    <a:close/>
                    <a:moveTo>
                      <a:pt x="617307" y="827538"/>
                    </a:moveTo>
                    <a:lnTo>
                      <a:pt x="617189" y="828200"/>
                    </a:lnTo>
                    <a:lnTo>
                      <a:pt x="616498" y="827942"/>
                    </a:lnTo>
                    <a:close/>
                    <a:moveTo>
                      <a:pt x="614281" y="827112"/>
                    </a:moveTo>
                    <a:lnTo>
                      <a:pt x="616498" y="827942"/>
                    </a:lnTo>
                    <a:lnTo>
                      <a:pt x="613894" y="829244"/>
                    </a:lnTo>
                    <a:close/>
                    <a:moveTo>
                      <a:pt x="617478" y="826578"/>
                    </a:moveTo>
                    <a:lnTo>
                      <a:pt x="618158" y="827112"/>
                    </a:lnTo>
                    <a:lnTo>
                      <a:pt x="617307" y="827538"/>
                    </a:lnTo>
                    <a:close/>
                    <a:moveTo>
                      <a:pt x="606123" y="817597"/>
                    </a:moveTo>
                    <a:lnTo>
                      <a:pt x="605336" y="818406"/>
                    </a:lnTo>
                    <a:cubicBezTo>
                      <a:pt x="603454" y="818406"/>
                      <a:pt x="602513" y="819857"/>
                      <a:pt x="602513" y="822759"/>
                    </a:cubicBezTo>
                    <a:lnTo>
                      <a:pt x="596392" y="822759"/>
                    </a:lnTo>
                    <a:lnTo>
                      <a:pt x="596392" y="827112"/>
                    </a:lnTo>
                    <a:cubicBezTo>
                      <a:pt x="599294" y="827112"/>
                      <a:pt x="602196" y="825661"/>
                      <a:pt x="605098" y="822759"/>
                    </a:cubicBezTo>
                    <a:lnTo>
                      <a:pt x="602513" y="822759"/>
                    </a:lnTo>
                    <a:close/>
                    <a:moveTo>
                      <a:pt x="626422" y="788566"/>
                    </a:moveTo>
                    <a:lnTo>
                      <a:pt x="621644" y="789566"/>
                    </a:lnTo>
                    <a:cubicBezTo>
                      <a:pt x="619909" y="790654"/>
                      <a:pt x="619042" y="792286"/>
                      <a:pt x="619042" y="794463"/>
                    </a:cubicBezTo>
                    <a:cubicBezTo>
                      <a:pt x="619042" y="798816"/>
                      <a:pt x="617296" y="802444"/>
                      <a:pt x="613805" y="805346"/>
                    </a:cubicBezTo>
                    <a:lnTo>
                      <a:pt x="613805" y="796640"/>
                    </a:lnTo>
                    <a:cubicBezTo>
                      <a:pt x="610041" y="799542"/>
                      <a:pt x="608159" y="802444"/>
                      <a:pt x="608159" y="805346"/>
                    </a:cubicBezTo>
                    <a:lnTo>
                      <a:pt x="608159" y="809699"/>
                    </a:lnTo>
                    <a:lnTo>
                      <a:pt x="607522" y="815596"/>
                    </a:lnTo>
                    <a:close/>
                    <a:moveTo>
                      <a:pt x="652984" y="770520"/>
                    </a:moveTo>
                    <a:lnTo>
                      <a:pt x="652984" y="774874"/>
                    </a:lnTo>
                    <a:lnTo>
                      <a:pt x="648630" y="779227"/>
                    </a:lnTo>
                    <a:cubicBezTo>
                      <a:pt x="648630" y="776325"/>
                      <a:pt x="650081" y="773422"/>
                      <a:pt x="652984" y="770520"/>
                    </a:cubicBezTo>
                    <a:close/>
                    <a:moveTo>
                      <a:pt x="261193" y="735695"/>
                    </a:moveTo>
                    <a:cubicBezTo>
                      <a:pt x="261193" y="738597"/>
                      <a:pt x="262645" y="738597"/>
                      <a:pt x="265547" y="735695"/>
                    </a:cubicBezTo>
                    <a:cubicBezTo>
                      <a:pt x="265547" y="741499"/>
                      <a:pt x="262645" y="747303"/>
                      <a:pt x="256840" y="753107"/>
                    </a:cubicBezTo>
                    <a:cubicBezTo>
                      <a:pt x="256840" y="744401"/>
                      <a:pt x="258291" y="738597"/>
                      <a:pt x="261193" y="735695"/>
                    </a:cubicBezTo>
                    <a:close/>
                    <a:moveTo>
                      <a:pt x="605642" y="706854"/>
                    </a:moveTo>
                    <a:cubicBezTo>
                      <a:pt x="606731" y="707217"/>
                      <a:pt x="608000" y="708124"/>
                      <a:pt x="609451" y="709575"/>
                    </a:cubicBezTo>
                    <a:cubicBezTo>
                      <a:pt x="603647" y="709575"/>
                      <a:pt x="601470" y="708850"/>
                      <a:pt x="602922" y="707399"/>
                    </a:cubicBezTo>
                    <a:cubicBezTo>
                      <a:pt x="603647" y="706673"/>
                      <a:pt x="604554" y="706492"/>
                      <a:pt x="605642" y="706854"/>
                    </a:cubicBezTo>
                    <a:close/>
                    <a:moveTo>
                      <a:pt x="278606" y="705222"/>
                    </a:moveTo>
                    <a:cubicBezTo>
                      <a:pt x="278606" y="708124"/>
                      <a:pt x="277881" y="711752"/>
                      <a:pt x="276430" y="716105"/>
                    </a:cubicBezTo>
                    <a:cubicBezTo>
                      <a:pt x="274979" y="720458"/>
                      <a:pt x="272802" y="721184"/>
                      <a:pt x="269900" y="718282"/>
                    </a:cubicBezTo>
                    <a:cubicBezTo>
                      <a:pt x="272802" y="718282"/>
                      <a:pt x="274253" y="716831"/>
                      <a:pt x="274253" y="713928"/>
                    </a:cubicBezTo>
                    <a:cubicBezTo>
                      <a:pt x="274253" y="708124"/>
                      <a:pt x="275704" y="705222"/>
                      <a:pt x="278606" y="705222"/>
                    </a:cubicBezTo>
                    <a:close/>
                    <a:moveTo>
                      <a:pt x="282960" y="674749"/>
                    </a:moveTo>
                    <a:cubicBezTo>
                      <a:pt x="285862" y="674749"/>
                      <a:pt x="287313" y="675475"/>
                      <a:pt x="287313" y="676926"/>
                    </a:cubicBezTo>
                    <a:cubicBezTo>
                      <a:pt x="287313" y="678377"/>
                      <a:pt x="285862" y="679103"/>
                      <a:pt x="282960" y="679103"/>
                    </a:cubicBezTo>
                    <a:close/>
                    <a:moveTo>
                      <a:pt x="296019" y="670396"/>
                    </a:moveTo>
                    <a:cubicBezTo>
                      <a:pt x="293117" y="676200"/>
                      <a:pt x="290215" y="681279"/>
                      <a:pt x="287313" y="685632"/>
                    </a:cubicBezTo>
                    <a:cubicBezTo>
                      <a:pt x="284411" y="689986"/>
                      <a:pt x="282960" y="695064"/>
                      <a:pt x="282960" y="700869"/>
                    </a:cubicBezTo>
                    <a:lnTo>
                      <a:pt x="278606" y="700869"/>
                    </a:lnTo>
                    <a:lnTo>
                      <a:pt x="287313" y="683456"/>
                    </a:lnTo>
                    <a:close/>
                    <a:moveTo>
                      <a:pt x="269900" y="670396"/>
                    </a:moveTo>
                    <a:cubicBezTo>
                      <a:pt x="272802" y="673298"/>
                      <a:pt x="272802" y="676200"/>
                      <a:pt x="269900" y="679103"/>
                    </a:cubicBezTo>
                    <a:cubicBezTo>
                      <a:pt x="266998" y="682005"/>
                      <a:pt x="265547" y="684907"/>
                      <a:pt x="265547" y="687809"/>
                    </a:cubicBezTo>
                    <a:cubicBezTo>
                      <a:pt x="262645" y="684907"/>
                      <a:pt x="262645" y="682005"/>
                      <a:pt x="265547" y="679103"/>
                    </a:cubicBezTo>
                    <a:cubicBezTo>
                      <a:pt x="268449" y="676200"/>
                      <a:pt x="269900" y="673298"/>
                      <a:pt x="269900" y="670396"/>
                    </a:cubicBezTo>
                    <a:close/>
                    <a:moveTo>
                      <a:pt x="297108" y="664955"/>
                    </a:moveTo>
                    <a:cubicBezTo>
                      <a:pt x="297833" y="664229"/>
                      <a:pt x="298921" y="664592"/>
                      <a:pt x="300372" y="666043"/>
                    </a:cubicBezTo>
                    <a:cubicBezTo>
                      <a:pt x="300372" y="668945"/>
                      <a:pt x="298921" y="670396"/>
                      <a:pt x="296019" y="670396"/>
                    </a:cubicBezTo>
                    <a:cubicBezTo>
                      <a:pt x="296019" y="667494"/>
                      <a:pt x="296382" y="665680"/>
                      <a:pt x="297108" y="664955"/>
                    </a:cubicBezTo>
                    <a:close/>
                    <a:moveTo>
                      <a:pt x="511504" y="662778"/>
                    </a:moveTo>
                    <a:cubicBezTo>
                      <a:pt x="505699" y="663504"/>
                      <a:pt x="500621" y="666043"/>
                      <a:pt x="496267" y="670396"/>
                    </a:cubicBezTo>
                    <a:cubicBezTo>
                      <a:pt x="490463" y="676200"/>
                      <a:pt x="487561" y="680554"/>
                      <a:pt x="487561" y="683456"/>
                    </a:cubicBezTo>
                    <a:cubicBezTo>
                      <a:pt x="487561" y="689260"/>
                      <a:pt x="489012" y="693613"/>
                      <a:pt x="491914" y="696516"/>
                    </a:cubicBezTo>
                    <a:lnTo>
                      <a:pt x="487561" y="696516"/>
                    </a:lnTo>
                    <a:cubicBezTo>
                      <a:pt x="490463" y="708124"/>
                      <a:pt x="490463" y="719574"/>
                      <a:pt x="487561" y="730865"/>
                    </a:cubicBezTo>
                    <a:cubicBezTo>
                      <a:pt x="484659" y="742156"/>
                      <a:pt x="484659" y="753402"/>
                      <a:pt x="487561" y="764603"/>
                    </a:cubicBezTo>
                    <a:cubicBezTo>
                      <a:pt x="487561" y="778615"/>
                      <a:pt x="489738" y="791209"/>
                      <a:pt x="494091" y="802387"/>
                    </a:cubicBezTo>
                    <a:cubicBezTo>
                      <a:pt x="498444" y="813565"/>
                      <a:pt x="502072" y="826160"/>
                      <a:pt x="504974" y="840172"/>
                    </a:cubicBezTo>
                    <a:lnTo>
                      <a:pt x="539800" y="809699"/>
                    </a:lnTo>
                    <a:lnTo>
                      <a:pt x="574626" y="774874"/>
                    </a:lnTo>
                    <a:cubicBezTo>
                      <a:pt x="586234" y="763265"/>
                      <a:pt x="596392" y="752382"/>
                      <a:pt x="605098" y="742224"/>
                    </a:cubicBezTo>
                    <a:cubicBezTo>
                      <a:pt x="613805" y="732067"/>
                      <a:pt x="623962" y="719733"/>
                      <a:pt x="635571" y="705222"/>
                    </a:cubicBezTo>
                    <a:cubicBezTo>
                      <a:pt x="632669" y="705222"/>
                      <a:pt x="630492" y="704496"/>
                      <a:pt x="629041" y="703045"/>
                    </a:cubicBezTo>
                    <a:cubicBezTo>
                      <a:pt x="627590" y="701594"/>
                      <a:pt x="625413" y="700869"/>
                      <a:pt x="622511" y="700869"/>
                    </a:cubicBezTo>
                    <a:cubicBezTo>
                      <a:pt x="619609" y="703771"/>
                      <a:pt x="616707" y="705222"/>
                      <a:pt x="613805" y="705222"/>
                    </a:cubicBezTo>
                    <a:lnTo>
                      <a:pt x="613805" y="709575"/>
                    </a:lnTo>
                    <a:cubicBezTo>
                      <a:pt x="610902" y="712477"/>
                      <a:pt x="608000" y="713928"/>
                      <a:pt x="605098" y="713928"/>
                    </a:cubicBezTo>
                    <a:cubicBezTo>
                      <a:pt x="605098" y="711026"/>
                      <a:pt x="606549" y="709575"/>
                      <a:pt x="609451" y="709575"/>
                    </a:cubicBezTo>
                    <a:cubicBezTo>
                      <a:pt x="606549" y="706673"/>
                      <a:pt x="608000" y="702320"/>
                      <a:pt x="613805" y="696516"/>
                    </a:cubicBezTo>
                    <a:lnTo>
                      <a:pt x="600745" y="696516"/>
                    </a:lnTo>
                    <a:lnTo>
                      <a:pt x="597037" y="705437"/>
                    </a:lnTo>
                    <a:lnTo>
                      <a:pt x="599657" y="706310"/>
                    </a:lnTo>
                    <a:cubicBezTo>
                      <a:pt x="600382" y="707036"/>
                      <a:pt x="600745" y="708124"/>
                      <a:pt x="600745" y="709575"/>
                    </a:cubicBezTo>
                    <a:cubicBezTo>
                      <a:pt x="599294" y="709575"/>
                      <a:pt x="598206" y="709212"/>
                      <a:pt x="597480" y="708487"/>
                    </a:cubicBezTo>
                    <a:lnTo>
                      <a:pt x="596719" y="706203"/>
                    </a:lnTo>
                    <a:lnTo>
                      <a:pt x="596392" y="706990"/>
                    </a:lnTo>
                    <a:cubicBezTo>
                      <a:pt x="596392" y="710437"/>
                      <a:pt x="593490" y="715357"/>
                      <a:pt x="587685" y="721751"/>
                    </a:cubicBezTo>
                    <a:cubicBezTo>
                      <a:pt x="581881" y="728144"/>
                      <a:pt x="578979" y="729890"/>
                      <a:pt x="578979" y="726988"/>
                    </a:cubicBezTo>
                    <a:lnTo>
                      <a:pt x="579971" y="720430"/>
                    </a:lnTo>
                    <a:lnTo>
                      <a:pt x="578979" y="721325"/>
                    </a:lnTo>
                    <a:cubicBezTo>
                      <a:pt x="577528" y="722198"/>
                      <a:pt x="576077" y="722635"/>
                      <a:pt x="574626" y="722635"/>
                    </a:cubicBezTo>
                    <a:lnTo>
                      <a:pt x="570272" y="722635"/>
                    </a:lnTo>
                    <a:cubicBezTo>
                      <a:pt x="573175" y="722635"/>
                      <a:pt x="574626" y="721184"/>
                      <a:pt x="574626" y="718282"/>
                    </a:cubicBezTo>
                    <a:cubicBezTo>
                      <a:pt x="577528" y="718282"/>
                      <a:pt x="578979" y="717556"/>
                      <a:pt x="578979" y="716105"/>
                    </a:cubicBezTo>
                    <a:cubicBezTo>
                      <a:pt x="578979" y="714654"/>
                      <a:pt x="580430" y="713928"/>
                      <a:pt x="583332" y="713928"/>
                    </a:cubicBezTo>
                    <a:cubicBezTo>
                      <a:pt x="586234" y="708124"/>
                      <a:pt x="589136" y="704496"/>
                      <a:pt x="592038" y="703045"/>
                    </a:cubicBezTo>
                    <a:cubicBezTo>
                      <a:pt x="594941" y="701594"/>
                      <a:pt x="597843" y="697967"/>
                      <a:pt x="600745" y="692162"/>
                    </a:cubicBezTo>
                    <a:cubicBezTo>
                      <a:pt x="597843" y="689260"/>
                      <a:pt x="593490" y="687809"/>
                      <a:pt x="587685" y="687809"/>
                    </a:cubicBezTo>
                    <a:lnTo>
                      <a:pt x="587685" y="683456"/>
                    </a:lnTo>
                    <a:lnTo>
                      <a:pt x="583332" y="683456"/>
                    </a:lnTo>
                    <a:lnTo>
                      <a:pt x="574626" y="679103"/>
                    </a:lnTo>
                    <a:cubicBezTo>
                      <a:pt x="568822" y="676200"/>
                      <a:pt x="562291" y="673298"/>
                      <a:pt x="555036" y="670396"/>
                    </a:cubicBezTo>
                    <a:cubicBezTo>
                      <a:pt x="547781" y="667494"/>
                      <a:pt x="539800" y="666043"/>
                      <a:pt x="531093" y="666043"/>
                    </a:cubicBezTo>
                    <a:cubicBezTo>
                      <a:pt x="523838" y="663141"/>
                      <a:pt x="517308" y="662052"/>
                      <a:pt x="511504" y="662778"/>
                    </a:cubicBezTo>
                    <a:close/>
                    <a:moveTo>
                      <a:pt x="687809" y="661690"/>
                    </a:moveTo>
                    <a:lnTo>
                      <a:pt x="683456" y="666043"/>
                    </a:lnTo>
                    <a:lnTo>
                      <a:pt x="687809" y="666043"/>
                    </a:lnTo>
                    <a:close/>
                    <a:moveTo>
                      <a:pt x="278606" y="657336"/>
                    </a:moveTo>
                    <a:cubicBezTo>
                      <a:pt x="278606" y="660239"/>
                      <a:pt x="277881" y="663866"/>
                      <a:pt x="276430" y="668220"/>
                    </a:cubicBezTo>
                    <a:cubicBezTo>
                      <a:pt x="274979" y="672573"/>
                      <a:pt x="272802" y="673298"/>
                      <a:pt x="269900" y="670396"/>
                    </a:cubicBezTo>
                    <a:cubicBezTo>
                      <a:pt x="272802" y="670396"/>
                      <a:pt x="274253" y="668945"/>
                      <a:pt x="274253" y="666043"/>
                    </a:cubicBezTo>
                    <a:cubicBezTo>
                      <a:pt x="274253" y="663141"/>
                      <a:pt x="275704" y="660239"/>
                      <a:pt x="278606" y="657336"/>
                    </a:cubicBezTo>
                    <a:close/>
                    <a:moveTo>
                      <a:pt x="701413" y="649718"/>
                    </a:moveTo>
                    <a:lnTo>
                      <a:pt x="700869" y="652983"/>
                    </a:lnTo>
                    <a:cubicBezTo>
                      <a:pt x="700869" y="651532"/>
                      <a:pt x="701050" y="650444"/>
                      <a:pt x="701413" y="649718"/>
                    </a:cubicBezTo>
                    <a:close/>
                    <a:moveTo>
                      <a:pt x="522387" y="644277"/>
                    </a:moveTo>
                    <a:lnTo>
                      <a:pt x="518034" y="648630"/>
                    </a:lnTo>
                    <a:lnTo>
                      <a:pt x="513680" y="648630"/>
                    </a:lnTo>
                    <a:close/>
                    <a:moveTo>
                      <a:pt x="261193" y="639924"/>
                    </a:moveTo>
                    <a:cubicBezTo>
                      <a:pt x="264096" y="645728"/>
                      <a:pt x="262645" y="648630"/>
                      <a:pt x="256840" y="648630"/>
                    </a:cubicBezTo>
                    <a:cubicBezTo>
                      <a:pt x="256840" y="645728"/>
                      <a:pt x="257566" y="644277"/>
                      <a:pt x="259017" y="644277"/>
                    </a:cubicBezTo>
                    <a:cubicBezTo>
                      <a:pt x="260468" y="644277"/>
                      <a:pt x="261193" y="642826"/>
                      <a:pt x="261193" y="639924"/>
                    </a:cubicBezTo>
                    <a:close/>
                    <a:moveTo>
                      <a:pt x="252487" y="631217"/>
                    </a:moveTo>
                    <a:cubicBezTo>
                      <a:pt x="252487" y="634119"/>
                      <a:pt x="251036" y="637021"/>
                      <a:pt x="248134" y="639924"/>
                    </a:cubicBezTo>
                    <a:cubicBezTo>
                      <a:pt x="251036" y="637021"/>
                      <a:pt x="253938" y="635570"/>
                      <a:pt x="256840" y="635570"/>
                    </a:cubicBezTo>
                    <a:close/>
                    <a:moveTo>
                      <a:pt x="483208" y="626864"/>
                    </a:moveTo>
                    <a:cubicBezTo>
                      <a:pt x="480306" y="629766"/>
                      <a:pt x="478855" y="637021"/>
                      <a:pt x="478855" y="648630"/>
                    </a:cubicBezTo>
                    <a:lnTo>
                      <a:pt x="478855" y="674749"/>
                    </a:lnTo>
                    <a:lnTo>
                      <a:pt x="478855" y="679103"/>
                    </a:lnTo>
                    <a:lnTo>
                      <a:pt x="478476" y="678535"/>
                    </a:lnTo>
                    <a:lnTo>
                      <a:pt x="477766" y="685632"/>
                    </a:lnTo>
                    <a:lnTo>
                      <a:pt x="476243" y="688680"/>
                    </a:lnTo>
                    <a:lnTo>
                      <a:pt x="478855" y="687809"/>
                    </a:lnTo>
                    <a:cubicBezTo>
                      <a:pt x="475952" y="693613"/>
                      <a:pt x="475227" y="698692"/>
                      <a:pt x="476678" y="703045"/>
                    </a:cubicBezTo>
                    <a:cubicBezTo>
                      <a:pt x="478129" y="707399"/>
                      <a:pt x="478855" y="712477"/>
                      <a:pt x="478855" y="718282"/>
                    </a:cubicBezTo>
                    <a:lnTo>
                      <a:pt x="478855" y="692162"/>
                    </a:lnTo>
                    <a:cubicBezTo>
                      <a:pt x="481757" y="686358"/>
                      <a:pt x="483208" y="673298"/>
                      <a:pt x="483208" y="652983"/>
                    </a:cubicBezTo>
                    <a:cubicBezTo>
                      <a:pt x="483208" y="650081"/>
                      <a:pt x="483933" y="645002"/>
                      <a:pt x="485384" y="637747"/>
                    </a:cubicBezTo>
                    <a:cubicBezTo>
                      <a:pt x="486835" y="630492"/>
                      <a:pt x="486110" y="626864"/>
                      <a:pt x="483208" y="626864"/>
                    </a:cubicBezTo>
                    <a:close/>
                    <a:moveTo>
                      <a:pt x="730797" y="624143"/>
                    </a:moveTo>
                    <a:cubicBezTo>
                      <a:pt x="731160" y="624506"/>
                      <a:pt x="731342" y="625413"/>
                      <a:pt x="731342" y="626864"/>
                    </a:cubicBezTo>
                    <a:lnTo>
                      <a:pt x="726988" y="631217"/>
                    </a:lnTo>
                    <a:cubicBezTo>
                      <a:pt x="726988" y="628315"/>
                      <a:pt x="727714" y="626138"/>
                      <a:pt x="729165" y="624687"/>
                    </a:cubicBezTo>
                    <a:cubicBezTo>
                      <a:pt x="729891" y="623962"/>
                      <a:pt x="730435" y="623780"/>
                      <a:pt x="730797" y="624143"/>
                    </a:cubicBezTo>
                    <a:close/>
                    <a:moveTo>
                      <a:pt x="252104" y="621187"/>
                    </a:moveTo>
                    <a:lnTo>
                      <a:pt x="252487" y="621558"/>
                    </a:lnTo>
                    <a:lnTo>
                      <a:pt x="251474" y="621558"/>
                    </a:lnTo>
                    <a:lnTo>
                      <a:pt x="251399" y="621422"/>
                    </a:lnTo>
                    <a:close/>
                    <a:moveTo>
                      <a:pt x="248134" y="618157"/>
                    </a:moveTo>
                    <a:lnTo>
                      <a:pt x="248976" y="618157"/>
                    </a:lnTo>
                    <a:lnTo>
                      <a:pt x="251630" y="620728"/>
                    </a:lnTo>
                    <a:lnTo>
                      <a:pt x="251353" y="621558"/>
                    </a:lnTo>
                    <a:lnTo>
                      <a:pt x="248134" y="621558"/>
                    </a:lnTo>
                    <a:lnTo>
                      <a:pt x="244785" y="624855"/>
                    </a:lnTo>
                    <a:close/>
                    <a:moveTo>
                      <a:pt x="417909" y="613804"/>
                    </a:moveTo>
                    <a:lnTo>
                      <a:pt x="419153" y="616292"/>
                    </a:lnTo>
                    <a:lnTo>
                      <a:pt x="417909" y="622511"/>
                    </a:lnTo>
                    <a:close/>
                    <a:moveTo>
                      <a:pt x="265547" y="609451"/>
                    </a:moveTo>
                    <a:lnTo>
                      <a:pt x="265547" y="613804"/>
                    </a:lnTo>
                    <a:lnTo>
                      <a:pt x="269900" y="613804"/>
                    </a:lnTo>
                    <a:lnTo>
                      <a:pt x="265547" y="618157"/>
                    </a:lnTo>
                    <a:lnTo>
                      <a:pt x="265547" y="626864"/>
                    </a:lnTo>
                    <a:cubicBezTo>
                      <a:pt x="262645" y="623962"/>
                      <a:pt x="261193" y="625413"/>
                      <a:pt x="261193" y="631217"/>
                    </a:cubicBezTo>
                    <a:lnTo>
                      <a:pt x="261193" y="632958"/>
                    </a:lnTo>
                    <a:lnTo>
                      <a:pt x="265547" y="631217"/>
                    </a:lnTo>
                    <a:lnTo>
                      <a:pt x="265547" y="635570"/>
                    </a:lnTo>
                    <a:lnTo>
                      <a:pt x="274253" y="626864"/>
                    </a:lnTo>
                    <a:lnTo>
                      <a:pt x="274253" y="618157"/>
                    </a:lnTo>
                    <a:lnTo>
                      <a:pt x="274253" y="613804"/>
                    </a:lnTo>
                    <a:lnTo>
                      <a:pt x="274253" y="609451"/>
                    </a:lnTo>
                    <a:close/>
                    <a:moveTo>
                      <a:pt x="277985" y="597635"/>
                    </a:moveTo>
                    <a:lnTo>
                      <a:pt x="274253" y="605098"/>
                    </a:lnTo>
                    <a:cubicBezTo>
                      <a:pt x="275704" y="605098"/>
                      <a:pt x="276792" y="604010"/>
                      <a:pt x="277518" y="601833"/>
                    </a:cubicBezTo>
                    <a:close/>
                    <a:moveTo>
                      <a:pt x="265547" y="596391"/>
                    </a:moveTo>
                    <a:cubicBezTo>
                      <a:pt x="259743" y="602196"/>
                      <a:pt x="256840" y="606549"/>
                      <a:pt x="256840" y="609451"/>
                    </a:cubicBezTo>
                    <a:lnTo>
                      <a:pt x="261193" y="605098"/>
                    </a:lnTo>
                    <a:lnTo>
                      <a:pt x="265547" y="605098"/>
                    </a:lnTo>
                    <a:close/>
                    <a:moveTo>
                      <a:pt x="282960" y="587685"/>
                    </a:moveTo>
                    <a:lnTo>
                      <a:pt x="282960" y="596391"/>
                    </a:lnTo>
                    <a:lnTo>
                      <a:pt x="282960" y="600745"/>
                    </a:lnTo>
                    <a:cubicBezTo>
                      <a:pt x="285862" y="600745"/>
                      <a:pt x="287313" y="597842"/>
                      <a:pt x="287313" y="592038"/>
                    </a:cubicBezTo>
                    <a:cubicBezTo>
                      <a:pt x="284411" y="592038"/>
                      <a:pt x="282960" y="590587"/>
                      <a:pt x="282960" y="587685"/>
                    </a:cubicBezTo>
                    <a:close/>
                    <a:moveTo>
                      <a:pt x="269900" y="587685"/>
                    </a:moveTo>
                    <a:lnTo>
                      <a:pt x="268812" y="589861"/>
                    </a:lnTo>
                    <a:lnTo>
                      <a:pt x="268812" y="589862"/>
                    </a:lnTo>
                    <a:cubicBezTo>
                      <a:pt x="269537" y="591313"/>
                      <a:pt x="269900" y="593489"/>
                      <a:pt x="269900" y="596391"/>
                    </a:cubicBezTo>
                    <a:cubicBezTo>
                      <a:pt x="269900" y="593489"/>
                      <a:pt x="271351" y="592038"/>
                      <a:pt x="274253" y="592038"/>
                    </a:cubicBezTo>
                    <a:cubicBezTo>
                      <a:pt x="274253" y="594940"/>
                      <a:pt x="272802" y="597842"/>
                      <a:pt x="269900" y="600745"/>
                    </a:cubicBezTo>
                    <a:cubicBezTo>
                      <a:pt x="272802" y="600745"/>
                      <a:pt x="274253" y="600019"/>
                      <a:pt x="274253" y="598568"/>
                    </a:cubicBezTo>
                    <a:lnTo>
                      <a:pt x="278094" y="596647"/>
                    </a:lnTo>
                    <a:lnTo>
                      <a:pt x="278606" y="592038"/>
                    </a:lnTo>
                    <a:cubicBezTo>
                      <a:pt x="275704" y="594940"/>
                      <a:pt x="274253" y="594940"/>
                      <a:pt x="274253" y="592038"/>
                    </a:cubicBezTo>
                    <a:close/>
                    <a:moveTo>
                      <a:pt x="296019" y="583332"/>
                    </a:moveTo>
                    <a:cubicBezTo>
                      <a:pt x="296019" y="589136"/>
                      <a:pt x="297470" y="592038"/>
                      <a:pt x="300372" y="592038"/>
                    </a:cubicBezTo>
                    <a:cubicBezTo>
                      <a:pt x="297470" y="589136"/>
                      <a:pt x="297470" y="587685"/>
                      <a:pt x="300372" y="587685"/>
                    </a:cubicBezTo>
                    <a:close/>
                    <a:moveTo>
                      <a:pt x="270444" y="571905"/>
                    </a:moveTo>
                    <a:cubicBezTo>
                      <a:pt x="271532" y="572267"/>
                      <a:pt x="272802" y="573174"/>
                      <a:pt x="274253" y="574625"/>
                    </a:cubicBezTo>
                    <a:lnTo>
                      <a:pt x="269900" y="578978"/>
                    </a:lnTo>
                    <a:cubicBezTo>
                      <a:pt x="269900" y="581881"/>
                      <a:pt x="268449" y="583332"/>
                      <a:pt x="265547" y="583332"/>
                    </a:cubicBezTo>
                    <a:cubicBezTo>
                      <a:pt x="265547" y="574625"/>
                      <a:pt x="267179" y="570816"/>
                      <a:pt x="270444" y="571905"/>
                    </a:cubicBezTo>
                    <a:close/>
                    <a:moveTo>
                      <a:pt x="474501" y="570272"/>
                    </a:moveTo>
                    <a:cubicBezTo>
                      <a:pt x="471599" y="570272"/>
                      <a:pt x="469423" y="574625"/>
                      <a:pt x="467972" y="583332"/>
                    </a:cubicBezTo>
                    <a:cubicBezTo>
                      <a:pt x="466521" y="592038"/>
                      <a:pt x="467246" y="596391"/>
                      <a:pt x="470148" y="596391"/>
                    </a:cubicBezTo>
                    <a:cubicBezTo>
                      <a:pt x="473051" y="593489"/>
                      <a:pt x="474501" y="584783"/>
                      <a:pt x="474501" y="570272"/>
                    </a:cubicBezTo>
                    <a:close/>
                    <a:moveTo>
                      <a:pt x="291666" y="570272"/>
                    </a:moveTo>
                    <a:lnTo>
                      <a:pt x="291666" y="574625"/>
                    </a:lnTo>
                    <a:cubicBezTo>
                      <a:pt x="294568" y="574625"/>
                      <a:pt x="296019" y="575351"/>
                      <a:pt x="296019" y="576802"/>
                    </a:cubicBezTo>
                    <a:cubicBezTo>
                      <a:pt x="296019" y="578253"/>
                      <a:pt x="294568" y="578978"/>
                      <a:pt x="291666" y="578978"/>
                    </a:cubicBezTo>
                    <a:cubicBezTo>
                      <a:pt x="291666" y="581881"/>
                      <a:pt x="290215" y="581881"/>
                      <a:pt x="287313" y="578978"/>
                    </a:cubicBezTo>
                    <a:cubicBezTo>
                      <a:pt x="284411" y="576076"/>
                      <a:pt x="285862" y="573174"/>
                      <a:pt x="291666" y="570272"/>
                    </a:cubicBezTo>
                    <a:close/>
                    <a:moveTo>
                      <a:pt x="313432" y="565919"/>
                    </a:moveTo>
                    <a:lnTo>
                      <a:pt x="317785" y="565919"/>
                    </a:lnTo>
                    <a:cubicBezTo>
                      <a:pt x="314883" y="568821"/>
                      <a:pt x="311981" y="570272"/>
                      <a:pt x="309079" y="570272"/>
                    </a:cubicBezTo>
                    <a:close/>
                    <a:moveTo>
                      <a:pt x="317785" y="561566"/>
                    </a:moveTo>
                    <a:lnTo>
                      <a:pt x="313432" y="565919"/>
                    </a:lnTo>
                    <a:lnTo>
                      <a:pt x="313432" y="565919"/>
                    </a:lnTo>
                    <a:close/>
                    <a:moveTo>
                      <a:pt x="304726" y="561566"/>
                    </a:moveTo>
                    <a:cubicBezTo>
                      <a:pt x="303275" y="563017"/>
                      <a:pt x="301824" y="563742"/>
                      <a:pt x="300372" y="563742"/>
                    </a:cubicBezTo>
                    <a:lnTo>
                      <a:pt x="296689" y="561900"/>
                    </a:lnTo>
                    <a:lnTo>
                      <a:pt x="297108" y="564831"/>
                    </a:lnTo>
                    <a:cubicBezTo>
                      <a:pt x="297833" y="567007"/>
                      <a:pt x="298921" y="568821"/>
                      <a:pt x="300372" y="570272"/>
                    </a:cubicBezTo>
                    <a:cubicBezTo>
                      <a:pt x="300372" y="567370"/>
                      <a:pt x="301824" y="564468"/>
                      <a:pt x="304726" y="561566"/>
                    </a:cubicBezTo>
                    <a:close/>
                    <a:moveTo>
                      <a:pt x="313432" y="544153"/>
                    </a:moveTo>
                    <a:lnTo>
                      <a:pt x="313788" y="544242"/>
                    </a:lnTo>
                    <a:lnTo>
                      <a:pt x="313553" y="544757"/>
                    </a:lnTo>
                    <a:close/>
                    <a:moveTo>
                      <a:pt x="291666" y="535446"/>
                    </a:moveTo>
                    <a:cubicBezTo>
                      <a:pt x="297470" y="541251"/>
                      <a:pt x="298921" y="544153"/>
                      <a:pt x="296019" y="544153"/>
                    </a:cubicBezTo>
                    <a:lnTo>
                      <a:pt x="296019" y="557212"/>
                    </a:lnTo>
                    <a:lnTo>
                      <a:pt x="296641" y="561566"/>
                    </a:lnTo>
                    <a:lnTo>
                      <a:pt x="300372" y="561566"/>
                    </a:lnTo>
                    <a:cubicBezTo>
                      <a:pt x="300372" y="558663"/>
                      <a:pt x="298921" y="557212"/>
                      <a:pt x="296019" y="557212"/>
                    </a:cubicBezTo>
                    <a:cubicBezTo>
                      <a:pt x="298922" y="554310"/>
                      <a:pt x="300372" y="552859"/>
                      <a:pt x="300372" y="552859"/>
                    </a:cubicBezTo>
                    <a:cubicBezTo>
                      <a:pt x="303275" y="552859"/>
                      <a:pt x="304726" y="549957"/>
                      <a:pt x="304726" y="544153"/>
                    </a:cubicBezTo>
                    <a:lnTo>
                      <a:pt x="309079" y="539799"/>
                    </a:lnTo>
                    <a:cubicBezTo>
                      <a:pt x="309079" y="545604"/>
                      <a:pt x="307628" y="549231"/>
                      <a:pt x="304726" y="550683"/>
                    </a:cubicBezTo>
                    <a:cubicBezTo>
                      <a:pt x="301824" y="552134"/>
                      <a:pt x="301824" y="554310"/>
                      <a:pt x="304726" y="557212"/>
                    </a:cubicBezTo>
                    <a:cubicBezTo>
                      <a:pt x="307628" y="554310"/>
                      <a:pt x="310167" y="551045"/>
                      <a:pt x="312344" y="547418"/>
                    </a:cubicBezTo>
                    <a:lnTo>
                      <a:pt x="313553" y="544757"/>
                    </a:lnTo>
                    <a:lnTo>
                      <a:pt x="315609" y="555036"/>
                    </a:lnTo>
                    <a:cubicBezTo>
                      <a:pt x="314158" y="559389"/>
                      <a:pt x="311981" y="560115"/>
                      <a:pt x="309079" y="557212"/>
                    </a:cubicBezTo>
                    <a:lnTo>
                      <a:pt x="309079" y="565919"/>
                    </a:lnTo>
                    <a:lnTo>
                      <a:pt x="304726" y="570272"/>
                    </a:lnTo>
                    <a:cubicBezTo>
                      <a:pt x="304726" y="576076"/>
                      <a:pt x="303275" y="579704"/>
                      <a:pt x="300372" y="581155"/>
                    </a:cubicBezTo>
                    <a:cubicBezTo>
                      <a:pt x="297470" y="582606"/>
                      <a:pt x="297470" y="584601"/>
                      <a:pt x="300372" y="587141"/>
                    </a:cubicBezTo>
                    <a:cubicBezTo>
                      <a:pt x="300372" y="584601"/>
                      <a:pt x="301824" y="581881"/>
                      <a:pt x="304726" y="578978"/>
                    </a:cubicBezTo>
                    <a:lnTo>
                      <a:pt x="304726" y="574625"/>
                    </a:lnTo>
                    <a:lnTo>
                      <a:pt x="309079" y="578978"/>
                    </a:lnTo>
                    <a:lnTo>
                      <a:pt x="309079" y="574625"/>
                    </a:lnTo>
                    <a:cubicBezTo>
                      <a:pt x="314883" y="574625"/>
                      <a:pt x="315609" y="576711"/>
                      <a:pt x="311256" y="580883"/>
                    </a:cubicBezTo>
                    <a:cubicBezTo>
                      <a:pt x="309079" y="582969"/>
                      <a:pt x="307809" y="583853"/>
                      <a:pt x="307446" y="583536"/>
                    </a:cubicBezTo>
                    <a:lnTo>
                      <a:pt x="307456" y="583442"/>
                    </a:lnTo>
                    <a:lnTo>
                      <a:pt x="304726" y="590950"/>
                    </a:lnTo>
                    <a:lnTo>
                      <a:pt x="300372" y="598568"/>
                    </a:lnTo>
                    <a:cubicBezTo>
                      <a:pt x="300372" y="601107"/>
                      <a:pt x="298921" y="602377"/>
                      <a:pt x="296019" y="602377"/>
                    </a:cubicBezTo>
                    <a:cubicBezTo>
                      <a:pt x="296019" y="607456"/>
                      <a:pt x="294568" y="609995"/>
                      <a:pt x="291666" y="609995"/>
                    </a:cubicBezTo>
                    <a:cubicBezTo>
                      <a:pt x="291666" y="612535"/>
                      <a:pt x="290215" y="613804"/>
                      <a:pt x="287313" y="613804"/>
                    </a:cubicBezTo>
                    <a:lnTo>
                      <a:pt x="287313" y="618157"/>
                    </a:lnTo>
                    <a:lnTo>
                      <a:pt x="287313" y="626864"/>
                    </a:lnTo>
                    <a:lnTo>
                      <a:pt x="278606" y="639924"/>
                    </a:lnTo>
                    <a:lnTo>
                      <a:pt x="269900" y="666043"/>
                    </a:lnTo>
                    <a:cubicBezTo>
                      <a:pt x="266998" y="666043"/>
                      <a:pt x="264096" y="667494"/>
                      <a:pt x="261193" y="670396"/>
                    </a:cubicBezTo>
                    <a:cubicBezTo>
                      <a:pt x="258291" y="673298"/>
                      <a:pt x="258291" y="676200"/>
                      <a:pt x="261193" y="679103"/>
                    </a:cubicBezTo>
                    <a:cubicBezTo>
                      <a:pt x="258291" y="679103"/>
                      <a:pt x="257566" y="682005"/>
                      <a:pt x="259017" y="687809"/>
                    </a:cubicBezTo>
                    <a:cubicBezTo>
                      <a:pt x="260468" y="693613"/>
                      <a:pt x="258291" y="696516"/>
                      <a:pt x="252487" y="696516"/>
                    </a:cubicBezTo>
                    <a:cubicBezTo>
                      <a:pt x="255389" y="696516"/>
                      <a:pt x="256840" y="697967"/>
                      <a:pt x="256840" y="700869"/>
                    </a:cubicBezTo>
                    <a:lnTo>
                      <a:pt x="248134" y="700869"/>
                    </a:lnTo>
                    <a:cubicBezTo>
                      <a:pt x="242330" y="706673"/>
                      <a:pt x="242329" y="709575"/>
                      <a:pt x="248134" y="709575"/>
                    </a:cubicBezTo>
                    <a:cubicBezTo>
                      <a:pt x="245232" y="712477"/>
                      <a:pt x="244506" y="714654"/>
                      <a:pt x="245957" y="716105"/>
                    </a:cubicBezTo>
                    <a:cubicBezTo>
                      <a:pt x="247408" y="717556"/>
                      <a:pt x="246683" y="719733"/>
                      <a:pt x="243781" y="722635"/>
                    </a:cubicBezTo>
                    <a:lnTo>
                      <a:pt x="243781" y="718282"/>
                    </a:lnTo>
                    <a:lnTo>
                      <a:pt x="239427" y="713928"/>
                    </a:lnTo>
                    <a:lnTo>
                      <a:pt x="239427" y="722635"/>
                    </a:lnTo>
                    <a:lnTo>
                      <a:pt x="239427" y="726988"/>
                    </a:lnTo>
                    <a:cubicBezTo>
                      <a:pt x="239427" y="729890"/>
                      <a:pt x="238702" y="731341"/>
                      <a:pt x="237251" y="731341"/>
                    </a:cubicBezTo>
                    <a:cubicBezTo>
                      <a:pt x="235800" y="731341"/>
                      <a:pt x="235074" y="732792"/>
                      <a:pt x="235074" y="735695"/>
                    </a:cubicBezTo>
                    <a:lnTo>
                      <a:pt x="235074" y="744401"/>
                    </a:lnTo>
                    <a:cubicBezTo>
                      <a:pt x="237977" y="738597"/>
                      <a:pt x="241604" y="732792"/>
                      <a:pt x="245957" y="726988"/>
                    </a:cubicBezTo>
                    <a:cubicBezTo>
                      <a:pt x="250310" y="721184"/>
                      <a:pt x="253938" y="715379"/>
                      <a:pt x="256840" y="709575"/>
                    </a:cubicBezTo>
                    <a:cubicBezTo>
                      <a:pt x="259743" y="700869"/>
                      <a:pt x="264096" y="693613"/>
                      <a:pt x="269900" y="687809"/>
                    </a:cubicBezTo>
                    <a:cubicBezTo>
                      <a:pt x="272802" y="684907"/>
                      <a:pt x="274253" y="682005"/>
                      <a:pt x="274253" y="679103"/>
                    </a:cubicBezTo>
                    <a:cubicBezTo>
                      <a:pt x="277156" y="682005"/>
                      <a:pt x="275704" y="686358"/>
                      <a:pt x="269900" y="692162"/>
                    </a:cubicBezTo>
                    <a:lnTo>
                      <a:pt x="265547" y="700869"/>
                    </a:lnTo>
                    <a:lnTo>
                      <a:pt x="265547" y="700869"/>
                    </a:lnTo>
                    <a:cubicBezTo>
                      <a:pt x="265547" y="706673"/>
                      <a:pt x="264096" y="709575"/>
                      <a:pt x="261193" y="709575"/>
                    </a:cubicBezTo>
                    <a:lnTo>
                      <a:pt x="265547" y="700869"/>
                    </a:lnTo>
                    <a:lnTo>
                      <a:pt x="269900" y="699780"/>
                    </a:lnTo>
                    <a:lnTo>
                      <a:pt x="273449" y="697118"/>
                    </a:lnTo>
                    <a:lnTo>
                      <a:pt x="272621" y="693251"/>
                    </a:lnTo>
                    <a:cubicBezTo>
                      <a:pt x="272983" y="691074"/>
                      <a:pt x="274253" y="689260"/>
                      <a:pt x="276430" y="687809"/>
                    </a:cubicBezTo>
                    <a:cubicBezTo>
                      <a:pt x="280783" y="684907"/>
                      <a:pt x="281508" y="682005"/>
                      <a:pt x="278606" y="679103"/>
                    </a:cubicBezTo>
                    <a:lnTo>
                      <a:pt x="282960" y="679103"/>
                    </a:lnTo>
                    <a:lnTo>
                      <a:pt x="274253" y="700869"/>
                    </a:lnTo>
                    <a:lnTo>
                      <a:pt x="273600" y="697821"/>
                    </a:lnTo>
                    <a:lnTo>
                      <a:pt x="269900" y="705222"/>
                    </a:lnTo>
                    <a:lnTo>
                      <a:pt x="269900" y="709575"/>
                    </a:lnTo>
                    <a:lnTo>
                      <a:pt x="265547" y="709575"/>
                    </a:lnTo>
                    <a:cubicBezTo>
                      <a:pt x="268449" y="712477"/>
                      <a:pt x="268449" y="713928"/>
                      <a:pt x="265547" y="713928"/>
                    </a:cubicBezTo>
                    <a:cubicBezTo>
                      <a:pt x="265547" y="716831"/>
                      <a:pt x="264096" y="718282"/>
                      <a:pt x="261193" y="718282"/>
                    </a:cubicBezTo>
                    <a:lnTo>
                      <a:pt x="256840" y="718282"/>
                    </a:lnTo>
                    <a:cubicBezTo>
                      <a:pt x="259743" y="724086"/>
                      <a:pt x="256840" y="731341"/>
                      <a:pt x="248134" y="740048"/>
                    </a:cubicBezTo>
                    <a:cubicBezTo>
                      <a:pt x="248134" y="742950"/>
                      <a:pt x="247408" y="745126"/>
                      <a:pt x="245957" y="746578"/>
                    </a:cubicBezTo>
                    <a:cubicBezTo>
                      <a:pt x="244506" y="748029"/>
                      <a:pt x="243781" y="750205"/>
                      <a:pt x="243781" y="753107"/>
                    </a:cubicBezTo>
                    <a:lnTo>
                      <a:pt x="239427" y="757461"/>
                    </a:lnTo>
                    <a:lnTo>
                      <a:pt x="239427" y="761814"/>
                    </a:lnTo>
                    <a:lnTo>
                      <a:pt x="239427" y="766167"/>
                    </a:lnTo>
                    <a:lnTo>
                      <a:pt x="248134" y="757461"/>
                    </a:lnTo>
                    <a:cubicBezTo>
                      <a:pt x="251036" y="754558"/>
                      <a:pt x="252487" y="751656"/>
                      <a:pt x="252487" y="748754"/>
                    </a:cubicBezTo>
                    <a:cubicBezTo>
                      <a:pt x="255389" y="751656"/>
                      <a:pt x="256840" y="754558"/>
                      <a:pt x="256840" y="757461"/>
                    </a:cubicBezTo>
                    <a:lnTo>
                      <a:pt x="252487" y="761814"/>
                    </a:lnTo>
                    <a:lnTo>
                      <a:pt x="252487" y="766167"/>
                    </a:lnTo>
                    <a:lnTo>
                      <a:pt x="243781" y="770520"/>
                    </a:lnTo>
                    <a:cubicBezTo>
                      <a:pt x="243781" y="773422"/>
                      <a:pt x="242329" y="776325"/>
                      <a:pt x="239427" y="779227"/>
                    </a:cubicBezTo>
                    <a:cubicBezTo>
                      <a:pt x="233623" y="785031"/>
                      <a:pt x="229995" y="790835"/>
                      <a:pt x="228544" y="796640"/>
                    </a:cubicBezTo>
                    <a:cubicBezTo>
                      <a:pt x="227093" y="802444"/>
                      <a:pt x="223466" y="808248"/>
                      <a:pt x="217661" y="814053"/>
                    </a:cubicBezTo>
                    <a:cubicBezTo>
                      <a:pt x="211857" y="819857"/>
                      <a:pt x="208229" y="824936"/>
                      <a:pt x="206778" y="829289"/>
                    </a:cubicBezTo>
                    <a:cubicBezTo>
                      <a:pt x="205327" y="833642"/>
                      <a:pt x="201699" y="838721"/>
                      <a:pt x="195895" y="844525"/>
                    </a:cubicBezTo>
                    <a:lnTo>
                      <a:pt x="169776" y="874998"/>
                    </a:lnTo>
                    <a:cubicBezTo>
                      <a:pt x="166874" y="874998"/>
                      <a:pt x="165423" y="875723"/>
                      <a:pt x="165423" y="877174"/>
                    </a:cubicBezTo>
                    <a:cubicBezTo>
                      <a:pt x="165423" y="878625"/>
                      <a:pt x="163971" y="879351"/>
                      <a:pt x="161069" y="879351"/>
                    </a:cubicBezTo>
                    <a:cubicBezTo>
                      <a:pt x="158167" y="879351"/>
                      <a:pt x="156716" y="880076"/>
                      <a:pt x="156716" y="881527"/>
                    </a:cubicBezTo>
                    <a:cubicBezTo>
                      <a:pt x="156716" y="882979"/>
                      <a:pt x="155265" y="883704"/>
                      <a:pt x="152363" y="883704"/>
                    </a:cubicBezTo>
                    <a:cubicBezTo>
                      <a:pt x="149461" y="880802"/>
                      <a:pt x="145108" y="882253"/>
                      <a:pt x="139303" y="888057"/>
                    </a:cubicBezTo>
                    <a:cubicBezTo>
                      <a:pt x="136401" y="888057"/>
                      <a:pt x="132048" y="890959"/>
                      <a:pt x="126244" y="896764"/>
                    </a:cubicBezTo>
                    <a:cubicBezTo>
                      <a:pt x="111733" y="905470"/>
                      <a:pt x="98673" y="904019"/>
                      <a:pt x="87065" y="892411"/>
                    </a:cubicBezTo>
                    <a:cubicBezTo>
                      <a:pt x="84162" y="889508"/>
                      <a:pt x="81260" y="888057"/>
                      <a:pt x="78358" y="888057"/>
                    </a:cubicBezTo>
                    <a:lnTo>
                      <a:pt x="78358" y="883704"/>
                    </a:lnTo>
                    <a:lnTo>
                      <a:pt x="78358" y="879351"/>
                    </a:lnTo>
                    <a:cubicBezTo>
                      <a:pt x="75456" y="876449"/>
                      <a:pt x="72554" y="874998"/>
                      <a:pt x="69652" y="874998"/>
                    </a:cubicBezTo>
                    <a:cubicBezTo>
                      <a:pt x="63848" y="872096"/>
                      <a:pt x="61671" y="867742"/>
                      <a:pt x="63122" y="861938"/>
                    </a:cubicBezTo>
                    <a:cubicBezTo>
                      <a:pt x="64573" y="856134"/>
                      <a:pt x="63847" y="850329"/>
                      <a:pt x="60945" y="844525"/>
                    </a:cubicBezTo>
                    <a:cubicBezTo>
                      <a:pt x="58043" y="841623"/>
                      <a:pt x="52239" y="840172"/>
                      <a:pt x="43532" y="840172"/>
                    </a:cubicBezTo>
                    <a:cubicBezTo>
                      <a:pt x="34826" y="837270"/>
                      <a:pt x="30473" y="832917"/>
                      <a:pt x="30473" y="827112"/>
                    </a:cubicBezTo>
                    <a:cubicBezTo>
                      <a:pt x="24669" y="815504"/>
                      <a:pt x="27570" y="803895"/>
                      <a:pt x="39179" y="792286"/>
                    </a:cubicBezTo>
                    <a:cubicBezTo>
                      <a:pt x="42082" y="789384"/>
                      <a:pt x="44258" y="787933"/>
                      <a:pt x="45709" y="787933"/>
                    </a:cubicBezTo>
                    <a:cubicBezTo>
                      <a:pt x="47160" y="787933"/>
                      <a:pt x="49337" y="785031"/>
                      <a:pt x="52239" y="779227"/>
                    </a:cubicBezTo>
                    <a:cubicBezTo>
                      <a:pt x="52239" y="767618"/>
                      <a:pt x="53690" y="760363"/>
                      <a:pt x="56592" y="757461"/>
                    </a:cubicBezTo>
                    <a:lnTo>
                      <a:pt x="56592" y="770520"/>
                    </a:lnTo>
                    <a:cubicBezTo>
                      <a:pt x="59494" y="767618"/>
                      <a:pt x="60945" y="764716"/>
                      <a:pt x="60945" y="761814"/>
                    </a:cubicBezTo>
                    <a:cubicBezTo>
                      <a:pt x="60945" y="782129"/>
                      <a:pt x="65298" y="800993"/>
                      <a:pt x="74005" y="818406"/>
                    </a:cubicBezTo>
                    <a:cubicBezTo>
                      <a:pt x="79809" y="824210"/>
                      <a:pt x="83437" y="825661"/>
                      <a:pt x="84888" y="822759"/>
                    </a:cubicBezTo>
                    <a:cubicBezTo>
                      <a:pt x="86339" y="819857"/>
                      <a:pt x="89967" y="816955"/>
                      <a:pt x="95771" y="814053"/>
                    </a:cubicBezTo>
                    <a:lnTo>
                      <a:pt x="117537" y="787933"/>
                    </a:lnTo>
                    <a:cubicBezTo>
                      <a:pt x="126244" y="782129"/>
                      <a:pt x="133499" y="774907"/>
                      <a:pt x="139303" y="766269"/>
                    </a:cubicBezTo>
                    <a:cubicBezTo>
                      <a:pt x="145108" y="757631"/>
                      <a:pt x="152363" y="749072"/>
                      <a:pt x="161069" y="740592"/>
                    </a:cubicBezTo>
                    <a:lnTo>
                      <a:pt x="165423" y="736307"/>
                    </a:lnTo>
                    <a:cubicBezTo>
                      <a:pt x="165423" y="733495"/>
                      <a:pt x="166148" y="732089"/>
                      <a:pt x="167599" y="732089"/>
                    </a:cubicBezTo>
                    <a:cubicBezTo>
                      <a:pt x="169050" y="732089"/>
                      <a:pt x="169776" y="730661"/>
                      <a:pt x="169776" y="727804"/>
                    </a:cubicBezTo>
                    <a:lnTo>
                      <a:pt x="169776" y="723587"/>
                    </a:lnTo>
                    <a:lnTo>
                      <a:pt x="178482" y="723587"/>
                    </a:lnTo>
                    <a:cubicBezTo>
                      <a:pt x="178482" y="720730"/>
                      <a:pt x="179933" y="717896"/>
                      <a:pt x="182835" y="715085"/>
                    </a:cubicBezTo>
                    <a:lnTo>
                      <a:pt x="182835" y="713928"/>
                    </a:lnTo>
                    <a:cubicBezTo>
                      <a:pt x="179933" y="713928"/>
                      <a:pt x="179933" y="712477"/>
                      <a:pt x="182835" y="709575"/>
                    </a:cubicBezTo>
                    <a:lnTo>
                      <a:pt x="182835" y="706582"/>
                    </a:lnTo>
                    <a:cubicBezTo>
                      <a:pt x="185738" y="706582"/>
                      <a:pt x="187189" y="705154"/>
                      <a:pt x="187189" y="702297"/>
                    </a:cubicBezTo>
                    <a:cubicBezTo>
                      <a:pt x="190091" y="702297"/>
                      <a:pt x="191542" y="700891"/>
                      <a:pt x="191542" y="698080"/>
                    </a:cubicBezTo>
                    <a:lnTo>
                      <a:pt x="195895" y="698080"/>
                    </a:lnTo>
                    <a:lnTo>
                      <a:pt x="195895" y="693795"/>
                    </a:lnTo>
                    <a:lnTo>
                      <a:pt x="195895" y="689578"/>
                    </a:lnTo>
                    <a:lnTo>
                      <a:pt x="204602" y="681075"/>
                    </a:lnTo>
                    <a:cubicBezTo>
                      <a:pt x="201699" y="681075"/>
                      <a:pt x="200974" y="679658"/>
                      <a:pt x="202425" y="676824"/>
                    </a:cubicBezTo>
                    <a:cubicBezTo>
                      <a:pt x="203876" y="673990"/>
                      <a:pt x="206053" y="673979"/>
                      <a:pt x="208955" y="676790"/>
                    </a:cubicBezTo>
                    <a:lnTo>
                      <a:pt x="217661" y="664070"/>
                    </a:lnTo>
                    <a:lnTo>
                      <a:pt x="226368" y="655568"/>
                    </a:lnTo>
                    <a:lnTo>
                      <a:pt x="226368" y="659853"/>
                    </a:lnTo>
                    <a:cubicBezTo>
                      <a:pt x="226368" y="651328"/>
                      <a:pt x="227819" y="645660"/>
                      <a:pt x="230721" y="642848"/>
                    </a:cubicBezTo>
                    <a:cubicBezTo>
                      <a:pt x="236525" y="642848"/>
                      <a:pt x="239427" y="641420"/>
                      <a:pt x="239427" y="638563"/>
                    </a:cubicBezTo>
                    <a:cubicBezTo>
                      <a:pt x="242330" y="638563"/>
                      <a:pt x="243781" y="634323"/>
                      <a:pt x="243781" y="625844"/>
                    </a:cubicBezTo>
                    <a:lnTo>
                      <a:pt x="244785" y="624855"/>
                    </a:lnTo>
                    <a:lnTo>
                      <a:pt x="243781" y="626864"/>
                    </a:lnTo>
                    <a:cubicBezTo>
                      <a:pt x="246683" y="626864"/>
                      <a:pt x="248859" y="626138"/>
                      <a:pt x="250310" y="624687"/>
                    </a:cubicBezTo>
                    <a:lnTo>
                      <a:pt x="251353" y="621558"/>
                    </a:lnTo>
                    <a:lnTo>
                      <a:pt x="251474" y="621558"/>
                    </a:lnTo>
                    <a:lnTo>
                      <a:pt x="256840" y="631217"/>
                    </a:lnTo>
                    <a:lnTo>
                      <a:pt x="256840" y="622511"/>
                    </a:lnTo>
                    <a:lnTo>
                      <a:pt x="261193" y="622511"/>
                    </a:lnTo>
                    <a:lnTo>
                      <a:pt x="261193" y="618157"/>
                    </a:lnTo>
                    <a:lnTo>
                      <a:pt x="252104" y="621187"/>
                    </a:lnTo>
                    <a:lnTo>
                      <a:pt x="251630" y="620728"/>
                    </a:lnTo>
                    <a:lnTo>
                      <a:pt x="252487" y="618157"/>
                    </a:lnTo>
                    <a:cubicBezTo>
                      <a:pt x="255389" y="618157"/>
                      <a:pt x="256840" y="617432"/>
                      <a:pt x="256840" y="615981"/>
                    </a:cubicBezTo>
                    <a:cubicBezTo>
                      <a:pt x="256840" y="614530"/>
                      <a:pt x="258291" y="613804"/>
                      <a:pt x="261193" y="613804"/>
                    </a:cubicBezTo>
                    <a:cubicBezTo>
                      <a:pt x="258291" y="613804"/>
                      <a:pt x="255389" y="615255"/>
                      <a:pt x="252487" y="618157"/>
                    </a:cubicBezTo>
                    <a:lnTo>
                      <a:pt x="248976" y="618157"/>
                    </a:lnTo>
                    <a:lnTo>
                      <a:pt x="248134" y="617341"/>
                    </a:lnTo>
                    <a:lnTo>
                      <a:pt x="248134" y="613056"/>
                    </a:lnTo>
                    <a:lnTo>
                      <a:pt x="252487" y="613056"/>
                    </a:lnTo>
                    <a:cubicBezTo>
                      <a:pt x="252487" y="607388"/>
                      <a:pt x="253938" y="604554"/>
                      <a:pt x="256840" y="604554"/>
                    </a:cubicBezTo>
                    <a:lnTo>
                      <a:pt x="256840" y="600336"/>
                    </a:lnTo>
                    <a:lnTo>
                      <a:pt x="261193" y="596051"/>
                    </a:lnTo>
                    <a:lnTo>
                      <a:pt x="265547" y="591800"/>
                    </a:lnTo>
                    <a:lnTo>
                      <a:pt x="265547" y="587685"/>
                    </a:lnTo>
                    <a:lnTo>
                      <a:pt x="268051" y="589354"/>
                    </a:lnTo>
                    <a:lnTo>
                      <a:pt x="269900" y="587549"/>
                    </a:lnTo>
                    <a:cubicBezTo>
                      <a:pt x="269900" y="584737"/>
                      <a:pt x="272802" y="580430"/>
                      <a:pt x="278606" y="574625"/>
                    </a:cubicBezTo>
                    <a:lnTo>
                      <a:pt x="278606" y="561566"/>
                    </a:lnTo>
                    <a:lnTo>
                      <a:pt x="282960" y="565919"/>
                    </a:lnTo>
                    <a:lnTo>
                      <a:pt x="282960" y="574625"/>
                    </a:lnTo>
                    <a:lnTo>
                      <a:pt x="282960" y="583332"/>
                    </a:lnTo>
                    <a:lnTo>
                      <a:pt x="291666" y="591834"/>
                    </a:lnTo>
                    <a:lnTo>
                      <a:pt x="291666" y="587685"/>
                    </a:lnTo>
                    <a:lnTo>
                      <a:pt x="291666" y="583332"/>
                    </a:lnTo>
                    <a:cubicBezTo>
                      <a:pt x="297470" y="583332"/>
                      <a:pt x="300372" y="580430"/>
                      <a:pt x="300372" y="574625"/>
                    </a:cubicBezTo>
                    <a:lnTo>
                      <a:pt x="296019" y="574625"/>
                    </a:lnTo>
                    <a:cubicBezTo>
                      <a:pt x="296019" y="565919"/>
                      <a:pt x="294568" y="560115"/>
                      <a:pt x="291666" y="557212"/>
                    </a:cubicBezTo>
                    <a:lnTo>
                      <a:pt x="291666" y="552859"/>
                    </a:lnTo>
                    <a:close/>
                    <a:moveTo>
                      <a:pt x="312245" y="531489"/>
                    </a:moveTo>
                    <a:lnTo>
                      <a:pt x="311256" y="535446"/>
                    </a:lnTo>
                    <a:cubicBezTo>
                      <a:pt x="309805" y="538348"/>
                      <a:pt x="309079" y="538348"/>
                      <a:pt x="309079" y="535446"/>
                    </a:cubicBezTo>
                    <a:cubicBezTo>
                      <a:pt x="309079" y="533995"/>
                      <a:pt x="309442" y="532907"/>
                      <a:pt x="310167" y="532181"/>
                    </a:cubicBezTo>
                    <a:close/>
                    <a:moveTo>
                      <a:pt x="818406" y="531093"/>
                    </a:moveTo>
                    <a:lnTo>
                      <a:pt x="814053" y="535446"/>
                    </a:lnTo>
                    <a:lnTo>
                      <a:pt x="814119" y="535248"/>
                    </a:lnTo>
                    <a:lnTo>
                      <a:pt x="817470" y="531405"/>
                    </a:lnTo>
                    <a:close/>
                    <a:moveTo>
                      <a:pt x="312810" y="529227"/>
                    </a:moveTo>
                    <a:lnTo>
                      <a:pt x="313432" y="531093"/>
                    </a:lnTo>
                    <a:lnTo>
                      <a:pt x="312245" y="531489"/>
                    </a:lnTo>
                    <a:close/>
                    <a:moveTo>
                      <a:pt x="831466" y="522387"/>
                    </a:moveTo>
                    <a:cubicBezTo>
                      <a:pt x="831466" y="525289"/>
                      <a:pt x="830740" y="526740"/>
                      <a:pt x="829289" y="526740"/>
                    </a:cubicBezTo>
                    <a:cubicBezTo>
                      <a:pt x="827838" y="526740"/>
                      <a:pt x="827113" y="528191"/>
                      <a:pt x="827113" y="531093"/>
                    </a:cubicBezTo>
                    <a:lnTo>
                      <a:pt x="827113" y="526740"/>
                    </a:lnTo>
                    <a:cubicBezTo>
                      <a:pt x="827113" y="523838"/>
                      <a:pt x="828564" y="522387"/>
                      <a:pt x="831466" y="522387"/>
                    </a:cubicBezTo>
                    <a:close/>
                    <a:moveTo>
                      <a:pt x="313432" y="518033"/>
                    </a:moveTo>
                    <a:lnTo>
                      <a:pt x="313432" y="526740"/>
                    </a:lnTo>
                    <a:lnTo>
                      <a:pt x="312810" y="529227"/>
                    </a:lnTo>
                    <a:lnTo>
                      <a:pt x="312344" y="527828"/>
                    </a:lnTo>
                    <a:cubicBezTo>
                      <a:pt x="311618" y="527103"/>
                      <a:pt x="310530" y="526740"/>
                      <a:pt x="309079" y="526740"/>
                    </a:cubicBezTo>
                    <a:cubicBezTo>
                      <a:pt x="309079" y="520936"/>
                      <a:pt x="310530" y="518033"/>
                      <a:pt x="313432" y="518033"/>
                    </a:cubicBezTo>
                    <a:close/>
                    <a:moveTo>
                      <a:pt x="304726" y="518033"/>
                    </a:moveTo>
                    <a:lnTo>
                      <a:pt x="304726" y="526740"/>
                    </a:lnTo>
                    <a:lnTo>
                      <a:pt x="300372" y="531093"/>
                    </a:lnTo>
                    <a:cubicBezTo>
                      <a:pt x="303275" y="528191"/>
                      <a:pt x="304726" y="523838"/>
                      <a:pt x="304726" y="518033"/>
                    </a:cubicBezTo>
                    <a:close/>
                    <a:moveTo>
                      <a:pt x="327720" y="517698"/>
                    </a:moveTo>
                    <a:lnTo>
                      <a:pt x="327580" y="518033"/>
                    </a:lnTo>
                    <a:cubicBezTo>
                      <a:pt x="326855" y="520936"/>
                      <a:pt x="326492" y="525289"/>
                      <a:pt x="326492" y="531093"/>
                    </a:cubicBezTo>
                    <a:cubicBezTo>
                      <a:pt x="323590" y="533995"/>
                      <a:pt x="322139" y="537623"/>
                      <a:pt x="322139" y="541976"/>
                    </a:cubicBezTo>
                    <a:cubicBezTo>
                      <a:pt x="322139" y="544153"/>
                      <a:pt x="321413" y="545422"/>
                      <a:pt x="319962" y="545785"/>
                    </a:cubicBezTo>
                    <a:lnTo>
                      <a:pt x="313788" y="544242"/>
                    </a:lnTo>
                    <a:lnTo>
                      <a:pt x="317785" y="535446"/>
                    </a:lnTo>
                    <a:cubicBezTo>
                      <a:pt x="319237" y="531093"/>
                      <a:pt x="321051" y="527103"/>
                      <a:pt x="323227" y="523475"/>
                    </a:cubicBezTo>
                    <a:close/>
                    <a:moveTo>
                      <a:pt x="330845" y="513680"/>
                    </a:moveTo>
                    <a:lnTo>
                      <a:pt x="327720" y="517698"/>
                    </a:lnTo>
                    <a:lnTo>
                      <a:pt x="328940" y="514768"/>
                    </a:lnTo>
                    <a:cubicBezTo>
                      <a:pt x="329485" y="514043"/>
                      <a:pt x="330119" y="513680"/>
                      <a:pt x="330845" y="513680"/>
                    </a:cubicBezTo>
                    <a:close/>
                    <a:moveTo>
                      <a:pt x="313432" y="509327"/>
                    </a:moveTo>
                    <a:lnTo>
                      <a:pt x="322139" y="509327"/>
                    </a:lnTo>
                    <a:cubicBezTo>
                      <a:pt x="319236" y="509327"/>
                      <a:pt x="317785" y="512229"/>
                      <a:pt x="317785" y="518033"/>
                    </a:cubicBezTo>
                    <a:cubicBezTo>
                      <a:pt x="314883" y="515131"/>
                      <a:pt x="313432" y="512229"/>
                      <a:pt x="313432" y="509327"/>
                    </a:cubicBezTo>
                    <a:close/>
                    <a:moveTo>
                      <a:pt x="335198" y="491914"/>
                    </a:moveTo>
                    <a:cubicBezTo>
                      <a:pt x="335198" y="494816"/>
                      <a:pt x="334473" y="496993"/>
                      <a:pt x="333022" y="498444"/>
                    </a:cubicBezTo>
                    <a:cubicBezTo>
                      <a:pt x="331571" y="499895"/>
                      <a:pt x="330845" y="503523"/>
                      <a:pt x="330845" y="509327"/>
                    </a:cubicBezTo>
                    <a:lnTo>
                      <a:pt x="326492" y="509327"/>
                    </a:lnTo>
                    <a:close/>
                    <a:moveTo>
                      <a:pt x="657337" y="478854"/>
                    </a:moveTo>
                    <a:cubicBezTo>
                      <a:pt x="657337" y="484659"/>
                      <a:pt x="654435" y="487561"/>
                      <a:pt x="648630" y="487561"/>
                    </a:cubicBezTo>
                    <a:cubicBezTo>
                      <a:pt x="651533" y="490463"/>
                      <a:pt x="655886" y="491914"/>
                      <a:pt x="661690" y="491914"/>
                    </a:cubicBezTo>
                    <a:lnTo>
                      <a:pt x="661690" y="487561"/>
                    </a:lnTo>
                    <a:cubicBezTo>
                      <a:pt x="661690" y="484659"/>
                      <a:pt x="660965" y="483208"/>
                      <a:pt x="659513" y="483208"/>
                    </a:cubicBezTo>
                    <a:cubicBezTo>
                      <a:pt x="658063" y="483208"/>
                      <a:pt x="657337" y="481757"/>
                      <a:pt x="657337" y="478854"/>
                    </a:cubicBezTo>
                    <a:close/>
                    <a:moveTo>
                      <a:pt x="478855" y="461441"/>
                    </a:moveTo>
                    <a:cubicBezTo>
                      <a:pt x="475952" y="461441"/>
                      <a:pt x="474501" y="467246"/>
                      <a:pt x="474501" y="478854"/>
                    </a:cubicBezTo>
                    <a:cubicBezTo>
                      <a:pt x="471599" y="481757"/>
                      <a:pt x="470148" y="490463"/>
                      <a:pt x="470148" y="504974"/>
                    </a:cubicBezTo>
                    <a:lnTo>
                      <a:pt x="470148" y="539799"/>
                    </a:lnTo>
                    <a:lnTo>
                      <a:pt x="470148" y="557212"/>
                    </a:lnTo>
                    <a:lnTo>
                      <a:pt x="470148" y="570272"/>
                    </a:lnTo>
                    <a:cubicBezTo>
                      <a:pt x="475952" y="561566"/>
                      <a:pt x="478129" y="552134"/>
                      <a:pt x="476678" y="541976"/>
                    </a:cubicBezTo>
                    <a:cubicBezTo>
                      <a:pt x="475227" y="531819"/>
                      <a:pt x="475952" y="522387"/>
                      <a:pt x="478855" y="513680"/>
                    </a:cubicBezTo>
                    <a:lnTo>
                      <a:pt x="478855" y="487561"/>
                    </a:lnTo>
                    <a:cubicBezTo>
                      <a:pt x="478855" y="484659"/>
                      <a:pt x="479580" y="481031"/>
                      <a:pt x="481031" y="476678"/>
                    </a:cubicBezTo>
                    <a:cubicBezTo>
                      <a:pt x="482482" y="472325"/>
                      <a:pt x="481757" y="468697"/>
                      <a:pt x="478855" y="465795"/>
                    </a:cubicBezTo>
                    <a:close/>
                    <a:moveTo>
                      <a:pt x="339551" y="461441"/>
                    </a:moveTo>
                    <a:cubicBezTo>
                      <a:pt x="342454" y="461441"/>
                      <a:pt x="344630" y="462893"/>
                      <a:pt x="346081" y="465795"/>
                    </a:cubicBezTo>
                    <a:cubicBezTo>
                      <a:pt x="347532" y="468697"/>
                      <a:pt x="345356" y="470148"/>
                      <a:pt x="339551" y="470148"/>
                    </a:cubicBezTo>
                    <a:close/>
                    <a:moveTo>
                      <a:pt x="161069" y="457088"/>
                    </a:moveTo>
                    <a:lnTo>
                      <a:pt x="165423" y="457088"/>
                    </a:lnTo>
                    <a:lnTo>
                      <a:pt x="169776" y="461441"/>
                    </a:lnTo>
                    <a:lnTo>
                      <a:pt x="182835" y="461441"/>
                    </a:lnTo>
                    <a:cubicBezTo>
                      <a:pt x="188640" y="464344"/>
                      <a:pt x="194444" y="464344"/>
                      <a:pt x="200248" y="461441"/>
                    </a:cubicBezTo>
                    <a:cubicBezTo>
                      <a:pt x="206053" y="458539"/>
                      <a:pt x="211857" y="458539"/>
                      <a:pt x="217661" y="461441"/>
                    </a:cubicBezTo>
                    <a:lnTo>
                      <a:pt x="222014" y="465795"/>
                    </a:lnTo>
                    <a:cubicBezTo>
                      <a:pt x="227819" y="465795"/>
                      <a:pt x="231446" y="465069"/>
                      <a:pt x="232897" y="463618"/>
                    </a:cubicBezTo>
                    <a:cubicBezTo>
                      <a:pt x="234349" y="462167"/>
                      <a:pt x="236525" y="461441"/>
                      <a:pt x="239427" y="461441"/>
                    </a:cubicBezTo>
                    <a:lnTo>
                      <a:pt x="239427" y="465795"/>
                    </a:lnTo>
                    <a:cubicBezTo>
                      <a:pt x="242330" y="465795"/>
                      <a:pt x="243781" y="467246"/>
                      <a:pt x="243781" y="470148"/>
                    </a:cubicBezTo>
                    <a:lnTo>
                      <a:pt x="239427" y="474501"/>
                    </a:lnTo>
                    <a:cubicBezTo>
                      <a:pt x="242330" y="474501"/>
                      <a:pt x="246683" y="473776"/>
                      <a:pt x="252487" y="472325"/>
                    </a:cubicBezTo>
                    <a:cubicBezTo>
                      <a:pt x="258291" y="470873"/>
                      <a:pt x="261193" y="471599"/>
                      <a:pt x="261193" y="474501"/>
                    </a:cubicBezTo>
                    <a:cubicBezTo>
                      <a:pt x="258291" y="474501"/>
                      <a:pt x="256840" y="475952"/>
                      <a:pt x="256840" y="478854"/>
                    </a:cubicBezTo>
                    <a:cubicBezTo>
                      <a:pt x="259743" y="481757"/>
                      <a:pt x="262645" y="483208"/>
                      <a:pt x="265547" y="483208"/>
                    </a:cubicBezTo>
                    <a:lnTo>
                      <a:pt x="261193" y="483208"/>
                    </a:lnTo>
                    <a:lnTo>
                      <a:pt x="261193" y="487561"/>
                    </a:lnTo>
                    <a:cubicBezTo>
                      <a:pt x="258291" y="490463"/>
                      <a:pt x="256115" y="491188"/>
                      <a:pt x="254664" y="489737"/>
                    </a:cubicBezTo>
                    <a:cubicBezTo>
                      <a:pt x="253213" y="488286"/>
                      <a:pt x="251036" y="489012"/>
                      <a:pt x="248134" y="491914"/>
                    </a:cubicBezTo>
                    <a:lnTo>
                      <a:pt x="230721" y="504974"/>
                    </a:lnTo>
                    <a:cubicBezTo>
                      <a:pt x="227819" y="507876"/>
                      <a:pt x="224917" y="509327"/>
                      <a:pt x="222014" y="509327"/>
                    </a:cubicBezTo>
                    <a:cubicBezTo>
                      <a:pt x="219112" y="512229"/>
                      <a:pt x="216210" y="513680"/>
                      <a:pt x="213308" y="513680"/>
                    </a:cubicBezTo>
                    <a:lnTo>
                      <a:pt x="208955" y="513680"/>
                    </a:lnTo>
                    <a:cubicBezTo>
                      <a:pt x="203151" y="516582"/>
                      <a:pt x="198797" y="518033"/>
                      <a:pt x="195895" y="518033"/>
                    </a:cubicBezTo>
                    <a:cubicBezTo>
                      <a:pt x="192993" y="518033"/>
                      <a:pt x="191542" y="519484"/>
                      <a:pt x="191542" y="522387"/>
                    </a:cubicBezTo>
                    <a:lnTo>
                      <a:pt x="174129" y="535446"/>
                    </a:lnTo>
                    <a:lnTo>
                      <a:pt x="178482" y="531093"/>
                    </a:lnTo>
                    <a:cubicBezTo>
                      <a:pt x="175580" y="528191"/>
                      <a:pt x="172678" y="528191"/>
                      <a:pt x="169776" y="531093"/>
                    </a:cubicBezTo>
                    <a:cubicBezTo>
                      <a:pt x="166874" y="533995"/>
                      <a:pt x="165423" y="536897"/>
                      <a:pt x="165423" y="539799"/>
                    </a:cubicBezTo>
                    <a:cubicBezTo>
                      <a:pt x="162520" y="539799"/>
                      <a:pt x="161069" y="540525"/>
                      <a:pt x="161069" y="541976"/>
                    </a:cubicBezTo>
                    <a:cubicBezTo>
                      <a:pt x="161069" y="543427"/>
                      <a:pt x="159618" y="544153"/>
                      <a:pt x="156716" y="544153"/>
                    </a:cubicBezTo>
                    <a:lnTo>
                      <a:pt x="156716" y="539799"/>
                    </a:lnTo>
                    <a:lnTo>
                      <a:pt x="148010" y="548506"/>
                    </a:lnTo>
                    <a:cubicBezTo>
                      <a:pt x="145108" y="542702"/>
                      <a:pt x="143656" y="541251"/>
                      <a:pt x="143656" y="544153"/>
                    </a:cubicBezTo>
                    <a:cubicBezTo>
                      <a:pt x="143656" y="547055"/>
                      <a:pt x="142205" y="548506"/>
                      <a:pt x="139303" y="548506"/>
                    </a:cubicBezTo>
                    <a:cubicBezTo>
                      <a:pt x="139303" y="545604"/>
                      <a:pt x="140754" y="542702"/>
                      <a:pt x="143656" y="539799"/>
                    </a:cubicBezTo>
                    <a:cubicBezTo>
                      <a:pt x="140754" y="539799"/>
                      <a:pt x="138578" y="540525"/>
                      <a:pt x="137127" y="541976"/>
                    </a:cubicBezTo>
                    <a:cubicBezTo>
                      <a:pt x="135676" y="543427"/>
                      <a:pt x="133499" y="544153"/>
                      <a:pt x="130597" y="544153"/>
                    </a:cubicBezTo>
                    <a:lnTo>
                      <a:pt x="126244" y="544153"/>
                    </a:lnTo>
                    <a:lnTo>
                      <a:pt x="117537" y="544153"/>
                    </a:lnTo>
                    <a:cubicBezTo>
                      <a:pt x="114635" y="547055"/>
                      <a:pt x="111733" y="548506"/>
                      <a:pt x="108831" y="548506"/>
                    </a:cubicBezTo>
                    <a:lnTo>
                      <a:pt x="100124" y="548506"/>
                    </a:lnTo>
                    <a:cubicBezTo>
                      <a:pt x="91418" y="551408"/>
                      <a:pt x="75456" y="549957"/>
                      <a:pt x="52239" y="544153"/>
                    </a:cubicBezTo>
                    <a:lnTo>
                      <a:pt x="34826" y="535446"/>
                    </a:lnTo>
                    <a:lnTo>
                      <a:pt x="17413" y="522387"/>
                    </a:lnTo>
                    <a:lnTo>
                      <a:pt x="4353" y="509327"/>
                    </a:lnTo>
                    <a:cubicBezTo>
                      <a:pt x="1451" y="509327"/>
                      <a:pt x="0" y="503523"/>
                      <a:pt x="0" y="491914"/>
                    </a:cubicBezTo>
                    <a:cubicBezTo>
                      <a:pt x="2903" y="497718"/>
                      <a:pt x="14511" y="497718"/>
                      <a:pt x="34826" y="491914"/>
                    </a:cubicBezTo>
                    <a:cubicBezTo>
                      <a:pt x="52239" y="491914"/>
                      <a:pt x="62396" y="490463"/>
                      <a:pt x="65298" y="487561"/>
                    </a:cubicBezTo>
                    <a:lnTo>
                      <a:pt x="130597" y="461441"/>
                    </a:lnTo>
                    <a:cubicBezTo>
                      <a:pt x="133499" y="458539"/>
                      <a:pt x="143656" y="457088"/>
                      <a:pt x="161069" y="457088"/>
                    </a:cubicBezTo>
                    <a:close/>
                    <a:moveTo>
                      <a:pt x="343905" y="452735"/>
                    </a:moveTo>
                    <a:lnTo>
                      <a:pt x="348258" y="457088"/>
                    </a:lnTo>
                    <a:lnTo>
                      <a:pt x="343905" y="457088"/>
                    </a:lnTo>
                    <a:close/>
                    <a:moveTo>
                      <a:pt x="709575" y="451171"/>
                    </a:moveTo>
                    <a:cubicBezTo>
                      <a:pt x="709575" y="457247"/>
                      <a:pt x="708850" y="463312"/>
                      <a:pt x="707399" y="469366"/>
                    </a:cubicBezTo>
                    <a:cubicBezTo>
                      <a:pt x="705948" y="475419"/>
                      <a:pt x="706673" y="481484"/>
                      <a:pt x="709575" y="487561"/>
                    </a:cubicBezTo>
                    <a:close/>
                    <a:moveTo>
                      <a:pt x="561566" y="428792"/>
                    </a:moveTo>
                    <a:cubicBezTo>
                      <a:pt x="560115" y="428792"/>
                      <a:pt x="558664" y="429518"/>
                      <a:pt x="557213" y="430969"/>
                    </a:cubicBezTo>
                    <a:cubicBezTo>
                      <a:pt x="560115" y="430969"/>
                      <a:pt x="552859" y="433871"/>
                      <a:pt x="535446" y="439675"/>
                    </a:cubicBezTo>
                    <a:cubicBezTo>
                      <a:pt x="532544" y="442578"/>
                      <a:pt x="529642" y="444029"/>
                      <a:pt x="526740" y="444029"/>
                    </a:cubicBezTo>
                    <a:cubicBezTo>
                      <a:pt x="523838" y="444029"/>
                      <a:pt x="519485" y="446931"/>
                      <a:pt x="513680" y="452735"/>
                    </a:cubicBezTo>
                    <a:cubicBezTo>
                      <a:pt x="493365" y="455637"/>
                      <a:pt x="483208" y="461441"/>
                      <a:pt x="483208" y="470148"/>
                    </a:cubicBezTo>
                    <a:cubicBezTo>
                      <a:pt x="483208" y="478854"/>
                      <a:pt x="482482" y="486835"/>
                      <a:pt x="481031" y="494091"/>
                    </a:cubicBezTo>
                    <a:cubicBezTo>
                      <a:pt x="479580" y="501346"/>
                      <a:pt x="478855" y="509327"/>
                      <a:pt x="478855" y="518033"/>
                    </a:cubicBezTo>
                    <a:lnTo>
                      <a:pt x="478855" y="565919"/>
                    </a:lnTo>
                    <a:lnTo>
                      <a:pt x="478855" y="592038"/>
                    </a:lnTo>
                    <a:lnTo>
                      <a:pt x="522387" y="570272"/>
                    </a:lnTo>
                    <a:cubicBezTo>
                      <a:pt x="533996" y="564468"/>
                      <a:pt x="543428" y="559389"/>
                      <a:pt x="550683" y="555036"/>
                    </a:cubicBezTo>
                    <a:cubicBezTo>
                      <a:pt x="557939" y="550683"/>
                      <a:pt x="564468" y="545604"/>
                      <a:pt x="570272" y="539799"/>
                    </a:cubicBezTo>
                    <a:cubicBezTo>
                      <a:pt x="576077" y="536897"/>
                      <a:pt x="579704" y="534721"/>
                      <a:pt x="581155" y="533270"/>
                    </a:cubicBezTo>
                    <a:cubicBezTo>
                      <a:pt x="582607" y="531819"/>
                      <a:pt x="586234" y="529642"/>
                      <a:pt x="592038" y="526740"/>
                    </a:cubicBezTo>
                    <a:cubicBezTo>
                      <a:pt x="600745" y="526740"/>
                      <a:pt x="605098" y="523838"/>
                      <a:pt x="605098" y="518033"/>
                    </a:cubicBezTo>
                    <a:cubicBezTo>
                      <a:pt x="610902" y="512229"/>
                      <a:pt x="610902" y="504248"/>
                      <a:pt x="605098" y="494091"/>
                    </a:cubicBezTo>
                    <a:cubicBezTo>
                      <a:pt x="599294" y="483933"/>
                      <a:pt x="594941" y="475952"/>
                      <a:pt x="592038" y="470148"/>
                    </a:cubicBezTo>
                    <a:cubicBezTo>
                      <a:pt x="580430" y="478854"/>
                      <a:pt x="569547" y="488286"/>
                      <a:pt x="559389" y="498444"/>
                    </a:cubicBezTo>
                    <a:cubicBezTo>
                      <a:pt x="549232" y="508601"/>
                      <a:pt x="536898" y="518033"/>
                      <a:pt x="522387" y="526740"/>
                    </a:cubicBezTo>
                    <a:lnTo>
                      <a:pt x="491914" y="552859"/>
                    </a:lnTo>
                    <a:lnTo>
                      <a:pt x="478855" y="565919"/>
                    </a:lnTo>
                    <a:cubicBezTo>
                      <a:pt x="481757" y="563017"/>
                      <a:pt x="484659" y="558663"/>
                      <a:pt x="487561" y="552859"/>
                    </a:cubicBezTo>
                    <a:cubicBezTo>
                      <a:pt x="490463" y="547055"/>
                      <a:pt x="493365" y="544153"/>
                      <a:pt x="496267" y="544153"/>
                    </a:cubicBezTo>
                    <a:lnTo>
                      <a:pt x="491914" y="548506"/>
                    </a:lnTo>
                    <a:lnTo>
                      <a:pt x="509327" y="535446"/>
                    </a:lnTo>
                    <a:cubicBezTo>
                      <a:pt x="509327" y="532544"/>
                      <a:pt x="510053" y="531093"/>
                      <a:pt x="511504" y="531093"/>
                    </a:cubicBezTo>
                    <a:cubicBezTo>
                      <a:pt x="512955" y="531093"/>
                      <a:pt x="513680" y="529642"/>
                      <a:pt x="513680" y="526740"/>
                    </a:cubicBezTo>
                    <a:cubicBezTo>
                      <a:pt x="516583" y="526740"/>
                      <a:pt x="518034" y="526014"/>
                      <a:pt x="518034" y="524563"/>
                    </a:cubicBezTo>
                    <a:cubicBezTo>
                      <a:pt x="518034" y="523112"/>
                      <a:pt x="519485" y="522387"/>
                      <a:pt x="522387" y="522387"/>
                    </a:cubicBezTo>
                    <a:lnTo>
                      <a:pt x="522387" y="513680"/>
                    </a:lnTo>
                    <a:cubicBezTo>
                      <a:pt x="525289" y="513680"/>
                      <a:pt x="526740" y="512229"/>
                      <a:pt x="526740" y="509327"/>
                    </a:cubicBezTo>
                    <a:cubicBezTo>
                      <a:pt x="529642" y="509327"/>
                      <a:pt x="531819" y="508601"/>
                      <a:pt x="533270" y="507150"/>
                    </a:cubicBezTo>
                    <a:cubicBezTo>
                      <a:pt x="534721" y="505699"/>
                      <a:pt x="536898" y="504974"/>
                      <a:pt x="539800" y="504974"/>
                    </a:cubicBezTo>
                    <a:lnTo>
                      <a:pt x="570272" y="474501"/>
                    </a:lnTo>
                    <a:lnTo>
                      <a:pt x="583332" y="461441"/>
                    </a:lnTo>
                    <a:cubicBezTo>
                      <a:pt x="583332" y="458539"/>
                      <a:pt x="581881" y="454912"/>
                      <a:pt x="578979" y="450558"/>
                    </a:cubicBezTo>
                    <a:cubicBezTo>
                      <a:pt x="576077" y="446205"/>
                      <a:pt x="574626" y="442578"/>
                      <a:pt x="574626" y="439675"/>
                    </a:cubicBezTo>
                    <a:lnTo>
                      <a:pt x="565919" y="430969"/>
                    </a:lnTo>
                    <a:cubicBezTo>
                      <a:pt x="564468" y="429518"/>
                      <a:pt x="563017" y="428792"/>
                      <a:pt x="561566" y="428792"/>
                    </a:cubicBezTo>
                    <a:close/>
                    <a:moveTo>
                      <a:pt x="635571" y="387437"/>
                    </a:moveTo>
                    <a:cubicBezTo>
                      <a:pt x="629767" y="390339"/>
                      <a:pt x="623962" y="392515"/>
                      <a:pt x="618158" y="393966"/>
                    </a:cubicBezTo>
                    <a:cubicBezTo>
                      <a:pt x="612354" y="395418"/>
                      <a:pt x="606549" y="399045"/>
                      <a:pt x="600745" y="404850"/>
                    </a:cubicBezTo>
                    <a:cubicBezTo>
                      <a:pt x="600745" y="407752"/>
                      <a:pt x="600019" y="409203"/>
                      <a:pt x="598568" y="409203"/>
                    </a:cubicBezTo>
                    <a:cubicBezTo>
                      <a:pt x="597118" y="409203"/>
                      <a:pt x="596392" y="407752"/>
                      <a:pt x="596392" y="404850"/>
                    </a:cubicBezTo>
                    <a:cubicBezTo>
                      <a:pt x="593490" y="404850"/>
                      <a:pt x="592038" y="406301"/>
                      <a:pt x="592038" y="409203"/>
                    </a:cubicBezTo>
                    <a:cubicBezTo>
                      <a:pt x="589136" y="409203"/>
                      <a:pt x="587685" y="409928"/>
                      <a:pt x="587685" y="411379"/>
                    </a:cubicBezTo>
                    <a:cubicBezTo>
                      <a:pt x="587685" y="412830"/>
                      <a:pt x="586234" y="413556"/>
                      <a:pt x="583332" y="413556"/>
                    </a:cubicBezTo>
                    <a:cubicBezTo>
                      <a:pt x="580430" y="416458"/>
                      <a:pt x="580430" y="419360"/>
                      <a:pt x="583332" y="422262"/>
                    </a:cubicBezTo>
                    <a:cubicBezTo>
                      <a:pt x="592038" y="436773"/>
                      <a:pt x="599294" y="441126"/>
                      <a:pt x="605098" y="435322"/>
                    </a:cubicBezTo>
                    <a:cubicBezTo>
                      <a:pt x="610902" y="435322"/>
                      <a:pt x="618158" y="428067"/>
                      <a:pt x="626864" y="413556"/>
                    </a:cubicBezTo>
                    <a:cubicBezTo>
                      <a:pt x="635571" y="404850"/>
                      <a:pt x="638473" y="396143"/>
                      <a:pt x="635571" y="387437"/>
                    </a:cubicBezTo>
                    <a:close/>
                    <a:moveTo>
                      <a:pt x="540154" y="377471"/>
                    </a:moveTo>
                    <a:lnTo>
                      <a:pt x="540414" y="377917"/>
                    </a:lnTo>
                    <a:lnTo>
                      <a:pt x="540216" y="377642"/>
                    </a:lnTo>
                    <a:close/>
                    <a:moveTo>
                      <a:pt x="696516" y="376554"/>
                    </a:moveTo>
                    <a:cubicBezTo>
                      <a:pt x="695065" y="376554"/>
                      <a:pt x="693614" y="377279"/>
                      <a:pt x="692163" y="378730"/>
                    </a:cubicBezTo>
                    <a:cubicBezTo>
                      <a:pt x="689260" y="381632"/>
                      <a:pt x="687809" y="384534"/>
                      <a:pt x="687809" y="387437"/>
                    </a:cubicBezTo>
                    <a:lnTo>
                      <a:pt x="687809" y="413556"/>
                    </a:lnTo>
                    <a:lnTo>
                      <a:pt x="687809" y="478854"/>
                    </a:lnTo>
                    <a:cubicBezTo>
                      <a:pt x="693614" y="473050"/>
                      <a:pt x="696516" y="467246"/>
                      <a:pt x="696516" y="461441"/>
                    </a:cubicBezTo>
                    <a:lnTo>
                      <a:pt x="696516" y="426616"/>
                    </a:lnTo>
                    <a:lnTo>
                      <a:pt x="696516" y="396143"/>
                    </a:lnTo>
                    <a:lnTo>
                      <a:pt x="696516" y="391790"/>
                    </a:lnTo>
                    <a:cubicBezTo>
                      <a:pt x="696516" y="388888"/>
                      <a:pt x="697967" y="387437"/>
                      <a:pt x="700869" y="387437"/>
                    </a:cubicBezTo>
                    <a:lnTo>
                      <a:pt x="700869" y="378730"/>
                    </a:lnTo>
                    <a:cubicBezTo>
                      <a:pt x="699418" y="377279"/>
                      <a:pt x="697967" y="376554"/>
                      <a:pt x="696516" y="376554"/>
                    </a:cubicBezTo>
                    <a:close/>
                    <a:moveTo>
                      <a:pt x="713929" y="365670"/>
                    </a:moveTo>
                    <a:cubicBezTo>
                      <a:pt x="711027" y="368573"/>
                      <a:pt x="709575" y="375828"/>
                      <a:pt x="709575" y="387437"/>
                    </a:cubicBezTo>
                    <a:lnTo>
                      <a:pt x="709575" y="419270"/>
                    </a:lnTo>
                    <a:lnTo>
                      <a:pt x="709575" y="428384"/>
                    </a:lnTo>
                    <a:cubicBezTo>
                      <a:pt x="712478" y="419270"/>
                      <a:pt x="713929" y="398365"/>
                      <a:pt x="713929" y="365670"/>
                    </a:cubicBezTo>
                    <a:close/>
                    <a:moveTo>
                      <a:pt x="530310" y="360597"/>
                    </a:moveTo>
                    <a:lnTo>
                      <a:pt x="537419" y="370024"/>
                    </a:lnTo>
                    <a:lnTo>
                      <a:pt x="540154" y="377471"/>
                    </a:lnTo>
                    <a:close/>
                    <a:moveTo>
                      <a:pt x="726988" y="343904"/>
                    </a:moveTo>
                    <a:lnTo>
                      <a:pt x="727078" y="343994"/>
                    </a:lnTo>
                    <a:lnTo>
                      <a:pt x="726988" y="344006"/>
                    </a:lnTo>
                    <a:lnTo>
                      <a:pt x="726905" y="344030"/>
                    </a:lnTo>
                    <a:close/>
                    <a:moveTo>
                      <a:pt x="734607" y="342944"/>
                    </a:moveTo>
                    <a:cubicBezTo>
                      <a:pt x="736783" y="343652"/>
                      <a:pt x="738597" y="345423"/>
                      <a:pt x="740048" y="348258"/>
                    </a:cubicBezTo>
                    <a:lnTo>
                      <a:pt x="735695" y="352611"/>
                    </a:lnTo>
                    <a:lnTo>
                      <a:pt x="727078" y="343994"/>
                    </a:lnTo>
                    <a:close/>
                    <a:moveTo>
                      <a:pt x="517505" y="338791"/>
                    </a:moveTo>
                    <a:lnTo>
                      <a:pt x="518034" y="339551"/>
                    </a:lnTo>
                    <a:lnTo>
                      <a:pt x="530310" y="360597"/>
                    </a:lnTo>
                    <a:lnTo>
                      <a:pt x="521826" y="349346"/>
                    </a:lnTo>
                    <a:close/>
                    <a:moveTo>
                      <a:pt x="511307" y="323651"/>
                    </a:moveTo>
                    <a:lnTo>
                      <a:pt x="517505" y="338791"/>
                    </a:lnTo>
                    <a:lnTo>
                      <a:pt x="515857" y="336422"/>
                    </a:lnTo>
                    <a:cubicBezTo>
                      <a:pt x="514406" y="333702"/>
                      <a:pt x="512955" y="329711"/>
                      <a:pt x="511504" y="324451"/>
                    </a:cubicBezTo>
                    <a:close/>
                    <a:moveTo>
                      <a:pt x="502318" y="302671"/>
                    </a:moveTo>
                    <a:lnTo>
                      <a:pt x="503886" y="303093"/>
                    </a:lnTo>
                    <a:cubicBezTo>
                      <a:pt x="506062" y="304907"/>
                      <a:pt x="507876" y="309079"/>
                      <a:pt x="509327" y="315608"/>
                    </a:cubicBezTo>
                    <a:lnTo>
                      <a:pt x="511307" y="323651"/>
                    </a:lnTo>
                    <a:lnTo>
                      <a:pt x="510688" y="322138"/>
                    </a:lnTo>
                    <a:cubicBezTo>
                      <a:pt x="508477" y="322138"/>
                      <a:pt x="506253" y="318057"/>
                      <a:pt x="504017" y="309895"/>
                    </a:cubicBezTo>
                    <a:close/>
                    <a:moveTo>
                      <a:pt x="264459" y="281327"/>
                    </a:moveTo>
                    <a:cubicBezTo>
                      <a:pt x="265184" y="280964"/>
                      <a:pt x="265547" y="281508"/>
                      <a:pt x="265547" y="282959"/>
                    </a:cubicBezTo>
                    <a:cubicBezTo>
                      <a:pt x="262645" y="285861"/>
                      <a:pt x="261193" y="288764"/>
                      <a:pt x="261193" y="291666"/>
                    </a:cubicBezTo>
                    <a:cubicBezTo>
                      <a:pt x="258291" y="291666"/>
                      <a:pt x="258291" y="289489"/>
                      <a:pt x="261193" y="285136"/>
                    </a:cubicBezTo>
                    <a:cubicBezTo>
                      <a:pt x="262645" y="282959"/>
                      <a:pt x="263733" y="281690"/>
                      <a:pt x="264459" y="281327"/>
                    </a:cubicBezTo>
                    <a:close/>
                    <a:moveTo>
                      <a:pt x="409203" y="261193"/>
                    </a:moveTo>
                    <a:lnTo>
                      <a:pt x="410654" y="261193"/>
                    </a:lnTo>
                    <a:lnTo>
                      <a:pt x="411380" y="262282"/>
                    </a:lnTo>
                    <a:close/>
                    <a:moveTo>
                      <a:pt x="404850" y="252487"/>
                    </a:moveTo>
                    <a:cubicBezTo>
                      <a:pt x="404850" y="249585"/>
                      <a:pt x="409203" y="252487"/>
                      <a:pt x="417909" y="261193"/>
                    </a:cubicBezTo>
                    <a:lnTo>
                      <a:pt x="410654" y="261193"/>
                    </a:lnTo>
                    <a:close/>
                    <a:moveTo>
                      <a:pt x="718282" y="191542"/>
                    </a:moveTo>
                    <a:cubicBezTo>
                      <a:pt x="712478" y="191542"/>
                      <a:pt x="709575" y="198797"/>
                      <a:pt x="709575" y="213308"/>
                    </a:cubicBezTo>
                    <a:cubicBezTo>
                      <a:pt x="703771" y="236525"/>
                      <a:pt x="700869" y="251036"/>
                      <a:pt x="700869" y="256840"/>
                    </a:cubicBezTo>
                    <a:lnTo>
                      <a:pt x="692163" y="343904"/>
                    </a:lnTo>
                    <a:cubicBezTo>
                      <a:pt x="695065" y="343904"/>
                      <a:pt x="699418" y="341002"/>
                      <a:pt x="705222" y="335198"/>
                    </a:cubicBezTo>
                    <a:lnTo>
                      <a:pt x="705222" y="317785"/>
                    </a:lnTo>
                    <a:lnTo>
                      <a:pt x="713929" y="274253"/>
                    </a:lnTo>
                    <a:cubicBezTo>
                      <a:pt x="713929" y="259742"/>
                      <a:pt x="716105" y="245957"/>
                      <a:pt x="720459" y="232897"/>
                    </a:cubicBezTo>
                    <a:cubicBezTo>
                      <a:pt x="724812" y="219838"/>
                      <a:pt x="724086" y="206052"/>
                      <a:pt x="718282" y="191542"/>
                    </a:cubicBezTo>
                    <a:close/>
                    <a:moveTo>
                      <a:pt x="644277" y="182835"/>
                    </a:moveTo>
                    <a:lnTo>
                      <a:pt x="648630" y="182835"/>
                    </a:lnTo>
                    <a:cubicBezTo>
                      <a:pt x="651533" y="182835"/>
                      <a:pt x="653709" y="183561"/>
                      <a:pt x="655160" y="185012"/>
                    </a:cubicBezTo>
                    <a:cubicBezTo>
                      <a:pt x="656611" y="186463"/>
                      <a:pt x="658788" y="187188"/>
                      <a:pt x="661690" y="187188"/>
                    </a:cubicBezTo>
                    <a:lnTo>
                      <a:pt x="679103" y="187188"/>
                    </a:lnTo>
                    <a:cubicBezTo>
                      <a:pt x="693614" y="187188"/>
                      <a:pt x="702320" y="188594"/>
                      <a:pt x="705222" y="191406"/>
                    </a:cubicBezTo>
                    <a:lnTo>
                      <a:pt x="713929" y="191406"/>
                    </a:lnTo>
                    <a:lnTo>
                      <a:pt x="713929" y="187188"/>
                    </a:lnTo>
                    <a:lnTo>
                      <a:pt x="726988" y="187188"/>
                    </a:lnTo>
                    <a:cubicBezTo>
                      <a:pt x="726988" y="187188"/>
                      <a:pt x="726988" y="197074"/>
                      <a:pt x="726988" y="216845"/>
                    </a:cubicBezTo>
                    <a:cubicBezTo>
                      <a:pt x="726988" y="219701"/>
                      <a:pt x="724812" y="230312"/>
                      <a:pt x="720459" y="248678"/>
                    </a:cubicBezTo>
                    <a:cubicBezTo>
                      <a:pt x="716105" y="267043"/>
                      <a:pt x="715380" y="276225"/>
                      <a:pt x="718282" y="276225"/>
                    </a:cubicBezTo>
                    <a:cubicBezTo>
                      <a:pt x="718282" y="270557"/>
                      <a:pt x="719007" y="266306"/>
                      <a:pt x="720459" y="263472"/>
                    </a:cubicBezTo>
                    <a:cubicBezTo>
                      <a:pt x="721910" y="260638"/>
                      <a:pt x="722635" y="256409"/>
                      <a:pt x="722635" y="250786"/>
                    </a:cubicBezTo>
                    <a:cubicBezTo>
                      <a:pt x="725538" y="253598"/>
                      <a:pt x="726263" y="257826"/>
                      <a:pt x="724812" y="263472"/>
                    </a:cubicBezTo>
                    <a:cubicBezTo>
                      <a:pt x="723361" y="269117"/>
                      <a:pt x="722635" y="273369"/>
                      <a:pt x="722635" y="276225"/>
                    </a:cubicBezTo>
                    <a:cubicBezTo>
                      <a:pt x="719733" y="281848"/>
                      <a:pt x="718282" y="293140"/>
                      <a:pt x="718282" y="310099"/>
                    </a:cubicBezTo>
                    <a:cubicBezTo>
                      <a:pt x="712478" y="329870"/>
                      <a:pt x="711027" y="341184"/>
                      <a:pt x="713929" y="344040"/>
                    </a:cubicBezTo>
                    <a:cubicBezTo>
                      <a:pt x="715380" y="345446"/>
                      <a:pt x="717194" y="346146"/>
                      <a:pt x="719370" y="346140"/>
                    </a:cubicBezTo>
                    <a:lnTo>
                      <a:pt x="726905" y="344030"/>
                    </a:lnTo>
                    <a:lnTo>
                      <a:pt x="720459" y="353699"/>
                    </a:lnTo>
                    <a:cubicBezTo>
                      <a:pt x="719007" y="357327"/>
                      <a:pt x="718282" y="361317"/>
                      <a:pt x="718282" y="365670"/>
                    </a:cubicBezTo>
                    <a:lnTo>
                      <a:pt x="718282" y="396143"/>
                    </a:lnTo>
                    <a:lnTo>
                      <a:pt x="718282" y="400496"/>
                    </a:lnTo>
                    <a:cubicBezTo>
                      <a:pt x="718282" y="403399"/>
                      <a:pt x="716831" y="405575"/>
                      <a:pt x="713929" y="407026"/>
                    </a:cubicBezTo>
                    <a:cubicBezTo>
                      <a:pt x="711027" y="408477"/>
                      <a:pt x="712478" y="409203"/>
                      <a:pt x="718282" y="409203"/>
                    </a:cubicBezTo>
                    <a:cubicBezTo>
                      <a:pt x="718282" y="415007"/>
                      <a:pt x="717556" y="420086"/>
                      <a:pt x="716105" y="424439"/>
                    </a:cubicBezTo>
                    <a:cubicBezTo>
                      <a:pt x="714655" y="428792"/>
                      <a:pt x="713929" y="433871"/>
                      <a:pt x="713929" y="439675"/>
                    </a:cubicBezTo>
                    <a:lnTo>
                      <a:pt x="713929" y="461441"/>
                    </a:lnTo>
                    <a:lnTo>
                      <a:pt x="713929" y="465795"/>
                    </a:lnTo>
                    <a:cubicBezTo>
                      <a:pt x="717420" y="468697"/>
                      <a:pt x="718293" y="471599"/>
                      <a:pt x="716547" y="474501"/>
                    </a:cubicBezTo>
                    <a:cubicBezTo>
                      <a:pt x="714802" y="477403"/>
                      <a:pt x="717420" y="480305"/>
                      <a:pt x="724404" y="483208"/>
                    </a:cubicBezTo>
                    <a:cubicBezTo>
                      <a:pt x="727850" y="489012"/>
                      <a:pt x="733065" y="489012"/>
                      <a:pt x="740048" y="483208"/>
                    </a:cubicBezTo>
                    <a:cubicBezTo>
                      <a:pt x="740048" y="486110"/>
                      <a:pt x="738574" y="489012"/>
                      <a:pt x="735627" y="491914"/>
                    </a:cubicBezTo>
                    <a:lnTo>
                      <a:pt x="731206" y="496267"/>
                    </a:lnTo>
                    <a:lnTo>
                      <a:pt x="717874" y="509327"/>
                    </a:lnTo>
                    <a:cubicBezTo>
                      <a:pt x="714927" y="515131"/>
                      <a:pt x="712716" y="517308"/>
                      <a:pt x="711242" y="515857"/>
                    </a:cubicBezTo>
                    <a:cubicBezTo>
                      <a:pt x="709768" y="514406"/>
                      <a:pt x="709031" y="516582"/>
                      <a:pt x="709031" y="522387"/>
                    </a:cubicBezTo>
                    <a:cubicBezTo>
                      <a:pt x="703136" y="528191"/>
                      <a:pt x="701663" y="531093"/>
                      <a:pt x="704610" y="531093"/>
                    </a:cubicBezTo>
                    <a:cubicBezTo>
                      <a:pt x="704610" y="533995"/>
                      <a:pt x="703136" y="535446"/>
                      <a:pt x="700189" y="535446"/>
                    </a:cubicBezTo>
                    <a:cubicBezTo>
                      <a:pt x="697242" y="535446"/>
                      <a:pt x="697241" y="533995"/>
                      <a:pt x="700189" y="531093"/>
                    </a:cubicBezTo>
                    <a:cubicBezTo>
                      <a:pt x="694294" y="531093"/>
                      <a:pt x="692083" y="530368"/>
                      <a:pt x="693557" y="528916"/>
                    </a:cubicBezTo>
                    <a:cubicBezTo>
                      <a:pt x="695031" y="527465"/>
                      <a:pt x="697241" y="526740"/>
                      <a:pt x="700189" y="526740"/>
                    </a:cubicBezTo>
                    <a:lnTo>
                      <a:pt x="700189" y="513680"/>
                    </a:lnTo>
                    <a:cubicBezTo>
                      <a:pt x="697242" y="513680"/>
                      <a:pt x="695031" y="514406"/>
                      <a:pt x="693557" y="515857"/>
                    </a:cubicBezTo>
                    <a:cubicBezTo>
                      <a:pt x="692083" y="517308"/>
                      <a:pt x="689873" y="518033"/>
                      <a:pt x="686925" y="518033"/>
                    </a:cubicBezTo>
                    <a:cubicBezTo>
                      <a:pt x="683932" y="520936"/>
                      <a:pt x="682436" y="523838"/>
                      <a:pt x="682436" y="526740"/>
                    </a:cubicBezTo>
                    <a:lnTo>
                      <a:pt x="686925" y="526740"/>
                    </a:lnTo>
                    <a:cubicBezTo>
                      <a:pt x="680985" y="532544"/>
                      <a:pt x="675067" y="536172"/>
                      <a:pt x="669172" y="537623"/>
                    </a:cubicBezTo>
                    <a:cubicBezTo>
                      <a:pt x="663277" y="539074"/>
                      <a:pt x="657382" y="542702"/>
                      <a:pt x="651487" y="548506"/>
                    </a:cubicBezTo>
                    <a:lnTo>
                      <a:pt x="624892" y="561566"/>
                    </a:lnTo>
                    <a:cubicBezTo>
                      <a:pt x="616004" y="570272"/>
                      <a:pt x="605665" y="576076"/>
                      <a:pt x="593875" y="578978"/>
                    </a:cubicBezTo>
                    <a:lnTo>
                      <a:pt x="576122" y="592038"/>
                    </a:lnTo>
                    <a:cubicBezTo>
                      <a:pt x="573175" y="592038"/>
                      <a:pt x="568753" y="593489"/>
                      <a:pt x="562858" y="596391"/>
                    </a:cubicBezTo>
                    <a:cubicBezTo>
                      <a:pt x="556963" y="599294"/>
                      <a:pt x="555490" y="599294"/>
                      <a:pt x="558437" y="596391"/>
                    </a:cubicBezTo>
                    <a:cubicBezTo>
                      <a:pt x="546602" y="602196"/>
                      <a:pt x="535526" y="605823"/>
                      <a:pt x="525210" y="607274"/>
                    </a:cubicBezTo>
                    <a:cubicBezTo>
                      <a:pt x="514893" y="608726"/>
                      <a:pt x="505291" y="612353"/>
                      <a:pt x="496404" y="618157"/>
                    </a:cubicBezTo>
                    <a:cubicBezTo>
                      <a:pt x="490509" y="623962"/>
                      <a:pt x="487561" y="629766"/>
                      <a:pt x="487561" y="635570"/>
                    </a:cubicBezTo>
                    <a:lnTo>
                      <a:pt x="487561" y="666043"/>
                    </a:lnTo>
                    <a:cubicBezTo>
                      <a:pt x="487561" y="668945"/>
                      <a:pt x="489012" y="668220"/>
                      <a:pt x="491914" y="663866"/>
                    </a:cubicBezTo>
                    <a:cubicBezTo>
                      <a:pt x="494817" y="659513"/>
                      <a:pt x="497719" y="657336"/>
                      <a:pt x="500621" y="657336"/>
                    </a:cubicBezTo>
                    <a:cubicBezTo>
                      <a:pt x="500621" y="654434"/>
                      <a:pt x="502072" y="652983"/>
                      <a:pt x="504974" y="652983"/>
                    </a:cubicBezTo>
                    <a:cubicBezTo>
                      <a:pt x="507876" y="652983"/>
                      <a:pt x="512229" y="651532"/>
                      <a:pt x="518034" y="648630"/>
                    </a:cubicBezTo>
                    <a:lnTo>
                      <a:pt x="531093" y="648630"/>
                    </a:lnTo>
                    <a:cubicBezTo>
                      <a:pt x="528191" y="645728"/>
                      <a:pt x="531093" y="644277"/>
                      <a:pt x="539800" y="644277"/>
                    </a:cubicBezTo>
                    <a:cubicBezTo>
                      <a:pt x="548506" y="644277"/>
                      <a:pt x="554311" y="645728"/>
                      <a:pt x="557213" y="648630"/>
                    </a:cubicBezTo>
                    <a:lnTo>
                      <a:pt x="587685" y="648630"/>
                    </a:lnTo>
                    <a:cubicBezTo>
                      <a:pt x="590588" y="648630"/>
                      <a:pt x="600745" y="651532"/>
                      <a:pt x="618158" y="657336"/>
                    </a:cubicBezTo>
                    <a:cubicBezTo>
                      <a:pt x="621060" y="663141"/>
                      <a:pt x="626864" y="661690"/>
                      <a:pt x="635571" y="652983"/>
                    </a:cubicBezTo>
                    <a:cubicBezTo>
                      <a:pt x="641375" y="650081"/>
                      <a:pt x="645728" y="647213"/>
                      <a:pt x="648630" y="644379"/>
                    </a:cubicBezTo>
                    <a:cubicBezTo>
                      <a:pt x="651533" y="641545"/>
                      <a:pt x="654435" y="638699"/>
                      <a:pt x="657337" y="635842"/>
                    </a:cubicBezTo>
                    <a:cubicBezTo>
                      <a:pt x="663141" y="633031"/>
                      <a:pt x="666769" y="630197"/>
                      <a:pt x="668220" y="627340"/>
                    </a:cubicBezTo>
                    <a:cubicBezTo>
                      <a:pt x="669671" y="624483"/>
                      <a:pt x="673299" y="620221"/>
                      <a:pt x="679103" y="614552"/>
                    </a:cubicBezTo>
                    <a:lnTo>
                      <a:pt x="731342" y="567755"/>
                    </a:lnTo>
                    <a:lnTo>
                      <a:pt x="822759" y="460557"/>
                    </a:lnTo>
                    <a:cubicBezTo>
                      <a:pt x="831466" y="451851"/>
                      <a:pt x="835819" y="443144"/>
                      <a:pt x="835819" y="434438"/>
                    </a:cubicBezTo>
                    <a:cubicBezTo>
                      <a:pt x="835819" y="431536"/>
                      <a:pt x="835093" y="428634"/>
                      <a:pt x="833642" y="425731"/>
                    </a:cubicBezTo>
                    <a:cubicBezTo>
                      <a:pt x="832192" y="422829"/>
                      <a:pt x="832917" y="418476"/>
                      <a:pt x="835819" y="412672"/>
                    </a:cubicBezTo>
                    <a:cubicBezTo>
                      <a:pt x="835819" y="415574"/>
                      <a:pt x="838721" y="414123"/>
                      <a:pt x="844525" y="408319"/>
                    </a:cubicBezTo>
                    <a:lnTo>
                      <a:pt x="848879" y="408319"/>
                    </a:lnTo>
                    <a:lnTo>
                      <a:pt x="853232" y="403965"/>
                    </a:lnTo>
                    <a:lnTo>
                      <a:pt x="861938" y="403965"/>
                    </a:lnTo>
                    <a:lnTo>
                      <a:pt x="861938" y="408319"/>
                    </a:lnTo>
                    <a:lnTo>
                      <a:pt x="866292" y="403965"/>
                    </a:lnTo>
                    <a:lnTo>
                      <a:pt x="866292" y="412672"/>
                    </a:lnTo>
                    <a:cubicBezTo>
                      <a:pt x="869194" y="412672"/>
                      <a:pt x="870645" y="409770"/>
                      <a:pt x="870645" y="403965"/>
                    </a:cubicBezTo>
                    <a:cubicBezTo>
                      <a:pt x="873547" y="406867"/>
                      <a:pt x="875723" y="408319"/>
                      <a:pt x="877175" y="408319"/>
                    </a:cubicBezTo>
                    <a:cubicBezTo>
                      <a:pt x="878626" y="408319"/>
                      <a:pt x="880802" y="411221"/>
                      <a:pt x="883704" y="417025"/>
                    </a:cubicBezTo>
                    <a:cubicBezTo>
                      <a:pt x="889509" y="425731"/>
                      <a:pt x="889509" y="432987"/>
                      <a:pt x="883704" y="438791"/>
                    </a:cubicBezTo>
                    <a:cubicBezTo>
                      <a:pt x="886607" y="435889"/>
                      <a:pt x="889509" y="434438"/>
                      <a:pt x="892411" y="434438"/>
                    </a:cubicBezTo>
                    <a:lnTo>
                      <a:pt x="888058" y="438791"/>
                    </a:lnTo>
                    <a:lnTo>
                      <a:pt x="884793" y="440968"/>
                    </a:lnTo>
                    <a:cubicBezTo>
                      <a:pt x="884067" y="442419"/>
                      <a:pt x="882253" y="444595"/>
                      <a:pt x="879351" y="447498"/>
                    </a:cubicBezTo>
                    <a:cubicBezTo>
                      <a:pt x="879351" y="450400"/>
                      <a:pt x="876449" y="454753"/>
                      <a:pt x="870645" y="460557"/>
                    </a:cubicBezTo>
                    <a:cubicBezTo>
                      <a:pt x="864841" y="475068"/>
                      <a:pt x="857585" y="486677"/>
                      <a:pt x="848879" y="495383"/>
                    </a:cubicBezTo>
                    <a:lnTo>
                      <a:pt x="827113" y="520346"/>
                    </a:lnTo>
                    <a:lnTo>
                      <a:pt x="817470" y="531405"/>
                    </a:lnTo>
                    <a:lnTo>
                      <a:pt x="815141" y="532181"/>
                    </a:lnTo>
                    <a:lnTo>
                      <a:pt x="814119" y="535248"/>
                    </a:lnTo>
                    <a:lnTo>
                      <a:pt x="805346" y="545309"/>
                    </a:lnTo>
                    <a:lnTo>
                      <a:pt x="800993" y="541160"/>
                    </a:lnTo>
                    <a:cubicBezTo>
                      <a:pt x="803896" y="546692"/>
                      <a:pt x="802444" y="552236"/>
                      <a:pt x="796640" y="557791"/>
                    </a:cubicBezTo>
                    <a:cubicBezTo>
                      <a:pt x="790836" y="563345"/>
                      <a:pt x="786482" y="567506"/>
                      <a:pt x="783580" y="570272"/>
                    </a:cubicBezTo>
                    <a:cubicBezTo>
                      <a:pt x="780678" y="570272"/>
                      <a:pt x="779227" y="573356"/>
                      <a:pt x="779227" y="579523"/>
                    </a:cubicBezTo>
                    <a:cubicBezTo>
                      <a:pt x="776325" y="579523"/>
                      <a:pt x="773423" y="581064"/>
                      <a:pt x="770521" y="584148"/>
                    </a:cubicBezTo>
                    <a:cubicBezTo>
                      <a:pt x="770521" y="587231"/>
                      <a:pt x="769070" y="588773"/>
                      <a:pt x="766167" y="588773"/>
                    </a:cubicBezTo>
                    <a:lnTo>
                      <a:pt x="761814" y="588773"/>
                    </a:lnTo>
                    <a:lnTo>
                      <a:pt x="761814" y="593399"/>
                    </a:lnTo>
                    <a:lnTo>
                      <a:pt x="757461" y="598024"/>
                    </a:lnTo>
                    <a:lnTo>
                      <a:pt x="753108" y="602649"/>
                    </a:lnTo>
                    <a:cubicBezTo>
                      <a:pt x="747304" y="605733"/>
                      <a:pt x="743676" y="608816"/>
                      <a:pt x="742225" y="611900"/>
                    </a:cubicBezTo>
                    <a:cubicBezTo>
                      <a:pt x="740774" y="614983"/>
                      <a:pt x="737146" y="618067"/>
                      <a:pt x="731342" y="621150"/>
                    </a:cubicBezTo>
                    <a:lnTo>
                      <a:pt x="726988" y="625776"/>
                    </a:lnTo>
                    <a:lnTo>
                      <a:pt x="726988" y="621150"/>
                    </a:lnTo>
                    <a:lnTo>
                      <a:pt x="722635" y="625776"/>
                    </a:lnTo>
                    <a:cubicBezTo>
                      <a:pt x="725538" y="625776"/>
                      <a:pt x="726988" y="627317"/>
                      <a:pt x="726988" y="630401"/>
                    </a:cubicBezTo>
                    <a:lnTo>
                      <a:pt x="722725" y="631307"/>
                    </a:lnTo>
                    <a:lnTo>
                      <a:pt x="726988" y="635570"/>
                    </a:lnTo>
                    <a:cubicBezTo>
                      <a:pt x="724086" y="635570"/>
                      <a:pt x="722635" y="637021"/>
                      <a:pt x="722635" y="639924"/>
                    </a:cubicBezTo>
                    <a:lnTo>
                      <a:pt x="722635" y="631326"/>
                    </a:lnTo>
                    <a:lnTo>
                      <a:pt x="716105" y="632714"/>
                    </a:lnTo>
                    <a:cubicBezTo>
                      <a:pt x="714654" y="634255"/>
                      <a:pt x="715380" y="636568"/>
                      <a:pt x="718282" y="639652"/>
                    </a:cubicBezTo>
                    <a:lnTo>
                      <a:pt x="713929" y="639652"/>
                    </a:lnTo>
                    <a:lnTo>
                      <a:pt x="709575" y="639652"/>
                    </a:lnTo>
                    <a:cubicBezTo>
                      <a:pt x="706673" y="642735"/>
                      <a:pt x="706673" y="643506"/>
                      <a:pt x="709575" y="641964"/>
                    </a:cubicBezTo>
                    <a:cubicBezTo>
                      <a:pt x="712478" y="640422"/>
                      <a:pt x="713929" y="641193"/>
                      <a:pt x="713929" y="644277"/>
                    </a:cubicBezTo>
                    <a:lnTo>
                      <a:pt x="709575" y="648630"/>
                    </a:lnTo>
                    <a:lnTo>
                      <a:pt x="705222" y="648630"/>
                    </a:lnTo>
                    <a:lnTo>
                      <a:pt x="702452" y="649026"/>
                    </a:lnTo>
                    <a:lnTo>
                      <a:pt x="701413" y="649718"/>
                    </a:lnTo>
                    <a:lnTo>
                      <a:pt x="701506" y="649161"/>
                    </a:lnTo>
                    <a:lnTo>
                      <a:pt x="697604" y="649718"/>
                    </a:lnTo>
                    <a:cubicBezTo>
                      <a:pt x="695428" y="650444"/>
                      <a:pt x="693614" y="651532"/>
                      <a:pt x="692163" y="652983"/>
                    </a:cubicBezTo>
                    <a:cubicBezTo>
                      <a:pt x="689260" y="650081"/>
                      <a:pt x="687809" y="650081"/>
                      <a:pt x="687809" y="652983"/>
                    </a:cubicBezTo>
                    <a:cubicBezTo>
                      <a:pt x="687809" y="655885"/>
                      <a:pt x="689260" y="657336"/>
                      <a:pt x="692163" y="657336"/>
                    </a:cubicBezTo>
                    <a:lnTo>
                      <a:pt x="692163" y="652983"/>
                    </a:lnTo>
                    <a:lnTo>
                      <a:pt x="696516" y="657336"/>
                    </a:lnTo>
                    <a:lnTo>
                      <a:pt x="692163" y="666043"/>
                    </a:lnTo>
                    <a:lnTo>
                      <a:pt x="700869" y="661690"/>
                    </a:lnTo>
                    <a:lnTo>
                      <a:pt x="696516" y="666043"/>
                    </a:lnTo>
                    <a:cubicBezTo>
                      <a:pt x="693614" y="666043"/>
                      <a:pt x="692163" y="667494"/>
                      <a:pt x="692163" y="670396"/>
                    </a:cubicBezTo>
                    <a:lnTo>
                      <a:pt x="679103" y="683456"/>
                    </a:lnTo>
                    <a:lnTo>
                      <a:pt x="705222" y="696243"/>
                    </a:lnTo>
                    <a:lnTo>
                      <a:pt x="731342" y="704746"/>
                    </a:lnTo>
                    <a:cubicBezTo>
                      <a:pt x="734244" y="707557"/>
                      <a:pt x="738597" y="708963"/>
                      <a:pt x="744401" y="708963"/>
                    </a:cubicBezTo>
                    <a:lnTo>
                      <a:pt x="748755" y="708963"/>
                    </a:lnTo>
                    <a:lnTo>
                      <a:pt x="744401" y="713248"/>
                    </a:lnTo>
                    <a:cubicBezTo>
                      <a:pt x="747304" y="716060"/>
                      <a:pt x="751657" y="717465"/>
                      <a:pt x="757461" y="717465"/>
                    </a:cubicBezTo>
                    <a:lnTo>
                      <a:pt x="770521" y="725968"/>
                    </a:lnTo>
                    <a:cubicBezTo>
                      <a:pt x="770521" y="723156"/>
                      <a:pt x="769795" y="721751"/>
                      <a:pt x="768344" y="721751"/>
                    </a:cubicBezTo>
                    <a:cubicBezTo>
                      <a:pt x="766893" y="721751"/>
                      <a:pt x="766167" y="720322"/>
                      <a:pt x="766167" y="717465"/>
                    </a:cubicBezTo>
                    <a:cubicBezTo>
                      <a:pt x="771972" y="717465"/>
                      <a:pt x="774874" y="719597"/>
                      <a:pt x="774874" y="723859"/>
                    </a:cubicBezTo>
                    <a:cubicBezTo>
                      <a:pt x="774874" y="728122"/>
                      <a:pt x="777776" y="730253"/>
                      <a:pt x="783580" y="730253"/>
                    </a:cubicBezTo>
                    <a:lnTo>
                      <a:pt x="783580" y="725968"/>
                    </a:lnTo>
                    <a:cubicBezTo>
                      <a:pt x="786483" y="725968"/>
                      <a:pt x="787934" y="726682"/>
                      <a:pt x="787934" y="728110"/>
                    </a:cubicBezTo>
                    <a:cubicBezTo>
                      <a:pt x="787934" y="729539"/>
                      <a:pt x="789385" y="730253"/>
                      <a:pt x="792287" y="730253"/>
                    </a:cubicBezTo>
                    <a:lnTo>
                      <a:pt x="805346" y="738755"/>
                    </a:lnTo>
                    <a:lnTo>
                      <a:pt x="818406" y="747258"/>
                    </a:lnTo>
                    <a:lnTo>
                      <a:pt x="822759" y="751475"/>
                    </a:lnTo>
                    <a:lnTo>
                      <a:pt x="827113" y="751475"/>
                    </a:lnTo>
                    <a:lnTo>
                      <a:pt x="840172" y="759977"/>
                    </a:lnTo>
                    <a:lnTo>
                      <a:pt x="848879" y="768480"/>
                    </a:lnTo>
                    <a:lnTo>
                      <a:pt x="857585" y="772765"/>
                    </a:lnTo>
                    <a:cubicBezTo>
                      <a:pt x="860488" y="772765"/>
                      <a:pt x="863389" y="774171"/>
                      <a:pt x="866292" y="776982"/>
                    </a:cubicBezTo>
                    <a:cubicBezTo>
                      <a:pt x="872096" y="782650"/>
                      <a:pt x="876449" y="785484"/>
                      <a:pt x="879351" y="785484"/>
                    </a:cubicBezTo>
                    <a:cubicBezTo>
                      <a:pt x="890960" y="791153"/>
                      <a:pt x="901117" y="796821"/>
                      <a:pt x="909824" y="802489"/>
                    </a:cubicBezTo>
                    <a:cubicBezTo>
                      <a:pt x="918530" y="808158"/>
                      <a:pt x="927237" y="815254"/>
                      <a:pt x="935943" y="823779"/>
                    </a:cubicBezTo>
                    <a:cubicBezTo>
                      <a:pt x="941748" y="826591"/>
                      <a:pt x="946826" y="830128"/>
                      <a:pt x="951179" y="834390"/>
                    </a:cubicBezTo>
                    <a:cubicBezTo>
                      <a:pt x="955533" y="838653"/>
                      <a:pt x="960611" y="843618"/>
                      <a:pt x="966416" y="849286"/>
                    </a:cubicBezTo>
                    <a:cubicBezTo>
                      <a:pt x="969318" y="854955"/>
                      <a:pt x="970769" y="860657"/>
                      <a:pt x="970769" y="866393"/>
                    </a:cubicBezTo>
                    <a:cubicBezTo>
                      <a:pt x="970769" y="872130"/>
                      <a:pt x="967867" y="872096"/>
                      <a:pt x="962062" y="866291"/>
                    </a:cubicBezTo>
                    <a:cubicBezTo>
                      <a:pt x="962062" y="874998"/>
                      <a:pt x="963514" y="880802"/>
                      <a:pt x="966416" y="883704"/>
                    </a:cubicBezTo>
                    <a:cubicBezTo>
                      <a:pt x="969318" y="889508"/>
                      <a:pt x="969318" y="893862"/>
                      <a:pt x="966416" y="896764"/>
                    </a:cubicBezTo>
                    <a:cubicBezTo>
                      <a:pt x="966416" y="890959"/>
                      <a:pt x="964965" y="888057"/>
                      <a:pt x="962062" y="888057"/>
                    </a:cubicBezTo>
                    <a:lnTo>
                      <a:pt x="962062" y="892411"/>
                    </a:lnTo>
                    <a:lnTo>
                      <a:pt x="957709" y="888057"/>
                    </a:lnTo>
                    <a:lnTo>
                      <a:pt x="953356" y="892411"/>
                    </a:lnTo>
                    <a:cubicBezTo>
                      <a:pt x="953356" y="883704"/>
                      <a:pt x="950454" y="879351"/>
                      <a:pt x="944650" y="879351"/>
                    </a:cubicBezTo>
                    <a:cubicBezTo>
                      <a:pt x="938845" y="879351"/>
                      <a:pt x="935943" y="880802"/>
                      <a:pt x="935943" y="883704"/>
                    </a:cubicBezTo>
                    <a:cubicBezTo>
                      <a:pt x="938845" y="886606"/>
                      <a:pt x="938845" y="888057"/>
                      <a:pt x="935943" y="888057"/>
                    </a:cubicBezTo>
                    <a:cubicBezTo>
                      <a:pt x="930139" y="888057"/>
                      <a:pt x="925786" y="889508"/>
                      <a:pt x="922883" y="892411"/>
                    </a:cubicBezTo>
                    <a:cubicBezTo>
                      <a:pt x="922883" y="898215"/>
                      <a:pt x="921432" y="901117"/>
                      <a:pt x="918530" y="901117"/>
                    </a:cubicBezTo>
                    <a:cubicBezTo>
                      <a:pt x="915628" y="898215"/>
                      <a:pt x="912726" y="896764"/>
                      <a:pt x="909824" y="896764"/>
                    </a:cubicBezTo>
                    <a:cubicBezTo>
                      <a:pt x="904019" y="896764"/>
                      <a:pt x="901117" y="901117"/>
                      <a:pt x="901117" y="909823"/>
                    </a:cubicBezTo>
                    <a:cubicBezTo>
                      <a:pt x="898215" y="909823"/>
                      <a:pt x="896764" y="911275"/>
                      <a:pt x="896764" y="914177"/>
                    </a:cubicBezTo>
                    <a:cubicBezTo>
                      <a:pt x="893862" y="914177"/>
                      <a:pt x="892411" y="915628"/>
                      <a:pt x="892411" y="918530"/>
                    </a:cubicBezTo>
                    <a:cubicBezTo>
                      <a:pt x="886607" y="915628"/>
                      <a:pt x="883704" y="912000"/>
                      <a:pt x="883704" y="907647"/>
                    </a:cubicBezTo>
                    <a:cubicBezTo>
                      <a:pt x="883704" y="903294"/>
                      <a:pt x="880802" y="898215"/>
                      <a:pt x="874998" y="892411"/>
                    </a:cubicBezTo>
                    <a:lnTo>
                      <a:pt x="870645" y="892411"/>
                    </a:lnTo>
                    <a:lnTo>
                      <a:pt x="861938" y="883704"/>
                    </a:lnTo>
                    <a:lnTo>
                      <a:pt x="848879" y="866291"/>
                    </a:lnTo>
                    <a:cubicBezTo>
                      <a:pt x="843075" y="860487"/>
                      <a:pt x="836544" y="855408"/>
                      <a:pt x="829289" y="851055"/>
                    </a:cubicBezTo>
                    <a:cubicBezTo>
                      <a:pt x="822034" y="846702"/>
                      <a:pt x="815504" y="841623"/>
                      <a:pt x="809700" y="835819"/>
                    </a:cubicBezTo>
                    <a:cubicBezTo>
                      <a:pt x="806797" y="835819"/>
                      <a:pt x="802444" y="832917"/>
                      <a:pt x="796640" y="827112"/>
                    </a:cubicBezTo>
                    <a:lnTo>
                      <a:pt x="792287" y="827112"/>
                    </a:lnTo>
                    <a:cubicBezTo>
                      <a:pt x="789385" y="824210"/>
                      <a:pt x="789385" y="821308"/>
                      <a:pt x="792287" y="818406"/>
                    </a:cubicBezTo>
                    <a:lnTo>
                      <a:pt x="787934" y="822759"/>
                    </a:lnTo>
                    <a:cubicBezTo>
                      <a:pt x="787934" y="825661"/>
                      <a:pt x="783580" y="822759"/>
                      <a:pt x="774874" y="814053"/>
                    </a:cubicBezTo>
                    <a:lnTo>
                      <a:pt x="757461" y="800993"/>
                    </a:lnTo>
                    <a:lnTo>
                      <a:pt x="731342" y="779227"/>
                    </a:lnTo>
                    <a:cubicBezTo>
                      <a:pt x="716831" y="764716"/>
                      <a:pt x="706673" y="756010"/>
                      <a:pt x="700869" y="753107"/>
                    </a:cubicBezTo>
                    <a:lnTo>
                      <a:pt x="687809" y="740048"/>
                    </a:lnTo>
                    <a:cubicBezTo>
                      <a:pt x="684907" y="740048"/>
                      <a:pt x="682731" y="739322"/>
                      <a:pt x="681280" y="737871"/>
                    </a:cubicBezTo>
                    <a:cubicBezTo>
                      <a:pt x="679829" y="736420"/>
                      <a:pt x="677652" y="735695"/>
                      <a:pt x="674750" y="735695"/>
                    </a:cubicBezTo>
                    <a:cubicBezTo>
                      <a:pt x="671848" y="732792"/>
                      <a:pt x="668945" y="731341"/>
                      <a:pt x="666043" y="731341"/>
                    </a:cubicBezTo>
                    <a:cubicBezTo>
                      <a:pt x="668946" y="725537"/>
                      <a:pt x="668945" y="723360"/>
                      <a:pt x="666043" y="724811"/>
                    </a:cubicBezTo>
                    <a:cubicBezTo>
                      <a:pt x="663141" y="726262"/>
                      <a:pt x="658788" y="725537"/>
                      <a:pt x="652984" y="722635"/>
                    </a:cubicBezTo>
                    <a:lnTo>
                      <a:pt x="652984" y="726988"/>
                    </a:lnTo>
                    <a:cubicBezTo>
                      <a:pt x="652984" y="729890"/>
                      <a:pt x="653709" y="733518"/>
                      <a:pt x="655160" y="737871"/>
                    </a:cubicBezTo>
                    <a:cubicBezTo>
                      <a:pt x="656611" y="742224"/>
                      <a:pt x="654435" y="741499"/>
                      <a:pt x="648630" y="735695"/>
                    </a:cubicBezTo>
                    <a:cubicBezTo>
                      <a:pt x="651533" y="735695"/>
                      <a:pt x="652984" y="734243"/>
                      <a:pt x="652984" y="731341"/>
                    </a:cubicBezTo>
                    <a:cubicBezTo>
                      <a:pt x="652984" y="728439"/>
                      <a:pt x="651533" y="726988"/>
                      <a:pt x="648630" y="726988"/>
                    </a:cubicBezTo>
                    <a:lnTo>
                      <a:pt x="644277" y="731341"/>
                    </a:lnTo>
                    <a:lnTo>
                      <a:pt x="644277" y="735695"/>
                    </a:lnTo>
                    <a:lnTo>
                      <a:pt x="644277" y="740048"/>
                    </a:lnTo>
                    <a:lnTo>
                      <a:pt x="639924" y="744401"/>
                    </a:lnTo>
                    <a:lnTo>
                      <a:pt x="639924" y="748754"/>
                    </a:lnTo>
                    <a:cubicBezTo>
                      <a:pt x="642826" y="745852"/>
                      <a:pt x="644277" y="742950"/>
                      <a:pt x="644277" y="740048"/>
                    </a:cubicBezTo>
                    <a:cubicBezTo>
                      <a:pt x="647180" y="740048"/>
                      <a:pt x="648630" y="741499"/>
                      <a:pt x="648630" y="744401"/>
                    </a:cubicBezTo>
                    <a:cubicBezTo>
                      <a:pt x="648630" y="747303"/>
                      <a:pt x="647179" y="748754"/>
                      <a:pt x="644277" y="748754"/>
                    </a:cubicBezTo>
                    <a:lnTo>
                      <a:pt x="644277" y="757461"/>
                    </a:lnTo>
                    <a:lnTo>
                      <a:pt x="642101" y="761814"/>
                    </a:lnTo>
                    <a:cubicBezTo>
                      <a:pt x="642101" y="764716"/>
                      <a:pt x="641738" y="766893"/>
                      <a:pt x="641012" y="768344"/>
                    </a:cubicBezTo>
                    <a:cubicBezTo>
                      <a:pt x="640287" y="769795"/>
                      <a:pt x="639924" y="771971"/>
                      <a:pt x="639924" y="774874"/>
                    </a:cubicBezTo>
                    <a:lnTo>
                      <a:pt x="634686" y="774874"/>
                    </a:lnTo>
                    <a:lnTo>
                      <a:pt x="634686" y="779227"/>
                    </a:lnTo>
                    <a:lnTo>
                      <a:pt x="629449" y="779227"/>
                    </a:lnTo>
                    <a:lnTo>
                      <a:pt x="624280" y="779227"/>
                    </a:lnTo>
                    <a:cubicBezTo>
                      <a:pt x="624280" y="782129"/>
                      <a:pt x="626003" y="785031"/>
                      <a:pt x="629449" y="787933"/>
                    </a:cubicBezTo>
                    <a:lnTo>
                      <a:pt x="626818" y="788483"/>
                    </a:lnTo>
                    <a:lnTo>
                      <a:pt x="626320" y="794463"/>
                    </a:lnTo>
                    <a:cubicBezTo>
                      <a:pt x="625957" y="795914"/>
                      <a:pt x="625413" y="796640"/>
                      <a:pt x="624688" y="796640"/>
                    </a:cubicBezTo>
                    <a:cubicBezTo>
                      <a:pt x="623237" y="796640"/>
                      <a:pt x="622511" y="799542"/>
                      <a:pt x="622511" y="805346"/>
                    </a:cubicBezTo>
                    <a:cubicBezTo>
                      <a:pt x="625413" y="805346"/>
                      <a:pt x="626864" y="804621"/>
                      <a:pt x="626864" y="803169"/>
                    </a:cubicBezTo>
                    <a:cubicBezTo>
                      <a:pt x="626864" y="801718"/>
                      <a:pt x="628315" y="800993"/>
                      <a:pt x="631217" y="800993"/>
                    </a:cubicBezTo>
                    <a:cubicBezTo>
                      <a:pt x="631217" y="806797"/>
                      <a:pt x="629766" y="810425"/>
                      <a:pt x="626864" y="811876"/>
                    </a:cubicBezTo>
                    <a:cubicBezTo>
                      <a:pt x="623962" y="813327"/>
                      <a:pt x="622511" y="816955"/>
                      <a:pt x="622511" y="822759"/>
                    </a:cubicBezTo>
                    <a:lnTo>
                      <a:pt x="626864" y="822759"/>
                    </a:lnTo>
                    <a:lnTo>
                      <a:pt x="626864" y="827112"/>
                    </a:lnTo>
                    <a:cubicBezTo>
                      <a:pt x="623962" y="830014"/>
                      <a:pt x="622511" y="832917"/>
                      <a:pt x="622511" y="835819"/>
                    </a:cubicBezTo>
                    <a:cubicBezTo>
                      <a:pt x="617024" y="841623"/>
                      <a:pt x="615652" y="840897"/>
                      <a:pt x="618396" y="833642"/>
                    </a:cubicBezTo>
                    <a:cubicBezTo>
                      <a:pt x="621139" y="826387"/>
                      <a:pt x="621060" y="822759"/>
                      <a:pt x="618158" y="822759"/>
                    </a:cubicBezTo>
                    <a:lnTo>
                      <a:pt x="617478" y="826578"/>
                    </a:lnTo>
                    <a:lnTo>
                      <a:pt x="614349" y="824119"/>
                    </a:lnTo>
                    <a:cubicBezTo>
                      <a:pt x="611084" y="822487"/>
                      <a:pt x="609451" y="824936"/>
                      <a:pt x="609451" y="831465"/>
                    </a:cubicBezTo>
                    <a:lnTo>
                      <a:pt x="609451" y="840172"/>
                    </a:lnTo>
                    <a:cubicBezTo>
                      <a:pt x="606549" y="840172"/>
                      <a:pt x="605098" y="837270"/>
                      <a:pt x="605098" y="831465"/>
                    </a:cubicBezTo>
                    <a:lnTo>
                      <a:pt x="605098" y="844525"/>
                    </a:lnTo>
                    <a:cubicBezTo>
                      <a:pt x="605098" y="847427"/>
                      <a:pt x="606549" y="847427"/>
                      <a:pt x="609451" y="844525"/>
                    </a:cubicBezTo>
                    <a:cubicBezTo>
                      <a:pt x="612354" y="841623"/>
                      <a:pt x="613805" y="838721"/>
                      <a:pt x="613805" y="835819"/>
                    </a:cubicBezTo>
                    <a:lnTo>
                      <a:pt x="609451" y="831465"/>
                    </a:lnTo>
                    <a:lnTo>
                      <a:pt x="611969" y="830207"/>
                    </a:lnTo>
                    <a:lnTo>
                      <a:pt x="614281" y="835819"/>
                    </a:lnTo>
                    <a:lnTo>
                      <a:pt x="614281" y="831465"/>
                    </a:lnTo>
                    <a:cubicBezTo>
                      <a:pt x="614281" y="840172"/>
                      <a:pt x="615573" y="844525"/>
                      <a:pt x="618158" y="844525"/>
                    </a:cubicBezTo>
                    <a:lnTo>
                      <a:pt x="606391" y="870644"/>
                    </a:lnTo>
                    <a:cubicBezTo>
                      <a:pt x="603806" y="876449"/>
                      <a:pt x="601198" y="880076"/>
                      <a:pt x="598568" y="881527"/>
                    </a:cubicBezTo>
                    <a:cubicBezTo>
                      <a:pt x="595938" y="882979"/>
                      <a:pt x="594623" y="886606"/>
                      <a:pt x="594623" y="892411"/>
                    </a:cubicBezTo>
                    <a:cubicBezTo>
                      <a:pt x="592038" y="898215"/>
                      <a:pt x="591392" y="901843"/>
                      <a:pt x="592685" y="903294"/>
                    </a:cubicBezTo>
                    <a:cubicBezTo>
                      <a:pt x="593977" y="904745"/>
                      <a:pt x="593331" y="906921"/>
                      <a:pt x="590746" y="909823"/>
                    </a:cubicBezTo>
                    <a:lnTo>
                      <a:pt x="590746" y="914177"/>
                    </a:lnTo>
                    <a:lnTo>
                      <a:pt x="586801" y="914177"/>
                    </a:lnTo>
                    <a:lnTo>
                      <a:pt x="586801" y="918530"/>
                    </a:lnTo>
                    <a:cubicBezTo>
                      <a:pt x="584216" y="918530"/>
                      <a:pt x="582924" y="919981"/>
                      <a:pt x="582924" y="922883"/>
                    </a:cubicBezTo>
                    <a:cubicBezTo>
                      <a:pt x="588139" y="922883"/>
                      <a:pt x="590746" y="925785"/>
                      <a:pt x="590746" y="931590"/>
                    </a:cubicBezTo>
                    <a:cubicBezTo>
                      <a:pt x="588116" y="934492"/>
                      <a:pt x="585509" y="935943"/>
                      <a:pt x="582924" y="935943"/>
                    </a:cubicBezTo>
                    <a:cubicBezTo>
                      <a:pt x="580294" y="935943"/>
                      <a:pt x="579636" y="935217"/>
                      <a:pt x="580951" y="933766"/>
                    </a:cubicBezTo>
                    <a:cubicBezTo>
                      <a:pt x="582266" y="932315"/>
                      <a:pt x="581609" y="931590"/>
                      <a:pt x="578979" y="931590"/>
                    </a:cubicBezTo>
                    <a:lnTo>
                      <a:pt x="578979" y="944649"/>
                    </a:lnTo>
                    <a:lnTo>
                      <a:pt x="574626" y="949002"/>
                    </a:lnTo>
                    <a:lnTo>
                      <a:pt x="574626" y="953356"/>
                    </a:lnTo>
                    <a:cubicBezTo>
                      <a:pt x="571723" y="953356"/>
                      <a:pt x="568821" y="954807"/>
                      <a:pt x="565919" y="957709"/>
                    </a:cubicBezTo>
                    <a:cubicBezTo>
                      <a:pt x="563017" y="960611"/>
                      <a:pt x="562291" y="963513"/>
                      <a:pt x="563743" y="966415"/>
                    </a:cubicBezTo>
                    <a:cubicBezTo>
                      <a:pt x="565194" y="969317"/>
                      <a:pt x="564468" y="972220"/>
                      <a:pt x="561566" y="975122"/>
                    </a:cubicBezTo>
                    <a:cubicBezTo>
                      <a:pt x="555762" y="980926"/>
                      <a:pt x="549957" y="983828"/>
                      <a:pt x="544153" y="983828"/>
                    </a:cubicBezTo>
                    <a:cubicBezTo>
                      <a:pt x="541115" y="983828"/>
                      <a:pt x="538077" y="984554"/>
                      <a:pt x="535038" y="986005"/>
                    </a:cubicBezTo>
                    <a:cubicBezTo>
                      <a:pt x="532000" y="987456"/>
                      <a:pt x="528962" y="988181"/>
                      <a:pt x="525924" y="988181"/>
                    </a:cubicBezTo>
                    <a:lnTo>
                      <a:pt x="516809" y="996888"/>
                    </a:lnTo>
                    <a:cubicBezTo>
                      <a:pt x="510733" y="991084"/>
                      <a:pt x="506176" y="988181"/>
                      <a:pt x="503137" y="988181"/>
                    </a:cubicBezTo>
                    <a:lnTo>
                      <a:pt x="489398" y="988181"/>
                    </a:lnTo>
                    <a:cubicBezTo>
                      <a:pt x="483321" y="985279"/>
                      <a:pt x="479523" y="982377"/>
                      <a:pt x="478004" y="979475"/>
                    </a:cubicBezTo>
                    <a:cubicBezTo>
                      <a:pt x="476486" y="976573"/>
                      <a:pt x="472688" y="973671"/>
                      <a:pt x="466611" y="970769"/>
                    </a:cubicBezTo>
                    <a:cubicBezTo>
                      <a:pt x="466611" y="962062"/>
                      <a:pt x="463573" y="957709"/>
                      <a:pt x="457497" y="957709"/>
                    </a:cubicBezTo>
                    <a:lnTo>
                      <a:pt x="448382" y="949002"/>
                    </a:lnTo>
                    <a:cubicBezTo>
                      <a:pt x="445480" y="946100"/>
                      <a:pt x="444029" y="940296"/>
                      <a:pt x="444029" y="931590"/>
                    </a:cubicBezTo>
                    <a:cubicBezTo>
                      <a:pt x="444029" y="919981"/>
                      <a:pt x="442940" y="912726"/>
                      <a:pt x="440764" y="909823"/>
                    </a:cubicBezTo>
                    <a:cubicBezTo>
                      <a:pt x="438587" y="906921"/>
                      <a:pt x="435322" y="905470"/>
                      <a:pt x="430969" y="905470"/>
                    </a:cubicBezTo>
                    <a:cubicBezTo>
                      <a:pt x="425165" y="905470"/>
                      <a:pt x="419361" y="902568"/>
                      <a:pt x="413556" y="896764"/>
                    </a:cubicBezTo>
                    <a:lnTo>
                      <a:pt x="413556" y="892411"/>
                    </a:lnTo>
                    <a:cubicBezTo>
                      <a:pt x="410654" y="889508"/>
                      <a:pt x="409203" y="886606"/>
                      <a:pt x="409203" y="883704"/>
                    </a:cubicBezTo>
                    <a:lnTo>
                      <a:pt x="409203" y="896764"/>
                    </a:lnTo>
                    <a:cubicBezTo>
                      <a:pt x="406301" y="896764"/>
                      <a:pt x="404850" y="892411"/>
                      <a:pt x="404850" y="883704"/>
                    </a:cubicBezTo>
                    <a:cubicBezTo>
                      <a:pt x="401948" y="877900"/>
                      <a:pt x="401222" y="874272"/>
                      <a:pt x="402673" y="872821"/>
                    </a:cubicBezTo>
                    <a:cubicBezTo>
                      <a:pt x="404124" y="871370"/>
                      <a:pt x="404850" y="867742"/>
                      <a:pt x="404850" y="861938"/>
                    </a:cubicBezTo>
                    <a:cubicBezTo>
                      <a:pt x="399046" y="859036"/>
                      <a:pt x="399045" y="854683"/>
                      <a:pt x="404850" y="848878"/>
                    </a:cubicBezTo>
                    <a:cubicBezTo>
                      <a:pt x="407752" y="843074"/>
                      <a:pt x="408477" y="839446"/>
                      <a:pt x="407026" y="837995"/>
                    </a:cubicBezTo>
                    <a:cubicBezTo>
                      <a:pt x="405576" y="836544"/>
                      <a:pt x="404850" y="832917"/>
                      <a:pt x="404850" y="827112"/>
                    </a:cubicBezTo>
                    <a:cubicBezTo>
                      <a:pt x="404850" y="818406"/>
                      <a:pt x="406301" y="812601"/>
                      <a:pt x="409203" y="809699"/>
                    </a:cubicBezTo>
                    <a:lnTo>
                      <a:pt x="417909" y="800993"/>
                    </a:lnTo>
                    <a:cubicBezTo>
                      <a:pt x="417909" y="795188"/>
                      <a:pt x="417184" y="790835"/>
                      <a:pt x="415733" y="787933"/>
                    </a:cubicBezTo>
                    <a:cubicBezTo>
                      <a:pt x="414282" y="785031"/>
                      <a:pt x="413556" y="782129"/>
                      <a:pt x="413556" y="779227"/>
                    </a:cubicBezTo>
                    <a:lnTo>
                      <a:pt x="413556" y="757461"/>
                    </a:lnTo>
                    <a:lnTo>
                      <a:pt x="413556" y="731341"/>
                    </a:lnTo>
                    <a:cubicBezTo>
                      <a:pt x="413556" y="711026"/>
                      <a:pt x="415007" y="697967"/>
                      <a:pt x="417909" y="692162"/>
                    </a:cubicBezTo>
                    <a:cubicBezTo>
                      <a:pt x="417909" y="683456"/>
                      <a:pt x="418635" y="675475"/>
                      <a:pt x="420086" y="668220"/>
                    </a:cubicBezTo>
                    <a:cubicBezTo>
                      <a:pt x="421537" y="660964"/>
                      <a:pt x="422263" y="652983"/>
                      <a:pt x="422263" y="644277"/>
                    </a:cubicBezTo>
                    <a:cubicBezTo>
                      <a:pt x="425165" y="644277"/>
                      <a:pt x="426616" y="641375"/>
                      <a:pt x="426616" y="635570"/>
                    </a:cubicBezTo>
                    <a:cubicBezTo>
                      <a:pt x="426616" y="629766"/>
                      <a:pt x="426616" y="625413"/>
                      <a:pt x="426616" y="622511"/>
                    </a:cubicBezTo>
                    <a:cubicBezTo>
                      <a:pt x="423714" y="625413"/>
                      <a:pt x="422263" y="625413"/>
                      <a:pt x="422263" y="622511"/>
                    </a:cubicBezTo>
                    <a:lnTo>
                      <a:pt x="419153" y="616292"/>
                    </a:lnTo>
                    <a:lnTo>
                      <a:pt x="422263" y="600745"/>
                    </a:lnTo>
                    <a:cubicBezTo>
                      <a:pt x="428067" y="600745"/>
                      <a:pt x="430969" y="596391"/>
                      <a:pt x="430969" y="587685"/>
                    </a:cubicBezTo>
                    <a:cubicBezTo>
                      <a:pt x="430969" y="584601"/>
                      <a:pt x="432420" y="574637"/>
                      <a:pt x="435322" y="557791"/>
                    </a:cubicBezTo>
                    <a:cubicBezTo>
                      <a:pt x="438225" y="540944"/>
                      <a:pt x="438224" y="531002"/>
                      <a:pt x="435322" y="527964"/>
                    </a:cubicBezTo>
                    <a:lnTo>
                      <a:pt x="435322" y="504974"/>
                    </a:lnTo>
                    <a:cubicBezTo>
                      <a:pt x="437273" y="502434"/>
                      <a:pt x="438247" y="498625"/>
                      <a:pt x="438247" y="493546"/>
                    </a:cubicBezTo>
                    <a:lnTo>
                      <a:pt x="438247" y="478310"/>
                    </a:lnTo>
                    <a:cubicBezTo>
                      <a:pt x="438247" y="475771"/>
                      <a:pt x="434370" y="474501"/>
                      <a:pt x="426616" y="474501"/>
                    </a:cubicBezTo>
                    <a:lnTo>
                      <a:pt x="417909" y="465795"/>
                    </a:lnTo>
                    <a:lnTo>
                      <a:pt x="404850" y="465795"/>
                    </a:lnTo>
                    <a:lnTo>
                      <a:pt x="396143" y="457088"/>
                    </a:lnTo>
                    <a:cubicBezTo>
                      <a:pt x="393241" y="457088"/>
                      <a:pt x="391790" y="455637"/>
                      <a:pt x="391790" y="452735"/>
                    </a:cubicBezTo>
                    <a:lnTo>
                      <a:pt x="396143" y="452735"/>
                    </a:lnTo>
                    <a:lnTo>
                      <a:pt x="396143" y="448382"/>
                    </a:lnTo>
                    <a:lnTo>
                      <a:pt x="409203" y="435322"/>
                    </a:lnTo>
                    <a:lnTo>
                      <a:pt x="422263" y="422262"/>
                    </a:lnTo>
                    <a:cubicBezTo>
                      <a:pt x="422263" y="428067"/>
                      <a:pt x="422988" y="430969"/>
                      <a:pt x="424439" y="430969"/>
                    </a:cubicBezTo>
                    <a:cubicBezTo>
                      <a:pt x="425890" y="430969"/>
                      <a:pt x="428067" y="433871"/>
                      <a:pt x="430969" y="439675"/>
                    </a:cubicBezTo>
                    <a:cubicBezTo>
                      <a:pt x="433872" y="442578"/>
                      <a:pt x="436297" y="444029"/>
                      <a:pt x="438247" y="444029"/>
                    </a:cubicBezTo>
                    <a:lnTo>
                      <a:pt x="444029" y="435322"/>
                    </a:lnTo>
                    <a:lnTo>
                      <a:pt x="444029" y="413556"/>
                    </a:lnTo>
                    <a:cubicBezTo>
                      <a:pt x="446931" y="407752"/>
                      <a:pt x="448382" y="397594"/>
                      <a:pt x="448382" y="383083"/>
                    </a:cubicBezTo>
                    <a:cubicBezTo>
                      <a:pt x="451330" y="371475"/>
                      <a:pt x="454288" y="361317"/>
                      <a:pt x="457259" y="352611"/>
                    </a:cubicBezTo>
                    <a:cubicBezTo>
                      <a:pt x="460229" y="343904"/>
                      <a:pt x="463210" y="335198"/>
                      <a:pt x="466203" y="326492"/>
                    </a:cubicBezTo>
                    <a:lnTo>
                      <a:pt x="475114" y="296019"/>
                    </a:lnTo>
                    <a:cubicBezTo>
                      <a:pt x="481054" y="290215"/>
                      <a:pt x="486994" y="287312"/>
                      <a:pt x="492935" y="287312"/>
                    </a:cubicBezTo>
                    <a:cubicBezTo>
                      <a:pt x="498830" y="293117"/>
                      <a:pt x="501777" y="297470"/>
                      <a:pt x="501777" y="300372"/>
                    </a:cubicBezTo>
                    <a:lnTo>
                      <a:pt x="502318" y="302671"/>
                    </a:lnTo>
                    <a:lnTo>
                      <a:pt x="500349" y="302141"/>
                    </a:lnTo>
                    <a:cubicBezTo>
                      <a:pt x="499079" y="302413"/>
                      <a:pt x="497719" y="303274"/>
                      <a:pt x="496267" y="304725"/>
                    </a:cubicBezTo>
                    <a:cubicBezTo>
                      <a:pt x="493365" y="307628"/>
                      <a:pt x="491914" y="317785"/>
                      <a:pt x="491914" y="335198"/>
                    </a:cubicBezTo>
                    <a:lnTo>
                      <a:pt x="483208" y="361317"/>
                    </a:lnTo>
                    <a:cubicBezTo>
                      <a:pt x="483208" y="378730"/>
                      <a:pt x="481757" y="388888"/>
                      <a:pt x="478855" y="391790"/>
                    </a:cubicBezTo>
                    <a:cubicBezTo>
                      <a:pt x="478855" y="397594"/>
                      <a:pt x="478129" y="403399"/>
                      <a:pt x="476678" y="409203"/>
                    </a:cubicBezTo>
                    <a:cubicBezTo>
                      <a:pt x="475227" y="415007"/>
                      <a:pt x="474501" y="420811"/>
                      <a:pt x="474501" y="426616"/>
                    </a:cubicBezTo>
                    <a:lnTo>
                      <a:pt x="548506" y="391790"/>
                    </a:lnTo>
                    <a:lnTo>
                      <a:pt x="540414" y="377917"/>
                    </a:lnTo>
                    <a:lnTo>
                      <a:pt x="544119" y="383083"/>
                    </a:lnTo>
                    <a:cubicBezTo>
                      <a:pt x="547089" y="385986"/>
                      <a:pt x="550796" y="387437"/>
                      <a:pt x="555240" y="387437"/>
                    </a:cubicBezTo>
                    <a:cubicBezTo>
                      <a:pt x="561180" y="387437"/>
                      <a:pt x="566373" y="385986"/>
                      <a:pt x="570817" y="383083"/>
                    </a:cubicBezTo>
                    <a:cubicBezTo>
                      <a:pt x="575260" y="380181"/>
                      <a:pt x="580453" y="377279"/>
                      <a:pt x="586393" y="374377"/>
                    </a:cubicBezTo>
                    <a:lnTo>
                      <a:pt x="613124" y="361317"/>
                    </a:lnTo>
                    <a:cubicBezTo>
                      <a:pt x="625005" y="361317"/>
                      <a:pt x="633916" y="358415"/>
                      <a:pt x="639856" y="352611"/>
                    </a:cubicBezTo>
                    <a:lnTo>
                      <a:pt x="639856" y="339551"/>
                    </a:lnTo>
                    <a:cubicBezTo>
                      <a:pt x="639856" y="330845"/>
                      <a:pt x="641330" y="325040"/>
                      <a:pt x="644277" y="322138"/>
                    </a:cubicBezTo>
                    <a:lnTo>
                      <a:pt x="644277" y="287312"/>
                    </a:lnTo>
                    <a:cubicBezTo>
                      <a:pt x="644277" y="278606"/>
                      <a:pt x="645728" y="268449"/>
                      <a:pt x="648630" y="256840"/>
                    </a:cubicBezTo>
                    <a:cubicBezTo>
                      <a:pt x="651533" y="245231"/>
                      <a:pt x="651533" y="235074"/>
                      <a:pt x="648630" y="226367"/>
                    </a:cubicBezTo>
                    <a:cubicBezTo>
                      <a:pt x="642826" y="226367"/>
                      <a:pt x="639198" y="227818"/>
                      <a:pt x="637747" y="230721"/>
                    </a:cubicBezTo>
                    <a:cubicBezTo>
                      <a:pt x="636297" y="233623"/>
                      <a:pt x="632669" y="233623"/>
                      <a:pt x="626864" y="230721"/>
                    </a:cubicBezTo>
                    <a:lnTo>
                      <a:pt x="626864" y="235074"/>
                    </a:lnTo>
                    <a:lnTo>
                      <a:pt x="618158" y="235074"/>
                    </a:lnTo>
                    <a:lnTo>
                      <a:pt x="587685" y="248133"/>
                    </a:lnTo>
                    <a:lnTo>
                      <a:pt x="544153" y="261193"/>
                    </a:lnTo>
                    <a:cubicBezTo>
                      <a:pt x="535446" y="266997"/>
                      <a:pt x="526740" y="270625"/>
                      <a:pt x="518034" y="272076"/>
                    </a:cubicBezTo>
                    <a:cubicBezTo>
                      <a:pt x="509327" y="273527"/>
                      <a:pt x="500621" y="277155"/>
                      <a:pt x="491914" y="282959"/>
                    </a:cubicBezTo>
                    <a:lnTo>
                      <a:pt x="465795" y="291666"/>
                    </a:lnTo>
                    <a:cubicBezTo>
                      <a:pt x="448382" y="291666"/>
                      <a:pt x="439676" y="291666"/>
                      <a:pt x="439676" y="291666"/>
                    </a:cubicBezTo>
                    <a:cubicBezTo>
                      <a:pt x="442578" y="288764"/>
                      <a:pt x="444754" y="288038"/>
                      <a:pt x="446205" y="289489"/>
                    </a:cubicBezTo>
                    <a:cubicBezTo>
                      <a:pt x="447656" y="290940"/>
                      <a:pt x="449833" y="290215"/>
                      <a:pt x="452735" y="287312"/>
                    </a:cubicBezTo>
                    <a:lnTo>
                      <a:pt x="435322" y="287312"/>
                    </a:lnTo>
                    <a:lnTo>
                      <a:pt x="422263" y="278606"/>
                    </a:lnTo>
                    <a:lnTo>
                      <a:pt x="411380" y="262282"/>
                    </a:lnTo>
                    <a:lnTo>
                      <a:pt x="417909" y="265546"/>
                    </a:lnTo>
                    <a:lnTo>
                      <a:pt x="417909" y="261193"/>
                    </a:lnTo>
                    <a:cubicBezTo>
                      <a:pt x="420812" y="264095"/>
                      <a:pt x="423714" y="265546"/>
                      <a:pt x="426616" y="265546"/>
                    </a:cubicBezTo>
                    <a:cubicBezTo>
                      <a:pt x="429518" y="265546"/>
                      <a:pt x="431695" y="264821"/>
                      <a:pt x="433146" y="263370"/>
                    </a:cubicBezTo>
                    <a:cubicBezTo>
                      <a:pt x="434597" y="261919"/>
                      <a:pt x="436773" y="261193"/>
                      <a:pt x="439676" y="261193"/>
                    </a:cubicBezTo>
                    <a:cubicBezTo>
                      <a:pt x="439676" y="264095"/>
                      <a:pt x="441127" y="265546"/>
                      <a:pt x="444029" y="265546"/>
                    </a:cubicBezTo>
                    <a:cubicBezTo>
                      <a:pt x="446931" y="265546"/>
                      <a:pt x="449833" y="264095"/>
                      <a:pt x="452735" y="261193"/>
                    </a:cubicBezTo>
                    <a:lnTo>
                      <a:pt x="461442" y="261193"/>
                    </a:lnTo>
                    <a:cubicBezTo>
                      <a:pt x="470148" y="258472"/>
                      <a:pt x="478855" y="255740"/>
                      <a:pt x="487561" y="252997"/>
                    </a:cubicBezTo>
                    <a:cubicBezTo>
                      <a:pt x="496267" y="250253"/>
                      <a:pt x="506425" y="246138"/>
                      <a:pt x="518034" y="240651"/>
                    </a:cubicBezTo>
                    <a:cubicBezTo>
                      <a:pt x="541251" y="235164"/>
                      <a:pt x="561566" y="228317"/>
                      <a:pt x="578979" y="220110"/>
                    </a:cubicBezTo>
                    <a:lnTo>
                      <a:pt x="609451" y="207730"/>
                    </a:lnTo>
                    <a:cubicBezTo>
                      <a:pt x="615256" y="207730"/>
                      <a:pt x="619609" y="206370"/>
                      <a:pt x="622511" y="203649"/>
                    </a:cubicBezTo>
                    <a:cubicBezTo>
                      <a:pt x="625413" y="203649"/>
                      <a:pt x="626864" y="202266"/>
                      <a:pt x="626864" y="199500"/>
                    </a:cubicBezTo>
                    <a:lnTo>
                      <a:pt x="626864" y="195419"/>
                    </a:lnTo>
                    <a:cubicBezTo>
                      <a:pt x="629767" y="187030"/>
                      <a:pt x="635571" y="182835"/>
                      <a:pt x="644277" y="182835"/>
                    </a:cubicBezTo>
                    <a:close/>
                    <a:moveTo>
                      <a:pt x="150952" y="149642"/>
                    </a:moveTo>
                    <a:cubicBezTo>
                      <a:pt x="152913" y="149279"/>
                      <a:pt x="155855" y="149460"/>
                      <a:pt x="159777" y="150186"/>
                    </a:cubicBezTo>
                    <a:cubicBezTo>
                      <a:pt x="167622" y="151637"/>
                      <a:pt x="172837" y="152363"/>
                      <a:pt x="175421" y="152363"/>
                    </a:cubicBezTo>
                    <a:cubicBezTo>
                      <a:pt x="191973" y="158167"/>
                      <a:pt x="201699" y="159618"/>
                      <a:pt x="204602" y="156716"/>
                    </a:cubicBezTo>
                    <a:lnTo>
                      <a:pt x="235074" y="156716"/>
                    </a:lnTo>
                    <a:cubicBezTo>
                      <a:pt x="237977" y="156716"/>
                      <a:pt x="240153" y="157441"/>
                      <a:pt x="241604" y="158892"/>
                    </a:cubicBezTo>
                    <a:cubicBezTo>
                      <a:pt x="243055" y="160343"/>
                      <a:pt x="245232" y="161069"/>
                      <a:pt x="248134" y="161069"/>
                    </a:cubicBezTo>
                    <a:cubicBezTo>
                      <a:pt x="256840" y="161069"/>
                      <a:pt x="261193" y="158167"/>
                      <a:pt x="261193" y="152363"/>
                    </a:cubicBezTo>
                    <a:cubicBezTo>
                      <a:pt x="266998" y="158167"/>
                      <a:pt x="268449" y="161069"/>
                      <a:pt x="265547" y="161069"/>
                    </a:cubicBezTo>
                    <a:cubicBezTo>
                      <a:pt x="265547" y="163971"/>
                      <a:pt x="266998" y="165422"/>
                      <a:pt x="269900" y="165422"/>
                    </a:cubicBezTo>
                    <a:lnTo>
                      <a:pt x="278606" y="165422"/>
                    </a:lnTo>
                    <a:cubicBezTo>
                      <a:pt x="281509" y="168324"/>
                      <a:pt x="285862" y="169775"/>
                      <a:pt x="291666" y="169775"/>
                    </a:cubicBezTo>
                    <a:lnTo>
                      <a:pt x="291666" y="174129"/>
                    </a:lnTo>
                    <a:lnTo>
                      <a:pt x="300372" y="174129"/>
                    </a:lnTo>
                    <a:lnTo>
                      <a:pt x="309079" y="182835"/>
                    </a:lnTo>
                    <a:cubicBezTo>
                      <a:pt x="311981" y="185737"/>
                      <a:pt x="313432" y="188639"/>
                      <a:pt x="313432" y="191542"/>
                    </a:cubicBezTo>
                    <a:lnTo>
                      <a:pt x="313432" y="187188"/>
                    </a:lnTo>
                    <a:lnTo>
                      <a:pt x="322139" y="195895"/>
                    </a:lnTo>
                    <a:lnTo>
                      <a:pt x="322139" y="200248"/>
                    </a:lnTo>
                    <a:lnTo>
                      <a:pt x="326492" y="200248"/>
                    </a:lnTo>
                    <a:cubicBezTo>
                      <a:pt x="332296" y="206052"/>
                      <a:pt x="335198" y="213308"/>
                      <a:pt x="335198" y="222014"/>
                    </a:cubicBezTo>
                    <a:cubicBezTo>
                      <a:pt x="338101" y="222014"/>
                      <a:pt x="339551" y="224916"/>
                      <a:pt x="339551" y="230721"/>
                    </a:cubicBezTo>
                    <a:cubicBezTo>
                      <a:pt x="336649" y="233623"/>
                      <a:pt x="335198" y="236525"/>
                      <a:pt x="335198" y="239427"/>
                    </a:cubicBezTo>
                    <a:cubicBezTo>
                      <a:pt x="335198" y="242329"/>
                      <a:pt x="336649" y="243780"/>
                      <a:pt x="339551" y="243780"/>
                    </a:cubicBezTo>
                    <a:cubicBezTo>
                      <a:pt x="342454" y="243780"/>
                      <a:pt x="341003" y="245231"/>
                      <a:pt x="335198" y="248133"/>
                    </a:cubicBezTo>
                    <a:lnTo>
                      <a:pt x="339551" y="248133"/>
                    </a:lnTo>
                    <a:cubicBezTo>
                      <a:pt x="342454" y="251036"/>
                      <a:pt x="343905" y="253938"/>
                      <a:pt x="343905" y="256840"/>
                    </a:cubicBezTo>
                    <a:cubicBezTo>
                      <a:pt x="338101" y="256840"/>
                      <a:pt x="333747" y="258291"/>
                      <a:pt x="330845" y="261193"/>
                    </a:cubicBezTo>
                    <a:cubicBezTo>
                      <a:pt x="327943" y="261193"/>
                      <a:pt x="326492" y="261919"/>
                      <a:pt x="326492" y="263370"/>
                    </a:cubicBezTo>
                    <a:cubicBezTo>
                      <a:pt x="326492" y="264821"/>
                      <a:pt x="325041" y="265546"/>
                      <a:pt x="322139" y="265546"/>
                    </a:cubicBezTo>
                    <a:cubicBezTo>
                      <a:pt x="322139" y="262644"/>
                      <a:pt x="320687" y="261193"/>
                      <a:pt x="317785" y="261193"/>
                    </a:cubicBezTo>
                    <a:cubicBezTo>
                      <a:pt x="314883" y="261193"/>
                      <a:pt x="313432" y="262644"/>
                      <a:pt x="313432" y="265546"/>
                    </a:cubicBezTo>
                    <a:cubicBezTo>
                      <a:pt x="313432" y="268449"/>
                      <a:pt x="311981" y="269900"/>
                      <a:pt x="309079" y="269900"/>
                    </a:cubicBezTo>
                    <a:lnTo>
                      <a:pt x="300372" y="269900"/>
                    </a:lnTo>
                    <a:lnTo>
                      <a:pt x="291666" y="278606"/>
                    </a:lnTo>
                    <a:cubicBezTo>
                      <a:pt x="291666" y="275704"/>
                      <a:pt x="290215" y="274253"/>
                      <a:pt x="287313" y="274253"/>
                    </a:cubicBezTo>
                    <a:lnTo>
                      <a:pt x="287313" y="269900"/>
                    </a:lnTo>
                    <a:lnTo>
                      <a:pt x="282960" y="274253"/>
                    </a:lnTo>
                    <a:lnTo>
                      <a:pt x="274253" y="274253"/>
                    </a:lnTo>
                    <a:cubicBezTo>
                      <a:pt x="268449" y="280057"/>
                      <a:pt x="265547" y="281508"/>
                      <a:pt x="265547" y="278606"/>
                    </a:cubicBezTo>
                    <a:cubicBezTo>
                      <a:pt x="259743" y="272802"/>
                      <a:pt x="253938" y="278606"/>
                      <a:pt x="248134" y="296019"/>
                    </a:cubicBezTo>
                    <a:lnTo>
                      <a:pt x="243781" y="291666"/>
                    </a:lnTo>
                    <a:cubicBezTo>
                      <a:pt x="240878" y="294568"/>
                      <a:pt x="237976" y="296019"/>
                      <a:pt x="235074" y="296019"/>
                    </a:cubicBezTo>
                    <a:cubicBezTo>
                      <a:pt x="237977" y="293117"/>
                      <a:pt x="239427" y="288764"/>
                      <a:pt x="239427" y="282959"/>
                    </a:cubicBezTo>
                    <a:lnTo>
                      <a:pt x="226368" y="296019"/>
                    </a:lnTo>
                    <a:lnTo>
                      <a:pt x="217661" y="304725"/>
                    </a:lnTo>
                    <a:cubicBezTo>
                      <a:pt x="211857" y="307628"/>
                      <a:pt x="208955" y="309804"/>
                      <a:pt x="208955" y="311255"/>
                    </a:cubicBezTo>
                    <a:cubicBezTo>
                      <a:pt x="208955" y="312706"/>
                      <a:pt x="207504" y="314883"/>
                      <a:pt x="204602" y="317785"/>
                    </a:cubicBezTo>
                    <a:cubicBezTo>
                      <a:pt x="201699" y="320687"/>
                      <a:pt x="200248" y="323589"/>
                      <a:pt x="200248" y="326492"/>
                    </a:cubicBezTo>
                    <a:lnTo>
                      <a:pt x="191542" y="335198"/>
                    </a:lnTo>
                    <a:cubicBezTo>
                      <a:pt x="191542" y="332296"/>
                      <a:pt x="190091" y="332296"/>
                      <a:pt x="187189" y="335198"/>
                    </a:cubicBezTo>
                    <a:lnTo>
                      <a:pt x="183244" y="339551"/>
                    </a:lnTo>
                    <a:cubicBezTo>
                      <a:pt x="183244" y="342453"/>
                      <a:pt x="181951" y="345355"/>
                      <a:pt x="179366" y="348258"/>
                    </a:cubicBezTo>
                    <a:lnTo>
                      <a:pt x="171544" y="361317"/>
                    </a:lnTo>
                    <a:cubicBezTo>
                      <a:pt x="166284" y="358415"/>
                      <a:pt x="166284" y="354062"/>
                      <a:pt x="171544" y="348258"/>
                    </a:cubicBezTo>
                    <a:cubicBezTo>
                      <a:pt x="174129" y="345355"/>
                      <a:pt x="175421" y="342453"/>
                      <a:pt x="175421" y="339551"/>
                    </a:cubicBezTo>
                    <a:cubicBezTo>
                      <a:pt x="178052" y="339551"/>
                      <a:pt x="181974" y="332296"/>
                      <a:pt x="187189" y="317785"/>
                    </a:cubicBezTo>
                    <a:cubicBezTo>
                      <a:pt x="198798" y="297470"/>
                      <a:pt x="204602" y="280057"/>
                      <a:pt x="204602" y="265546"/>
                    </a:cubicBezTo>
                    <a:cubicBezTo>
                      <a:pt x="207504" y="268449"/>
                      <a:pt x="208955" y="267723"/>
                      <a:pt x="208955" y="263370"/>
                    </a:cubicBezTo>
                    <a:cubicBezTo>
                      <a:pt x="208955" y="259017"/>
                      <a:pt x="210406" y="255389"/>
                      <a:pt x="213308" y="252487"/>
                    </a:cubicBezTo>
                    <a:lnTo>
                      <a:pt x="213308" y="230721"/>
                    </a:lnTo>
                    <a:cubicBezTo>
                      <a:pt x="213308" y="219112"/>
                      <a:pt x="207504" y="213308"/>
                      <a:pt x="195895" y="213308"/>
                    </a:cubicBezTo>
                    <a:lnTo>
                      <a:pt x="179366" y="200248"/>
                    </a:lnTo>
                    <a:lnTo>
                      <a:pt x="139303" y="187188"/>
                    </a:lnTo>
                    <a:lnTo>
                      <a:pt x="95771" y="178482"/>
                    </a:lnTo>
                    <a:cubicBezTo>
                      <a:pt x="95771" y="175580"/>
                      <a:pt x="97948" y="174129"/>
                      <a:pt x="102301" y="174129"/>
                    </a:cubicBezTo>
                    <a:cubicBezTo>
                      <a:pt x="106654" y="174129"/>
                      <a:pt x="110282" y="172678"/>
                      <a:pt x="113184" y="169775"/>
                    </a:cubicBezTo>
                    <a:cubicBezTo>
                      <a:pt x="116086" y="166873"/>
                      <a:pt x="116812" y="165422"/>
                      <a:pt x="115360" y="165422"/>
                    </a:cubicBezTo>
                    <a:cubicBezTo>
                      <a:pt x="113910" y="165422"/>
                      <a:pt x="116086" y="163971"/>
                      <a:pt x="121890" y="161069"/>
                    </a:cubicBezTo>
                    <a:lnTo>
                      <a:pt x="134950" y="152363"/>
                    </a:lnTo>
                    <a:lnTo>
                      <a:pt x="143656" y="152363"/>
                    </a:lnTo>
                    <a:lnTo>
                      <a:pt x="148010" y="152363"/>
                    </a:lnTo>
                    <a:cubicBezTo>
                      <a:pt x="148010" y="150911"/>
                      <a:pt x="148990" y="150005"/>
                      <a:pt x="150952" y="149642"/>
                    </a:cubicBezTo>
                    <a:close/>
                    <a:moveTo>
                      <a:pt x="635571" y="52238"/>
                    </a:moveTo>
                    <a:cubicBezTo>
                      <a:pt x="632669" y="52238"/>
                      <a:pt x="631943" y="52964"/>
                      <a:pt x="633394" y="54415"/>
                    </a:cubicBezTo>
                    <a:cubicBezTo>
                      <a:pt x="634845" y="55866"/>
                      <a:pt x="637022" y="56592"/>
                      <a:pt x="639924" y="56592"/>
                    </a:cubicBezTo>
                    <a:close/>
                    <a:moveTo>
                      <a:pt x="483208" y="0"/>
                    </a:moveTo>
                    <a:cubicBezTo>
                      <a:pt x="483208" y="8706"/>
                      <a:pt x="493365" y="13059"/>
                      <a:pt x="513680" y="13059"/>
                    </a:cubicBezTo>
                    <a:cubicBezTo>
                      <a:pt x="522387" y="13059"/>
                      <a:pt x="531093" y="14510"/>
                      <a:pt x="539800" y="17413"/>
                    </a:cubicBezTo>
                    <a:cubicBezTo>
                      <a:pt x="548506" y="20315"/>
                      <a:pt x="557213" y="23217"/>
                      <a:pt x="565919" y="26119"/>
                    </a:cubicBezTo>
                    <a:cubicBezTo>
                      <a:pt x="568822" y="29021"/>
                      <a:pt x="576077" y="30472"/>
                      <a:pt x="587685" y="30472"/>
                    </a:cubicBezTo>
                    <a:cubicBezTo>
                      <a:pt x="590588" y="33374"/>
                      <a:pt x="593490" y="34826"/>
                      <a:pt x="596392" y="34826"/>
                    </a:cubicBezTo>
                    <a:lnTo>
                      <a:pt x="605098" y="34826"/>
                    </a:lnTo>
                    <a:lnTo>
                      <a:pt x="631217" y="47885"/>
                    </a:lnTo>
                    <a:cubicBezTo>
                      <a:pt x="634120" y="50787"/>
                      <a:pt x="637022" y="52238"/>
                      <a:pt x="639924" y="52238"/>
                    </a:cubicBezTo>
                    <a:cubicBezTo>
                      <a:pt x="642826" y="52238"/>
                      <a:pt x="644277" y="55141"/>
                      <a:pt x="644277" y="60945"/>
                    </a:cubicBezTo>
                    <a:lnTo>
                      <a:pt x="639924" y="60945"/>
                    </a:lnTo>
                    <a:lnTo>
                      <a:pt x="657337" y="71420"/>
                    </a:lnTo>
                    <a:lnTo>
                      <a:pt x="648630" y="71420"/>
                    </a:lnTo>
                    <a:cubicBezTo>
                      <a:pt x="651533" y="73732"/>
                      <a:pt x="652984" y="76045"/>
                      <a:pt x="652984" y="78358"/>
                    </a:cubicBezTo>
                    <a:cubicBezTo>
                      <a:pt x="650081" y="78358"/>
                      <a:pt x="647179" y="77632"/>
                      <a:pt x="644277" y="76181"/>
                    </a:cubicBezTo>
                    <a:cubicBezTo>
                      <a:pt x="641375" y="74730"/>
                      <a:pt x="638473" y="74005"/>
                      <a:pt x="635571" y="74005"/>
                    </a:cubicBezTo>
                    <a:cubicBezTo>
                      <a:pt x="629767" y="74005"/>
                      <a:pt x="626864" y="73279"/>
                      <a:pt x="626864" y="71828"/>
                    </a:cubicBezTo>
                    <a:cubicBezTo>
                      <a:pt x="626864" y="70377"/>
                      <a:pt x="625413" y="69651"/>
                      <a:pt x="622511" y="69651"/>
                    </a:cubicBezTo>
                    <a:cubicBezTo>
                      <a:pt x="619609" y="69651"/>
                      <a:pt x="618158" y="68200"/>
                      <a:pt x="618158" y="65298"/>
                    </a:cubicBezTo>
                    <a:cubicBezTo>
                      <a:pt x="609451" y="59494"/>
                      <a:pt x="608000" y="59494"/>
                      <a:pt x="613805" y="65298"/>
                    </a:cubicBezTo>
                    <a:cubicBezTo>
                      <a:pt x="619609" y="71102"/>
                      <a:pt x="622511" y="75456"/>
                      <a:pt x="622511" y="78358"/>
                    </a:cubicBezTo>
                    <a:cubicBezTo>
                      <a:pt x="619609" y="75456"/>
                      <a:pt x="615256" y="74005"/>
                      <a:pt x="609451" y="74005"/>
                    </a:cubicBezTo>
                    <a:cubicBezTo>
                      <a:pt x="606549" y="74005"/>
                      <a:pt x="604373" y="73279"/>
                      <a:pt x="602922" y="71828"/>
                    </a:cubicBezTo>
                    <a:cubicBezTo>
                      <a:pt x="601471" y="70377"/>
                      <a:pt x="599294" y="69651"/>
                      <a:pt x="596392" y="69651"/>
                    </a:cubicBezTo>
                    <a:cubicBezTo>
                      <a:pt x="590588" y="75456"/>
                      <a:pt x="590587" y="79809"/>
                      <a:pt x="596392" y="82711"/>
                    </a:cubicBezTo>
                    <a:cubicBezTo>
                      <a:pt x="602196" y="85613"/>
                      <a:pt x="605098" y="88515"/>
                      <a:pt x="605098" y="91417"/>
                    </a:cubicBezTo>
                    <a:lnTo>
                      <a:pt x="592038" y="91417"/>
                    </a:lnTo>
                    <a:lnTo>
                      <a:pt x="596392" y="95771"/>
                    </a:lnTo>
                    <a:cubicBezTo>
                      <a:pt x="590588" y="101575"/>
                      <a:pt x="584783" y="100124"/>
                      <a:pt x="578979" y="91417"/>
                    </a:cubicBezTo>
                    <a:cubicBezTo>
                      <a:pt x="576077" y="91417"/>
                      <a:pt x="573175" y="89966"/>
                      <a:pt x="570272" y="87064"/>
                    </a:cubicBezTo>
                    <a:cubicBezTo>
                      <a:pt x="567370" y="84162"/>
                      <a:pt x="564468" y="82711"/>
                      <a:pt x="561566" y="82711"/>
                    </a:cubicBezTo>
                    <a:cubicBezTo>
                      <a:pt x="558664" y="82711"/>
                      <a:pt x="552859" y="87064"/>
                      <a:pt x="544153" y="95771"/>
                    </a:cubicBezTo>
                    <a:lnTo>
                      <a:pt x="539800" y="95771"/>
                    </a:lnTo>
                    <a:lnTo>
                      <a:pt x="539800" y="100124"/>
                    </a:lnTo>
                    <a:cubicBezTo>
                      <a:pt x="536898" y="100124"/>
                      <a:pt x="534721" y="100849"/>
                      <a:pt x="533270" y="102300"/>
                    </a:cubicBezTo>
                    <a:cubicBezTo>
                      <a:pt x="531819" y="103752"/>
                      <a:pt x="529642" y="104477"/>
                      <a:pt x="526740" y="104477"/>
                    </a:cubicBezTo>
                    <a:lnTo>
                      <a:pt x="539800" y="87064"/>
                    </a:lnTo>
                    <a:cubicBezTo>
                      <a:pt x="539800" y="81260"/>
                      <a:pt x="541251" y="78358"/>
                      <a:pt x="544153" y="78358"/>
                    </a:cubicBezTo>
                    <a:lnTo>
                      <a:pt x="544153" y="71420"/>
                    </a:lnTo>
                    <a:cubicBezTo>
                      <a:pt x="544153" y="66749"/>
                      <a:pt x="540525" y="63110"/>
                      <a:pt x="533270" y="60503"/>
                    </a:cubicBezTo>
                    <a:cubicBezTo>
                      <a:pt x="526014" y="57895"/>
                      <a:pt x="520936" y="53690"/>
                      <a:pt x="518034" y="47885"/>
                    </a:cubicBezTo>
                    <a:lnTo>
                      <a:pt x="509327" y="39179"/>
                    </a:lnTo>
                    <a:cubicBezTo>
                      <a:pt x="503523" y="36277"/>
                      <a:pt x="499895" y="33374"/>
                      <a:pt x="498444" y="30472"/>
                    </a:cubicBezTo>
                    <a:cubicBezTo>
                      <a:pt x="496993" y="27570"/>
                      <a:pt x="493365" y="24668"/>
                      <a:pt x="487561" y="21766"/>
                    </a:cubicBezTo>
                    <a:cubicBezTo>
                      <a:pt x="478855" y="21766"/>
                      <a:pt x="474501" y="18864"/>
                      <a:pt x="474501" y="13059"/>
                    </a:cubicBezTo>
                    <a:cubicBezTo>
                      <a:pt x="474501" y="10157"/>
                      <a:pt x="477403" y="5804"/>
                      <a:pt x="4832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文本框-32_矢量">
              <a:extLst>
                <a:ext uri="{FF2B5EF4-FFF2-40B4-BE49-F238E27FC236}">
                  <a16:creationId xmlns:a16="http://schemas.microsoft.com/office/drawing/2014/main" id="{708EAE89-53CA-CD76-C945-91A3DF8F245C}"/>
                </a:ext>
              </a:extLst>
            </p:cNvPr>
            <p:cNvGrpSpPr/>
            <p:nvPr/>
          </p:nvGrpSpPr>
          <p:grpSpPr>
            <a:xfrm>
              <a:off x="2934955" y="2975164"/>
              <a:ext cx="2053069" cy="448590"/>
              <a:chOff x="2934955" y="2975164"/>
              <a:chExt cx="2053069" cy="448590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D68A308-EF83-B455-5668-5422830E87E4}"/>
                  </a:ext>
                </a:extLst>
              </p:cNvPr>
              <p:cNvSpPr txBox="1"/>
              <p:nvPr/>
            </p:nvSpPr>
            <p:spPr>
              <a:xfrm>
                <a:off x="2934955" y="2975164"/>
                <a:ext cx="365303" cy="446761"/>
              </a:xfrm>
              <a:custGeom>
                <a:avLst/>
                <a:gdLst/>
                <a:ahLst/>
                <a:cxnLst/>
                <a:rect l="l" t="t" r="r" b="b"/>
                <a:pathLst>
                  <a:path w="365303" h="446761">
                    <a:moveTo>
                      <a:pt x="195225" y="303200"/>
                    </a:moveTo>
                    <a:lnTo>
                      <a:pt x="195225" y="334747"/>
                    </a:lnTo>
                    <a:lnTo>
                      <a:pt x="286208" y="334747"/>
                    </a:lnTo>
                    <a:lnTo>
                      <a:pt x="286208" y="303200"/>
                    </a:lnTo>
                    <a:close/>
                    <a:moveTo>
                      <a:pt x="117501" y="105690"/>
                    </a:moveTo>
                    <a:lnTo>
                      <a:pt x="117501" y="143637"/>
                    </a:lnTo>
                    <a:lnTo>
                      <a:pt x="290780" y="143637"/>
                    </a:lnTo>
                    <a:lnTo>
                      <a:pt x="290780" y="105690"/>
                    </a:lnTo>
                    <a:close/>
                    <a:moveTo>
                      <a:pt x="163809" y="0"/>
                    </a:moveTo>
                    <a:lnTo>
                      <a:pt x="236080" y="0"/>
                    </a:lnTo>
                    <a:lnTo>
                      <a:pt x="240488" y="34824"/>
                    </a:lnTo>
                    <a:lnTo>
                      <a:pt x="364846" y="34824"/>
                    </a:lnTo>
                    <a:lnTo>
                      <a:pt x="364846" y="212674"/>
                    </a:lnTo>
                    <a:lnTo>
                      <a:pt x="117501" y="212674"/>
                    </a:lnTo>
                    <a:cubicBezTo>
                      <a:pt x="117501" y="223342"/>
                      <a:pt x="117348" y="231420"/>
                      <a:pt x="117044" y="236906"/>
                    </a:cubicBezTo>
                    <a:lnTo>
                      <a:pt x="365303" y="236906"/>
                    </a:lnTo>
                    <a:lnTo>
                      <a:pt x="365303" y="446761"/>
                    </a:lnTo>
                    <a:lnTo>
                      <a:pt x="115215" y="446761"/>
                    </a:lnTo>
                    <a:lnTo>
                      <a:pt x="115215" y="275768"/>
                    </a:lnTo>
                    <a:cubicBezTo>
                      <a:pt x="111862" y="330022"/>
                      <a:pt x="101651" y="372009"/>
                      <a:pt x="84582" y="401727"/>
                    </a:cubicBezTo>
                    <a:cubicBezTo>
                      <a:pt x="67514" y="431445"/>
                      <a:pt x="39320" y="446304"/>
                      <a:pt x="0" y="446304"/>
                    </a:cubicBezTo>
                    <a:lnTo>
                      <a:pt x="0" y="334290"/>
                    </a:lnTo>
                    <a:cubicBezTo>
                      <a:pt x="12192" y="334290"/>
                      <a:pt x="21565" y="329641"/>
                      <a:pt x="28118" y="320345"/>
                    </a:cubicBezTo>
                    <a:cubicBezTo>
                      <a:pt x="34671" y="311049"/>
                      <a:pt x="38939" y="297714"/>
                      <a:pt x="40920" y="280340"/>
                    </a:cubicBezTo>
                    <a:cubicBezTo>
                      <a:pt x="42901" y="262966"/>
                      <a:pt x="43892" y="238735"/>
                      <a:pt x="43892" y="207645"/>
                    </a:cubicBezTo>
                    <a:lnTo>
                      <a:pt x="43892" y="34824"/>
                    </a:lnTo>
                    <a:lnTo>
                      <a:pt x="167336" y="348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F0C5895-AF42-0293-EA7D-A462F3A00132}"/>
                  </a:ext>
                </a:extLst>
              </p:cNvPr>
              <p:cNvSpPr txBox="1"/>
              <p:nvPr/>
            </p:nvSpPr>
            <p:spPr>
              <a:xfrm>
                <a:off x="3378439" y="2981641"/>
                <a:ext cx="403251" cy="442113"/>
              </a:xfrm>
              <a:custGeom>
                <a:avLst/>
                <a:gdLst/>
                <a:ahLst/>
                <a:cxnLst/>
                <a:rect l="l" t="t" r="r" b="b"/>
                <a:pathLst>
                  <a:path w="403251" h="442113">
                    <a:moveTo>
                      <a:pt x="82296" y="257861"/>
                    </a:moveTo>
                    <a:lnTo>
                      <a:pt x="117958" y="257861"/>
                    </a:lnTo>
                    <a:lnTo>
                      <a:pt x="119787" y="310896"/>
                    </a:lnTo>
                    <a:lnTo>
                      <a:pt x="85040" y="310896"/>
                    </a:lnTo>
                    <a:close/>
                    <a:moveTo>
                      <a:pt x="210770" y="144475"/>
                    </a:moveTo>
                    <a:lnTo>
                      <a:pt x="368046" y="144475"/>
                    </a:lnTo>
                    <a:lnTo>
                      <a:pt x="368046" y="216713"/>
                    </a:lnTo>
                    <a:cubicBezTo>
                      <a:pt x="364998" y="221285"/>
                      <a:pt x="361646" y="229286"/>
                      <a:pt x="357988" y="240716"/>
                    </a:cubicBezTo>
                    <a:cubicBezTo>
                      <a:pt x="354330" y="252146"/>
                      <a:pt x="352349" y="262585"/>
                      <a:pt x="352044" y="272034"/>
                    </a:cubicBezTo>
                    <a:cubicBezTo>
                      <a:pt x="351130" y="290932"/>
                      <a:pt x="353264" y="305029"/>
                      <a:pt x="358445" y="314325"/>
                    </a:cubicBezTo>
                    <a:cubicBezTo>
                      <a:pt x="363627" y="323622"/>
                      <a:pt x="371094" y="328879"/>
                      <a:pt x="380848" y="330099"/>
                    </a:cubicBezTo>
                    <a:lnTo>
                      <a:pt x="403251" y="330099"/>
                    </a:lnTo>
                    <a:lnTo>
                      <a:pt x="403251" y="440741"/>
                    </a:lnTo>
                    <a:lnTo>
                      <a:pt x="350216" y="440741"/>
                    </a:lnTo>
                    <a:cubicBezTo>
                      <a:pt x="327356" y="440436"/>
                      <a:pt x="310896" y="429006"/>
                      <a:pt x="300838" y="406451"/>
                    </a:cubicBezTo>
                    <a:cubicBezTo>
                      <a:pt x="290780" y="383896"/>
                      <a:pt x="286512" y="357835"/>
                      <a:pt x="288036" y="328270"/>
                    </a:cubicBezTo>
                    <a:cubicBezTo>
                      <a:pt x="289560" y="302971"/>
                      <a:pt x="291846" y="282855"/>
                      <a:pt x="294894" y="267919"/>
                    </a:cubicBezTo>
                    <a:cubicBezTo>
                      <a:pt x="297942" y="252984"/>
                      <a:pt x="303581" y="236373"/>
                      <a:pt x="311811" y="218085"/>
                    </a:cubicBezTo>
                    <a:lnTo>
                      <a:pt x="274778" y="218085"/>
                    </a:lnTo>
                    <a:cubicBezTo>
                      <a:pt x="274778" y="262281"/>
                      <a:pt x="274625" y="291541"/>
                      <a:pt x="274320" y="305867"/>
                    </a:cubicBezTo>
                    <a:cubicBezTo>
                      <a:pt x="272796" y="350673"/>
                      <a:pt x="265481" y="384429"/>
                      <a:pt x="252375" y="407137"/>
                    </a:cubicBezTo>
                    <a:cubicBezTo>
                      <a:pt x="239268" y="429844"/>
                      <a:pt x="216866" y="441503"/>
                      <a:pt x="185166" y="442113"/>
                    </a:cubicBezTo>
                    <a:lnTo>
                      <a:pt x="185166" y="330099"/>
                    </a:lnTo>
                    <a:cubicBezTo>
                      <a:pt x="196139" y="329489"/>
                      <a:pt x="203150" y="314249"/>
                      <a:pt x="206198" y="284379"/>
                    </a:cubicBezTo>
                    <a:cubicBezTo>
                      <a:pt x="209246" y="254508"/>
                      <a:pt x="210770" y="207874"/>
                      <a:pt x="210770" y="144475"/>
                    </a:cubicBezTo>
                    <a:close/>
                    <a:moveTo>
                      <a:pt x="82296" y="122073"/>
                    </a:moveTo>
                    <a:lnTo>
                      <a:pt x="117958" y="122073"/>
                    </a:lnTo>
                    <a:lnTo>
                      <a:pt x="119787" y="176479"/>
                    </a:lnTo>
                    <a:lnTo>
                      <a:pt x="85040" y="176479"/>
                    </a:lnTo>
                    <a:close/>
                    <a:moveTo>
                      <a:pt x="75438" y="109728"/>
                    </a:moveTo>
                    <a:lnTo>
                      <a:pt x="75438" y="184252"/>
                    </a:lnTo>
                    <a:lnTo>
                      <a:pt x="128931" y="184252"/>
                    </a:lnTo>
                    <a:lnTo>
                      <a:pt x="128931" y="109728"/>
                    </a:lnTo>
                    <a:close/>
                    <a:moveTo>
                      <a:pt x="252832" y="2286"/>
                    </a:moveTo>
                    <a:lnTo>
                      <a:pt x="328270" y="2286"/>
                    </a:lnTo>
                    <a:lnTo>
                      <a:pt x="331470" y="37033"/>
                    </a:lnTo>
                    <a:lnTo>
                      <a:pt x="394107" y="37033"/>
                    </a:lnTo>
                    <a:lnTo>
                      <a:pt x="394107" y="114300"/>
                    </a:lnTo>
                    <a:lnTo>
                      <a:pt x="192482" y="114300"/>
                    </a:lnTo>
                    <a:lnTo>
                      <a:pt x="192482" y="37033"/>
                    </a:lnTo>
                    <a:lnTo>
                      <a:pt x="255118" y="37033"/>
                    </a:lnTo>
                    <a:close/>
                    <a:moveTo>
                      <a:pt x="74067" y="0"/>
                    </a:moveTo>
                    <a:lnTo>
                      <a:pt x="137160" y="0"/>
                    </a:lnTo>
                    <a:lnTo>
                      <a:pt x="133503" y="37033"/>
                    </a:lnTo>
                    <a:lnTo>
                      <a:pt x="179680" y="37033"/>
                    </a:lnTo>
                    <a:lnTo>
                      <a:pt x="179680" y="298552"/>
                    </a:lnTo>
                    <a:cubicBezTo>
                      <a:pt x="179680" y="341224"/>
                      <a:pt x="178537" y="371780"/>
                      <a:pt x="176251" y="390220"/>
                    </a:cubicBezTo>
                    <a:cubicBezTo>
                      <a:pt x="173965" y="408661"/>
                      <a:pt x="169164" y="421615"/>
                      <a:pt x="161849" y="429082"/>
                    </a:cubicBezTo>
                    <a:cubicBezTo>
                      <a:pt x="154534" y="436550"/>
                      <a:pt x="142494" y="440284"/>
                      <a:pt x="125730" y="440284"/>
                    </a:cubicBezTo>
                    <a:lnTo>
                      <a:pt x="85040" y="440284"/>
                    </a:lnTo>
                    <a:lnTo>
                      <a:pt x="85040" y="328270"/>
                    </a:lnTo>
                    <a:lnTo>
                      <a:pt x="117958" y="328270"/>
                    </a:lnTo>
                    <a:cubicBezTo>
                      <a:pt x="121616" y="328270"/>
                      <a:pt x="124130" y="326136"/>
                      <a:pt x="125502" y="321869"/>
                    </a:cubicBezTo>
                    <a:cubicBezTo>
                      <a:pt x="126873" y="317602"/>
                      <a:pt x="127788" y="309982"/>
                      <a:pt x="128245" y="299009"/>
                    </a:cubicBezTo>
                    <a:cubicBezTo>
                      <a:pt x="128702" y="288036"/>
                      <a:pt x="128931" y="271272"/>
                      <a:pt x="128931" y="248717"/>
                    </a:cubicBezTo>
                    <a:lnTo>
                      <a:pt x="74981" y="248717"/>
                    </a:lnTo>
                    <a:cubicBezTo>
                      <a:pt x="73762" y="310287"/>
                      <a:pt x="67971" y="357607"/>
                      <a:pt x="57608" y="390678"/>
                    </a:cubicBezTo>
                    <a:cubicBezTo>
                      <a:pt x="47244" y="423748"/>
                      <a:pt x="28042" y="440284"/>
                      <a:pt x="0" y="440284"/>
                    </a:cubicBezTo>
                    <a:lnTo>
                      <a:pt x="0" y="328270"/>
                    </a:lnTo>
                    <a:cubicBezTo>
                      <a:pt x="8535" y="328270"/>
                      <a:pt x="14707" y="321945"/>
                      <a:pt x="18517" y="309296"/>
                    </a:cubicBezTo>
                    <a:cubicBezTo>
                      <a:pt x="22327" y="296647"/>
                      <a:pt x="24537" y="276454"/>
                      <a:pt x="25146" y="248717"/>
                    </a:cubicBezTo>
                    <a:lnTo>
                      <a:pt x="5487" y="248717"/>
                    </a:lnTo>
                    <a:lnTo>
                      <a:pt x="5487" y="184252"/>
                    </a:lnTo>
                    <a:lnTo>
                      <a:pt x="25604" y="184252"/>
                    </a:lnTo>
                    <a:lnTo>
                      <a:pt x="25604" y="56236"/>
                    </a:lnTo>
                    <a:lnTo>
                      <a:pt x="26061" y="56236"/>
                    </a:lnTo>
                    <a:lnTo>
                      <a:pt x="26061" y="37033"/>
                    </a:lnTo>
                    <a:lnTo>
                      <a:pt x="70409" y="370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FCC9A7-B644-6A23-98BD-A5F4D0C1B2A6}"/>
                  </a:ext>
                </a:extLst>
              </p:cNvPr>
              <p:cNvSpPr txBox="1"/>
              <p:nvPr/>
            </p:nvSpPr>
            <p:spPr>
              <a:xfrm>
                <a:off x="38301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AA2CF44-01AB-877B-5068-CB5032EE8577}"/>
                  </a:ext>
                </a:extLst>
              </p:cNvPr>
              <p:cNvSpPr txBox="1"/>
              <p:nvPr/>
            </p:nvSpPr>
            <p:spPr>
              <a:xfrm>
                <a:off x="4106835" y="3018674"/>
                <a:ext cx="254203" cy="382677"/>
              </a:xfrm>
              <a:custGeom>
                <a:avLst/>
                <a:gdLst/>
                <a:ahLst/>
                <a:cxnLst/>
                <a:rect l="l" t="t" r="r" b="b"/>
                <a:pathLst>
                  <a:path w="254203" h="382677">
                    <a:moveTo>
                      <a:pt x="126645" y="97384"/>
                    </a:moveTo>
                    <a:cubicBezTo>
                      <a:pt x="114453" y="97384"/>
                      <a:pt x="105537" y="105004"/>
                      <a:pt x="99898" y="120244"/>
                    </a:cubicBezTo>
                    <a:cubicBezTo>
                      <a:pt x="94260" y="135484"/>
                      <a:pt x="91135" y="158344"/>
                      <a:pt x="90526" y="188824"/>
                    </a:cubicBezTo>
                    <a:cubicBezTo>
                      <a:pt x="90221" y="221133"/>
                      <a:pt x="93345" y="244526"/>
                      <a:pt x="99898" y="259004"/>
                    </a:cubicBezTo>
                    <a:cubicBezTo>
                      <a:pt x="106452" y="273482"/>
                      <a:pt x="115519" y="280721"/>
                      <a:pt x="127102" y="280721"/>
                    </a:cubicBezTo>
                    <a:cubicBezTo>
                      <a:pt x="138989" y="280721"/>
                      <a:pt x="147904" y="273330"/>
                      <a:pt x="153848" y="258547"/>
                    </a:cubicBezTo>
                    <a:cubicBezTo>
                      <a:pt x="159792" y="243764"/>
                      <a:pt x="162916" y="220523"/>
                      <a:pt x="163221" y="188824"/>
                    </a:cubicBezTo>
                    <a:cubicBezTo>
                      <a:pt x="163525" y="157734"/>
                      <a:pt x="160477" y="134722"/>
                      <a:pt x="154077" y="119787"/>
                    </a:cubicBezTo>
                    <a:cubicBezTo>
                      <a:pt x="147676" y="104852"/>
                      <a:pt x="138532" y="97384"/>
                      <a:pt x="126645" y="97384"/>
                    </a:cubicBezTo>
                    <a:close/>
                    <a:moveTo>
                      <a:pt x="127102" y="0"/>
                    </a:moveTo>
                    <a:cubicBezTo>
                      <a:pt x="146609" y="0"/>
                      <a:pt x="164211" y="4191"/>
                      <a:pt x="179908" y="12573"/>
                    </a:cubicBezTo>
                    <a:cubicBezTo>
                      <a:pt x="195606" y="20955"/>
                      <a:pt x="209093" y="33224"/>
                      <a:pt x="220371" y="49378"/>
                    </a:cubicBezTo>
                    <a:cubicBezTo>
                      <a:pt x="231648" y="65532"/>
                      <a:pt x="240106" y="85573"/>
                      <a:pt x="245745" y="109500"/>
                    </a:cubicBezTo>
                    <a:cubicBezTo>
                      <a:pt x="251384" y="133427"/>
                      <a:pt x="254203" y="160782"/>
                      <a:pt x="254203" y="191567"/>
                    </a:cubicBezTo>
                    <a:cubicBezTo>
                      <a:pt x="254203" y="224181"/>
                      <a:pt x="251155" y="252451"/>
                      <a:pt x="245059" y="276378"/>
                    </a:cubicBezTo>
                    <a:cubicBezTo>
                      <a:pt x="238963" y="300305"/>
                      <a:pt x="230353" y="320193"/>
                      <a:pt x="219228" y="336042"/>
                    </a:cubicBezTo>
                    <a:cubicBezTo>
                      <a:pt x="208102" y="351892"/>
                      <a:pt x="194691" y="363627"/>
                      <a:pt x="178994" y="371247"/>
                    </a:cubicBezTo>
                    <a:cubicBezTo>
                      <a:pt x="163297" y="378867"/>
                      <a:pt x="145999" y="382677"/>
                      <a:pt x="127102" y="382677"/>
                    </a:cubicBezTo>
                    <a:cubicBezTo>
                      <a:pt x="108814" y="382677"/>
                      <a:pt x="91897" y="378867"/>
                      <a:pt x="76353" y="371247"/>
                    </a:cubicBezTo>
                    <a:cubicBezTo>
                      <a:pt x="60808" y="363627"/>
                      <a:pt x="47321" y="352121"/>
                      <a:pt x="35890" y="336728"/>
                    </a:cubicBezTo>
                    <a:cubicBezTo>
                      <a:pt x="24460" y="321336"/>
                      <a:pt x="15621" y="301600"/>
                      <a:pt x="9373" y="277521"/>
                    </a:cubicBezTo>
                    <a:cubicBezTo>
                      <a:pt x="3124" y="253442"/>
                      <a:pt x="0" y="224790"/>
                      <a:pt x="0" y="191567"/>
                    </a:cubicBezTo>
                    <a:cubicBezTo>
                      <a:pt x="0" y="162002"/>
                      <a:pt x="2972" y="135408"/>
                      <a:pt x="8916" y="111786"/>
                    </a:cubicBezTo>
                    <a:cubicBezTo>
                      <a:pt x="14859" y="88164"/>
                      <a:pt x="23394" y="68123"/>
                      <a:pt x="34519" y="51664"/>
                    </a:cubicBezTo>
                    <a:cubicBezTo>
                      <a:pt x="45644" y="35205"/>
                      <a:pt x="59131" y="22479"/>
                      <a:pt x="74981" y="13488"/>
                    </a:cubicBezTo>
                    <a:cubicBezTo>
                      <a:pt x="90831" y="4496"/>
                      <a:pt x="108204" y="0"/>
                      <a:pt x="12710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83EA831-6932-F928-2909-A763C96DC987}"/>
                  </a:ext>
                </a:extLst>
              </p:cNvPr>
              <p:cNvSpPr txBox="1"/>
              <p:nvPr/>
            </p:nvSpPr>
            <p:spPr>
              <a:xfrm>
                <a:off x="44016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D326B4-5E32-7518-BE1A-84D3DF510F25}"/>
                  </a:ext>
                </a:extLst>
              </p:cNvPr>
              <p:cNvSpPr txBox="1"/>
              <p:nvPr/>
            </p:nvSpPr>
            <p:spPr>
              <a:xfrm>
                <a:off x="4672848" y="3027818"/>
                <a:ext cx="315176" cy="372618"/>
              </a:xfrm>
              <a:custGeom>
                <a:avLst/>
                <a:gdLst/>
                <a:ahLst/>
                <a:cxnLst/>
                <a:rect l="l" t="t" r="r" b="b"/>
                <a:pathLst>
                  <a:path w="315176" h="372618">
                    <a:moveTo>
                      <a:pt x="10973" y="0"/>
                    </a:moveTo>
                    <a:lnTo>
                      <a:pt x="107899" y="0"/>
                    </a:lnTo>
                    <a:lnTo>
                      <a:pt x="161849" y="82296"/>
                    </a:lnTo>
                    <a:lnTo>
                      <a:pt x="206654" y="0"/>
                    </a:lnTo>
                    <a:lnTo>
                      <a:pt x="307238" y="0"/>
                    </a:lnTo>
                    <a:lnTo>
                      <a:pt x="215341" y="174194"/>
                    </a:lnTo>
                    <a:lnTo>
                      <a:pt x="315176" y="358570"/>
                    </a:lnTo>
                    <a:lnTo>
                      <a:pt x="315176" y="372618"/>
                    </a:lnTo>
                    <a:lnTo>
                      <a:pt x="218541" y="372618"/>
                    </a:lnTo>
                    <a:lnTo>
                      <a:pt x="160934" y="264719"/>
                    </a:lnTo>
                    <a:lnTo>
                      <a:pt x="104699" y="372618"/>
                    </a:lnTo>
                    <a:lnTo>
                      <a:pt x="0" y="372618"/>
                    </a:lnTo>
                    <a:lnTo>
                      <a:pt x="107899" y="171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64808A8-8713-9666-72AC-1964BFB7993A}"/>
              </a:ext>
            </a:extLst>
          </p:cNvPr>
          <p:cNvGrpSpPr/>
          <p:nvPr/>
        </p:nvGrpSpPr>
        <p:grpSpPr>
          <a:xfrm>
            <a:off x="986761" y="4096821"/>
            <a:ext cx="6489755" cy="1601841"/>
            <a:chOff x="1872031" y="1274730"/>
            <a:chExt cx="6489755" cy="160184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80213BE-5770-94DE-B676-8F3D4486FF64}"/>
                </a:ext>
              </a:extLst>
            </p:cNvPr>
            <p:cNvSpPr txBox="1"/>
            <p:nvPr/>
          </p:nvSpPr>
          <p:spPr>
            <a:xfrm>
              <a:off x="1872031" y="1274730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F8ED"/>
                  </a:solidFill>
                </a:rPr>
                <a:t>单击此处添加标题文本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607D346-5292-1A74-90E1-66451BEAA1FB}"/>
                </a:ext>
              </a:extLst>
            </p:cNvPr>
            <p:cNvSpPr txBox="1"/>
            <p:nvPr/>
          </p:nvSpPr>
          <p:spPr>
            <a:xfrm>
              <a:off x="1897429" y="1979146"/>
              <a:ext cx="646435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200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5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30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39985" y="1446142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EF237B2A-B6CB-790D-DDE8-A838057F50F2}"/>
              </a:ext>
            </a:extLst>
          </p:cNvPr>
          <p:cNvSpPr/>
          <p:nvPr/>
        </p:nvSpPr>
        <p:spPr>
          <a:xfrm>
            <a:off x="4391673" y="1470340"/>
            <a:ext cx="656529" cy="656529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47F329E-8556-974E-5B2E-A9EF4F4B4B3D}"/>
              </a:ext>
            </a:extLst>
          </p:cNvPr>
          <p:cNvSpPr/>
          <p:nvPr/>
        </p:nvSpPr>
        <p:spPr>
          <a:xfrm>
            <a:off x="1708352" y="1470340"/>
            <a:ext cx="656529" cy="656529"/>
          </a:xfrm>
          <a:prstGeom prst="ellipse">
            <a:avLst/>
          </a:pr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BB75A6FC-6579-091F-1D82-24D05C180344}"/>
              </a:ext>
            </a:extLst>
          </p:cNvPr>
          <p:cNvSpPr>
            <a:spLocks noEditPoints="1"/>
          </p:cNvSpPr>
          <p:nvPr/>
        </p:nvSpPr>
        <p:spPr bwMode="auto">
          <a:xfrm>
            <a:off x="4567626" y="1691638"/>
            <a:ext cx="304623" cy="213932"/>
          </a:xfrm>
          <a:custGeom>
            <a:avLst/>
            <a:gdLst>
              <a:gd name="T0" fmla="*/ 16 w 128"/>
              <a:gd name="T1" fmla="*/ 0 h 90"/>
              <a:gd name="T2" fmla="*/ 116 w 128"/>
              <a:gd name="T3" fmla="*/ 4 h 90"/>
              <a:gd name="T4" fmla="*/ 116 w 128"/>
              <a:gd name="T5" fmla="*/ 74 h 90"/>
              <a:gd name="T6" fmla="*/ 112 w 128"/>
              <a:gd name="T7" fmla="*/ 78 h 90"/>
              <a:gd name="T8" fmla="*/ 12 w 128"/>
              <a:gd name="T9" fmla="*/ 74 h 90"/>
              <a:gd name="T10" fmla="*/ 12 w 128"/>
              <a:gd name="T11" fmla="*/ 4 h 90"/>
              <a:gd name="T12" fmla="*/ 30 w 128"/>
              <a:gd name="T13" fmla="*/ 51 h 90"/>
              <a:gd name="T14" fmla="*/ 30 w 128"/>
              <a:gd name="T15" fmla="*/ 51 h 90"/>
              <a:gd name="T16" fmla="*/ 43 w 128"/>
              <a:gd name="T17" fmla="*/ 53 h 90"/>
              <a:gd name="T18" fmla="*/ 43 w 128"/>
              <a:gd name="T19" fmla="*/ 64 h 90"/>
              <a:gd name="T20" fmla="*/ 41 w 128"/>
              <a:gd name="T21" fmla="*/ 66 h 90"/>
              <a:gd name="T22" fmla="*/ 28 w 128"/>
              <a:gd name="T23" fmla="*/ 64 h 90"/>
              <a:gd name="T24" fmla="*/ 28 w 128"/>
              <a:gd name="T25" fmla="*/ 53 h 90"/>
              <a:gd name="T26" fmla="*/ 49 w 128"/>
              <a:gd name="T27" fmla="*/ 40 h 90"/>
              <a:gd name="T28" fmla="*/ 49 w 128"/>
              <a:gd name="T29" fmla="*/ 40 h 90"/>
              <a:gd name="T30" fmla="*/ 62 w 128"/>
              <a:gd name="T31" fmla="*/ 43 h 90"/>
              <a:gd name="T32" fmla="*/ 62 w 128"/>
              <a:gd name="T33" fmla="*/ 64 h 90"/>
              <a:gd name="T34" fmla="*/ 59 w 128"/>
              <a:gd name="T35" fmla="*/ 66 h 90"/>
              <a:gd name="T36" fmla="*/ 47 w 128"/>
              <a:gd name="T37" fmla="*/ 64 h 90"/>
              <a:gd name="T38" fmla="*/ 47 w 128"/>
              <a:gd name="T39" fmla="*/ 43 h 90"/>
              <a:gd name="T40" fmla="*/ 57 w 128"/>
              <a:gd name="T41" fmla="*/ 45 h 90"/>
              <a:gd name="T42" fmla="*/ 52 w 128"/>
              <a:gd name="T43" fmla="*/ 45 h 90"/>
              <a:gd name="T44" fmla="*/ 57 w 128"/>
              <a:gd name="T45" fmla="*/ 61 h 90"/>
              <a:gd name="T46" fmla="*/ 68 w 128"/>
              <a:gd name="T47" fmla="*/ 30 h 90"/>
              <a:gd name="T48" fmla="*/ 68 w 128"/>
              <a:gd name="T49" fmla="*/ 30 h 90"/>
              <a:gd name="T50" fmla="*/ 81 w 128"/>
              <a:gd name="T51" fmla="*/ 32 h 90"/>
              <a:gd name="T52" fmla="*/ 81 w 128"/>
              <a:gd name="T53" fmla="*/ 64 h 90"/>
              <a:gd name="T54" fmla="*/ 78 w 128"/>
              <a:gd name="T55" fmla="*/ 66 h 90"/>
              <a:gd name="T56" fmla="*/ 66 w 128"/>
              <a:gd name="T57" fmla="*/ 64 h 90"/>
              <a:gd name="T58" fmla="*/ 66 w 128"/>
              <a:gd name="T59" fmla="*/ 32 h 90"/>
              <a:gd name="T60" fmla="*/ 76 w 128"/>
              <a:gd name="T61" fmla="*/ 35 h 90"/>
              <a:gd name="T62" fmla="*/ 71 w 128"/>
              <a:gd name="T63" fmla="*/ 35 h 90"/>
              <a:gd name="T64" fmla="*/ 76 w 128"/>
              <a:gd name="T65" fmla="*/ 61 h 90"/>
              <a:gd name="T66" fmla="*/ 87 w 128"/>
              <a:gd name="T67" fmla="*/ 19 h 90"/>
              <a:gd name="T68" fmla="*/ 87 w 128"/>
              <a:gd name="T69" fmla="*/ 19 h 90"/>
              <a:gd name="T70" fmla="*/ 100 w 128"/>
              <a:gd name="T71" fmla="*/ 22 h 90"/>
              <a:gd name="T72" fmla="*/ 100 w 128"/>
              <a:gd name="T73" fmla="*/ 64 h 90"/>
              <a:gd name="T74" fmla="*/ 97 w 128"/>
              <a:gd name="T75" fmla="*/ 66 h 90"/>
              <a:gd name="T76" fmla="*/ 85 w 128"/>
              <a:gd name="T77" fmla="*/ 64 h 90"/>
              <a:gd name="T78" fmla="*/ 85 w 128"/>
              <a:gd name="T79" fmla="*/ 22 h 90"/>
              <a:gd name="T80" fmla="*/ 95 w 128"/>
              <a:gd name="T81" fmla="*/ 24 h 90"/>
              <a:gd name="T82" fmla="*/ 89 w 128"/>
              <a:gd name="T83" fmla="*/ 24 h 90"/>
              <a:gd name="T84" fmla="*/ 95 w 128"/>
              <a:gd name="T85" fmla="*/ 61 h 90"/>
              <a:gd name="T86" fmla="*/ 38 w 128"/>
              <a:gd name="T87" fmla="*/ 55 h 90"/>
              <a:gd name="T88" fmla="*/ 33 w 128"/>
              <a:gd name="T89" fmla="*/ 55 h 90"/>
              <a:gd name="T90" fmla="*/ 38 w 128"/>
              <a:gd name="T91" fmla="*/ 61 h 90"/>
              <a:gd name="T92" fmla="*/ 4 w 128"/>
              <a:gd name="T93" fmla="*/ 90 h 90"/>
              <a:gd name="T94" fmla="*/ 0 w 128"/>
              <a:gd name="T95" fmla="*/ 86 h 90"/>
              <a:gd name="T96" fmla="*/ 124 w 128"/>
              <a:gd name="T97" fmla="*/ 82 h 90"/>
              <a:gd name="T98" fmla="*/ 124 w 128"/>
              <a:gd name="T99" fmla="*/ 90 h 90"/>
              <a:gd name="T100" fmla="*/ 108 w 128"/>
              <a:gd name="T101" fmla="*/ 8 h 90"/>
              <a:gd name="T102" fmla="*/ 20 w 128"/>
              <a:gd name="T103" fmla="*/ 8 h 90"/>
              <a:gd name="T104" fmla="*/ 108 w 128"/>
              <a:gd name="T105" fmla="*/ 7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90"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2"/>
                  <a:pt x="116" y="4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6" y="77"/>
                  <a:pt x="114" y="78"/>
                  <a:pt x="112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3" y="78"/>
                  <a:pt x="12" y="77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3" y="0"/>
                  <a:pt x="16" y="0"/>
                </a:cubicBezTo>
                <a:close/>
                <a:moveTo>
                  <a:pt x="30" y="51"/>
                </a:move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8" y="65"/>
                  <a:pt x="2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9" y="51"/>
                  <a:pt x="30" y="51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2" y="41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5"/>
                  <a:pt x="61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8" y="66"/>
                  <a:pt x="47" y="65"/>
                  <a:pt x="47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1"/>
                  <a:pt x="48" y="40"/>
                  <a:pt x="49" y="40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68" y="30"/>
                </a:move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30"/>
                  <a:pt x="81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65"/>
                  <a:pt x="80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7" y="66"/>
                  <a:pt x="66" y="65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1"/>
                  <a:pt x="67" y="30"/>
                  <a:pt x="68" y="30"/>
                </a:cubicBezTo>
                <a:close/>
                <a:moveTo>
                  <a:pt x="7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61"/>
                  <a:pt x="71" y="61"/>
                  <a:pt x="7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35"/>
                  <a:pt x="76" y="35"/>
                  <a:pt x="76" y="35"/>
                </a:cubicBezTo>
                <a:close/>
                <a:moveTo>
                  <a:pt x="87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9"/>
                  <a:pt x="100" y="20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0" y="65"/>
                  <a:pt x="99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6" y="66"/>
                  <a:pt x="85" y="65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6" y="19"/>
                  <a:pt x="87" y="19"/>
                </a:cubicBezTo>
                <a:close/>
                <a:moveTo>
                  <a:pt x="95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61"/>
                  <a:pt x="89" y="61"/>
                  <a:pt x="89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24"/>
                  <a:pt x="95" y="24"/>
                  <a:pt x="95" y="24"/>
                </a:cubicBezTo>
                <a:close/>
                <a:moveTo>
                  <a:pt x="38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61"/>
                  <a:pt x="33" y="61"/>
                  <a:pt x="33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4" y="90"/>
                </a:moveTo>
                <a:cubicBezTo>
                  <a:pt x="4" y="90"/>
                  <a:pt x="4" y="90"/>
                  <a:pt x="4" y="90"/>
                </a:cubicBezTo>
                <a:cubicBezTo>
                  <a:pt x="2" y="90"/>
                  <a:pt x="0" y="88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2"/>
                  <a:pt x="128" y="84"/>
                  <a:pt x="128" y="86"/>
                </a:cubicBezTo>
                <a:cubicBezTo>
                  <a:pt x="128" y="88"/>
                  <a:pt x="126" y="90"/>
                  <a:pt x="124" y="90"/>
                </a:cubicBezTo>
                <a:cubicBezTo>
                  <a:pt x="4" y="90"/>
                  <a:pt x="4" y="90"/>
                  <a:pt x="4" y="90"/>
                </a:cubicBezTo>
                <a:close/>
                <a:moveTo>
                  <a:pt x="10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0"/>
                  <a:pt x="20" y="70"/>
                  <a:pt x="20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8"/>
                  <a:pt x="108" y="8"/>
                  <a:pt x="108" y="8"/>
                </a:cubicBez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9">
            <a:extLst>
              <a:ext uri="{FF2B5EF4-FFF2-40B4-BE49-F238E27FC236}">
                <a16:creationId xmlns:a16="http://schemas.microsoft.com/office/drawing/2014/main" id="{BFEE0D08-C0FD-700F-0421-06A211932771}"/>
              </a:ext>
            </a:extLst>
          </p:cNvPr>
          <p:cNvSpPr>
            <a:spLocks noEditPoints="1"/>
          </p:cNvSpPr>
          <p:nvPr/>
        </p:nvSpPr>
        <p:spPr bwMode="auto">
          <a:xfrm>
            <a:off x="1904070" y="1665478"/>
            <a:ext cx="265093" cy="266253"/>
          </a:xfrm>
          <a:custGeom>
            <a:avLst/>
            <a:gdLst>
              <a:gd name="T0" fmla="*/ 27 w 112"/>
              <a:gd name="T1" fmla="*/ 25 h 112"/>
              <a:gd name="T2" fmla="*/ 34 w 112"/>
              <a:gd name="T3" fmla="*/ 15 h 112"/>
              <a:gd name="T4" fmla="*/ 10 w 112"/>
              <a:gd name="T5" fmla="*/ 31 h 112"/>
              <a:gd name="T6" fmla="*/ 50 w 112"/>
              <a:gd name="T7" fmla="*/ 31 h 112"/>
              <a:gd name="T8" fmla="*/ 43 w 112"/>
              <a:gd name="T9" fmla="*/ 31 h 112"/>
              <a:gd name="T10" fmla="*/ 39 w 112"/>
              <a:gd name="T11" fmla="*/ 28 h 112"/>
              <a:gd name="T12" fmla="*/ 37 w 112"/>
              <a:gd name="T13" fmla="*/ 18 h 112"/>
              <a:gd name="T14" fmla="*/ 87 w 112"/>
              <a:gd name="T15" fmla="*/ 57 h 112"/>
              <a:gd name="T16" fmla="*/ 110 w 112"/>
              <a:gd name="T17" fmla="*/ 80 h 112"/>
              <a:gd name="T18" fmla="*/ 84 w 112"/>
              <a:gd name="T19" fmla="*/ 111 h 112"/>
              <a:gd name="T20" fmla="*/ 79 w 112"/>
              <a:gd name="T21" fmla="*/ 111 h 112"/>
              <a:gd name="T22" fmla="*/ 34 w 112"/>
              <a:gd name="T23" fmla="*/ 111 h 112"/>
              <a:gd name="T24" fmla="*/ 5 w 112"/>
              <a:gd name="T25" fmla="*/ 112 h 112"/>
              <a:gd name="T26" fmla="*/ 1 w 112"/>
              <a:gd name="T27" fmla="*/ 82 h 112"/>
              <a:gd name="T28" fmla="*/ 24 w 112"/>
              <a:gd name="T29" fmla="*/ 56 h 112"/>
              <a:gd name="T30" fmla="*/ 2 w 112"/>
              <a:gd name="T31" fmla="*/ 28 h 112"/>
              <a:gd name="T32" fmla="*/ 33 w 112"/>
              <a:gd name="T33" fmla="*/ 3 h 112"/>
              <a:gd name="T34" fmla="*/ 76 w 112"/>
              <a:gd name="T35" fmla="*/ 5 h 112"/>
              <a:gd name="T36" fmla="*/ 110 w 112"/>
              <a:gd name="T37" fmla="*/ 24 h 112"/>
              <a:gd name="T38" fmla="*/ 87 w 112"/>
              <a:gd name="T39" fmla="*/ 57 h 112"/>
              <a:gd name="T40" fmla="*/ 62 w 112"/>
              <a:gd name="T41" fmla="*/ 82 h 112"/>
              <a:gd name="T42" fmla="*/ 101 w 112"/>
              <a:gd name="T43" fmla="*/ 82 h 112"/>
              <a:gd name="T44" fmla="*/ 91 w 112"/>
              <a:gd name="T45" fmla="*/ 86 h 112"/>
              <a:gd name="T46" fmla="*/ 87 w 112"/>
              <a:gd name="T47" fmla="*/ 83 h 112"/>
              <a:gd name="T48" fmla="*/ 89 w 112"/>
              <a:gd name="T49" fmla="*/ 70 h 112"/>
              <a:gd name="T50" fmla="*/ 82 w 112"/>
              <a:gd name="T51" fmla="*/ 73 h 112"/>
              <a:gd name="T52" fmla="*/ 85 w 112"/>
              <a:gd name="T53" fmla="*/ 67 h 112"/>
              <a:gd name="T54" fmla="*/ 62 w 112"/>
              <a:gd name="T55" fmla="*/ 82 h 112"/>
              <a:gd name="T56" fmla="*/ 23 w 112"/>
              <a:gd name="T57" fmla="*/ 97 h 112"/>
              <a:gd name="T58" fmla="*/ 77 w 112"/>
              <a:gd name="T59" fmla="*/ 27 h 112"/>
              <a:gd name="T60" fmla="*/ 23 w 112"/>
              <a:gd name="T61" fmla="*/ 97 h 112"/>
              <a:gd name="T62" fmla="*/ 90 w 112"/>
              <a:gd name="T63" fmla="*/ 33 h 112"/>
              <a:gd name="T64" fmla="*/ 90 w 112"/>
              <a:gd name="T65" fmla="*/ 34 h 112"/>
              <a:gd name="T66" fmla="*/ 90 w 112"/>
              <a:gd name="T67" fmla="*/ 34 h 112"/>
              <a:gd name="T68" fmla="*/ 102 w 112"/>
              <a:gd name="T69" fmla="*/ 31 h 112"/>
              <a:gd name="T70" fmla="*/ 86 w 112"/>
              <a:gd name="T71" fmla="*/ 11 h 112"/>
              <a:gd name="T72" fmla="*/ 74 w 112"/>
              <a:gd name="T73" fmla="*/ 18 h 112"/>
              <a:gd name="T74" fmla="*/ 79 w 112"/>
              <a:gd name="T75" fmla="*/ 22 h 112"/>
              <a:gd name="T76" fmla="*/ 79 w 112"/>
              <a:gd name="T77" fmla="*/ 22 h 112"/>
              <a:gd name="T78" fmla="*/ 79 w 112"/>
              <a:gd name="T79" fmla="*/ 22 h 112"/>
              <a:gd name="T80" fmla="*/ 90 w 112"/>
              <a:gd name="T81" fmla="*/ 33 h 112"/>
              <a:gd name="T82" fmla="*/ 90 w 112"/>
              <a:gd name="T83" fmla="*/ 33 h 112"/>
              <a:gd name="T84" fmla="*/ 88 w 112"/>
              <a:gd name="T85" fmla="*/ 39 h 112"/>
              <a:gd name="T86" fmla="*/ 30 w 112"/>
              <a:gd name="T87" fmla="*/ 103 h 112"/>
              <a:gd name="T88" fmla="*/ 88 w 112"/>
              <a:gd name="T89" fmla="*/ 39 h 112"/>
              <a:gd name="T90" fmla="*/ 12 w 112"/>
              <a:gd name="T91" fmla="*/ 86 h 112"/>
              <a:gd name="T92" fmla="*/ 71 w 112"/>
              <a:gd name="T93" fmla="*/ 21 h 112"/>
              <a:gd name="T94" fmla="*/ 12 w 112"/>
              <a:gd name="T95" fmla="*/ 86 h 112"/>
              <a:gd name="T96" fmla="*/ 9 w 112"/>
              <a:gd name="T97" fmla="*/ 89 h 112"/>
              <a:gd name="T98" fmla="*/ 23 w 112"/>
              <a:gd name="T9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12">
                <a:moveTo>
                  <a:pt x="30" y="25"/>
                </a:moveTo>
                <a:cubicBezTo>
                  <a:pt x="29" y="26"/>
                  <a:pt x="28" y="26"/>
                  <a:pt x="27" y="25"/>
                </a:cubicBezTo>
                <a:cubicBezTo>
                  <a:pt x="26" y="25"/>
                  <a:pt x="26" y="23"/>
                  <a:pt x="27" y="22"/>
                </a:cubicBezTo>
                <a:cubicBezTo>
                  <a:pt x="34" y="15"/>
                  <a:pt x="34" y="15"/>
                  <a:pt x="34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10" y="31"/>
                  <a:pt x="10" y="31"/>
                  <a:pt x="10" y="31"/>
                </a:cubicBezTo>
                <a:cubicBezTo>
                  <a:pt x="30" y="51"/>
                  <a:pt x="30" y="51"/>
                  <a:pt x="3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2"/>
                  <a:pt x="40" y="32"/>
                  <a:pt x="39" y="31"/>
                </a:cubicBezTo>
                <a:cubicBezTo>
                  <a:pt x="38" y="30"/>
                  <a:pt x="38" y="29"/>
                  <a:pt x="39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87" y="57"/>
                </a:moveTo>
                <a:cubicBezTo>
                  <a:pt x="87" y="57"/>
                  <a:pt x="87" y="57"/>
                  <a:pt x="87" y="57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81"/>
                  <a:pt x="111" y="84"/>
                  <a:pt x="110" y="85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3" y="112"/>
                  <a:pt x="80" y="112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56" y="88"/>
                  <a:pt x="56" y="88"/>
                  <a:pt x="56" y="88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2" y="112"/>
                  <a:pt x="31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1" y="110"/>
                  <a:pt x="1" y="108"/>
                </a:cubicBezTo>
                <a:cubicBezTo>
                  <a:pt x="1" y="99"/>
                  <a:pt x="1" y="90"/>
                  <a:pt x="1" y="82"/>
                </a:cubicBezTo>
                <a:cubicBezTo>
                  <a:pt x="1" y="81"/>
                  <a:pt x="1" y="80"/>
                  <a:pt x="2" y="79"/>
                </a:cubicBezTo>
                <a:cubicBezTo>
                  <a:pt x="24" y="56"/>
                  <a:pt x="24" y="56"/>
                  <a:pt x="24" y="56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2"/>
                  <a:pt x="0" y="30"/>
                  <a:pt x="2" y="28"/>
                </a:cubicBezTo>
                <a:cubicBezTo>
                  <a:pt x="27" y="3"/>
                  <a:pt x="27" y="3"/>
                  <a:pt x="27" y="3"/>
                </a:cubicBezTo>
                <a:cubicBezTo>
                  <a:pt x="29" y="1"/>
                  <a:pt x="31" y="1"/>
                  <a:pt x="33" y="3"/>
                </a:cubicBezTo>
                <a:cubicBezTo>
                  <a:pt x="55" y="25"/>
                  <a:pt x="55" y="25"/>
                  <a:pt x="55" y="25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0"/>
                  <a:pt x="88" y="1"/>
                  <a:pt x="92" y="5"/>
                </a:cubicBezTo>
                <a:cubicBezTo>
                  <a:pt x="97" y="10"/>
                  <a:pt x="108" y="18"/>
                  <a:pt x="110" y="24"/>
                </a:cubicBezTo>
                <a:cubicBezTo>
                  <a:pt x="112" y="29"/>
                  <a:pt x="111" y="33"/>
                  <a:pt x="108" y="37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2" y="8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8" y="79"/>
                  <a:pt x="98" y="79"/>
                  <a:pt x="98" y="79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7"/>
                  <a:pt x="88" y="87"/>
                  <a:pt x="87" y="86"/>
                </a:cubicBezTo>
                <a:cubicBezTo>
                  <a:pt x="86" y="85"/>
                  <a:pt x="86" y="84"/>
                  <a:pt x="87" y="83"/>
                </a:cubicBezTo>
                <a:cubicBezTo>
                  <a:pt x="94" y="76"/>
                  <a:pt x="94" y="76"/>
                  <a:pt x="94" y="76"/>
                </a:cubicBezTo>
                <a:cubicBezTo>
                  <a:pt x="89" y="70"/>
                  <a:pt x="89" y="70"/>
                  <a:pt x="89" y="70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4"/>
                  <a:pt x="83" y="74"/>
                  <a:pt x="82" y="73"/>
                </a:cubicBezTo>
                <a:cubicBezTo>
                  <a:pt x="81" y="72"/>
                  <a:pt x="81" y="71"/>
                  <a:pt x="82" y="70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3"/>
                  <a:pt x="82" y="63"/>
                  <a:pt x="82" y="63"/>
                </a:cubicBezTo>
                <a:cubicBezTo>
                  <a:pt x="62" y="82"/>
                  <a:pt x="62" y="82"/>
                  <a:pt x="62" y="82"/>
                </a:cubicBezTo>
                <a:close/>
                <a:moveTo>
                  <a:pt x="23" y="97"/>
                </a:moveTo>
                <a:cubicBezTo>
                  <a:pt x="23" y="97"/>
                  <a:pt x="23" y="97"/>
                  <a:pt x="23" y="97"/>
                </a:cubicBezTo>
                <a:cubicBezTo>
                  <a:pt x="44" y="76"/>
                  <a:pt x="65" y="56"/>
                  <a:pt x="85" y="35"/>
                </a:cubicBezTo>
                <a:cubicBezTo>
                  <a:pt x="82" y="33"/>
                  <a:pt x="80" y="30"/>
                  <a:pt x="77" y="27"/>
                </a:cubicBezTo>
                <a:cubicBezTo>
                  <a:pt x="16" y="89"/>
                  <a:pt x="16" y="89"/>
                  <a:pt x="16" y="89"/>
                </a:cubicBezTo>
                <a:cubicBezTo>
                  <a:pt x="23" y="97"/>
                  <a:pt x="23" y="97"/>
                  <a:pt x="23" y="97"/>
                </a:cubicBezTo>
                <a:close/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5" y="38"/>
                  <a:pt x="95" y="38"/>
                  <a:pt x="95" y="38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03" y="30"/>
                  <a:pt x="103" y="28"/>
                  <a:pt x="102" y="26"/>
                </a:cubicBezTo>
                <a:cubicBezTo>
                  <a:pt x="97" y="21"/>
                  <a:pt x="91" y="16"/>
                  <a:pt x="86" y="11"/>
                </a:cubicBezTo>
                <a:cubicBezTo>
                  <a:pt x="85" y="9"/>
                  <a:pt x="83" y="9"/>
                  <a:pt x="82" y="10"/>
                </a:cubicBezTo>
                <a:cubicBezTo>
                  <a:pt x="74" y="18"/>
                  <a:pt x="74" y="18"/>
                  <a:pt x="74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68" y="59"/>
                  <a:pt x="47" y="80"/>
                  <a:pt x="27" y="100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91" y="42"/>
                  <a:pt x="91" y="42"/>
                  <a:pt x="91" y="42"/>
                </a:cubicBezTo>
                <a:cubicBezTo>
                  <a:pt x="88" y="39"/>
                  <a:pt x="88" y="39"/>
                  <a:pt x="88" y="39"/>
                </a:cubicBezTo>
                <a:close/>
                <a:moveTo>
                  <a:pt x="12" y="86"/>
                </a:moveTo>
                <a:cubicBezTo>
                  <a:pt x="12" y="86"/>
                  <a:pt x="12" y="86"/>
                  <a:pt x="12" y="86"/>
                </a:cubicBezTo>
                <a:cubicBezTo>
                  <a:pt x="74" y="24"/>
                  <a:pt x="74" y="24"/>
                  <a:pt x="74" y="24"/>
                </a:cubicBezTo>
                <a:cubicBezTo>
                  <a:pt x="71" y="21"/>
                  <a:pt x="71" y="21"/>
                  <a:pt x="71" y="21"/>
                </a:cubicBezTo>
                <a:cubicBezTo>
                  <a:pt x="9" y="83"/>
                  <a:pt x="9" y="83"/>
                  <a:pt x="9" y="83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9"/>
                </a:cubicBezTo>
                <a:cubicBezTo>
                  <a:pt x="9" y="94"/>
                  <a:pt x="9" y="99"/>
                  <a:pt x="9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5C4FB05-7BB8-D55D-8F23-2CE35D1A2CD6}"/>
              </a:ext>
            </a:extLst>
          </p:cNvPr>
          <p:cNvSpPr/>
          <p:nvPr/>
        </p:nvSpPr>
        <p:spPr>
          <a:xfrm>
            <a:off x="7143798" y="1470340"/>
            <a:ext cx="656529" cy="656529"/>
          </a:xfrm>
          <a:prstGeom prst="ellipse">
            <a:avLst/>
          </a:pr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D1DF249-322C-0189-FE8C-517AFEBB40C6}"/>
              </a:ext>
            </a:extLst>
          </p:cNvPr>
          <p:cNvSpPr/>
          <p:nvPr/>
        </p:nvSpPr>
        <p:spPr>
          <a:xfrm>
            <a:off x="9827120" y="1470340"/>
            <a:ext cx="656529" cy="656529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 descr="D:\51PPT模板网\51pptmoban.com\图片.jpg">
            <a:extLst>
              <a:ext uri="{FF2B5EF4-FFF2-40B4-BE49-F238E27FC236}">
                <a16:creationId xmlns:a16="http://schemas.microsoft.com/office/drawing/2014/main" id="{40DD9254-B7E6-5CE2-4E1C-D5125A1E6B9B}"/>
              </a:ext>
            </a:extLst>
          </p:cNvPr>
          <p:cNvSpPr/>
          <p:nvPr/>
        </p:nvSpPr>
        <p:spPr>
          <a:xfrm>
            <a:off x="1092200" y="3437678"/>
            <a:ext cx="10007600" cy="207492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9" name="Group 22">
            <a:extLst>
              <a:ext uri="{FF2B5EF4-FFF2-40B4-BE49-F238E27FC236}">
                <a16:creationId xmlns:a16="http://schemas.microsoft.com/office/drawing/2014/main" id="{1706E773-150A-60D0-F130-3D6C545A75E2}"/>
              </a:ext>
            </a:extLst>
          </p:cNvPr>
          <p:cNvGrpSpPr/>
          <p:nvPr/>
        </p:nvGrpSpPr>
        <p:grpSpPr bwMode="auto">
          <a:xfrm>
            <a:off x="7319999" y="1652397"/>
            <a:ext cx="293609" cy="292415"/>
            <a:chOff x="1792" y="2323"/>
            <a:chExt cx="246" cy="245"/>
          </a:xfrm>
          <a:solidFill>
            <a:schemeClr val="bg1"/>
          </a:solidFill>
        </p:grpSpPr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C86B1774-BC12-3098-BB44-3BC8683497BD}"/>
                </a:ext>
              </a:extLst>
            </p:cNvPr>
            <p:cNvSpPr/>
            <p:nvPr/>
          </p:nvSpPr>
          <p:spPr bwMode="auto">
            <a:xfrm>
              <a:off x="1941" y="2471"/>
              <a:ext cx="97" cy="97"/>
            </a:xfrm>
            <a:custGeom>
              <a:avLst/>
              <a:gdLst>
                <a:gd name="T0" fmla="*/ 40 w 44"/>
                <a:gd name="T1" fmla="*/ 25 h 44"/>
                <a:gd name="T2" fmla="*/ 15 w 44"/>
                <a:gd name="T3" fmla="*/ 0 h 44"/>
                <a:gd name="T4" fmla="*/ 0 w 44"/>
                <a:gd name="T5" fmla="*/ 15 h 44"/>
                <a:gd name="T6" fmla="*/ 25 w 44"/>
                <a:gd name="T7" fmla="*/ 40 h 44"/>
                <a:gd name="T8" fmla="*/ 40 w 44"/>
                <a:gd name="T9" fmla="*/ 40 h 44"/>
                <a:gd name="T10" fmla="*/ 40 w 44"/>
                <a:gd name="T11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40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4"/>
                    <a:pt x="36" y="44"/>
                    <a:pt x="40" y="40"/>
                  </a:cubicBezTo>
                  <a:cubicBezTo>
                    <a:pt x="44" y="36"/>
                    <a:pt x="44" y="29"/>
                    <a:pt x="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0162197-FA03-1659-1FF7-936258852F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" y="2323"/>
              <a:ext cx="182" cy="181"/>
            </a:xfrm>
            <a:custGeom>
              <a:avLst/>
              <a:gdLst>
                <a:gd name="T0" fmla="*/ 82 w 82"/>
                <a:gd name="T1" fmla="*/ 41 h 82"/>
                <a:gd name="T2" fmla="*/ 41 w 82"/>
                <a:gd name="T3" fmla="*/ 0 h 82"/>
                <a:gd name="T4" fmla="*/ 0 w 82"/>
                <a:gd name="T5" fmla="*/ 41 h 82"/>
                <a:gd name="T6" fmla="*/ 41 w 82"/>
                <a:gd name="T7" fmla="*/ 82 h 82"/>
                <a:gd name="T8" fmla="*/ 82 w 82"/>
                <a:gd name="T9" fmla="*/ 41 h 82"/>
                <a:gd name="T10" fmla="*/ 41 w 82"/>
                <a:gd name="T11" fmla="*/ 72 h 82"/>
                <a:gd name="T12" fmla="*/ 11 w 82"/>
                <a:gd name="T13" fmla="*/ 41 h 82"/>
                <a:gd name="T14" fmla="*/ 41 w 82"/>
                <a:gd name="T15" fmla="*/ 11 h 82"/>
                <a:gd name="T16" fmla="*/ 72 w 82"/>
                <a:gd name="T17" fmla="*/ 41 h 82"/>
                <a:gd name="T18" fmla="*/ 41 w 82"/>
                <a:gd name="T19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82" y="41"/>
                  </a:moveTo>
                  <a:cubicBezTo>
                    <a:pt x="82" y="19"/>
                    <a:pt x="64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lose/>
                  <a:moveTo>
                    <a:pt x="41" y="72"/>
                  </a:moveTo>
                  <a:cubicBezTo>
                    <a:pt x="24" y="72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58" y="11"/>
                    <a:pt x="72" y="24"/>
                    <a:pt x="72" y="41"/>
                  </a:cubicBezTo>
                  <a:cubicBezTo>
                    <a:pt x="72" y="58"/>
                    <a:pt x="58" y="72"/>
                    <a:pt x="4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1E6AFA88-7D8A-6DD1-7ECA-987A8A56DC36}"/>
                </a:ext>
              </a:extLst>
            </p:cNvPr>
            <p:cNvSpPr/>
            <p:nvPr/>
          </p:nvSpPr>
          <p:spPr bwMode="auto">
            <a:xfrm>
              <a:off x="1830" y="2360"/>
              <a:ext cx="53" cy="54"/>
            </a:xfrm>
            <a:custGeom>
              <a:avLst/>
              <a:gdLst>
                <a:gd name="T0" fmla="*/ 0 w 24"/>
                <a:gd name="T1" fmla="*/ 24 h 24"/>
                <a:gd name="T2" fmla="*/ 7 w 24"/>
                <a:gd name="T3" fmla="*/ 24 h 24"/>
                <a:gd name="T4" fmla="*/ 24 w 24"/>
                <a:gd name="T5" fmla="*/ 7 h 24"/>
                <a:gd name="T6" fmla="*/ 24 w 24"/>
                <a:gd name="T7" fmla="*/ 0 h 24"/>
                <a:gd name="T8" fmla="*/ 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13" descr="D:\51PPT模板网\51pptmoban.com\图片.jpg">
            <a:extLst>
              <a:ext uri="{FF2B5EF4-FFF2-40B4-BE49-F238E27FC236}">
                <a16:creationId xmlns:a16="http://schemas.microsoft.com/office/drawing/2014/main" id="{C351DF46-919E-CD71-A584-0622FBC6C046}"/>
              </a:ext>
            </a:extLst>
          </p:cNvPr>
          <p:cNvSpPr>
            <a:spLocks noEditPoints="1"/>
          </p:cNvSpPr>
          <p:nvPr/>
        </p:nvSpPr>
        <p:spPr bwMode="auto">
          <a:xfrm>
            <a:off x="10024947" y="1660730"/>
            <a:ext cx="260874" cy="275749"/>
          </a:xfrm>
          <a:custGeom>
            <a:avLst/>
            <a:gdLst>
              <a:gd name="T0" fmla="*/ 96 w 103"/>
              <a:gd name="T1" fmla="*/ 14 h 109"/>
              <a:gd name="T2" fmla="*/ 96 w 103"/>
              <a:gd name="T3" fmla="*/ 103 h 109"/>
              <a:gd name="T4" fmla="*/ 14 w 103"/>
              <a:gd name="T5" fmla="*/ 103 h 109"/>
              <a:gd name="T6" fmla="*/ 7 w 103"/>
              <a:gd name="T7" fmla="*/ 96 h 109"/>
              <a:gd name="T8" fmla="*/ 14 w 103"/>
              <a:gd name="T9" fmla="*/ 89 h 109"/>
              <a:gd name="T10" fmla="*/ 89 w 103"/>
              <a:gd name="T11" fmla="*/ 89 h 109"/>
              <a:gd name="T12" fmla="*/ 89 w 103"/>
              <a:gd name="T13" fmla="*/ 0 h 109"/>
              <a:gd name="T14" fmla="*/ 14 w 103"/>
              <a:gd name="T15" fmla="*/ 0 h 109"/>
              <a:gd name="T16" fmla="*/ 0 w 103"/>
              <a:gd name="T17" fmla="*/ 14 h 109"/>
              <a:gd name="T18" fmla="*/ 0 w 103"/>
              <a:gd name="T19" fmla="*/ 96 h 109"/>
              <a:gd name="T20" fmla="*/ 14 w 103"/>
              <a:gd name="T21" fmla="*/ 109 h 109"/>
              <a:gd name="T22" fmla="*/ 103 w 103"/>
              <a:gd name="T23" fmla="*/ 109 h 109"/>
              <a:gd name="T24" fmla="*/ 103 w 103"/>
              <a:gd name="T25" fmla="*/ 14 h 109"/>
              <a:gd name="T26" fmla="*/ 96 w 103"/>
              <a:gd name="T27" fmla="*/ 14 h 109"/>
              <a:gd name="T28" fmla="*/ 14 w 103"/>
              <a:gd name="T29" fmla="*/ 27 h 109"/>
              <a:gd name="T30" fmla="*/ 14 w 103"/>
              <a:gd name="T31" fmla="*/ 7 h 109"/>
              <a:gd name="T32" fmla="*/ 82 w 103"/>
              <a:gd name="T33" fmla="*/ 7 h 109"/>
              <a:gd name="T34" fmla="*/ 82 w 103"/>
              <a:gd name="T35" fmla="*/ 82 h 109"/>
              <a:gd name="T36" fmla="*/ 14 w 103"/>
              <a:gd name="T37" fmla="*/ 82 h 109"/>
              <a:gd name="T38" fmla="*/ 14 w 103"/>
              <a:gd name="T39" fmla="*/ 27 h 109"/>
              <a:gd name="T40" fmla="*/ 68 w 103"/>
              <a:gd name="T41" fmla="*/ 21 h 109"/>
              <a:gd name="T42" fmla="*/ 27 w 103"/>
              <a:gd name="T43" fmla="*/ 21 h 109"/>
              <a:gd name="T44" fmla="*/ 27 w 103"/>
              <a:gd name="T45" fmla="*/ 14 h 109"/>
              <a:gd name="T46" fmla="*/ 68 w 103"/>
              <a:gd name="T47" fmla="*/ 14 h 109"/>
              <a:gd name="T48" fmla="*/ 68 w 103"/>
              <a:gd name="T49" fmla="*/ 21 h 109"/>
              <a:gd name="T50" fmla="*/ 55 w 103"/>
              <a:gd name="T51" fmla="*/ 34 h 109"/>
              <a:gd name="T52" fmla="*/ 27 w 103"/>
              <a:gd name="T53" fmla="*/ 34 h 109"/>
              <a:gd name="T54" fmla="*/ 27 w 103"/>
              <a:gd name="T55" fmla="*/ 27 h 109"/>
              <a:gd name="T56" fmla="*/ 55 w 103"/>
              <a:gd name="T57" fmla="*/ 27 h 109"/>
              <a:gd name="T58" fmla="*/ 55 w 103"/>
              <a:gd name="T59" fmla="*/ 34 h 109"/>
              <a:gd name="T60" fmla="*/ 41 w 103"/>
              <a:gd name="T61" fmla="*/ 48 h 109"/>
              <a:gd name="T62" fmla="*/ 27 w 103"/>
              <a:gd name="T63" fmla="*/ 48 h 109"/>
              <a:gd name="T64" fmla="*/ 27 w 103"/>
              <a:gd name="T65" fmla="*/ 41 h 109"/>
              <a:gd name="T66" fmla="*/ 41 w 103"/>
              <a:gd name="T67" fmla="*/ 41 h 109"/>
              <a:gd name="T68" fmla="*/ 41 w 103"/>
              <a:gd name="T69" fmla="*/ 4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9">
                <a:moveTo>
                  <a:pt x="96" y="14"/>
                </a:moveTo>
                <a:cubicBezTo>
                  <a:pt x="96" y="103"/>
                  <a:pt x="96" y="103"/>
                  <a:pt x="96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0" y="103"/>
                  <a:pt x="7" y="100"/>
                  <a:pt x="7" y="96"/>
                </a:cubicBezTo>
                <a:cubicBezTo>
                  <a:pt x="7" y="92"/>
                  <a:pt x="10" y="89"/>
                  <a:pt x="1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0"/>
                  <a:pt x="89" y="0"/>
                  <a:pt x="8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6" y="109"/>
                  <a:pt x="14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4"/>
                  <a:pt x="103" y="14"/>
                  <a:pt x="103" y="14"/>
                </a:cubicBezTo>
                <a:lnTo>
                  <a:pt x="96" y="14"/>
                </a:lnTo>
                <a:close/>
                <a:moveTo>
                  <a:pt x="14" y="27"/>
                </a:moveTo>
                <a:cubicBezTo>
                  <a:pt x="14" y="7"/>
                  <a:pt x="14" y="7"/>
                  <a:pt x="14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2"/>
                  <a:pt x="82" y="82"/>
                  <a:pt x="82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  <a:moveTo>
                  <a:pt x="6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68" y="14"/>
                  <a:pt x="68" y="14"/>
                  <a:pt x="68" y="14"/>
                </a:cubicBezTo>
                <a:lnTo>
                  <a:pt x="68" y="21"/>
                </a:lnTo>
                <a:close/>
                <a:moveTo>
                  <a:pt x="55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7" y="27"/>
                  <a:pt x="27" y="27"/>
                  <a:pt x="27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41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1"/>
                  <a:pt x="27" y="41"/>
                  <a:pt x="27" y="41"/>
                </a:cubicBezTo>
                <a:cubicBezTo>
                  <a:pt x="41" y="41"/>
                  <a:pt x="41" y="41"/>
                  <a:pt x="41" y="41"/>
                </a:cubicBezTo>
                <a:lnTo>
                  <a:pt x="41" y="48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96BAB88-7A77-14DA-532A-346F0258FCCF}"/>
              </a:ext>
            </a:extLst>
          </p:cNvPr>
          <p:cNvGrpSpPr/>
          <p:nvPr/>
        </p:nvGrpSpPr>
        <p:grpSpPr>
          <a:xfrm>
            <a:off x="912176" y="2213765"/>
            <a:ext cx="2248879" cy="1047355"/>
            <a:chOff x="649028" y="1906534"/>
            <a:chExt cx="2248879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6A4A228-B0F7-EEFA-3888-F24189641290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C2B8B92-47D1-349C-1BD0-B1E1F7F4FFD5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5475BF-C91B-55AC-87FE-A18EA079AFC6}"/>
              </a:ext>
            </a:extLst>
          </p:cNvPr>
          <p:cNvGrpSpPr/>
          <p:nvPr/>
        </p:nvGrpSpPr>
        <p:grpSpPr>
          <a:xfrm>
            <a:off x="3595497" y="2213765"/>
            <a:ext cx="2248879" cy="1047355"/>
            <a:chOff x="649028" y="1906534"/>
            <a:chExt cx="2248879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AB80285-9147-4766-08A4-CFBD0ABF11BB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51AF7E3-7960-0519-C5E9-7D902EC55058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9943AD-62EE-F817-26D5-7374DD792E86}"/>
              </a:ext>
            </a:extLst>
          </p:cNvPr>
          <p:cNvGrpSpPr/>
          <p:nvPr/>
        </p:nvGrpSpPr>
        <p:grpSpPr>
          <a:xfrm>
            <a:off x="6347622" y="2213765"/>
            <a:ext cx="2248879" cy="1047355"/>
            <a:chOff x="649028" y="1906534"/>
            <a:chExt cx="2248879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FE36640-1262-F18D-83A0-49704CAA99D4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C9F1C7C-FEAC-56F1-3B44-93FC9490D47C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B8A1B8A-67BB-4FEF-738B-C29E59069F5D}"/>
              </a:ext>
            </a:extLst>
          </p:cNvPr>
          <p:cNvGrpSpPr/>
          <p:nvPr/>
        </p:nvGrpSpPr>
        <p:grpSpPr>
          <a:xfrm>
            <a:off x="9030945" y="2213765"/>
            <a:ext cx="2248879" cy="1047355"/>
            <a:chOff x="649028" y="1906534"/>
            <a:chExt cx="2248879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A1B3EF9-0716-281F-F837-24625242DE55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DC9F550-5F97-2664-43C4-B8A39EC4F69B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756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39985" y="1446142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cxnSp>
        <p:nvCxnSpPr>
          <p:cNvPr id="2" name="Straight Connector 48">
            <a:extLst>
              <a:ext uri="{FF2B5EF4-FFF2-40B4-BE49-F238E27FC236}">
                <a16:creationId xmlns:a16="http://schemas.microsoft.com/office/drawing/2014/main" id="{A59C3ABB-0BD1-C088-2AD3-5A4DA93E25CC}"/>
              </a:ext>
            </a:extLst>
          </p:cNvPr>
          <p:cNvCxnSpPr/>
          <p:nvPr/>
        </p:nvCxnSpPr>
        <p:spPr>
          <a:xfrm>
            <a:off x="5518150" y="3427318"/>
            <a:ext cx="1149350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45">
            <a:extLst>
              <a:ext uri="{FF2B5EF4-FFF2-40B4-BE49-F238E27FC236}">
                <a16:creationId xmlns:a16="http://schemas.microsoft.com/office/drawing/2014/main" id="{3C15CE06-D31B-57C8-1A49-B20CC597CB65}"/>
              </a:ext>
            </a:extLst>
          </p:cNvPr>
          <p:cNvCxnSpPr/>
          <p:nvPr/>
        </p:nvCxnSpPr>
        <p:spPr>
          <a:xfrm>
            <a:off x="5518150" y="2355755"/>
            <a:ext cx="1149350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50">
            <a:extLst>
              <a:ext uri="{FF2B5EF4-FFF2-40B4-BE49-F238E27FC236}">
                <a16:creationId xmlns:a16="http://schemas.microsoft.com/office/drawing/2014/main" id="{71A08460-021D-CB8D-D7B6-BF8E4214DEDE}"/>
              </a:ext>
            </a:extLst>
          </p:cNvPr>
          <p:cNvCxnSpPr/>
          <p:nvPr/>
        </p:nvCxnSpPr>
        <p:spPr>
          <a:xfrm>
            <a:off x="5518150" y="4570318"/>
            <a:ext cx="1149350" cy="15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68C3FD77-2596-E52C-735C-E19C26BBB9EB}"/>
              </a:ext>
            </a:extLst>
          </p:cNvPr>
          <p:cNvGrpSpPr/>
          <p:nvPr/>
        </p:nvGrpSpPr>
        <p:grpSpPr bwMode="auto">
          <a:xfrm>
            <a:off x="6053138" y="1752505"/>
            <a:ext cx="85725" cy="3573463"/>
            <a:chOff x="4529137" y="1142992"/>
            <a:chExt cx="85726" cy="3572693"/>
          </a:xfrm>
        </p:grpSpPr>
        <p:cxnSp>
          <p:nvCxnSpPr>
            <p:cNvPr id="6" name="Straight Connector 8">
              <a:extLst>
                <a:ext uri="{FF2B5EF4-FFF2-40B4-BE49-F238E27FC236}">
                  <a16:creationId xmlns:a16="http://schemas.microsoft.com/office/drawing/2014/main" id="{8D6EC947-A948-975C-9AD2-0BE6965465FA}"/>
                </a:ext>
              </a:extLst>
            </p:cNvPr>
            <p:cNvCxnSpPr/>
            <p:nvPr/>
          </p:nvCxnSpPr>
          <p:spPr>
            <a:xfrm rot="5400000">
              <a:off x="2785652" y="2929339"/>
              <a:ext cx="357269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51">
              <a:extLst>
                <a:ext uri="{FF2B5EF4-FFF2-40B4-BE49-F238E27FC236}">
                  <a16:creationId xmlns:a16="http://schemas.microsoft.com/office/drawing/2014/main" id="{2FF6E3F7-B0DD-BA94-4296-BDB4AA5F5D8A}"/>
                </a:ext>
              </a:extLst>
            </p:cNvPr>
            <p:cNvSpPr/>
            <p:nvPr/>
          </p:nvSpPr>
          <p:spPr>
            <a:xfrm>
              <a:off x="4529137" y="2774590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52">
              <a:extLst>
                <a:ext uri="{FF2B5EF4-FFF2-40B4-BE49-F238E27FC236}">
                  <a16:creationId xmlns:a16="http://schemas.microsoft.com/office/drawing/2014/main" id="{96518FF4-9977-654C-9BB5-1793023195BF}"/>
                </a:ext>
              </a:extLst>
            </p:cNvPr>
            <p:cNvSpPr/>
            <p:nvPr/>
          </p:nvSpPr>
          <p:spPr>
            <a:xfrm>
              <a:off x="4529137" y="1708020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53">
              <a:extLst>
                <a:ext uri="{FF2B5EF4-FFF2-40B4-BE49-F238E27FC236}">
                  <a16:creationId xmlns:a16="http://schemas.microsoft.com/office/drawing/2014/main" id="{8C329449-9AC1-455D-F948-C174DDB9EBC6}"/>
                </a:ext>
              </a:extLst>
            </p:cNvPr>
            <p:cNvSpPr/>
            <p:nvPr/>
          </p:nvSpPr>
          <p:spPr>
            <a:xfrm>
              <a:off x="4529137" y="3917344"/>
              <a:ext cx="85726" cy="8570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Rectangle 22">
            <a:extLst>
              <a:ext uri="{FF2B5EF4-FFF2-40B4-BE49-F238E27FC236}">
                <a16:creationId xmlns:a16="http://schemas.microsoft.com/office/drawing/2014/main" id="{92B5BD08-1F21-9F72-C25C-1CF051A7351F}"/>
              </a:ext>
            </a:extLst>
          </p:cNvPr>
          <p:cNvSpPr/>
          <p:nvPr/>
        </p:nvSpPr>
        <p:spPr bwMode="auto">
          <a:xfrm>
            <a:off x="4881563" y="3109818"/>
            <a:ext cx="636587" cy="636587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Freeform 23">
            <a:extLst>
              <a:ext uri="{FF2B5EF4-FFF2-40B4-BE49-F238E27FC236}">
                <a16:creationId xmlns:a16="http://schemas.microsoft.com/office/drawing/2014/main" id="{BC685E22-22AE-6E57-40D4-219C3E9AD9B4}"/>
              </a:ext>
            </a:extLst>
          </p:cNvPr>
          <p:cNvSpPr>
            <a:spLocks noEditPoints="1"/>
          </p:cNvSpPr>
          <p:nvPr/>
        </p:nvSpPr>
        <p:spPr bwMode="auto">
          <a:xfrm>
            <a:off x="5002213" y="3270155"/>
            <a:ext cx="388937" cy="32385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E28A8F-8A62-9F2C-FA94-C55473E6D3B2}"/>
              </a:ext>
            </a:extLst>
          </p:cNvPr>
          <p:cNvGrpSpPr/>
          <p:nvPr/>
        </p:nvGrpSpPr>
        <p:grpSpPr bwMode="auto">
          <a:xfrm>
            <a:off x="4881563" y="2038255"/>
            <a:ext cx="636587" cy="636588"/>
            <a:chOff x="3357554" y="1428742"/>
            <a:chExt cx="636196" cy="63616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33738A0-4A89-55FB-1D7D-931EF9F1987C}"/>
                </a:ext>
              </a:extLst>
            </p:cNvPr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00" descr="D:\51PPT模板网\51pptmoban.com\图片.jpg">
              <a:extLst>
                <a:ext uri="{FF2B5EF4-FFF2-40B4-BE49-F238E27FC236}">
                  <a16:creationId xmlns:a16="http://schemas.microsoft.com/office/drawing/2014/main" id="{2EF4C89B-62F6-A22E-A7D0-FC318E6F0373}"/>
                </a:ext>
              </a:extLst>
            </p:cNvPr>
            <p:cNvSpPr/>
            <p:nvPr/>
          </p:nvSpPr>
          <p:spPr bwMode="auto">
            <a:xfrm>
              <a:off x="3500341" y="1571522"/>
              <a:ext cx="303026" cy="342672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Rectangle 27">
            <a:extLst>
              <a:ext uri="{FF2B5EF4-FFF2-40B4-BE49-F238E27FC236}">
                <a16:creationId xmlns:a16="http://schemas.microsoft.com/office/drawing/2014/main" id="{5C23F531-2115-26E7-9A74-0AB4A936BCF3}"/>
              </a:ext>
            </a:extLst>
          </p:cNvPr>
          <p:cNvSpPr/>
          <p:nvPr/>
        </p:nvSpPr>
        <p:spPr bwMode="auto">
          <a:xfrm>
            <a:off x="6667500" y="4252818"/>
            <a:ext cx="636588" cy="636587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Freeform 107">
            <a:extLst>
              <a:ext uri="{FF2B5EF4-FFF2-40B4-BE49-F238E27FC236}">
                <a16:creationId xmlns:a16="http://schemas.microsoft.com/office/drawing/2014/main" id="{B6971CA6-F992-98B4-2DA2-74579B760F05}"/>
              </a:ext>
            </a:extLst>
          </p:cNvPr>
          <p:cNvSpPr>
            <a:spLocks noEditPoints="1"/>
          </p:cNvSpPr>
          <p:nvPr/>
        </p:nvSpPr>
        <p:spPr bwMode="auto">
          <a:xfrm>
            <a:off x="6810375" y="4395693"/>
            <a:ext cx="365125" cy="314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826062C-CAD0-F283-8346-E423768E2DF7}"/>
              </a:ext>
            </a:extLst>
          </p:cNvPr>
          <p:cNvGrpSpPr/>
          <p:nvPr/>
        </p:nvGrpSpPr>
        <p:grpSpPr bwMode="auto">
          <a:xfrm>
            <a:off x="4881563" y="4252818"/>
            <a:ext cx="636587" cy="636587"/>
            <a:chOff x="3357554" y="3643320"/>
            <a:chExt cx="636196" cy="636164"/>
          </a:xfrm>
        </p:grpSpPr>
        <p:sp>
          <p:nvSpPr>
            <p:cNvPr id="21" name="Rectangle 26" descr="D:\51PPT模板网\51pptmoban.com\图片.jpg">
              <a:extLst>
                <a:ext uri="{FF2B5EF4-FFF2-40B4-BE49-F238E27FC236}">
                  <a16:creationId xmlns:a16="http://schemas.microsoft.com/office/drawing/2014/main" id="{5B5F894F-D036-9328-49A1-B9408D5AD8E4}"/>
                </a:ext>
              </a:extLst>
            </p:cNvPr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2" name="Group 67">
              <a:extLst>
                <a:ext uri="{FF2B5EF4-FFF2-40B4-BE49-F238E27FC236}">
                  <a16:creationId xmlns:a16="http://schemas.microsoft.com/office/drawing/2014/main" id="{F39132F3-7F92-C48A-4107-340B58F8EEB0}"/>
                </a:ext>
              </a:extLst>
            </p:cNvPr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6" name="Freeform 19">
                <a:extLst>
                  <a:ext uri="{FF2B5EF4-FFF2-40B4-BE49-F238E27FC236}">
                    <a16:creationId xmlns:a16="http://schemas.microsoft.com/office/drawing/2014/main" id="{14C39F42-E43F-C6D6-F74B-EA18A2B88C04}"/>
                  </a:ext>
                </a:extLst>
              </p:cNvPr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0">
                <a:extLst>
                  <a:ext uri="{FF2B5EF4-FFF2-40B4-BE49-F238E27FC236}">
                    <a16:creationId xmlns:a16="http://schemas.microsoft.com/office/drawing/2014/main" id="{4DD229C9-3A64-36D5-F6C8-F29CFF19241A}"/>
                  </a:ext>
                </a:extLst>
              </p:cNvPr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1">
                <a:extLst>
                  <a:ext uri="{FF2B5EF4-FFF2-40B4-BE49-F238E27FC236}">
                    <a16:creationId xmlns:a16="http://schemas.microsoft.com/office/drawing/2014/main" id="{6A180E68-5FAC-902A-7CA2-8BDBF47059E2}"/>
                  </a:ext>
                </a:extLst>
              </p:cNvPr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Rectangle 16">
            <a:extLst>
              <a:ext uri="{FF2B5EF4-FFF2-40B4-BE49-F238E27FC236}">
                <a16:creationId xmlns:a16="http://schemas.microsoft.com/office/drawing/2014/main" id="{C44A2837-457E-6FAA-D1E1-E2BB1F936404}"/>
              </a:ext>
            </a:extLst>
          </p:cNvPr>
          <p:cNvSpPr/>
          <p:nvPr/>
        </p:nvSpPr>
        <p:spPr bwMode="auto">
          <a:xfrm>
            <a:off x="6667500" y="2038255"/>
            <a:ext cx="636588" cy="636588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1" name="Group 68">
            <a:extLst>
              <a:ext uri="{FF2B5EF4-FFF2-40B4-BE49-F238E27FC236}">
                <a16:creationId xmlns:a16="http://schemas.microsoft.com/office/drawing/2014/main" id="{D2E3CBCC-3E24-06C0-ECA7-B3A3D1874A96}"/>
              </a:ext>
            </a:extLst>
          </p:cNvPr>
          <p:cNvGrpSpPr/>
          <p:nvPr/>
        </p:nvGrpSpPr>
        <p:grpSpPr bwMode="auto">
          <a:xfrm>
            <a:off x="6825412" y="2191071"/>
            <a:ext cx="337250" cy="337841"/>
            <a:chOff x="6998061" y="3496249"/>
            <a:chExt cx="366051" cy="366676"/>
          </a:xfrm>
          <a:solidFill>
            <a:schemeClr val="bg1"/>
          </a:solidFill>
        </p:grpSpPr>
        <p:sp>
          <p:nvSpPr>
            <p:cNvPr id="33" name="AutoShape 7">
              <a:extLst>
                <a:ext uri="{FF2B5EF4-FFF2-40B4-BE49-F238E27FC236}">
                  <a16:creationId xmlns:a16="http://schemas.microsoft.com/office/drawing/2014/main" id="{0A4BF907-7A86-ADC4-048D-7BA7D3A894A3}"/>
                </a:ext>
              </a:extLst>
            </p:cNvPr>
            <p:cNvSpPr/>
            <p:nvPr/>
          </p:nvSpPr>
          <p:spPr bwMode="auto">
            <a:xfrm>
              <a:off x="6998061" y="3496249"/>
              <a:ext cx="366051" cy="366676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8">
              <a:extLst>
                <a:ext uri="{FF2B5EF4-FFF2-40B4-BE49-F238E27FC236}">
                  <a16:creationId xmlns:a16="http://schemas.microsoft.com/office/drawing/2014/main" id="{A1607140-1BE2-60C4-4D20-C8D686EC702E}"/>
                </a:ext>
              </a:extLst>
            </p:cNvPr>
            <p:cNvSpPr/>
            <p:nvPr/>
          </p:nvSpPr>
          <p:spPr bwMode="auto">
            <a:xfrm>
              <a:off x="7158247" y="3656437"/>
              <a:ext cx="45678" cy="45678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9">
              <a:extLst>
                <a:ext uri="{FF2B5EF4-FFF2-40B4-BE49-F238E27FC236}">
                  <a16:creationId xmlns:a16="http://schemas.microsoft.com/office/drawing/2014/main" id="{EF209DA0-C545-7973-FCEE-A25A77B01085}"/>
                </a:ext>
              </a:extLst>
            </p:cNvPr>
            <p:cNvSpPr/>
            <p:nvPr/>
          </p:nvSpPr>
          <p:spPr bwMode="auto">
            <a:xfrm>
              <a:off x="7111943" y="3610758"/>
              <a:ext cx="137660" cy="137660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10">
              <a:extLst>
                <a:ext uri="{FF2B5EF4-FFF2-40B4-BE49-F238E27FC236}">
                  <a16:creationId xmlns:a16="http://schemas.microsoft.com/office/drawing/2014/main" id="{10CCDE29-9CEA-592F-CD64-90283A8CC689}"/>
                </a:ext>
              </a:extLst>
            </p:cNvPr>
            <p:cNvSpPr/>
            <p:nvPr/>
          </p:nvSpPr>
          <p:spPr bwMode="auto">
            <a:xfrm>
              <a:off x="7203927" y="3702114"/>
              <a:ext cx="56941" cy="58818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11">
              <a:extLst>
                <a:ext uri="{FF2B5EF4-FFF2-40B4-BE49-F238E27FC236}">
                  <a16:creationId xmlns:a16="http://schemas.microsoft.com/office/drawing/2014/main" id="{99BA2432-3C01-217D-262D-3E163C413752}"/>
                </a:ext>
              </a:extLst>
            </p:cNvPr>
            <p:cNvSpPr/>
            <p:nvPr/>
          </p:nvSpPr>
          <p:spPr bwMode="auto">
            <a:xfrm>
              <a:off x="7226451" y="3725267"/>
              <a:ext cx="81970" cy="83847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B051480D-7B3B-7F3A-72C5-84E264EC87DB}"/>
                </a:ext>
              </a:extLst>
            </p:cNvPr>
            <p:cNvSpPr/>
            <p:nvPr/>
          </p:nvSpPr>
          <p:spPr bwMode="auto">
            <a:xfrm>
              <a:off x="7215188" y="3714003"/>
              <a:ext cx="69456" cy="70707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AEE5B700-E15C-D11F-E846-966F435E6C6C}"/>
                </a:ext>
              </a:extLst>
            </p:cNvPr>
            <p:cNvSpPr/>
            <p:nvPr/>
          </p:nvSpPr>
          <p:spPr bwMode="auto">
            <a:xfrm>
              <a:off x="7100682" y="3599495"/>
              <a:ext cx="57567" cy="58192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AutoShape 14">
              <a:extLst>
                <a:ext uri="{FF2B5EF4-FFF2-40B4-BE49-F238E27FC236}">
                  <a16:creationId xmlns:a16="http://schemas.microsoft.com/office/drawing/2014/main" id="{423A70F0-F57F-F90B-2BCA-A5F1C51109C7}"/>
                </a:ext>
              </a:extLst>
            </p:cNvPr>
            <p:cNvSpPr/>
            <p:nvPr/>
          </p:nvSpPr>
          <p:spPr bwMode="auto">
            <a:xfrm>
              <a:off x="7055002" y="3553816"/>
              <a:ext cx="81970" cy="83222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15">
              <a:extLst>
                <a:ext uri="{FF2B5EF4-FFF2-40B4-BE49-F238E27FC236}">
                  <a16:creationId xmlns:a16="http://schemas.microsoft.com/office/drawing/2014/main" id="{3D5CFDD4-E19B-475A-3C0D-EB69A47430B3}"/>
                </a:ext>
              </a:extLst>
            </p:cNvPr>
            <p:cNvSpPr/>
            <p:nvPr/>
          </p:nvSpPr>
          <p:spPr bwMode="auto">
            <a:xfrm>
              <a:off x="7078154" y="3576343"/>
              <a:ext cx="69456" cy="71333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CC715BD-2A6B-C24E-C8A8-7400CE86CB3D}"/>
              </a:ext>
            </a:extLst>
          </p:cNvPr>
          <p:cNvGrpSpPr/>
          <p:nvPr/>
        </p:nvGrpSpPr>
        <p:grpSpPr bwMode="auto">
          <a:xfrm>
            <a:off x="6667500" y="3109818"/>
            <a:ext cx="636588" cy="636587"/>
            <a:chOff x="5143504" y="2500312"/>
            <a:chExt cx="636196" cy="636164"/>
          </a:xfrm>
        </p:grpSpPr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13864429-234B-E406-E9AA-197D663069B4}"/>
                </a:ext>
              </a:extLst>
            </p:cNvPr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5" name="Group 78">
              <a:extLst>
                <a:ext uri="{FF2B5EF4-FFF2-40B4-BE49-F238E27FC236}">
                  <a16:creationId xmlns:a16="http://schemas.microsoft.com/office/drawing/2014/main" id="{642BEB58-CE4B-116D-5B9C-B56FC84D7E99}"/>
                </a:ext>
              </a:extLst>
            </p:cNvPr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46" name="AutoShape 115" descr="D:\51PPT模板网\51pptmoban.com\图片.jpg">
                <a:extLst>
                  <a:ext uri="{FF2B5EF4-FFF2-40B4-BE49-F238E27FC236}">
                    <a16:creationId xmlns:a16="http://schemas.microsoft.com/office/drawing/2014/main" id="{B5B40B43-E8B2-85E3-54E6-39B215C552CE}"/>
                  </a:ext>
                </a:extLst>
              </p:cNvPr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7" name="AutoShape 116">
                <a:extLst>
                  <a:ext uri="{FF2B5EF4-FFF2-40B4-BE49-F238E27FC236}">
                    <a16:creationId xmlns:a16="http://schemas.microsoft.com/office/drawing/2014/main" id="{8C7F64CC-713F-D8FD-632C-6BE8D46EC4C2}"/>
                  </a:ext>
                </a:extLst>
              </p:cNvPr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FB8713C-D2D5-3134-B3CD-4FED828C131F}"/>
              </a:ext>
            </a:extLst>
          </p:cNvPr>
          <p:cNvGrpSpPr/>
          <p:nvPr/>
        </p:nvGrpSpPr>
        <p:grpSpPr>
          <a:xfrm>
            <a:off x="7436600" y="1930401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0716717-B5AF-D5E6-24F9-FD132CD629B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32D25F0-4769-A4EF-1D85-9714C57BC5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BE10FAC-27E6-E420-5E7A-F19BFF97136C}"/>
              </a:ext>
            </a:extLst>
          </p:cNvPr>
          <p:cNvGrpSpPr/>
          <p:nvPr/>
        </p:nvGrpSpPr>
        <p:grpSpPr>
          <a:xfrm>
            <a:off x="1780998" y="1930401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6E45ACF-262D-CF42-307A-A03FC0CBCE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85F4FAE-7C6D-EDB6-829A-6F15AF748C1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15886DC-7C48-108F-288A-36CAEA47710A}"/>
              </a:ext>
            </a:extLst>
          </p:cNvPr>
          <p:cNvGrpSpPr/>
          <p:nvPr/>
        </p:nvGrpSpPr>
        <p:grpSpPr>
          <a:xfrm>
            <a:off x="7436600" y="3084239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13AFC99-1E38-97A6-AD38-2A2A7EF18EC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C74D22C-E982-831B-67C5-4AD1C1DA33F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5A73A05-25EE-B8E4-F869-6B8F47D74BE8}"/>
              </a:ext>
            </a:extLst>
          </p:cNvPr>
          <p:cNvGrpSpPr/>
          <p:nvPr/>
        </p:nvGrpSpPr>
        <p:grpSpPr>
          <a:xfrm>
            <a:off x="1780998" y="3084239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E71AB37-BEBF-0AEE-BD82-2E4292ECFE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33D2481-1811-B99A-E864-DFB7045F114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4304E7C-5101-E2C3-9826-599F78379316}"/>
              </a:ext>
            </a:extLst>
          </p:cNvPr>
          <p:cNvGrpSpPr/>
          <p:nvPr/>
        </p:nvGrpSpPr>
        <p:grpSpPr>
          <a:xfrm>
            <a:off x="7436600" y="4212694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B0C032D-313E-821A-FD56-D9500B687F6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270F8C3-631A-80E3-B0E1-A3F76282A3A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438DB78-A2D9-8D43-61DA-99D54D9FCC0A}"/>
              </a:ext>
            </a:extLst>
          </p:cNvPr>
          <p:cNvGrpSpPr/>
          <p:nvPr/>
        </p:nvGrpSpPr>
        <p:grpSpPr>
          <a:xfrm>
            <a:off x="1780998" y="4212694"/>
            <a:ext cx="2984539" cy="816522"/>
            <a:chOff x="283598" y="1906534"/>
            <a:chExt cx="2984539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D0AB1D3-6B78-06A5-5F50-9C9090ED2D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879124C-B9C8-C11C-B494-720275069E8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756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 descr="D:\51PPT模板网\51pptmoban.com\图片.jpg">
            <a:extLst>
              <a:ext uri="{FF2B5EF4-FFF2-40B4-BE49-F238E27FC236}">
                <a16:creationId xmlns:a16="http://schemas.microsoft.com/office/drawing/2014/main" id="{5CF2CA2C-A85F-2882-15F0-775C1BDDE7CA}"/>
              </a:ext>
            </a:extLst>
          </p:cNvPr>
          <p:cNvSpPr/>
          <p:nvPr/>
        </p:nvSpPr>
        <p:spPr>
          <a:xfrm>
            <a:off x="0" y="1248230"/>
            <a:ext cx="6502400" cy="4542970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39985" y="1446142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1617DEE-3B66-CB7C-F0CE-497A8BC4C2B4}"/>
              </a:ext>
            </a:extLst>
          </p:cNvPr>
          <p:cNvGrpSpPr/>
          <p:nvPr/>
        </p:nvGrpSpPr>
        <p:grpSpPr>
          <a:xfrm>
            <a:off x="6096000" y="3629248"/>
            <a:ext cx="800100" cy="800100"/>
            <a:chOff x="6096000" y="5061826"/>
            <a:chExt cx="800100" cy="800100"/>
          </a:xfrm>
        </p:grpSpPr>
        <p:sp>
          <p:nvSpPr>
            <p:cNvPr id="4" name="Oval 144">
              <a:extLst>
                <a:ext uri="{FF2B5EF4-FFF2-40B4-BE49-F238E27FC236}">
                  <a16:creationId xmlns:a16="http://schemas.microsoft.com/office/drawing/2014/main" id="{0EA5C4AB-B8F2-A1DC-8024-1766676E010C}"/>
                </a:ext>
              </a:extLst>
            </p:cNvPr>
            <p:cNvSpPr/>
            <p:nvPr/>
          </p:nvSpPr>
          <p:spPr>
            <a:xfrm>
              <a:off x="6096000" y="5061826"/>
              <a:ext cx="800100" cy="800100"/>
            </a:xfrm>
            <a:prstGeom prst="ellipse">
              <a:avLst/>
            </a:pr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原创设计师QQ：598969553     _122">
              <a:extLst>
                <a:ext uri="{FF2B5EF4-FFF2-40B4-BE49-F238E27FC236}">
                  <a16:creationId xmlns:a16="http://schemas.microsoft.com/office/drawing/2014/main" id="{48867735-C7D8-4084-D62E-AAA0469077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3286" y="5323067"/>
              <a:ext cx="301964" cy="265728"/>
            </a:xfrm>
            <a:custGeom>
              <a:avLst/>
              <a:gdLst>
                <a:gd name="T0" fmla="*/ 107950 w 50"/>
                <a:gd name="T1" fmla="*/ 47625 h 44"/>
                <a:gd name="T2" fmla="*/ 107950 w 50"/>
                <a:gd name="T3" fmla="*/ 44450 h 44"/>
                <a:gd name="T4" fmla="*/ 107950 w 50"/>
                <a:gd name="T5" fmla="*/ 44450 h 44"/>
                <a:gd name="T6" fmla="*/ 69850 w 50"/>
                <a:gd name="T7" fmla="*/ 73025 h 44"/>
                <a:gd name="T8" fmla="*/ 66675 w 50"/>
                <a:gd name="T9" fmla="*/ 76200 h 44"/>
                <a:gd name="T10" fmla="*/ 60325 w 50"/>
                <a:gd name="T11" fmla="*/ 82550 h 44"/>
                <a:gd name="T12" fmla="*/ 60325 w 50"/>
                <a:gd name="T13" fmla="*/ 88900 h 44"/>
                <a:gd name="T14" fmla="*/ 60325 w 50"/>
                <a:gd name="T15" fmla="*/ 95250 h 44"/>
                <a:gd name="T16" fmla="*/ 63500 w 50"/>
                <a:gd name="T17" fmla="*/ 104775 h 44"/>
                <a:gd name="T18" fmla="*/ 66675 w 50"/>
                <a:gd name="T19" fmla="*/ 104775 h 44"/>
                <a:gd name="T20" fmla="*/ 73025 w 50"/>
                <a:gd name="T21" fmla="*/ 111125 h 44"/>
                <a:gd name="T22" fmla="*/ 79375 w 50"/>
                <a:gd name="T23" fmla="*/ 111125 h 44"/>
                <a:gd name="T24" fmla="*/ 85725 w 50"/>
                <a:gd name="T25" fmla="*/ 111125 h 44"/>
                <a:gd name="T26" fmla="*/ 95250 w 50"/>
                <a:gd name="T27" fmla="*/ 107950 h 44"/>
                <a:gd name="T28" fmla="*/ 95250 w 50"/>
                <a:gd name="T29" fmla="*/ 104775 h 44"/>
                <a:gd name="T30" fmla="*/ 101600 w 50"/>
                <a:gd name="T31" fmla="*/ 98425 h 44"/>
                <a:gd name="T32" fmla="*/ 101600 w 50"/>
                <a:gd name="T33" fmla="*/ 92075 h 44"/>
                <a:gd name="T34" fmla="*/ 25400 w 50"/>
                <a:gd name="T35" fmla="*/ 136525 h 44"/>
                <a:gd name="T36" fmla="*/ 25400 w 50"/>
                <a:gd name="T37" fmla="*/ 25400 h 44"/>
                <a:gd name="T38" fmla="*/ 155575 w 50"/>
                <a:gd name="T39" fmla="*/ 50800 h 44"/>
                <a:gd name="T40" fmla="*/ 136525 w 50"/>
                <a:gd name="T41" fmla="*/ 136525 h 44"/>
                <a:gd name="T42" fmla="*/ 149225 w 50"/>
                <a:gd name="T43" fmla="*/ 82550 h 44"/>
                <a:gd name="T44" fmla="*/ 107950 w 50"/>
                <a:gd name="T45" fmla="*/ 19050 h 44"/>
                <a:gd name="T46" fmla="*/ 12700 w 50"/>
                <a:gd name="T47" fmla="*/ 82550 h 44"/>
                <a:gd name="T48" fmla="*/ 88900 w 50"/>
                <a:gd name="T49" fmla="*/ 79375 h 44"/>
                <a:gd name="T50" fmla="*/ 85725 w 50"/>
                <a:gd name="T51" fmla="*/ 104775 h 44"/>
                <a:gd name="T52" fmla="*/ 66675 w 50"/>
                <a:gd name="T53" fmla="*/ 95250 h 44"/>
                <a:gd name="T54" fmla="*/ 88900 w 50"/>
                <a:gd name="T55" fmla="*/ 79375 h 44"/>
                <a:gd name="T56" fmla="*/ 79375 w 50"/>
                <a:gd name="T57" fmla="*/ 85725 h 44"/>
                <a:gd name="T58" fmla="*/ 76200 w 50"/>
                <a:gd name="T59" fmla="*/ 92075 h 44"/>
                <a:gd name="T60" fmla="*/ 85725 w 50"/>
                <a:gd name="T61" fmla="*/ 95250 h 44"/>
                <a:gd name="T62" fmla="*/ 107950 w 50"/>
                <a:gd name="T63" fmla="*/ 95250 h 44"/>
                <a:gd name="T64" fmla="*/ 107950 w 50"/>
                <a:gd name="T65" fmla="*/ 98425 h 44"/>
                <a:gd name="T66" fmla="*/ 101600 w 50"/>
                <a:gd name="T67" fmla="*/ 107950 h 44"/>
                <a:gd name="T68" fmla="*/ 98425 w 50"/>
                <a:gd name="T69" fmla="*/ 114300 h 44"/>
                <a:gd name="T70" fmla="*/ 95250 w 50"/>
                <a:gd name="T71" fmla="*/ 114300 h 44"/>
                <a:gd name="T72" fmla="*/ 85725 w 50"/>
                <a:gd name="T73" fmla="*/ 117475 h 44"/>
                <a:gd name="T74" fmla="*/ 79375 w 50"/>
                <a:gd name="T75" fmla="*/ 117475 h 44"/>
                <a:gd name="T76" fmla="*/ 69850 w 50"/>
                <a:gd name="T77" fmla="*/ 117475 h 44"/>
                <a:gd name="T78" fmla="*/ 63500 w 50"/>
                <a:gd name="T79" fmla="*/ 111125 h 44"/>
                <a:gd name="T80" fmla="*/ 57150 w 50"/>
                <a:gd name="T81" fmla="*/ 104775 h 44"/>
                <a:gd name="T82" fmla="*/ 53975 w 50"/>
                <a:gd name="T83" fmla="*/ 95250 h 44"/>
                <a:gd name="T84" fmla="*/ 53975 w 50"/>
                <a:gd name="T85" fmla="*/ 88900 h 44"/>
                <a:gd name="T86" fmla="*/ 53975 w 50"/>
                <a:gd name="T87" fmla="*/ 79375 h 44"/>
                <a:gd name="T88" fmla="*/ 60325 w 50"/>
                <a:gd name="T89" fmla="*/ 69850 h 44"/>
                <a:gd name="T90" fmla="*/ 101600 w 50"/>
                <a:gd name="T91" fmla="*/ 38100 h 44"/>
                <a:gd name="T92" fmla="*/ 101600 w 50"/>
                <a:gd name="T93" fmla="*/ 38100 h 44"/>
                <a:gd name="T94" fmla="*/ 104775 w 50"/>
                <a:gd name="T95" fmla="*/ 38100 h 44"/>
                <a:gd name="T96" fmla="*/ 111125 w 50"/>
                <a:gd name="T97" fmla="*/ 38100 h 44"/>
                <a:gd name="T98" fmla="*/ 114300 w 50"/>
                <a:gd name="T99" fmla="*/ 38100 h 44"/>
                <a:gd name="T100" fmla="*/ 114300 w 50"/>
                <a:gd name="T101" fmla="*/ 41275 h 44"/>
                <a:gd name="T102" fmla="*/ 117475 w 50"/>
                <a:gd name="T103" fmla="*/ 47625 h 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0" h="44">
                  <a:moveTo>
                    <a:pt x="32" y="29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1"/>
                    <a:pt x="19" y="31"/>
                  </a:cubicBezTo>
                  <a:cubicBezTo>
                    <a:pt x="19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3"/>
                    <a:pt x="10" y="43"/>
                  </a:cubicBezTo>
                  <a:cubicBezTo>
                    <a:pt x="10" y="44"/>
                    <a:pt x="8" y="44"/>
                    <a:pt x="8" y="43"/>
                  </a:cubicBezTo>
                  <a:cubicBezTo>
                    <a:pt x="5" y="41"/>
                    <a:pt x="3" y="38"/>
                    <a:pt x="2" y="35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3" y="13"/>
                    <a:pt x="5" y="10"/>
                    <a:pt x="8" y="8"/>
                  </a:cubicBezTo>
                  <a:cubicBezTo>
                    <a:pt x="12" y="3"/>
                    <a:pt x="18" y="0"/>
                    <a:pt x="25" y="0"/>
                  </a:cubicBezTo>
                  <a:cubicBezTo>
                    <a:pt x="29" y="0"/>
                    <a:pt x="32" y="1"/>
                    <a:pt x="35" y="2"/>
                  </a:cubicBezTo>
                  <a:cubicBezTo>
                    <a:pt x="38" y="4"/>
                    <a:pt x="41" y="5"/>
                    <a:pt x="43" y="8"/>
                  </a:cubicBezTo>
                  <a:cubicBezTo>
                    <a:pt x="45" y="10"/>
                    <a:pt x="47" y="13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9"/>
                    <a:pt x="50" y="22"/>
                    <a:pt x="50" y="26"/>
                  </a:cubicBezTo>
                  <a:cubicBezTo>
                    <a:pt x="50" y="29"/>
                    <a:pt x="50" y="32"/>
                    <a:pt x="49" y="35"/>
                  </a:cubicBezTo>
                  <a:cubicBezTo>
                    <a:pt x="47" y="38"/>
                    <a:pt x="45" y="41"/>
                    <a:pt x="43" y="43"/>
                  </a:cubicBezTo>
                  <a:cubicBezTo>
                    <a:pt x="42" y="44"/>
                    <a:pt x="41" y="44"/>
                    <a:pt x="40" y="43"/>
                  </a:cubicBezTo>
                  <a:cubicBezTo>
                    <a:pt x="40" y="43"/>
                    <a:pt x="40" y="41"/>
                    <a:pt x="40" y="41"/>
                  </a:cubicBezTo>
                  <a:cubicBezTo>
                    <a:pt x="42" y="39"/>
                    <a:pt x="44" y="36"/>
                    <a:pt x="45" y="34"/>
                  </a:cubicBezTo>
                  <a:cubicBezTo>
                    <a:pt x="46" y="31"/>
                    <a:pt x="47" y="28"/>
                    <a:pt x="47" y="26"/>
                  </a:cubicBezTo>
                  <a:cubicBezTo>
                    <a:pt x="47" y="23"/>
                    <a:pt x="46" y="20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5"/>
                    <a:pt x="42" y="13"/>
                    <a:pt x="40" y="11"/>
                  </a:cubicBezTo>
                  <a:cubicBezTo>
                    <a:pt x="38" y="9"/>
                    <a:pt x="36" y="7"/>
                    <a:pt x="34" y="6"/>
                  </a:cubicBezTo>
                  <a:cubicBezTo>
                    <a:pt x="31" y="5"/>
                    <a:pt x="28" y="4"/>
                    <a:pt x="25" y="4"/>
                  </a:cubicBezTo>
                  <a:cubicBezTo>
                    <a:pt x="20" y="4"/>
                    <a:pt x="14" y="7"/>
                    <a:pt x="10" y="11"/>
                  </a:cubicBezTo>
                  <a:cubicBezTo>
                    <a:pt x="8" y="13"/>
                    <a:pt x="7" y="15"/>
                    <a:pt x="6" y="17"/>
                  </a:cubicBezTo>
                  <a:cubicBezTo>
                    <a:pt x="5" y="20"/>
                    <a:pt x="4" y="23"/>
                    <a:pt x="4" y="26"/>
                  </a:cubicBezTo>
                  <a:cubicBezTo>
                    <a:pt x="4" y="28"/>
                    <a:pt x="5" y="31"/>
                    <a:pt x="6" y="34"/>
                  </a:cubicBezTo>
                  <a:cubicBezTo>
                    <a:pt x="7" y="36"/>
                    <a:pt x="8" y="39"/>
                    <a:pt x="10" y="41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6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30"/>
                    <a:pt x="29" y="31"/>
                  </a:cubicBezTo>
                  <a:cubicBezTo>
                    <a:pt x="29" y="32"/>
                    <a:pt x="2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4" y="33"/>
                    <a:pt x="23" y="32"/>
                  </a:cubicBezTo>
                  <a:cubicBezTo>
                    <a:pt x="22" y="32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29"/>
                    <a:pt x="21" y="27"/>
                    <a:pt x="22" y="26"/>
                  </a:cubicBezTo>
                  <a:cubicBezTo>
                    <a:pt x="22" y="25"/>
                    <a:pt x="23" y="25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7" y="24"/>
                    <a:pt x="28" y="25"/>
                  </a:cubicBezTo>
                  <a:close/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0"/>
                    <a:pt x="26" y="31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7" y="30"/>
                    <a:pt x="27" y="30"/>
                  </a:cubicBezTo>
                  <a:cubicBezTo>
                    <a:pt x="27" y="29"/>
                    <a:pt x="28" y="29"/>
                    <a:pt x="27" y="28"/>
                  </a:cubicBezTo>
                  <a:close/>
                  <a:moveTo>
                    <a:pt x="37" y="15"/>
                  </a:moveTo>
                  <a:cubicBezTo>
                    <a:pt x="37" y="15"/>
                    <a:pt x="37" y="15"/>
                    <a:pt x="37" y="15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3" y="34"/>
                    <a:pt x="33" y="34"/>
                  </a:cubicBezTo>
                  <a:cubicBezTo>
                    <a:pt x="33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7" y="37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1" y="36"/>
                    <a:pt x="21" y="36"/>
                  </a:cubicBezTo>
                  <a:cubicBezTo>
                    <a:pt x="21" y="36"/>
                    <a:pt x="21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4"/>
                    <a:pt x="19" y="34"/>
                    <a:pt x="18" y="34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8" y="33"/>
                    <a:pt x="18" y="33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B5F8BB-B6B3-C864-EBE1-7FB4CF8F7614}"/>
              </a:ext>
            </a:extLst>
          </p:cNvPr>
          <p:cNvGrpSpPr/>
          <p:nvPr/>
        </p:nvGrpSpPr>
        <p:grpSpPr>
          <a:xfrm>
            <a:off x="6096000" y="2567907"/>
            <a:ext cx="800100" cy="800100"/>
            <a:chOff x="6096000" y="3378539"/>
            <a:chExt cx="800100" cy="800100"/>
          </a:xfrm>
        </p:grpSpPr>
        <p:sp>
          <p:nvSpPr>
            <p:cNvPr id="3" name="Oval 143">
              <a:extLst>
                <a:ext uri="{FF2B5EF4-FFF2-40B4-BE49-F238E27FC236}">
                  <a16:creationId xmlns:a16="http://schemas.microsoft.com/office/drawing/2014/main" id="{D0D4BAF6-1482-1FEE-7CA7-3E3A458ED118}"/>
                </a:ext>
              </a:extLst>
            </p:cNvPr>
            <p:cNvSpPr/>
            <p:nvPr/>
          </p:nvSpPr>
          <p:spPr>
            <a:xfrm>
              <a:off x="6096000" y="3378539"/>
              <a:ext cx="800100" cy="8001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原创设计师QQ：598969553     _129">
              <a:extLst>
                <a:ext uri="{FF2B5EF4-FFF2-40B4-BE49-F238E27FC236}">
                  <a16:creationId xmlns:a16="http://schemas.microsoft.com/office/drawing/2014/main" id="{C0F2A752-5FC2-8F1D-9ED3-F6252C42C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9572" y="3598344"/>
              <a:ext cx="292954" cy="346216"/>
            </a:xfrm>
            <a:custGeom>
              <a:avLst/>
              <a:gdLst>
                <a:gd name="T0" fmla="*/ 50800 w 44"/>
                <a:gd name="T1" fmla="*/ 73025 h 52"/>
                <a:gd name="T2" fmla="*/ 107950 w 44"/>
                <a:gd name="T3" fmla="*/ 66675 h 52"/>
                <a:gd name="T4" fmla="*/ 107950 w 44"/>
                <a:gd name="T5" fmla="*/ 76200 h 52"/>
                <a:gd name="T6" fmla="*/ 34925 w 44"/>
                <a:gd name="T7" fmla="*/ 117475 h 52"/>
                <a:gd name="T8" fmla="*/ 41275 w 44"/>
                <a:gd name="T9" fmla="*/ 123825 h 52"/>
                <a:gd name="T10" fmla="*/ 28575 w 44"/>
                <a:gd name="T11" fmla="*/ 123825 h 52"/>
                <a:gd name="T12" fmla="*/ 34925 w 44"/>
                <a:gd name="T13" fmla="*/ 92075 h 52"/>
                <a:gd name="T14" fmla="*/ 41275 w 44"/>
                <a:gd name="T15" fmla="*/ 98425 h 52"/>
                <a:gd name="T16" fmla="*/ 28575 w 44"/>
                <a:gd name="T17" fmla="*/ 98425 h 52"/>
                <a:gd name="T18" fmla="*/ 34925 w 44"/>
                <a:gd name="T19" fmla="*/ 66675 h 52"/>
                <a:gd name="T20" fmla="*/ 41275 w 44"/>
                <a:gd name="T21" fmla="*/ 73025 h 52"/>
                <a:gd name="T22" fmla="*/ 28575 w 44"/>
                <a:gd name="T23" fmla="*/ 73025 h 52"/>
                <a:gd name="T24" fmla="*/ 69850 w 44"/>
                <a:gd name="T25" fmla="*/ 0 h 52"/>
                <a:gd name="T26" fmla="*/ 88900 w 44"/>
                <a:gd name="T27" fmla="*/ 9525 h 52"/>
                <a:gd name="T28" fmla="*/ 114300 w 44"/>
                <a:gd name="T29" fmla="*/ 19050 h 52"/>
                <a:gd name="T30" fmla="*/ 117475 w 44"/>
                <a:gd name="T31" fmla="*/ 22225 h 52"/>
                <a:gd name="T32" fmla="*/ 133350 w 44"/>
                <a:gd name="T33" fmla="*/ 25400 h 52"/>
                <a:gd name="T34" fmla="*/ 139700 w 44"/>
                <a:gd name="T35" fmla="*/ 31750 h 52"/>
                <a:gd name="T36" fmla="*/ 133350 w 44"/>
                <a:gd name="T37" fmla="*/ 165100 h 52"/>
                <a:gd name="T38" fmla="*/ 6350 w 44"/>
                <a:gd name="T39" fmla="*/ 165100 h 52"/>
                <a:gd name="T40" fmla="*/ 0 w 44"/>
                <a:gd name="T41" fmla="*/ 158750 h 52"/>
                <a:gd name="T42" fmla="*/ 6350 w 44"/>
                <a:gd name="T43" fmla="*/ 25400 h 52"/>
                <a:gd name="T44" fmla="*/ 25400 w 44"/>
                <a:gd name="T45" fmla="*/ 25400 h 52"/>
                <a:gd name="T46" fmla="*/ 28575 w 44"/>
                <a:gd name="T47" fmla="*/ 19050 h 52"/>
                <a:gd name="T48" fmla="*/ 47625 w 44"/>
                <a:gd name="T49" fmla="*/ 19050 h 52"/>
                <a:gd name="T50" fmla="*/ 69850 w 44"/>
                <a:gd name="T51" fmla="*/ 0 h 52"/>
                <a:gd name="T52" fmla="*/ 85725 w 44"/>
                <a:gd name="T53" fmla="*/ 19050 h 52"/>
                <a:gd name="T54" fmla="*/ 69850 w 44"/>
                <a:gd name="T55" fmla="*/ 9525 h 52"/>
                <a:gd name="T56" fmla="*/ 53975 w 44"/>
                <a:gd name="T57" fmla="*/ 19050 h 52"/>
                <a:gd name="T58" fmla="*/ 85725 w 44"/>
                <a:gd name="T59" fmla="*/ 19050 h 52"/>
                <a:gd name="T60" fmla="*/ 117475 w 44"/>
                <a:gd name="T61" fmla="*/ 38100 h 52"/>
                <a:gd name="T62" fmla="*/ 114300 w 44"/>
                <a:gd name="T63" fmla="*/ 47625 h 52"/>
                <a:gd name="T64" fmla="*/ 69850 w 44"/>
                <a:gd name="T65" fmla="*/ 47625 h 52"/>
                <a:gd name="T66" fmla="*/ 25400 w 44"/>
                <a:gd name="T67" fmla="*/ 41275 h 52"/>
                <a:gd name="T68" fmla="*/ 25400 w 44"/>
                <a:gd name="T69" fmla="*/ 38100 h 52"/>
                <a:gd name="T70" fmla="*/ 12700 w 44"/>
                <a:gd name="T71" fmla="*/ 152400 h 52"/>
                <a:gd name="T72" fmla="*/ 127000 w 44"/>
                <a:gd name="T73" fmla="*/ 38100 h 52"/>
                <a:gd name="T74" fmla="*/ 69850 w 44"/>
                <a:gd name="T75" fmla="*/ 28575 h 52"/>
                <a:gd name="T76" fmla="*/ 31750 w 44"/>
                <a:gd name="T77" fmla="*/ 28575 h 52"/>
                <a:gd name="T78" fmla="*/ 31750 w 44"/>
                <a:gd name="T79" fmla="*/ 38100 h 52"/>
                <a:gd name="T80" fmla="*/ 111125 w 44"/>
                <a:gd name="T81" fmla="*/ 38100 h 52"/>
                <a:gd name="T82" fmla="*/ 111125 w 44"/>
                <a:gd name="T83" fmla="*/ 28575 h 52"/>
                <a:gd name="T84" fmla="*/ 53975 w 44"/>
                <a:gd name="T85" fmla="*/ 127000 h 52"/>
                <a:gd name="T86" fmla="*/ 50800 w 44"/>
                <a:gd name="T87" fmla="*/ 123825 h 52"/>
                <a:gd name="T88" fmla="*/ 107950 w 44"/>
                <a:gd name="T89" fmla="*/ 120650 h 52"/>
                <a:gd name="T90" fmla="*/ 107950 w 44"/>
                <a:gd name="T91" fmla="*/ 127000 h 52"/>
                <a:gd name="T92" fmla="*/ 53975 w 44"/>
                <a:gd name="T93" fmla="*/ 101600 h 52"/>
                <a:gd name="T94" fmla="*/ 50800 w 44"/>
                <a:gd name="T95" fmla="*/ 98425 h 52"/>
                <a:gd name="T96" fmla="*/ 107950 w 44"/>
                <a:gd name="T97" fmla="*/ 95250 h 52"/>
                <a:gd name="T98" fmla="*/ 107950 w 44"/>
                <a:gd name="T99" fmla="*/ 101600 h 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4" h="52">
                  <a:moveTo>
                    <a:pt x="17" y="24"/>
                  </a:move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5" y="22"/>
                    <a:pt x="35" y="23"/>
                  </a:cubicBezTo>
                  <a:cubicBezTo>
                    <a:pt x="35" y="23"/>
                    <a:pt x="34" y="24"/>
                    <a:pt x="34" y="24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3" y="38"/>
                    <a:pt x="13" y="39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10" y="41"/>
                    <a:pt x="9" y="40"/>
                    <a:pt x="9" y="39"/>
                  </a:cubicBezTo>
                  <a:cubicBezTo>
                    <a:pt x="9" y="38"/>
                    <a:pt x="10" y="37"/>
                    <a:pt x="11" y="37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3" y="30"/>
                    <a:pt x="13" y="31"/>
                  </a:cubicBezTo>
                  <a:cubicBezTo>
                    <a:pt x="13" y="32"/>
                    <a:pt x="12" y="33"/>
                    <a:pt x="11" y="33"/>
                  </a:cubicBezTo>
                  <a:cubicBezTo>
                    <a:pt x="10" y="33"/>
                    <a:pt x="9" y="32"/>
                    <a:pt x="9" y="31"/>
                  </a:cubicBezTo>
                  <a:cubicBezTo>
                    <a:pt x="9" y="30"/>
                    <a:pt x="10" y="29"/>
                    <a:pt x="11" y="29"/>
                  </a:cubicBezTo>
                  <a:close/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2"/>
                    <a:pt x="13" y="23"/>
                  </a:cubicBezTo>
                  <a:cubicBezTo>
                    <a:pt x="13" y="24"/>
                    <a:pt x="12" y="25"/>
                    <a:pt x="11" y="25"/>
                  </a:cubicBezTo>
                  <a:cubicBezTo>
                    <a:pt x="10" y="25"/>
                    <a:pt x="9" y="24"/>
                    <a:pt x="9" y="23"/>
                  </a:cubicBezTo>
                  <a:cubicBezTo>
                    <a:pt x="9" y="22"/>
                    <a:pt x="10" y="21"/>
                    <a:pt x="11" y="21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8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8"/>
                    <a:pt x="44" y="9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1"/>
                    <a:pt x="43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0" y="51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6" y="4"/>
                    <a:pt x="17" y="3"/>
                  </a:cubicBezTo>
                  <a:cubicBezTo>
                    <a:pt x="18" y="1"/>
                    <a:pt x="20" y="0"/>
                    <a:pt x="22" y="0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6" y="4"/>
                  </a:cubicBezTo>
                  <a:cubicBezTo>
                    <a:pt x="25" y="3"/>
                    <a:pt x="24" y="3"/>
                    <a:pt x="22" y="3"/>
                  </a:cubicBezTo>
                  <a:cubicBezTo>
                    <a:pt x="21" y="3"/>
                    <a:pt x="20" y="3"/>
                    <a:pt x="19" y="4"/>
                  </a:cubicBezTo>
                  <a:cubicBezTo>
                    <a:pt x="18" y="5"/>
                    <a:pt x="18" y="6"/>
                    <a:pt x="17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7" y="6"/>
                    <a:pt x="27" y="6"/>
                    <a:pt x="27" y="6"/>
                  </a:cubicBezTo>
                  <a:close/>
                  <a:moveTo>
                    <a:pt x="37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4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9"/>
                    <a:pt x="22" y="9"/>
                    <a:pt x="22" y="9"/>
                  </a:cubicBezTo>
                  <a:close/>
                  <a:moveTo>
                    <a:pt x="17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39"/>
                  </a:cubicBezTo>
                  <a:cubicBezTo>
                    <a:pt x="16" y="38"/>
                    <a:pt x="16" y="38"/>
                    <a:pt x="17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5" y="38"/>
                    <a:pt x="35" y="39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5" y="30"/>
                    <a:pt x="35" y="31"/>
                  </a:cubicBezTo>
                  <a:cubicBezTo>
                    <a:pt x="35" y="31"/>
                    <a:pt x="34" y="32"/>
                    <a:pt x="34" y="32"/>
                  </a:cubicBezTo>
                  <a:cubicBezTo>
                    <a:pt x="17" y="32"/>
                    <a:pt x="17" y="32"/>
                    <a:pt x="17" y="32"/>
                  </a:cubicBez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86716D-6A14-A1EA-7C42-85A0EC0B124F}"/>
              </a:ext>
            </a:extLst>
          </p:cNvPr>
          <p:cNvGrpSpPr/>
          <p:nvPr/>
        </p:nvGrpSpPr>
        <p:grpSpPr>
          <a:xfrm>
            <a:off x="6096000" y="1506566"/>
            <a:ext cx="800100" cy="800100"/>
            <a:chOff x="6096000" y="1695252"/>
            <a:chExt cx="800100" cy="800100"/>
          </a:xfrm>
        </p:grpSpPr>
        <p:sp>
          <p:nvSpPr>
            <p:cNvPr id="2" name="Oval 142">
              <a:extLst>
                <a:ext uri="{FF2B5EF4-FFF2-40B4-BE49-F238E27FC236}">
                  <a16:creationId xmlns:a16="http://schemas.microsoft.com/office/drawing/2014/main" id="{B84471DB-AAE1-08FC-E724-84AB8B057B18}"/>
                </a:ext>
              </a:extLst>
            </p:cNvPr>
            <p:cNvSpPr/>
            <p:nvPr/>
          </p:nvSpPr>
          <p:spPr>
            <a:xfrm>
              <a:off x="6096000" y="1695252"/>
              <a:ext cx="800100" cy="800100"/>
            </a:xfrm>
            <a:prstGeom prst="ellipse">
              <a:avLst/>
            </a:pr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原创设计师QQ：598969553     _160" descr="D:\51PPT模板网\51pptmoban.com\图片.jpg">
              <a:extLst>
                <a:ext uri="{FF2B5EF4-FFF2-40B4-BE49-F238E27FC236}">
                  <a16:creationId xmlns:a16="http://schemas.microsoft.com/office/drawing/2014/main" id="{82EA5E0F-A859-B1D6-C329-78B216459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6848" y="1934612"/>
              <a:ext cx="318402" cy="321378"/>
            </a:xfrm>
            <a:custGeom>
              <a:avLst/>
              <a:gdLst>
                <a:gd name="T0" fmla="*/ 38460 w 53"/>
                <a:gd name="T1" fmla="*/ 38100 h 54"/>
                <a:gd name="T2" fmla="*/ 51279 w 53"/>
                <a:gd name="T3" fmla="*/ 22225 h 54"/>
                <a:gd name="T4" fmla="*/ 12820 w 53"/>
                <a:gd name="T5" fmla="*/ 47625 h 54"/>
                <a:gd name="T6" fmla="*/ 73714 w 53"/>
                <a:gd name="T7" fmla="*/ 47625 h 54"/>
                <a:gd name="T8" fmla="*/ 64099 w 53"/>
                <a:gd name="T9" fmla="*/ 47625 h 54"/>
                <a:gd name="T10" fmla="*/ 57689 w 53"/>
                <a:gd name="T11" fmla="*/ 41275 h 54"/>
                <a:gd name="T12" fmla="*/ 54484 w 53"/>
                <a:gd name="T13" fmla="*/ 28575 h 54"/>
                <a:gd name="T14" fmla="*/ 131403 w 53"/>
                <a:gd name="T15" fmla="*/ 85725 h 54"/>
                <a:gd name="T16" fmla="*/ 166658 w 53"/>
                <a:gd name="T17" fmla="*/ 120650 h 54"/>
                <a:gd name="T18" fmla="*/ 128198 w 53"/>
                <a:gd name="T19" fmla="*/ 168275 h 54"/>
                <a:gd name="T20" fmla="*/ 118584 w 53"/>
                <a:gd name="T21" fmla="*/ 168275 h 54"/>
                <a:gd name="T22" fmla="*/ 51279 w 53"/>
                <a:gd name="T23" fmla="*/ 168275 h 54"/>
                <a:gd name="T24" fmla="*/ 6410 w 53"/>
                <a:gd name="T25" fmla="*/ 171450 h 54"/>
                <a:gd name="T26" fmla="*/ 0 w 53"/>
                <a:gd name="T27" fmla="*/ 123825 h 54"/>
                <a:gd name="T28" fmla="*/ 35255 w 53"/>
                <a:gd name="T29" fmla="*/ 85725 h 54"/>
                <a:gd name="T30" fmla="*/ 0 w 53"/>
                <a:gd name="T31" fmla="*/ 41275 h 54"/>
                <a:gd name="T32" fmla="*/ 48074 w 53"/>
                <a:gd name="T33" fmla="*/ 3175 h 54"/>
                <a:gd name="T34" fmla="*/ 115379 w 53"/>
                <a:gd name="T35" fmla="*/ 6350 h 54"/>
                <a:gd name="T36" fmla="*/ 166658 w 53"/>
                <a:gd name="T37" fmla="*/ 38100 h 54"/>
                <a:gd name="T38" fmla="*/ 131403 w 53"/>
                <a:gd name="T39" fmla="*/ 85725 h 54"/>
                <a:gd name="T40" fmla="*/ 92944 w 53"/>
                <a:gd name="T41" fmla="*/ 127000 h 54"/>
                <a:gd name="T42" fmla="*/ 153838 w 53"/>
                <a:gd name="T43" fmla="*/ 127000 h 54"/>
                <a:gd name="T44" fmla="*/ 137813 w 53"/>
                <a:gd name="T45" fmla="*/ 130175 h 54"/>
                <a:gd name="T46" fmla="*/ 134608 w 53"/>
                <a:gd name="T47" fmla="*/ 127000 h 54"/>
                <a:gd name="T48" fmla="*/ 134608 w 53"/>
                <a:gd name="T49" fmla="*/ 107950 h 54"/>
                <a:gd name="T50" fmla="*/ 124994 w 53"/>
                <a:gd name="T51" fmla="*/ 111125 h 54"/>
                <a:gd name="T52" fmla="*/ 131403 w 53"/>
                <a:gd name="T53" fmla="*/ 101600 h 54"/>
                <a:gd name="T54" fmla="*/ 92944 w 53"/>
                <a:gd name="T55" fmla="*/ 127000 h 54"/>
                <a:gd name="T56" fmla="*/ 35255 w 53"/>
                <a:gd name="T57" fmla="*/ 149225 h 54"/>
                <a:gd name="T58" fmla="*/ 118584 w 53"/>
                <a:gd name="T59" fmla="*/ 41275 h 54"/>
                <a:gd name="T60" fmla="*/ 35255 w 53"/>
                <a:gd name="T61" fmla="*/ 149225 h 54"/>
                <a:gd name="T62" fmla="*/ 137813 w 53"/>
                <a:gd name="T63" fmla="*/ 50800 h 54"/>
                <a:gd name="T64" fmla="*/ 137813 w 53"/>
                <a:gd name="T65" fmla="*/ 50800 h 54"/>
                <a:gd name="T66" fmla="*/ 137813 w 53"/>
                <a:gd name="T67" fmla="*/ 50800 h 54"/>
                <a:gd name="T68" fmla="*/ 157043 w 53"/>
                <a:gd name="T69" fmla="*/ 47625 h 54"/>
                <a:gd name="T70" fmla="*/ 131403 w 53"/>
                <a:gd name="T71" fmla="*/ 15875 h 54"/>
                <a:gd name="T72" fmla="*/ 112174 w 53"/>
                <a:gd name="T73" fmla="*/ 25400 h 54"/>
                <a:gd name="T74" fmla="*/ 118584 w 53"/>
                <a:gd name="T75" fmla="*/ 34925 h 54"/>
                <a:gd name="T76" fmla="*/ 118584 w 53"/>
                <a:gd name="T77" fmla="*/ 34925 h 54"/>
                <a:gd name="T78" fmla="*/ 121789 w 53"/>
                <a:gd name="T79" fmla="*/ 34925 h 54"/>
                <a:gd name="T80" fmla="*/ 137813 w 53"/>
                <a:gd name="T81" fmla="*/ 50800 h 54"/>
                <a:gd name="T82" fmla="*/ 137813 w 53"/>
                <a:gd name="T83" fmla="*/ 50800 h 54"/>
                <a:gd name="T84" fmla="*/ 134608 w 53"/>
                <a:gd name="T85" fmla="*/ 57150 h 54"/>
                <a:gd name="T86" fmla="*/ 44869 w 53"/>
                <a:gd name="T87" fmla="*/ 158750 h 54"/>
                <a:gd name="T88" fmla="*/ 134608 w 53"/>
                <a:gd name="T89" fmla="*/ 57150 h 54"/>
                <a:gd name="T90" fmla="*/ 16025 w 53"/>
                <a:gd name="T91" fmla="*/ 130175 h 54"/>
                <a:gd name="T92" fmla="*/ 108969 w 53"/>
                <a:gd name="T93" fmla="*/ 31750 h 54"/>
                <a:gd name="T94" fmla="*/ 16025 w 53"/>
                <a:gd name="T95" fmla="*/ 130175 h 54"/>
                <a:gd name="T96" fmla="*/ 12820 w 53"/>
                <a:gd name="T97" fmla="*/ 136525 h 54"/>
                <a:gd name="T98" fmla="*/ 35255 w 53"/>
                <a:gd name="T99" fmla="*/ 158750 h 5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3" h="54">
                  <a:moveTo>
                    <a:pt x="14" y="12"/>
                  </a:moveTo>
                  <a:cubicBezTo>
                    <a:pt x="14" y="13"/>
                    <a:pt x="13" y="13"/>
                    <a:pt x="12" y="12"/>
                  </a:cubicBezTo>
                  <a:cubicBezTo>
                    <a:pt x="12" y="12"/>
                    <a:pt x="12" y="11"/>
                    <a:pt x="12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19" y="15"/>
                    <a:pt x="18" y="15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41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9"/>
                    <a:pt x="53" y="40"/>
                    <a:pt x="52" y="41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8" y="54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5" y="54"/>
                    <a:pt x="14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2"/>
                  </a:cubicBezTo>
                  <a:cubicBezTo>
                    <a:pt x="0" y="48"/>
                    <a:pt x="0" y="43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5" y="0"/>
                    <a:pt x="15" y="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2" y="0"/>
                    <a:pt x="44" y="2"/>
                  </a:cubicBezTo>
                  <a:cubicBezTo>
                    <a:pt x="46" y="5"/>
                    <a:pt x="51" y="9"/>
                    <a:pt x="52" y="12"/>
                  </a:cubicBezTo>
                  <a:cubicBezTo>
                    <a:pt x="53" y="14"/>
                    <a:pt x="53" y="16"/>
                    <a:pt x="51" y="18"/>
                  </a:cubicBezTo>
                  <a:cubicBezTo>
                    <a:pt x="41" y="27"/>
                    <a:pt x="41" y="27"/>
                    <a:pt x="41" y="27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2"/>
                    <a:pt x="42" y="42"/>
                    <a:pt x="42" y="41"/>
                  </a:cubicBezTo>
                  <a:cubicBezTo>
                    <a:pt x="41" y="41"/>
                    <a:pt x="41" y="40"/>
                    <a:pt x="42" y="4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8" y="35"/>
                    <a:pt x="38" y="34"/>
                    <a:pt x="39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29" y="40"/>
                    <a:pt x="29" y="40"/>
                    <a:pt x="29" y="40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21" y="37"/>
                    <a:pt x="31" y="27"/>
                    <a:pt x="40" y="17"/>
                  </a:cubicBezTo>
                  <a:cubicBezTo>
                    <a:pt x="39" y="16"/>
                    <a:pt x="38" y="14"/>
                    <a:pt x="37" y="1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7"/>
                    <a:pt x="11" y="47"/>
                    <a:pt x="11" y="47"/>
                  </a:cubicBezTo>
                  <a:close/>
                  <a:moveTo>
                    <a:pt x="43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3"/>
                    <a:pt x="49" y="12"/>
                  </a:cubicBezTo>
                  <a:cubicBezTo>
                    <a:pt x="46" y="10"/>
                    <a:pt x="44" y="7"/>
                    <a:pt x="41" y="5"/>
                  </a:cubicBezTo>
                  <a:cubicBezTo>
                    <a:pt x="40" y="4"/>
                    <a:pt x="39" y="4"/>
                    <a:pt x="39" y="5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lose/>
                  <a:moveTo>
                    <a:pt x="42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32" y="28"/>
                    <a:pt x="22" y="38"/>
                    <a:pt x="12" y="48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18"/>
                    <a:pt x="42" y="18"/>
                    <a:pt x="42" y="18"/>
                  </a:cubicBezTo>
                  <a:close/>
                  <a:moveTo>
                    <a:pt x="5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lose/>
                  <a:moveTo>
                    <a:pt x="4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4" y="45"/>
                    <a:pt x="4" y="47"/>
                    <a:pt x="4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4" y="43"/>
                    <a:pt x="4" y="43"/>
                    <a:pt x="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9BAB23-F455-7E60-6850-D15198370C7B}"/>
              </a:ext>
            </a:extLst>
          </p:cNvPr>
          <p:cNvGrpSpPr/>
          <p:nvPr/>
        </p:nvGrpSpPr>
        <p:grpSpPr>
          <a:xfrm>
            <a:off x="6096000" y="4690590"/>
            <a:ext cx="800100" cy="800100"/>
            <a:chOff x="6096000" y="6745112"/>
            <a:chExt cx="800100" cy="800100"/>
          </a:xfrm>
        </p:grpSpPr>
        <p:sp>
          <p:nvSpPr>
            <p:cNvPr id="5" name="Oval 145">
              <a:extLst>
                <a:ext uri="{FF2B5EF4-FFF2-40B4-BE49-F238E27FC236}">
                  <a16:creationId xmlns:a16="http://schemas.microsoft.com/office/drawing/2014/main" id="{B7157F43-12A3-D769-FBAE-ACBE58EE5F5E}"/>
                </a:ext>
              </a:extLst>
            </p:cNvPr>
            <p:cNvSpPr/>
            <p:nvPr/>
          </p:nvSpPr>
          <p:spPr>
            <a:xfrm>
              <a:off x="6096000" y="6745112"/>
              <a:ext cx="800100" cy="8001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原创设计师QQ：598969553     _163" descr="D:\51PPT模板网\51pptmoban.com\图片.jpg">
              <a:extLst>
                <a:ext uri="{FF2B5EF4-FFF2-40B4-BE49-F238E27FC236}">
                  <a16:creationId xmlns:a16="http://schemas.microsoft.com/office/drawing/2014/main" id="{0D651A22-AAB5-BC74-F2EC-B8EA83B75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3661" y="6975123"/>
              <a:ext cx="278864" cy="340078"/>
            </a:xfrm>
            <a:custGeom>
              <a:avLst/>
              <a:gdLst>
                <a:gd name="T0" fmla="*/ 9525 w 41"/>
                <a:gd name="T1" fmla="*/ 107950 h 50"/>
                <a:gd name="T2" fmla="*/ 6350 w 41"/>
                <a:gd name="T3" fmla="*/ 85725 h 50"/>
                <a:gd name="T4" fmla="*/ 0 w 41"/>
                <a:gd name="T5" fmla="*/ 76200 h 50"/>
                <a:gd name="T6" fmla="*/ 12700 w 41"/>
                <a:gd name="T7" fmla="*/ 60325 h 50"/>
                <a:gd name="T8" fmla="*/ 12700 w 41"/>
                <a:gd name="T9" fmla="*/ 50800 h 50"/>
                <a:gd name="T10" fmla="*/ 15875 w 41"/>
                <a:gd name="T11" fmla="*/ 28575 h 50"/>
                <a:gd name="T12" fmla="*/ 123825 w 41"/>
                <a:gd name="T13" fmla="*/ 41275 h 50"/>
                <a:gd name="T14" fmla="*/ 101600 w 41"/>
                <a:gd name="T15" fmla="*/ 114300 h 50"/>
                <a:gd name="T16" fmla="*/ 98425 w 41"/>
                <a:gd name="T17" fmla="*/ 155575 h 50"/>
                <a:gd name="T18" fmla="*/ 95250 w 41"/>
                <a:gd name="T19" fmla="*/ 101600 h 50"/>
                <a:gd name="T20" fmla="*/ 69850 w 41"/>
                <a:gd name="T21" fmla="*/ 12700 h 50"/>
                <a:gd name="T22" fmla="*/ 22225 w 41"/>
                <a:gd name="T23" fmla="*/ 44450 h 50"/>
                <a:gd name="T24" fmla="*/ 25400 w 41"/>
                <a:gd name="T25" fmla="*/ 60325 h 50"/>
                <a:gd name="T26" fmla="*/ 19050 w 41"/>
                <a:gd name="T27" fmla="*/ 73025 h 50"/>
                <a:gd name="T28" fmla="*/ 19050 w 41"/>
                <a:gd name="T29" fmla="*/ 76200 h 50"/>
                <a:gd name="T30" fmla="*/ 19050 w 41"/>
                <a:gd name="T31" fmla="*/ 92075 h 50"/>
                <a:gd name="T32" fmla="*/ 19050 w 41"/>
                <a:gd name="T33" fmla="*/ 101600 h 50"/>
                <a:gd name="T34" fmla="*/ 22225 w 41"/>
                <a:gd name="T35" fmla="*/ 114300 h 50"/>
                <a:gd name="T36" fmla="*/ 57150 w 41"/>
                <a:gd name="T37" fmla="*/ 152400 h 50"/>
                <a:gd name="T38" fmla="*/ 34925 w 41"/>
                <a:gd name="T39" fmla="*/ 130175 h 50"/>
                <a:gd name="T40" fmla="*/ 9525 w 41"/>
                <a:gd name="T41" fmla="*/ 114300 h 50"/>
                <a:gd name="T42" fmla="*/ 85725 w 41"/>
                <a:gd name="T43" fmla="*/ 38100 h 50"/>
                <a:gd name="T44" fmla="*/ 101600 w 41"/>
                <a:gd name="T45" fmla="*/ 47625 h 50"/>
                <a:gd name="T46" fmla="*/ 95250 w 41"/>
                <a:gd name="T47" fmla="*/ 53975 h 50"/>
                <a:gd name="T48" fmla="*/ 101600 w 41"/>
                <a:gd name="T49" fmla="*/ 73025 h 50"/>
                <a:gd name="T50" fmla="*/ 85725 w 41"/>
                <a:gd name="T51" fmla="*/ 79375 h 50"/>
                <a:gd name="T52" fmla="*/ 73025 w 41"/>
                <a:gd name="T53" fmla="*/ 95250 h 50"/>
                <a:gd name="T54" fmla="*/ 50800 w 41"/>
                <a:gd name="T55" fmla="*/ 79375 h 50"/>
                <a:gd name="T56" fmla="*/ 34925 w 41"/>
                <a:gd name="T57" fmla="*/ 73025 h 50"/>
                <a:gd name="T58" fmla="*/ 41275 w 41"/>
                <a:gd name="T59" fmla="*/ 53975 h 50"/>
                <a:gd name="T60" fmla="*/ 44450 w 41"/>
                <a:gd name="T61" fmla="*/ 34925 h 50"/>
                <a:gd name="T62" fmla="*/ 60325 w 41"/>
                <a:gd name="T63" fmla="*/ 25400 h 50"/>
                <a:gd name="T64" fmla="*/ 79375 w 41"/>
                <a:gd name="T65" fmla="*/ 31750 h 50"/>
                <a:gd name="T66" fmla="*/ 69850 w 41"/>
                <a:gd name="T67" fmla="*/ 34925 h 50"/>
                <a:gd name="T68" fmla="*/ 63500 w 41"/>
                <a:gd name="T69" fmla="*/ 38100 h 50"/>
                <a:gd name="T70" fmla="*/ 44450 w 41"/>
                <a:gd name="T71" fmla="*/ 41275 h 50"/>
                <a:gd name="T72" fmla="*/ 47625 w 41"/>
                <a:gd name="T73" fmla="*/ 63500 h 50"/>
                <a:gd name="T74" fmla="*/ 44450 w 41"/>
                <a:gd name="T75" fmla="*/ 76200 h 50"/>
                <a:gd name="T76" fmla="*/ 63500 w 41"/>
                <a:gd name="T77" fmla="*/ 79375 h 50"/>
                <a:gd name="T78" fmla="*/ 69850 w 41"/>
                <a:gd name="T79" fmla="*/ 88900 h 50"/>
                <a:gd name="T80" fmla="*/ 88900 w 41"/>
                <a:gd name="T81" fmla="*/ 73025 h 50"/>
                <a:gd name="T82" fmla="*/ 88900 w 41"/>
                <a:gd name="T83" fmla="*/ 63500 h 50"/>
                <a:gd name="T84" fmla="*/ 95250 w 41"/>
                <a:gd name="T85" fmla="*/ 47625 h 50"/>
                <a:gd name="T86" fmla="*/ 82550 w 41"/>
                <a:gd name="T87" fmla="*/ 44450 h 50"/>
                <a:gd name="T88" fmla="*/ 76200 w 41"/>
                <a:gd name="T89" fmla="*/ 50800 h 50"/>
                <a:gd name="T90" fmla="*/ 69850 w 41"/>
                <a:gd name="T91" fmla="*/ 69850 h 50"/>
                <a:gd name="T92" fmla="*/ 57150 w 41"/>
                <a:gd name="T93" fmla="*/ 57150 h 50"/>
                <a:gd name="T94" fmla="*/ 73025 w 41"/>
                <a:gd name="T95" fmla="*/ 53975 h 50"/>
                <a:gd name="T96" fmla="*/ 66675 w 41"/>
                <a:gd name="T97" fmla="*/ 53975 h 50"/>
                <a:gd name="T98" fmla="*/ 69850 w 41"/>
                <a:gd name="T99" fmla="*/ 63500 h 50"/>
                <a:gd name="T100" fmla="*/ 73025 w 41"/>
                <a:gd name="T101" fmla="*/ 60325 h 5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" h="50"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2"/>
                    <a:pt x="2" y="32"/>
                  </a:cubicBezTo>
                  <a:cubicBezTo>
                    <a:pt x="2" y="31"/>
                    <a:pt x="2" y="31"/>
                    <a:pt x="3" y="30"/>
                  </a:cubicBezTo>
                  <a:cubicBezTo>
                    <a:pt x="2" y="30"/>
                    <a:pt x="2" y="29"/>
                    <a:pt x="2" y="28"/>
                  </a:cubicBezTo>
                  <a:cubicBezTo>
                    <a:pt x="2" y="28"/>
                    <a:pt x="2" y="27"/>
                    <a:pt x="2" y="27"/>
                  </a:cubicBezTo>
                  <a:cubicBezTo>
                    <a:pt x="2" y="27"/>
                    <a:pt x="2" y="27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5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2" y="22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8"/>
                    <a:pt x="4" y="18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11"/>
                    <a:pt x="4" y="10"/>
                    <a:pt x="5" y="9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5" y="0"/>
                    <a:pt x="19" y="0"/>
                    <a:pt x="22" y="0"/>
                  </a:cubicBezTo>
                  <a:cubicBezTo>
                    <a:pt x="26" y="0"/>
                    <a:pt x="30" y="1"/>
                    <a:pt x="33" y="4"/>
                  </a:cubicBezTo>
                  <a:cubicBezTo>
                    <a:pt x="36" y="6"/>
                    <a:pt x="38" y="9"/>
                    <a:pt x="39" y="13"/>
                  </a:cubicBezTo>
                  <a:cubicBezTo>
                    <a:pt x="41" y="17"/>
                    <a:pt x="40" y="21"/>
                    <a:pt x="39" y="25"/>
                  </a:cubicBezTo>
                  <a:cubicBezTo>
                    <a:pt x="37" y="28"/>
                    <a:pt x="35" y="31"/>
                    <a:pt x="32" y="34"/>
                  </a:cubicBezTo>
                  <a:cubicBezTo>
                    <a:pt x="32" y="34"/>
                    <a:pt x="32" y="35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2" y="38"/>
                    <a:pt x="33" y="40"/>
                    <a:pt x="33" y="42"/>
                  </a:cubicBezTo>
                  <a:cubicBezTo>
                    <a:pt x="34" y="44"/>
                    <a:pt x="34" y="46"/>
                    <a:pt x="35" y="48"/>
                  </a:cubicBezTo>
                  <a:cubicBezTo>
                    <a:pt x="35" y="49"/>
                    <a:pt x="35" y="50"/>
                    <a:pt x="34" y="50"/>
                  </a:cubicBezTo>
                  <a:cubicBezTo>
                    <a:pt x="33" y="50"/>
                    <a:pt x="32" y="50"/>
                    <a:pt x="31" y="49"/>
                  </a:cubicBezTo>
                  <a:cubicBezTo>
                    <a:pt x="31" y="47"/>
                    <a:pt x="30" y="45"/>
                    <a:pt x="29" y="43"/>
                  </a:cubicBezTo>
                  <a:cubicBezTo>
                    <a:pt x="29" y="41"/>
                    <a:pt x="29" y="39"/>
                    <a:pt x="28" y="37"/>
                  </a:cubicBezTo>
                  <a:cubicBezTo>
                    <a:pt x="28" y="36"/>
                    <a:pt x="28" y="35"/>
                    <a:pt x="28" y="34"/>
                  </a:cubicBezTo>
                  <a:cubicBezTo>
                    <a:pt x="28" y="33"/>
                    <a:pt x="29" y="32"/>
                    <a:pt x="30" y="32"/>
                  </a:cubicBezTo>
                  <a:cubicBezTo>
                    <a:pt x="32" y="29"/>
                    <a:pt x="34" y="26"/>
                    <a:pt x="35" y="23"/>
                  </a:cubicBezTo>
                  <a:cubicBezTo>
                    <a:pt x="37" y="20"/>
                    <a:pt x="37" y="17"/>
                    <a:pt x="36" y="14"/>
                  </a:cubicBezTo>
                  <a:cubicBezTo>
                    <a:pt x="35" y="11"/>
                    <a:pt x="33" y="9"/>
                    <a:pt x="31" y="7"/>
                  </a:cubicBezTo>
                  <a:cubicBezTo>
                    <a:pt x="28" y="5"/>
                    <a:pt x="25" y="4"/>
                    <a:pt x="22" y="4"/>
                  </a:cubicBezTo>
                  <a:cubicBezTo>
                    <a:pt x="19" y="4"/>
                    <a:pt x="16" y="4"/>
                    <a:pt x="13" y="6"/>
                  </a:cubicBezTo>
                  <a:cubicBezTo>
                    <a:pt x="11" y="7"/>
                    <a:pt x="9" y="8"/>
                    <a:pt x="8" y="11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8" y="13"/>
                    <a:pt x="7" y="14"/>
                    <a:pt x="7" y="14"/>
                  </a:cubicBezTo>
                  <a:cubicBezTo>
                    <a:pt x="7" y="14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8" y="25"/>
                    <a:pt x="7" y="26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30"/>
                    <a:pt x="7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9" y="37"/>
                    <a:pt x="10" y="37"/>
                    <a:pt x="11" y="37"/>
                  </a:cubicBezTo>
                  <a:cubicBezTo>
                    <a:pt x="16" y="37"/>
                    <a:pt x="17" y="39"/>
                    <a:pt x="18" y="44"/>
                  </a:cubicBezTo>
                  <a:cubicBezTo>
                    <a:pt x="18" y="46"/>
                    <a:pt x="18" y="47"/>
                    <a:pt x="18" y="48"/>
                  </a:cubicBezTo>
                  <a:cubicBezTo>
                    <a:pt x="18" y="49"/>
                    <a:pt x="17" y="50"/>
                    <a:pt x="16" y="50"/>
                  </a:cubicBezTo>
                  <a:cubicBezTo>
                    <a:pt x="15" y="50"/>
                    <a:pt x="14" y="49"/>
                    <a:pt x="14" y="48"/>
                  </a:cubicBezTo>
                  <a:cubicBezTo>
                    <a:pt x="14" y="47"/>
                    <a:pt x="14" y="46"/>
                    <a:pt x="14" y="45"/>
                  </a:cubicBezTo>
                  <a:cubicBezTo>
                    <a:pt x="14" y="42"/>
                    <a:pt x="14" y="41"/>
                    <a:pt x="11" y="41"/>
                  </a:cubicBezTo>
                  <a:cubicBezTo>
                    <a:pt x="9" y="41"/>
                    <a:pt x="7" y="41"/>
                    <a:pt x="5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3" y="37"/>
                    <a:pt x="3" y="37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4" y="35"/>
                    <a:pt x="4" y="34"/>
                  </a:cubicBezTo>
                  <a:close/>
                  <a:moveTo>
                    <a:pt x="25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11"/>
                    <a:pt x="26" y="11"/>
                    <a:pt x="27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3" y="22"/>
                    <a:pt x="32" y="23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29" y="27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6" y="26"/>
                    <a:pt x="25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4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29"/>
                    <a:pt x="19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6"/>
                    <a:pt x="17" y="26"/>
                    <a:pt x="16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0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1"/>
                    <a:pt x="18" y="11"/>
                    <a:pt x="19" y="1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7"/>
                    <a:pt x="20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8"/>
                    <a:pt x="25" y="8"/>
                  </a:cubicBezTo>
                  <a:cubicBezTo>
                    <a:pt x="25" y="10"/>
                    <a:pt x="25" y="10"/>
                    <a:pt x="25" y="10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2" y="12"/>
                    <a:pt x="22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19" y="13"/>
                    <a:pt x="18" y="13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6" y="16"/>
                    <a:pt x="15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5" y="21"/>
                    <a:pt x="15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8" y="24"/>
                    <a:pt x="19" y="24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1" y="25"/>
                    <a:pt x="21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3" y="25"/>
                    <a:pt x="23" y="25"/>
                  </a:cubicBezTo>
                  <a:cubicBezTo>
                    <a:pt x="24" y="24"/>
                    <a:pt x="25" y="24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0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4"/>
                    <a:pt x="27" y="14"/>
                    <a:pt x="26" y="14"/>
                  </a:cubicBezTo>
                  <a:cubicBezTo>
                    <a:pt x="25" y="13"/>
                    <a:pt x="24" y="13"/>
                    <a:pt x="23" y="12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3" y="15"/>
                    <a:pt x="24" y="15"/>
                    <a:pt x="24" y="16"/>
                  </a:cubicBezTo>
                  <a:cubicBezTo>
                    <a:pt x="25" y="16"/>
                    <a:pt x="25" y="17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4" y="22"/>
                    <a:pt x="23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2"/>
                    <a:pt x="20" y="22"/>
                    <a:pt x="19" y="21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6"/>
                    <a:pt x="19" y="16"/>
                  </a:cubicBezTo>
                  <a:cubicBezTo>
                    <a:pt x="20" y="15"/>
                    <a:pt x="21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3" y="18"/>
                    <a:pt x="23" y="17"/>
                  </a:cubicBez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4018D02-CB0E-64D2-67DC-D432D29F4DC5}"/>
              </a:ext>
            </a:extLst>
          </p:cNvPr>
          <p:cNvGrpSpPr/>
          <p:nvPr/>
        </p:nvGrpSpPr>
        <p:grpSpPr>
          <a:xfrm>
            <a:off x="7015685" y="1498354"/>
            <a:ext cx="4084115" cy="816522"/>
            <a:chOff x="283598" y="1906534"/>
            <a:chExt cx="408411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4C7AC05-B73D-417B-DF16-02EEB05E19FB}"/>
                </a:ext>
              </a:extLst>
            </p:cNvPr>
            <p:cNvSpPr txBox="1"/>
            <p:nvPr/>
          </p:nvSpPr>
          <p:spPr>
            <a:xfrm>
              <a:off x="283598" y="2190603"/>
              <a:ext cx="4084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EE76657-F73D-0871-CECE-A07C5DF348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E685D4B-3EB6-D3AE-B580-425A2A20760B}"/>
              </a:ext>
            </a:extLst>
          </p:cNvPr>
          <p:cNvGrpSpPr/>
          <p:nvPr/>
        </p:nvGrpSpPr>
        <p:grpSpPr>
          <a:xfrm>
            <a:off x="7015685" y="2551485"/>
            <a:ext cx="4084115" cy="816522"/>
            <a:chOff x="283598" y="1906534"/>
            <a:chExt cx="408411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FC6A6D8-8077-39D0-CF95-3639786D340D}"/>
                </a:ext>
              </a:extLst>
            </p:cNvPr>
            <p:cNvSpPr txBox="1"/>
            <p:nvPr/>
          </p:nvSpPr>
          <p:spPr>
            <a:xfrm>
              <a:off x="283598" y="2190603"/>
              <a:ext cx="4084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C86D4B7-7C1D-E3A8-1930-1515FAAA20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BF4A2A2-D8E6-5628-E3E0-EB080D5FA2A8}"/>
              </a:ext>
            </a:extLst>
          </p:cNvPr>
          <p:cNvGrpSpPr/>
          <p:nvPr/>
        </p:nvGrpSpPr>
        <p:grpSpPr>
          <a:xfrm>
            <a:off x="7015685" y="3648158"/>
            <a:ext cx="4084115" cy="816522"/>
            <a:chOff x="283598" y="1906534"/>
            <a:chExt cx="408411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C0425D4-5C86-A3B8-ACDF-74F9FC7AD4CB}"/>
                </a:ext>
              </a:extLst>
            </p:cNvPr>
            <p:cNvSpPr txBox="1"/>
            <p:nvPr/>
          </p:nvSpPr>
          <p:spPr>
            <a:xfrm>
              <a:off x="283598" y="2190603"/>
              <a:ext cx="4084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FC27598-AB65-E9CE-1EA8-343572919C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AB6B115-BCE2-E3DB-A446-87204EB3E40C}"/>
              </a:ext>
            </a:extLst>
          </p:cNvPr>
          <p:cNvGrpSpPr/>
          <p:nvPr/>
        </p:nvGrpSpPr>
        <p:grpSpPr>
          <a:xfrm>
            <a:off x="7015685" y="4701289"/>
            <a:ext cx="4084115" cy="816522"/>
            <a:chOff x="283598" y="1906534"/>
            <a:chExt cx="408411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C1CD08A-BC73-BC46-0DA1-A0C7D16D9C7A}"/>
                </a:ext>
              </a:extLst>
            </p:cNvPr>
            <p:cNvSpPr txBox="1"/>
            <p:nvPr/>
          </p:nvSpPr>
          <p:spPr>
            <a:xfrm>
              <a:off x="283598" y="2190603"/>
              <a:ext cx="4084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6762712-76F3-575F-CFCF-AFAE0119604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718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39985" y="1446142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sp>
        <p:nvSpPr>
          <p:cNvPr id="9" name="Oval 5">
            <a:extLst>
              <a:ext uri="{FF2B5EF4-FFF2-40B4-BE49-F238E27FC236}">
                <a16:creationId xmlns:a16="http://schemas.microsoft.com/office/drawing/2014/main" id="{1D973F42-4F05-8DC5-920C-48AD88C2402C}"/>
              </a:ext>
            </a:extLst>
          </p:cNvPr>
          <p:cNvSpPr/>
          <p:nvPr/>
        </p:nvSpPr>
        <p:spPr bwMode="auto">
          <a:xfrm>
            <a:off x="1337128" y="1676327"/>
            <a:ext cx="2600144" cy="2600144"/>
          </a:xfrm>
          <a:prstGeom prst="ellipse">
            <a:avLst/>
          </a:pr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2933C5F7-8416-5DBE-CDD9-14720781C183}"/>
              </a:ext>
            </a:extLst>
          </p:cNvPr>
          <p:cNvSpPr/>
          <p:nvPr/>
        </p:nvSpPr>
        <p:spPr bwMode="auto">
          <a:xfrm>
            <a:off x="3642994" y="1676327"/>
            <a:ext cx="2600144" cy="2600144"/>
          </a:xfrm>
          <a:prstGeom prst="ellipse">
            <a:avLst/>
          </a:prstGeom>
          <a:blipFill dpi="0" rotWithShape="1">
            <a:blip r:embed="rId3"/>
            <a:srcRect/>
            <a:tile tx="-197485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Oval 5">
            <a:extLst>
              <a:ext uri="{FF2B5EF4-FFF2-40B4-BE49-F238E27FC236}">
                <a16:creationId xmlns:a16="http://schemas.microsoft.com/office/drawing/2014/main" id="{EF85DE34-9F27-2A6C-6B6F-F2897F832BA8}"/>
              </a:ext>
            </a:extLst>
          </p:cNvPr>
          <p:cNvSpPr/>
          <p:nvPr/>
        </p:nvSpPr>
        <p:spPr bwMode="auto">
          <a:xfrm>
            <a:off x="5948861" y="1676327"/>
            <a:ext cx="2600144" cy="2600144"/>
          </a:xfrm>
          <a:prstGeom prst="ellipse">
            <a:avLst/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" name="Oval 5" descr="D:\51PPT模板网\51pptmoban.com\图片.jpg">
            <a:extLst>
              <a:ext uri="{FF2B5EF4-FFF2-40B4-BE49-F238E27FC236}">
                <a16:creationId xmlns:a16="http://schemas.microsoft.com/office/drawing/2014/main" id="{809D13CE-F42B-6A77-1EAF-E5F255445A7C}"/>
              </a:ext>
            </a:extLst>
          </p:cNvPr>
          <p:cNvSpPr/>
          <p:nvPr/>
        </p:nvSpPr>
        <p:spPr bwMode="auto">
          <a:xfrm>
            <a:off x="8254727" y="1676327"/>
            <a:ext cx="2600144" cy="260014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1" name="Freeform 13" descr="D:\51PPT模板网\51pptmoban.com\图片.jpg">
            <a:extLst>
              <a:ext uri="{FF2B5EF4-FFF2-40B4-BE49-F238E27FC236}">
                <a16:creationId xmlns:a16="http://schemas.microsoft.com/office/drawing/2014/main" id="{04F7D43F-01CE-D099-F227-4118E414093E}"/>
              </a:ext>
            </a:extLst>
          </p:cNvPr>
          <p:cNvSpPr>
            <a:spLocks noEditPoints="1"/>
          </p:cNvSpPr>
          <p:nvPr/>
        </p:nvSpPr>
        <p:spPr bwMode="auto">
          <a:xfrm>
            <a:off x="6674510" y="2536009"/>
            <a:ext cx="1136260" cy="892991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Freeform 18" descr="D:\51PPT模板网\51pptmoban.com\图片.jpg">
            <a:extLst>
              <a:ext uri="{FF2B5EF4-FFF2-40B4-BE49-F238E27FC236}">
                <a16:creationId xmlns:a16="http://schemas.microsoft.com/office/drawing/2014/main" id="{FF7EF76D-F5C9-03DA-E3BE-F3AC75D13F22}"/>
              </a:ext>
            </a:extLst>
          </p:cNvPr>
          <p:cNvSpPr>
            <a:spLocks noEditPoints="1"/>
          </p:cNvSpPr>
          <p:nvPr/>
        </p:nvSpPr>
        <p:spPr bwMode="auto">
          <a:xfrm>
            <a:off x="2110013" y="2448284"/>
            <a:ext cx="996318" cy="1056229"/>
          </a:xfrm>
          <a:custGeom>
            <a:avLst/>
            <a:gdLst>
              <a:gd name="T0" fmla="*/ 283 w 568"/>
              <a:gd name="T1" fmla="*/ 574 h 601"/>
              <a:gd name="T2" fmla="*/ 284 w 568"/>
              <a:gd name="T3" fmla="*/ 333 h 601"/>
              <a:gd name="T4" fmla="*/ 453 w 568"/>
              <a:gd name="T5" fmla="*/ 301 h 601"/>
              <a:gd name="T6" fmla="*/ 347 w 568"/>
              <a:gd name="T7" fmla="*/ 343 h 601"/>
              <a:gd name="T8" fmla="*/ 95 w 568"/>
              <a:gd name="T9" fmla="*/ 214 h 601"/>
              <a:gd name="T10" fmla="*/ 127 w 568"/>
              <a:gd name="T11" fmla="*/ 218 h 601"/>
              <a:gd name="T12" fmla="*/ 168 w 568"/>
              <a:gd name="T13" fmla="*/ 222 h 601"/>
              <a:gd name="T14" fmla="*/ 167 w 568"/>
              <a:gd name="T15" fmla="*/ 195 h 601"/>
              <a:gd name="T16" fmla="*/ 284 w 568"/>
              <a:gd name="T17" fmla="*/ 303 h 601"/>
              <a:gd name="T18" fmla="*/ 413 w 568"/>
              <a:gd name="T19" fmla="*/ 209 h 601"/>
              <a:gd name="T20" fmla="*/ 442 w 568"/>
              <a:gd name="T21" fmla="*/ 204 h 601"/>
              <a:gd name="T22" fmla="*/ 458 w 568"/>
              <a:gd name="T23" fmla="*/ 210 h 601"/>
              <a:gd name="T24" fmla="*/ 416 w 568"/>
              <a:gd name="T25" fmla="*/ 256 h 601"/>
              <a:gd name="T26" fmla="*/ 489 w 568"/>
              <a:gd name="T27" fmla="*/ 341 h 601"/>
              <a:gd name="T28" fmla="*/ 467 w 568"/>
              <a:gd name="T29" fmla="*/ 263 h 601"/>
              <a:gd name="T30" fmla="*/ 467 w 568"/>
              <a:gd name="T31" fmla="*/ 500 h 601"/>
              <a:gd name="T32" fmla="*/ 494 w 568"/>
              <a:gd name="T33" fmla="*/ 494 h 601"/>
              <a:gd name="T34" fmla="*/ 310 w 568"/>
              <a:gd name="T35" fmla="*/ 595 h 601"/>
              <a:gd name="T36" fmla="*/ 285 w 568"/>
              <a:gd name="T37" fmla="*/ 601 h 601"/>
              <a:gd name="T38" fmla="*/ 75 w 568"/>
              <a:gd name="T39" fmla="*/ 494 h 601"/>
              <a:gd name="T40" fmla="*/ 102 w 568"/>
              <a:gd name="T41" fmla="*/ 500 h 601"/>
              <a:gd name="T42" fmla="*/ 102 w 568"/>
              <a:gd name="T43" fmla="*/ 263 h 601"/>
              <a:gd name="T44" fmla="*/ 80 w 568"/>
              <a:gd name="T45" fmla="*/ 341 h 601"/>
              <a:gd name="T46" fmla="*/ 142 w 568"/>
              <a:gd name="T47" fmla="*/ 252 h 601"/>
              <a:gd name="T48" fmla="*/ 62 w 568"/>
              <a:gd name="T49" fmla="*/ 400 h 601"/>
              <a:gd name="T50" fmla="*/ 74 w 568"/>
              <a:gd name="T51" fmla="*/ 424 h 601"/>
              <a:gd name="T52" fmla="*/ 85 w 568"/>
              <a:gd name="T53" fmla="*/ 446 h 601"/>
              <a:gd name="T54" fmla="*/ 45 w 568"/>
              <a:gd name="T55" fmla="*/ 475 h 601"/>
              <a:gd name="T56" fmla="*/ 28 w 568"/>
              <a:gd name="T57" fmla="*/ 377 h 601"/>
              <a:gd name="T58" fmla="*/ 54 w 568"/>
              <a:gd name="T59" fmla="*/ 333 h 601"/>
              <a:gd name="T60" fmla="*/ 473 w 568"/>
              <a:gd name="T61" fmla="*/ 381 h 601"/>
              <a:gd name="T62" fmla="*/ 463 w 568"/>
              <a:gd name="T63" fmla="*/ 406 h 601"/>
              <a:gd name="T64" fmla="*/ 455 w 568"/>
              <a:gd name="T65" fmla="*/ 431 h 601"/>
              <a:gd name="T66" fmla="*/ 450 w 568"/>
              <a:gd name="T67" fmla="*/ 450 h 601"/>
              <a:gd name="T68" fmla="*/ 482 w 568"/>
              <a:gd name="T69" fmla="*/ 363 h 601"/>
              <a:gd name="T70" fmla="*/ 513 w 568"/>
              <a:gd name="T71" fmla="*/ 360 h 601"/>
              <a:gd name="T72" fmla="*/ 282 w 568"/>
              <a:gd name="T73" fmla="*/ 0 h 601"/>
              <a:gd name="T74" fmla="*/ 418 w 568"/>
              <a:gd name="T75" fmla="*/ 107 h 601"/>
              <a:gd name="T76" fmla="*/ 394 w 568"/>
              <a:gd name="T77" fmla="*/ 179 h 601"/>
              <a:gd name="T78" fmla="*/ 365 w 568"/>
              <a:gd name="T79" fmla="*/ 81 h 601"/>
              <a:gd name="T80" fmla="*/ 194 w 568"/>
              <a:gd name="T81" fmla="*/ 183 h 601"/>
              <a:gd name="T82" fmla="*/ 152 w 568"/>
              <a:gd name="T83" fmla="*/ 154 h 601"/>
              <a:gd name="T84" fmla="*/ 198 w 568"/>
              <a:gd name="T85" fmla="*/ 4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7E15F3-F6C7-7B49-A245-EF26AE729383}"/>
              </a:ext>
            </a:extLst>
          </p:cNvPr>
          <p:cNvGrpSpPr/>
          <p:nvPr/>
        </p:nvGrpSpPr>
        <p:grpSpPr>
          <a:xfrm>
            <a:off x="1483732" y="4524750"/>
            <a:ext cx="2248879" cy="1047355"/>
            <a:chOff x="649028" y="1906534"/>
            <a:chExt cx="2248879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8C0F38-4870-DD58-0084-0AEFFF1BB9D7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3E25226-3A9E-E196-993F-22F35761C11F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4EA16CA-942C-1A92-7A71-C01296638482}"/>
              </a:ext>
            </a:extLst>
          </p:cNvPr>
          <p:cNvGrpSpPr/>
          <p:nvPr/>
        </p:nvGrpSpPr>
        <p:grpSpPr>
          <a:xfrm>
            <a:off x="3818626" y="4524750"/>
            <a:ext cx="2248879" cy="1047355"/>
            <a:chOff x="649028" y="1906534"/>
            <a:chExt cx="2248879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F011EF4-C759-32B7-EDAE-69F3062EFB8C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E0BB64-EC47-9AAF-D1EC-963A83E68985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B25B44A-B701-4E4B-DE23-50FDB122CC67}"/>
              </a:ext>
            </a:extLst>
          </p:cNvPr>
          <p:cNvGrpSpPr/>
          <p:nvPr/>
        </p:nvGrpSpPr>
        <p:grpSpPr>
          <a:xfrm>
            <a:off x="6190471" y="4524750"/>
            <a:ext cx="2248879" cy="1047355"/>
            <a:chOff x="649028" y="1906534"/>
            <a:chExt cx="2248879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7B292A9-6866-BB7C-9918-D8F6C1C9B224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99D132-7B31-4238-3E56-14156B64905E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849A068-F9DB-9FAB-19A1-46A85FBB7448}"/>
              </a:ext>
            </a:extLst>
          </p:cNvPr>
          <p:cNvGrpSpPr/>
          <p:nvPr/>
        </p:nvGrpSpPr>
        <p:grpSpPr>
          <a:xfrm>
            <a:off x="8549005" y="4524750"/>
            <a:ext cx="2248879" cy="1047355"/>
            <a:chOff x="649028" y="1906534"/>
            <a:chExt cx="2248879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5AC69AE-EBE0-83B6-EBB8-6ED5D9F5EED2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8EC9351-A886-25E6-3980-39C7FD9961D8}"/>
                </a:ext>
              </a:extLst>
            </p:cNvPr>
            <p:cNvSpPr txBox="1"/>
            <p:nvPr/>
          </p:nvSpPr>
          <p:spPr>
            <a:xfrm>
              <a:off x="66234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56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18C1F029-406B-1DF3-F45E-FC3B4FB02D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0630" y="0"/>
            <a:ext cx="4831370" cy="6858000"/>
          </a:xfrm>
          <a:custGeom>
            <a:avLst/>
            <a:gdLst>
              <a:gd name="connsiteX0" fmla="*/ 0 w 4831370"/>
              <a:gd name="connsiteY0" fmla="*/ 0 h 6858000"/>
              <a:gd name="connsiteX1" fmla="*/ 4831370 w 4831370"/>
              <a:gd name="connsiteY1" fmla="*/ 0 h 6858000"/>
              <a:gd name="connsiteX2" fmla="*/ 4831370 w 4831370"/>
              <a:gd name="connsiteY2" fmla="*/ 6858000 h 6858000"/>
              <a:gd name="connsiteX3" fmla="*/ 0 w 4831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1370" h="6858000">
                <a:moveTo>
                  <a:pt x="0" y="0"/>
                </a:moveTo>
                <a:lnTo>
                  <a:pt x="4831370" y="0"/>
                </a:lnTo>
                <a:lnTo>
                  <a:pt x="48313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E38FCD4-7F86-A3C5-ED17-37655CB4CB17}"/>
              </a:ext>
            </a:extLst>
          </p:cNvPr>
          <p:cNvSpPr/>
          <p:nvPr/>
        </p:nvSpPr>
        <p:spPr>
          <a:xfrm>
            <a:off x="2134118" y="0"/>
            <a:ext cx="8369622" cy="6858000"/>
          </a:xfrm>
          <a:custGeom>
            <a:avLst/>
            <a:gdLst>
              <a:gd name="connsiteX0" fmla="*/ 0 w 8369622"/>
              <a:gd name="connsiteY0" fmla="*/ 0 h 6858000"/>
              <a:gd name="connsiteX1" fmla="*/ 8369622 w 8369622"/>
              <a:gd name="connsiteY1" fmla="*/ 0 h 6858000"/>
              <a:gd name="connsiteX2" fmla="*/ 8218745 w 8369622"/>
              <a:gd name="connsiteY2" fmla="*/ 127668 h 6858000"/>
              <a:gd name="connsiteX3" fmla="*/ 5362063 w 8369622"/>
              <a:gd name="connsiteY3" fmla="*/ 4661206 h 6858000"/>
              <a:gd name="connsiteX4" fmla="*/ 7282848 w 8369622"/>
              <a:gd name="connsiteY4" fmla="*/ 6831178 h 6858000"/>
              <a:gd name="connsiteX5" fmla="*/ 7277143 w 8369622"/>
              <a:gd name="connsiteY5" fmla="*/ 6858000 h 6858000"/>
              <a:gd name="connsiteX6" fmla="*/ 0 w 8369622"/>
              <a:gd name="connsiteY6" fmla="*/ 6858000 h 6858000"/>
              <a:gd name="connsiteX7" fmla="*/ 0 w 83696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622" h="6858000">
                <a:moveTo>
                  <a:pt x="0" y="0"/>
                </a:moveTo>
                <a:lnTo>
                  <a:pt x="8369622" y="0"/>
                </a:lnTo>
                <a:lnTo>
                  <a:pt x="8218745" y="127668"/>
                </a:lnTo>
                <a:cubicBezTo>
                  <a:pt x="6822275" y="1442167"/>
                  <a:pt x="8502165" y="3632506"/>
                  <a:pt x="5362063" y="4661206"/>
                </a:cubicBezTo>
                <a:cubicBezTo>
                  <a:pt x="6279954" y="4661206"/>
                  <a:pt x="7509317" y="5548336"/>
                  <a:pt x="7282848" y="6831178"/>
                </a:cubicBezTo>
                <a:lnTo>
                  <a:pt x="727714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8ED"/>
              </a:gs>
              <a:gs pos="98165">
                <a:srgbClr val="FFF8ED"/>
              </a:gs>
              <a:gs pos="83000">
                <a:srgbClr val="FDB499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EBECE10-A7CF-E49C-0D16-8E0F0C2AB2FF}"/>
              </a:ext>
            </a:extLst>
          </p:cNvPr>
          <p:cNvSpPr/>
          <p:nvPr/>
        </p:nvSpPr>
        <p:spPr>
          <a:xfrm>
            <a:off x="-6019" y="0"/>
            <a:ext cx="9923111" cy="6858000"/>
          </a:xfrm>
          <a:custGeom>
            <a:avLst/>
            <a:gdLst>
              <a:gd name="connsiteX0" fmla="*/ 0 w 9923111"/>
              <a:gd name="connsiteY0" fmla="*/ 0 h 6858000"/>
              <a:gd name="connsiteX1" fmla="*/ 1987385 w 9923111"/>
              <a:gd name="connsiteY1" fmla="*/ 0 h 6858000"/>
              <a:gd name="connsiteX2" fmla="*/ 7935726 w 9923111"/>
              <a:gd name="connsiteY2" fmla="*/ 0 h 6858000"/>
              <a:gd name="connsiteX3" fmla="*/ 9923111 w 9923111"/>
              <a:gd name="connsiteY3" fmla="*/ 0 h 6858000"/>
              <a:gd name="connsiteX4" fmla="*/ 9911611 w 9923111"/>
              <a:gd name="connsiteY4" fmla="*/ 15426 h 6858000"/>
              <a:gd name="connsiteX5" fmla="*/ 7282644 w 9923111"/>
              <a:gd name="connsiteY5" fmla="*/ 4657092 h 6858000"/>
              <a:gd name="connsiteX6" fmla="*/ 9229263 w 9923111"/>
              <a:gd name="connsiteY6" fmla="*/ 6756053 h 6858000"/>
              <a:gd name="connsiteX7" fmla="*/ 9218970 w 9923111"/>
              <a:gd name="connsiteY7" fmla="*/ 6858000 h 6858000"/>
              <a:gd name="connsiteX8" fmla="*/ 7231585 w 9923111"/>
              <a:gd name="connsiteY8" fmla="*/ 6858000 h 6858000"/>
              <a:gd name="connsiteX9" fmla="*/ 1987385 w 9923111"/>
              <a:gd name="connsiteY9" fmla="*/ 6858000 h 6858000"/>
              <a:gd name="connsiteX10" fmla="*/ 0 w 9923111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23111" h="6858000">
                <a:moveTo>
                  <a:pt x="0" y="0"/>
                </a:moveTo>
                <a:lnTo>
                  <a:pt x="1987385" y="0"/>
                </a:lnTo>
                <a:lnTo>
                  <a:pt x="7935726" y="0"/>
                </a:lnTo>
                <a:lnTo>
                  <a:pt x="9923111" y="0"/>
                </a:lnTo>
                <a:lnTo>
                  <a:pt x="9911611" y="15426"/>
                </a:lnTo>
                <a:cubicBezTo>
                  <a:pt x="8934014" y="1456030"/>
                  <a:pt x="10226490" y="3610532"/>
                  <a:pt x="7282644" y="4657092"/>
                </a:cubicBezTo>
                <a:cubicBezTo>
                  <a:pt x="8143167" y="4657092"/>
                  <a:pt x="9277445" y="5503215"/>
                  <a:pt x="9229263" y="6756053"/>
                </a:cubicBezTo>
                <a:lnTo>
                  <a:pt x="9218970" y="6858000"/>
                </a:lnTo>
                <a:lnTo>
                  <a:pt x="7231585" y="6858000"/>
                </a:lnTo>
                <a:lnTo>
                  <a:pt x="19873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3B59A"/>
              </a:gs>
              <a:gs pos="100000">
                <a:srgbClr val="DF292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43C4F0F-1709-2AA5-FAE5-80F27E040D50}"/>
              </a:ext>
            </a:extLst>
          </p:cNvPr>
          <p:cNvCxnSpPr>
            <a:cxnSpLocks/>
          </p:cNvCxnSpPr>
          <p:nvPr/>
        </p:nvCxnSpPr>
        <p:spPr>
          <a:xfrm flipH="1">
            <a:off x="-6019" y="4633128"/>
            <a:ext cx="6153710" cy="0"/>
          </a:xfrm>
          <a:prstGeom prst="line">
            <a:avLst/>
          </a:prstGeom>
          <a:ln w="12700">
            <a:solidFill>
              <a:srgbClr val="F3B5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F9BCCA9-E148-F619-92F0-0C86F34138D7}"/>
              </a:ext>
            </a:extLst>
          </p:cNvPr>
          <p:cNvSpPr txBox="1"/>
          <p:nvPr/>
        </p:nvSpPr>
        <p:spPr>
          <a:xfrm>
            <a:off x="4622589" y="2318460"/>
            <a:ext cx="282641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16600" dirty="0">
              <a:solidFill>
                <a:srgbClr val="FFF8ED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4F8F4E-C49D-9B9D-719D-14C61E24AB70}"/>
              </a:ext>
            </a:extLst>
          </p:cNvPr>
          <p:cNvGrpSpPr/>
          <p:nvPr/>
        </p:nvGrpSpPr>
        <p:grpSpPr>
          <a:xfrm rot="10800000">
            <a:off x="4439031" y="4543145"/>
            <a:ext cx="2931732" cy="221436"/>
            <a:chOff x="4027038" y="5089645"/>
            <a:chExt cx="4792106" cy="36195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823C1B5-FB1D-C830-EADD-7235C3ACAAD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027038" y="5273743"/>
              <a:ext cx="4781682" cy="0"/>
            </a:xfrm>
            <a:prstGeom prst="line">
              <a:avLst/>
            </a:prstGeom>
            <a:ln w="25400">
              <a:solidFill>
                <a:srgbClr val="FFF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9B683D-4A37-805A-32F0-E58A5B212F94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8B4B44-087A-7785-C013-BD58B5563607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FFF8E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0A179B-A8B6-1D5A-87A3-89F55979D944}"/>
              </a:ext>
            </a:extLst>
          </p:cNvPr>
          <p:cNvGrpSpPr/>
          <p:nvPr/>
        </p:nvGrpSpPr>
        <p:grpSpPr>
          <a:xfrm>
            <a:off x="7857858" y="2461918"/>
            <a:ext cx="3699197" cy="1868537"/>
            <a:chOff x="1059810" y="1046558"/>
            <a:chExt cx="5799182" cy="2929280"/>
          </a:xfrm>
        </p:grpSpPr>
        <p:sp>
          <p:nvSpPr>
            <p:cNvPr id="33" name="图形 9">
              <a:extLst>
                <a:ext uri="{FF2B5EF4-FFF2-40B4-BE49-F238E27FC236}">
                  <a16:creationId xmlns:a16="http://schemas.microsoft.com/office/drawing/2014/main" id="{21D57E01-7664-042A-8243-ECA5E8E48DA5}"/>
                </a:ext>
              </a:extLst>
            </p:cNvPr>
            <p:cNvSpPr/>
            <p:nvPr/>
          </p:nvSpPr>
          <p:spPr>
            <a:xfrm>
              <a:off x="1739305" y="2747540"/>
              <a:ext cx="4790866" cy="1228298"/>
            </a:xfrm>
            <a:custGeom>
              <a:avLst/>
              <a:gdLst>
                <a:gd name="connsiteX0" fmla="*/ 1534909 w 12188791"/>
                <a:gd name="connsiteY0" fmla="*/ 802747 h 3125002"/>
                <a:gd name="connsiteX1" fmla="*/ 1554801 w 12188791"/>
                <a:gd name="connsiteY1" fmla="*/ 812372 h 3125002"/>
                <a:gd name="connsiteX2" fmla="*/ 1708805 w 12188791"/>
                <a:gd name="connsiteY2" fmla="*/ 755904 h 3125002"/>
                <a:gd name="connsiteX3" fmla="*/ 1707522 w 12188791"/>
                <a:gd name="connsiteY3" fmla="*/ 756225 h 3125002"/>
                <a:gd name="connsiteX4" fmla="*/ 1887835 w 12188791"/>
                <a:gd name="connsiteY4" fmla="*/ 689490 h 3125002"/>
                <a:gd name="connsiteX5" fmla="*/ 2003338 w 12188791"/>
                <a:gd name="connsiteY5" fmla="*/ 667673 h 3125002"/>
                <a:gd name="connsiteX6" fmla="*/ 1978633 w 12188791"/>
                <a:gd name="connsiteY6" fmla="*/ 714195 h 3125002"/>
                <a:gd name="connsiteX7" fmla="*/ 1879493 w 12188791"/>
                <a:gd name="connsiteY7" fmla="*/ 754621 h 3125002"/>
                <a:gd name="connsiteX8" fmla="*/ 1835538 w 12188791"/>
                <a:gd name="connsiteY8" fmla="*/ 868199 h 3125002"/>
                <a:gd name="connsiteX9" fmla="*/ 1845805 w 12188791"/>
                <a:gd name="connsiteY9" fmla="*/ 904454 h 3125002"/>
                <a:gd name="connsiteX10" fmla="*/ 1898744 w 12188791"/>
                <a:gd name="connsiteY10" fmla="*/ 890337 h 3125002"/>
                <a:gd name="connsiteX11" fmla="*/ 1932753 w 12188791"/>
                <a:gd name="connsiteY11" fmla="*/ 852478 h 3125002"/>
                <a:gd name="connsiteX12" fmla="*/ 1953608 w 12188791"/>
                <a:gd name="connsiteY12" fmla="*/ 785101 h 3125002"/>
                <a:gd name="connsiteX13" fmla="*/ 2068148 w 12188791"/>
                <a:gd name="connsiteY13" fmla="*/ 801785 h 3125002"/>
                <a:gd name="connsiteX14" fmla="*/ 2114670 w 12188791"/>
                <a:gd name="connsiteY14" fmla="*/ 677619 h 3125002"/>
                <a:gd name="connsiteX15" fmla="*/ 2018097 w 12188791"/>
                <a:gd name="connsiteY15" fmla="*/ 712911 h 3125002"/>
                <a:gd name="connsiteX16" fmla="*/ 2153172 w 12188791"/>
                <a:gd name="connsiteY16" fmla="*/ 606392 h 3125002"/>
                <a:gd name="connsiteX17" fmla="*/ 2185897 w 12188791"/>
                <a:gd name="connsiteY17" fmla="*/ 632701 h 3125002"/>
                <a:gd name="connsiteX18" fmla="*/ 2185256 w 12188791"/>
                <a:gd name="connsiteY18" fmla="*/ 616017 h 3125002"/>
                <a:gd name="connsiteX19" fmla="*/ 2268675 w 12188791"/>
                <a:gd name="connsiteY19" fmla="*/ 592275 h 3125002"/>
                <a:gd name="connsiteX20" fmla="*/ 2502889 w 12188791"/>
                <a:gd name="connsiteY20" fmla="*/ 520085 h 3125002"/>
                <a:gd name="connsiteX21" fmla="*/ 2581496 w 12188791"/>
                <a:gd name="connsiteY21" fmla="*/ 522331 h 3125002"/>
                <a:gd name="connsiteX22" fmla="*/ 2571229 w 12188791"/>
                <a:gd name="connsiteY22" fmla="*/ 504364 h 3125002"/>
                <a:gd name="connsiteX23" fmla="*/ 2612617 w 12188791"/>
                <a:gd name="connsiteY23" fmla="*/ 474205 h 3125002"/>
                <a:gd name="connsiteX24" fmla="*/ 2671652 w 12188791"/>
                <a:gd name="connsiteY24" fmla="*/ 458804 h 3125002"/>
                <a:gd name="connsiteX25" fmla="*/ 2778493 w 12188791"/>
                <a:gd name="connsiteY25" fmla="*/ 479338 h 3125002"/>
                <a:gd name="connsiteX26" fmla="*/ 2792610 w 12188791"/>
                <a:gd name="connsiteY26" fmla="*/ 437308 h 3125002"/>
                <a:gd name="connsiteX27" fmla="*/ 2851324 w 12188791"/>
                <a:gd name="connsiteY27" fmla="*/ 429608 h 3125002"/>
                <a:gd name="connsiteX28" fmla="*/ 2996024 w 12188791"/>
                <a:gd name="connsiteY28" fmla="*/ 445650 h 3125002"/>
                <a:gd name="connsiteX29" fmla="*/ 2939235 w 12188791"/>
                <a:gd name="connsiteY29" fmla="*/ 561795 h 3125002"/>
                <a:gd name="connsiteX30" fmla="*/ 3044150 w 12188791"/>
                <a:gd name="connsiteY30" fmla="*/ 463617 h 3125002"/>
                <a:gd name="connsiteX31" fmla="*/ 3012387 w 12188791"/>
                <a:gd name="connsiteY31" fmla="*/ 496022 h 3125002"/>
                <a:gd name="connsiteX32" fmla="*/ 2966827 w 12188791"/>
                <a:gd name="connsiteY32" fmla="*/ 418057 h 3125002"/>
                <a:gd name="connsiteX33" fmla="*/ 2984473 w 12188791"/>
                <a:gd name="connsiteY33" fmla="*/ 397523 h 3125002"/>
                <a:gd name="connsiteX34" fmla="*/ 3093881 w 12188791"/>
                <a:gd name="connsiteY34" fmla="*/ 411641 h 3125002"/>
                <a:gd name="connsiteX35" fmla="*/ 3096126 w 12188791"/>
                <a:gd name="connsiteY35" fmla="*/ 389502 h 3125002"/>
                <a:gd name="connsiteX36" fmla="*/ 3048963 w 12188791"/>
                <a:gd name="connsiteY36" fmla="*/ 392069 h 3125002"/>
                <a:gd name="connsiteX37" fmla="*/ 3039337 w 12188791"/>
                <a:gd name="connsiteY37" fmla="*/ 375385 h 3125002"/>
                <a:gd name="connsiteX38" fmla="*/ 3162220 w 12188791"/>
                <a:gd name="connsiteY38" fmla="*/ 312500 h 3125002"/>
                <a:gd name="connsiteX39" fmla="*/ 3356008 w 12188791"/>
                <a:gd name="connsiteY39" fmla="*/ 306083 h 3125002"/>
                <a:gd name="connsiteX40" fmla="*/ 3410231 w 12188791"/>
                <a:gd name="connsiteY40" fmla="*/ 316992 h 3125002"/>
                <a:gd name="connsiteX41" fmla="*/ 3495896 w 12188791"/>
                <a:gd name="connsiteY41" fmla="*/ 317634 h 3125002"/>
                <a:gd name="connsiteX42" fmla="*/ 3480175 w 12188791"/>
                <a:gd name="connsiteY42" fmla="*/ 286191 h 3125002"/>
                <a:gd name="connsiteX43" fmla="*/ 3488516 w 12188791"/>
                <a:gd name="connsiteY43" fmla="*/ 277208 h 3125002"/>
                <a:gd name="connsiteX44" fmla="*/ 3574502 w 12188791"/>
                <a:gd name="connsiteY44" fmla="*/ 343943 h 3125002"/>
                <a:gd name="connsiteX45" fmla="*/ 3413439 w 12188791"/>
                <a:gd name="connsiteY45" fmla="*/ 358381 h 3125002"/>
                <a:gd name="connsiteX46" fmla="*/ 3346062 w 12188791"/>
                <a:gd name="connsiteY46" fmla="*/ 405865 h 3125002"/>
                <a:gd name="connsiteX47" fmla="*/ 3423065 w 12188791"/>
                <a:gd name="connsiteY47" fmla="*/ 455596 h 3125002"/>
                <a:gd name="connsiteX48" fmla="*/ 3488196 w 12188791"/>
                <a:gd name="connsiteY48" fmla="*/ 457200 h 3125002"/>
                <a:gd name="connsiteX49" fmla="*/ 3599848 w 12188791"/>
                <a:gd name="connsiteY49" fmla="*/ 410357 h 3125002"/>
                <a:gd name="connsiteX50" fmla="*/ 3566481 w 12188791"/>
                <a:gd name="connsiteY50" fmla="*/ 369289 h 3125002"/>
                <a:gd name="connsiteX51" fmla="*/ 3699310 w 12188791"/>
                <a:gd name="connsiteY51" fmla="*/ 360627 h 3125002"/>
                <a:gd name="connsiteX52" fmla="*/ 3779199 w 12188791"/>
                <a:gd name="connsiteY52" fmla="*/ 340734 h 3125002"/>
                <a:gd name="connsiteX53" fmla="*/ 3918766 w 12188791"/>
                <a:gd name="connsiteY53" fmla="*/ 306404 h 3125002"/>
                <a:gd name="connsiteX54" fmla="*/ 3955662 w 12188791"/>
                <a:gd name="connsiteY54" fmla="*/ 297742 h 3125002"/>
                <a:gd name="connsiteX55" fmla="*/ 4042290 w 12188791"/>
                <a:gd name="connsiteY55" fmla="*/ 281058 h 3125002"/>
                <a:gd name="connsiteX56" fmla="*/ 4027210 w 12188791"/>
                <a:gd name="connsiteY56" fmla="*/ 342659 h 3125002"/>
                <a:gd name="connsiteX57" fmla="*/ 3939300 w 12188791"/>
                <a:gd name="connsiteY57" fmla="*/ 378273 h 3125002"/>
                <a:gd name="connsiteX58" fmla="*/ 3978763 w 12188791"/>
                <a:gd name="connsiteY58" fmla="*/ 393032 h 3125002"/>
                <a:gd name="connsiteX59" fmla="*/ 4148168 w 12188791"/>
                <a:gd name="connsiteY59" fmla="*/ 399449 h 3125002"/>
                <a:gd name="connsiteX60" fmla="*/ 4345486 w 12188791"/>
                <a:gd name="connsiteY60" fmla="*/ 373781 h 3125002"/>
                <a:gd name="connsiteX61" fmla="*/ 4408691 w 12188791"/>
                <a:gd name="connsiteY61" fmla="*/ 401694 h 3125002"/>
                <a:gd name="connsiteX62" fmla="*/ 4453609 w 12188791"/>
                <a:gd name="connsiteY62" fmla="*/ 283624 h 3125002"/>
                <a:gd name="connsiteX63" fmla="*/ 4391366 w 12188791"/>
                <a:gd name="connsiteY63" fmla="*/ 320842 h 3125002"/>
                <a:gd name="connsiteX64" fmla="*/ 4388799 w 12188791"/>
                <a:gd name="connsiteY64" fmla="*/ 268866 h 3125002"/>
                <a:gd name="connsiteX65" fmla="*/ 4506228 w 12188791"/>
                <a:gd name="connsiteY65" fmla="*/ 247369 h 3125002"/>
                <a:gd name="connsiteX66" fmla="*/ 4450080 w 12188791"/>
                <a:gd name="connsiteY66" fmla="*/ 403940 h 3125002"/>
                <a:gd name="connsiteX67" fmla="*/ 4539595 w 12188791"/>
                <a:gd name="connsiteY67" fmla="*/ 373460 h 3125002"/>
                <a:gd name="connsiteX68" fmla="*/ 4582588 w 12188791"/>
                <a:gd name="connsiteY68" fmla="*/ 248974 h 3125002"/>
                <a:gd name="connsiteX69" fmla="*/ 4560771 w 12188791"/>
                <a:gd name="connsiteY69" fmla="*/ 242557 h 3125002"/>
                <a:gd name="connsiteX70" fmla="*/ 4536387 w 12188791"/>
                <a:gd name="connsiteY70" fmla="*/ 288437 h 3125002"/>
                <a:gd name="connsiteX71" fmla="*/ 4497565 w 12188791"/>
                <a:gd name="connsiteY71" fmla="*/ 128337 h 3125002"/>
                <a:gd name="connsiteX72" fmla="*/ 4588042 w 12188791"/>
                <a:gd name="connsiteY72" fmla="*/ 196035 h 3125002"/>
                <a:gd name="connsiteX73" fmla="*/ 4655098 w 12188791"/>
                <a:gd name="connsiteY73" fmla="*/ 121920 h 3125002"/>
                <a:gd name="connsiteX74" fmla="*/ 4738197 w 12188791"/>
                <a:gd name="connsiteY74" fmla="*/ 136679 h 3125002"/>
                <a:gd name="connsiteX75" fmla="*/ 4680445 w 12188791"/>
                <a:gd name="connsiteY75" fmla="*/ 144379 h 3125002"/>
                <a:gd name="connsiteX76" fmla="*/ 4681407 w 12188791"/>
                <a:gd name="connsiteY76" fmla="*/ 161704 h 3125002"/>
                <a:gd name="connsiteX77" fmla="*/ 4934873 w 12188791"/>
                <a:gd name="connsiteY77" fmla="*/ 161704 h 3125002"/>
                <a:gd name="connsiteX78" fmla="*/ 4883538 w 12188791"/>
                <a:gd name="connsiteY78" fmla="*/ 92403 h 3125002"/>
                <a:gd name="connsiteX79" fmla="*/ 5172938 w 12188791"/>
                <a:gd name="connsiteY79" fmla="*/ 73473 h 3125002"/>
                <a:gd name="connsiteX80" fmla="*/ 5050376 w 12188791"/>
                <a:gd name="connsiteY80" fmla="*/ 132508 h 3125002"/>
                <a:gd name="connsiteX81" fmla="*/ 5143741 w 12188791"/>
                <a:gd name="connsiteY81" fmla="*/ 174859 h 3125002"/>
                <a:gd name="connsiteX82" fmla="*/ 5246089 w 12188791"/>
                <a:gd name="connsiteY82" fmla="*/ 117749 h 3125002"/>
                <a:gd name="connsiteX83" fmla="*/ 5303520 w 12188791"/>
                <a:gd name="connsiteY83" fmla="*/ 151117 h 3125002"/>
                <a:gd name="connsiteX84" fmla="*/ 5212080 w 12188791"/>
                <a:gd name="connsiteY84" fmla="*/ 208547 h 3125002"/>
                <a:gd name="connsiteX85" fmla="*/ 5111336 w 12188791"/>
                <a:gd name="connsiteY85" fmla="*/ 215285 h 3125002"/>
                <a:gd name="connsiteX86" fmla="*/ 5111657 w 12188791"/>
                <a:gd name="connsiteY86" fmla="*/ 232611 h 3125002"/>
                <a:gd name="connsiteX87" fmla="*/ 5046205 w 12188791"/>
                <a:gd name="connsiteY87" fmla="*/ 203093 h 3125002"/>
                <a:gd name="connsiteX88" fmla="*/ 5143741 w 12188791"/>
                <a:gd name="connsiteY88" fmla="*/ 258599 h 3125002"/>
                <a:gd name="connsiteX89" fmla="*/ 5276891 w 12188791"/>
                <a:gd name="connsiteY89" fmla="*/ 212398 h 3125002"/>
                <a:gd name="connsiteX90" fmla="*/ 5261811 w 12188791"/>
                <a:gd name="connsiteY90" fmla="*/ 249936 h 3125002"/>
                <a:gd name="connsiteX91" fmla="*/ 5315392 w 12188791"/>
                <a:gd name="connsiteY91" fmla="*/ 335280 h 3125002"/>
                <a:gd name="connsiteX92" fmla="*/ 5328867 w 12188791"/>
                <a:gd name="connsiteY92" fmla="*/ 344905 h 3125002"/>
                <a:gd name="connsiteX93" fmla="*/ 5382768 w 12188791"/>
                <a:gd name="connsiteY93" fmla="*/ 268224 h 3125002"/>
                <a:gd name="connsiteX94" fmla="*/ 5315070 w 12188791"/>
                <a:gd name="connsiteY94" fmla="*/ 247690 h 3125002"/>
                <a:gd name="connsiteX95" fmla="*/ 5345872 w 12188791"/>
                <a:gd name="connsiteY95" fmla="*/ 216248 h 3125002"/>
                <a:gd name="connsiteX96" fmla="*/ 5306408 w 12188791"/>
                <a:gd name="connsiteY96" fmla="*/ 191864 h 3125002"/>
                <a:gd name="connsiteX97" fmla="*/ 5340738 w 12188791"/>
                <a:gd name="connsiteY97" fmla="*/ 141812 h 3125002"/>
                <a:gd name="connsiteX98" fmla="*/ 5456883 w 12188791"/>
                <a:gd name="connsiteY98" fmla="*/ 117428 h 3125002"/>
                <a:gd name="connsiteX99" fmla="*/ 5660297 w 12188791"/>
                <a:gd name="connsiteY99" fmla="*/ 134754 h 3125002"/>
                <a:gd name="connsiteX100" fmla="*/ 5679868 w 12188791"/>
                <a:gd name="connsiteY100" fmla="*/ 108765 h 3125002"/>
                <a:gd name="connsiteX101" fmla="*/ 5648105 w 12188791"/>
                <a:gd name="connsiteY101" fmla="*/ 98499 h 3125002"/>
                <a:gd name="connsiteX102" fmla="*/ 5574632 w 12188791"/>
                <a:gd name="connsiteY102" fmla="*/ 90477 h 3125002"/>
                <a:gd name="connsiteX103" fmla="*/ 5959642 w 12188791"/>
                <a:gd name="connsiteY103" fmla="*/ 0 h 3125002"/>
                <a:gd name="connsiteX104" fmla="*/ 5967343 w 12188791"/>
                <a:gd name="connsiteY104" fmla="*/ 15400 h 3125002"/>
                <a:gd name="connsiteX105" fmla="*/ 5941675 w 12188791"/>
                <a:gd name="connsiteY105" fmla="*/ 49731 h 3125002"/>
                <a:gd name="connsiteX106" fmla="*/ 6006164 w 12188791"/>
                <a:gd name="connsiteY106" fmla="*/ 79569 h 3125002"/>
                <a:gd name="connsiteX107" fmla="*/ 5712915 w 12188791"/>
                <a:gd name="connsiteY107" fmla="*/ 135716 h 3125002"/>
                <a:gd name="connsiteX108" fmla="*/ 5776121 w 12188791"/>
                <a:gd name="connsiteY108" fmla="*/ 174538 h 3125002"/>
                <a:gd name="connsiteX109" fmla="*/ 5703611 w 12188791"/>
                <a:gd name="connsiteY109" fmla="*/ 280416 h 3125002"/>
                <a:gd name="connsiteX110" fmla="*/ 5770345 w 12188791"/>
                <a:gd name="connsiteY110" fmla="*/ 344264 h 3125002"/>
                <a:gd name="connsiteX111" fmla="*/ 5818793 w 12188791"/>
                <a:gd name="connsiteY111" fmla="*/ 247048 h 3125002"/>
                <a:gd name="connsiteX112" fmla="*/ 5869486 w 12188791"/>
                <a:gd name="connsiteY112" fmla="*/ 216248 h 3125002"/>
                <a:gd name="connsiteX113" fmla="*/ 5940071 w 12188791"/>
                <a:gd name="connsiteY113" fmla="*/ 211114 h 3125002"/>
                <a:gd name="connsiteX114" fmla="*/ 5936863 w 12188791"/>
                <a:gd name="connsiteY114" fmla="*/ 185768 h 3125002"/>
                <a:gd name="connsiteX115" fmla="*/ 5803392 w 12188791"/>
                <a:gd name="connsiteY115" fmla="*/ 210793 h 3125002"/>
                <a:gd name="connsiteX116" fmla="*/ 5940392 w 12188791"/>
                <a:gd name="connsiteY116" fmla="*/ 113578 h 3125002"/>
                <a:gd name="connsiteX117" fmla="*/ 5929804 w 12188791"/>
                <a:gd name="connsiteY117" fmla="*/ 133791 h 3125002"/>
                <a:gd name="connsiteX118" fmla="*/ 5987235 w 12188791"/>
                <a:gd name="connsiteY118" fmla="*/ 193147 h 3125002"/>
                <a:gd name="connsiteX119" fmla="*/ 5940392 w 12188791"/>
                <a:gd name="connsiteY119" fmla="*/ 257957 h 3125002"/>
                <a:gd name="connsiteX120" fmla="*/ 5924029 w 12188791"/>
                <a:gd name="connsiteY120" fmla="*/ 319559 h 3125002"/>
                <a:gd name="connsiteX121" fmla="*/ 5986272 w 12188791"/>
                <a:gd name="connsiteY121" fmla="*/ 311859 h 3125002"/>
                <a:gd name="connsiteX122" fmla="*/ 5990122 w 12188791"/>
                <a:gd name="connsiteY122" fmla="*/ 321163 h 3125002"/>
                <a:gd name="connsiteX123" fmla="*/ 5956113 w 12188791"/>
                <a:gd name="connsiteY123" fmla="*/ 341697 h 3125002"/>
                <a:gd name="connsiteX124" fmla="*/ 5959963 w 12188791"/>
                <a:gd name="connsiteY124" fmla="*/ 353247 h 3125002"/>
                <a:gd name="connsiteX125" fmla="*/ 6079637 w 12188791"/>
                <a:gd name="connsiteY125" fmla="*/ 319238 h 3125002"/>
                <a:gd name="connsiteX126" fmla="*/ 6086054 w 12188791"/>
                <a:gd name="connsiteY126" fmla="*/ 318596 h 3125002"/>
                <a:gd name="connsiteX127" fmla="*/ 6164340 w 12188791"/>
                <a:gd name="connsiteY127" fmla="*/ 328542 h 3125002"/>
                <a:gd name="connsiteX128" fmla="*/ 6246475 w 12188791"/>
                <a:gd name="connsiteY128" fmla="*/ 279774 h 3125002"/>
                <a:gd name="connsiteX129" fmla="*/ 6260913 w 12188791"/>
                <a:gd name="connsiteY129" fmla="*/ 298383 h 3125002"/>
                <a:gd name="connsiteX130" fmla="*/ 6152789 w 12188791"/>
                <a:gd name="connsiteY130" fmla="*/ 394957 h 3125002"/>
                <a:gd name="connsiteX131" fmla="*/ 6280164 w 12188791"/>
                <a:gd name="connsiteY131" fmla="*/ 344264 h 3125002"/>
                <a:gd name="connsiteX132" fmla="*/ 6272463 w 12188791"/>
                <a:gd name="connsiteY132" fmla="*/ 280416 h 3125002"/>
                <a:gd name="connsiteX133" fmla="*/ 6306794 w 12188791"/>
                <a:gd name="connsiteY133" fmla="*/ 222023 h 3125002"/>
                <a:gd name="connsiteX134" fmla="*/ 6472990 w 12188791"/>
                <a:gd name="connsiteY134" fmla="*/ 174538 h 3125002"/>
                <a:gd name="connsiteX135" fmla="*/ 6406575 w 12188791"/>
                <a:gd name="connsiteY135" fmla="*/ 127054 h 3125002"/>
                <a:gd name="connsiteX136" fmla="*/ 6412672 w 12188791"/>
                <a:gd name="connsiteY136" fmla="*/ 108765 h 3125002"/>
                <a:gd name="connsiteX137" fmla="*/ 6514699 w 12188791"/>
                <a:gd name="connsiteY137" fmla="*/ 129299 h 3125002"/>
                <a:gd name="connsiteX138" fmla="*/ 6519833 w 12188791"/>
                <a:gd name="connsiteY138" fmla="*/ 89515 h 3125002"/>
                <a:gd name="connsiteX139" fmla="*/ 6659078 w 12188791"/>
                <a:gd name="connsiteY139" fmla="*/ 68981 h 3125002"/>
                <a:gd name="connsiteX140" fmla="*/ 6658757 w 12188791"/>
                <a:gd name="connsiteY140" fmla="*/ 82456 h 3125002"/>
                <a:gd name="connsiteX141" fmla="*/ 6605177 w 12188791"/>
                <a:gd name="connsiteY141" fmla="*/ 123845 h 3125002"/>
                <a:gd name="connsiteX142" fmla="*/ 6687633 w 12188791"/>
                <a:gd name="connsiteY142" fmla="*/ 133470 h 3125002"/>
                <a:gd name="connsiteX143" fmla="*/ 6786773 w 12188791"/>
                <a:gd name="connsiteY143" fmla="*/ 122562 h 3125002"/>
                <a:gd name="connsiteX144" fmla="*/ 6481331 w 12188791"/>
                <a:gd name="connsiteY144" fmla="*/ 198280 h 3125002"/>
                <a:gd name="connsiteX145" fmla="*/ 6349465 w 12188791"/>
                <a:gd name="connsiteY145" fmla="*/ 315067 h 3125002"/>
                <a:gd name="connsiteX146" fmla="*/ 6497053 w 12188791"/>
                <a:gd name="connsiteY146" fmla="*/ 326938 h 3125002"/>
                <a:gd name="connsiteX147" fmla="*/ 6669024 w 12188791"/>
                <a:gd name="connsiteY147" fmla="*/ 266299 h 3125002"/>
                <a:gd name="connsiteX148" fmla="*/ 6632127 w 12188791"/>
                <a:gd name="connsiteY148" fmla="*/ 320200 h 3125002"/>
                <a:gd name="connsiteX149" fmla="*/ 6792228 w 12188791"/>
                <a:gd name="connsiteY149" fmla="*/ 263411 h 3125002"/>
                <a:gd name="connsiteX150" fmla="*/ 6921206 w 12188791"/>
                <a:gd name="connsiteY150" fmla="*/ 339130 h 3125002"/>
                <a:gd name="connsiteX151" fmla="*/ 6960349 w 12188791"/>
                <a:gd name="connsiteY151" fmla="*/ 183522 h 3125002"/>
                <a:gd name="connsiteX152" fmla="*/ 6822708 w 12188791"/>
                <a:gd name="connsiteY152" fmla="*/ 175501 h 3125002"/>
                <a:gd name="connsiteX153" fmla="*/ 6838108 w 12188791"/>
                <a:gd name="connsiteY153" fmla="*/ 117749 h 3125002"/>
                <a:gd name="connsiteX154" fmla="*/ 6945269 w 12188791"/>
                <a:gd name="connsiteY154" fmla="*/ 123845 h 3125002"/>
                <a:gd name="connsiteX155" fmla="*/ 6905164 w 12188791"/>
                <a:gd name="connsiteY155" fmla="*/ 101707 h 3125002"/>
                <a:gd name="connsiteX156" fmla="*/ 6940457 w 12188791"/>
                <a:gd name="connsiteY156" fmla="*/ 72189 h 3125002"/>
                <a:gd name="connsiteX157" fmla="*/ 6877571 w 12188791"/>
                <a:gd name="connsiteY157" fmla="*/ 72189 h 3125002"/>
                <a:gd name="connsiteX158" fmla="*/ 6918318 w 12188791"/>
                <a:gd name="connsiteY158" fmla="*/ 29517 h 3125002"/>
                <a:gd name="connsiteX159" fmla="*/ 7076494 w 12188791"/>
                <a:gd name="connsiteY159" fmla="*/ 94007 h 3125002"/>
                <a:gd name="connsiteX160" fmla="*/ 7021309 w 12188791"/>
                <a:gd name="connsiteY160" fmla="*/ 116145 h 3125002"/>
                <a:gd name="connsiteX161" fmla="*/ 7222156 w 12188791"/>
                <a:gd name="connsiteY161" fmla="*/ 202772 h 3125002"/>
                <a:gd name="connsiteX162" fmla="*/ 6986979 w 12188791"/>
                <a:gd name="connsiteY162" fmla="*/ 187051 h 3125002"/>
                <a:gd name="connsiteX163" fmla="*/ 7051468 w 12188791"/>
                <a:gd name="connsiteY163" fmla="*/ 236782 h 3125002"/>
                <a:gd name="connsiteX164" fmla="*/ 7215740 w 12188791"/>
                <a:gd name="connsiteY164" fmla="*/ 232290 h 3125002"/>
                <a:gd name="connsiteX165" fmla="*/ 7257769 w 12188791"/>
                <a:gd name="connsiteY165" fmla="*/ 265657 h 3125002"/>
                <a:gd name="connsiteX166" fmla="*/ 7204830 w 12188791"/>
                <a:gd name="connsiteY166" fmla="*/ 265657 h 3125002"/>
                <a:gd name="connsiteX167" fmla="*/ 7210927 w 12188791"/>
                <a:gd name="connsiteY167" fmla="*/ 286512 h 3125002"/>
                <a:gd name="connsiteX168" fmla="*/ 7284078 w 12188791"/>
                <a:gd name="connsiteY168" fmla="*/ 258920 h 3125002"/>
                <a:gd name="connsiteX169" fmla="*/ 7297875 w 12188791"/>
                <a:gd name="connsiteY169" fmla="*/ 230365 h 3125002"/>
                <a:gd name="connsiteX170" fmla="*/ 7400544 w 12188791"/>
                <a:gd name="connsiteY170" fmla="*/ 265336 h 3125002"/>
                <a:gd name="connsiteX171" fmla="*/ 7383860 w 12188791"/>
                <a:gd name="connsiteY171" fmla="*/ 300629 h 3125002"/>
                <a:gd name="connsiteX172" fmla="*/ 7454125 w 12188791"/>
                <a:gd name="connsiteY172" fmla="*/ 329505 h 3125002"/>
                <a:gd name="connsiteX173" fmla="*/ 7487813 w 12188791"/>
                <a:gd name="connsiteY173" fmla="*/ 263732 h 3125002"/>
                <a:gd name="connsiteX174" fmla="*/ 7500326 w 12188791"/>
                <a:gd name="connsiteY174" fmla="*/ 220098 h 3125002"/>
                <a:gd name="connsiteX175" fmla="*/ 7691227 w 12188791"/>
                <a:gd name="connsiteY175" fmla="*/ 276566 h 3125002"/>
                <a:gd name="connsiteX176" fmla="*/ 7689623 w 12188791"/>
                <a:gd name="connsiteY176" fmla="*/ 216889 h 3125002"/>
                <a:gd name="connsiteX177" fmla="*/ 7624171 w 12188791"/>
                <a:gd name="connsiteY177" fmla="*/ 202451 h 3125002"/>
                <a:gd name="connsiteX178" fmla="*/ 7559682 w 12188791"/>
                <a:gd name="connsiteY178" fmla="*/ 195393 h 3125002"/>
                <a:gd name="connsiteX179" fmla="*/ 7566419 w 12188791"/>
                <a:gd name="connsiteY179" fmla="*/ 153683 h 3125002"/>
                <a:gd name="connsiteX180" fmla="*/ 7745771 w 12188791"/>
                <a:gd name="connsiteY180" fmla="*/ 171330 h 3125002"/>
                <a:gd name="connsiteX181" fmla="*/ 7753470 w 12188791"/>
                <a:gd name="connsiteY181" fmla="*/ 152721 h 3125002"/>
                <a:gd name="connsiteX182" fmla="*/ 7666843 w 12188791"/>
                <a:gd name="connsiteY182" fmla="*/ 113899 h 3125002"/>
                <a:gd name="connsiteX183" fmla="*/ 7899133 w 12188791"/>
                <a:gd name="connsiteY183" fmla="*/ 115182 h 3125002"/>
                <a:gd name="connsiteX184" fmla="*/ 7928009 w 12188791"/>
                <a:gd name="connsiteY184" fmla="*/ 153683 h 3125002"/>
                <a:gd name="connsiteX185" fmla="*/ 7755716 w 12188791"/>
                <a:gd name="connsiteY185" fmla="*/ 180955 h 3125002"/>
                <a:gd name="connsiteX186" fmla="*/ 7906512 w 12188791"/>
                <a:gd name="connsiteY186" fmla="*/ 191222 h 3125002"/>
                <a:gd name="connsiteX187" fmla="*/ 7910042 w 12188791"/>
                <a:gd name="connsiteY187" fmla="*/ 217531 h 3125002"/>
                <a:gd name="connsiteX188" fmla="*/ 7798388 w 12188791"/>
                <a:gd name="connsiteY188" fmla="*/ 239348 h 3125002"/>
                <a:gd name="connsiteX189" fmla="*/ 7715611 w 12188791"/>
                <a:gd name="connsiteY189" fmla="*/ 286512 h 3125002"/>
                <a:gd name="connsiteX190" fmla="*/ 7780100 w 12188791"/>
                <a:gd name="connsiteY190" fmla="*/ 255711 h 3125002"/>
                <a:gd name="connsiteX191" fmla="*/ 7850686 w 12188791"/>
                <a:gd name="connsiteY191" fmla="*/ 247690 h 3125002"/>
                <a:gd name="connsiteX192" fmla="*/ 7868653 w 12188791"/>
                <a:gd name="connsiteY192" fmla="*/ 321805 h 3125002"/>
                <a:gd name="connsiteX193" fmla="*/ 7987365 w 12188791"/>
                <a:gd name="connsiteY193" fmla="*/ 330147 h 3125002"/>
                <a:gd name="connsiteX194" fmla="*/ 7958168 w 12188791"/>
                <a:gd name="connsiteY194" fmla="*/ 260203 h 3125002"/>
                <a:gd name="connsiteX195" fmla="*/ 8042549 w 12188791"/>
                <a:gd name="connsiteY195" fmla="*/ 295816 h 3125002"/>
                <a:gd name="connsiteX196" fmla="*/ 7908758 w 12188791"/>
                <a:gd name="connsiteY196" fmla="*/ 218494 h 3125002"/>
                <a:gd name="connsiteX197" fmla="*/ 8105755 w 12188791"/>
                <a:gd name="connsiteY197" fmla="*/ 211435 h 3125002"/>
                <a:gd name="connsiteX198" fmla="*/ 8141048 w 12188791"/>
                <a:gd name="connsiteY198" fmla="*/ 301271 h 3125002"/>
                <a:gd name="connsiteX199" fmla="*/ 8030999 w 12188791"/>
                <a:gd name="connsiteY199" fmla="*/ 316671 h 3125002"/>
                <a:gd name="connsiteX200" fmla="*/ 8044474 w 12188791"/>
                <a:gd name="connsiteY200" fmla="*/ 395278 h 3125002"/>
                <a:gd name="connsiteX201" fmla="*/ 8097093 w 12188791"/>
                <a:gd name="connsiteY201" fmla="*/ 398165 h 3125002"/>
                <a:gd name="connsiteX202" fmla="*/ 8231205 w 12188791"/>
                <a:gd name="connsiteY202" fmla="*/ 370573 h 3125002"/>
                <a:gd name="connsiteX203" fmla="*/ 8269064 w 12188791"/>
                <a:gd name="connsiteY203" fmla="*/ 348114 h 3125002"/>
                <a:gd name="connsiteX204" fmla="*/ 8188211 w 12188791"/>
                <a:gd name="connsiteY204" fmla="*/ 348755 h 3125002"/>
                <a:gd name="connsiteX205" fmla="*/ 8139444 w 12188791"/>
                <a:gd name="connsiteY205" fmla="*/ 300950 h 3125002"/>
                <a:gd name="connsiteX206" fmla="*/ 8184362 w 12188791"/>
                <a:gd name="connsiteY206" fmla="*/ 285870 h 3125002"/>
                <a:gd name="connsiteX207" fmla="*/ 8113776 w 12188791"/>
                <a:gd name="connsiteY207" fmla="*/ 237102 h 3125002"/>
                <a:gd name="connsiteX208" fmla="*/ 8147786 w 12188791"/>
                <a:gd name="connsiteY208" fmla="*/ 222344 h 3125002"/>
                <a:gd name="connsiteX209" fmla="*/ 8227034 w 12188791"/>
                <a:gd name="connsiteY209" fmla="*/ 244803 h 3125002"/>
                <a:gd name="connsiteX210" fmla="*/ 8284144 w 12188791"/>
                <a:gd name="connsiteY210" fmla="*/ 241594 h 3125002"/>
                <a:gd name="connsiteX211" fmla="*/ 8355049 w 12188791"/>
                <a:gd name="connsiteY211" fmla="*/ 226835 h 3125002"/>
                <a:gd name="connsiteX212" fmla="*/ 8457719 w 12188791"/>
                <a:gd name="connsiteY212" fmla="*/ 227477 h 3125002"/>
                <a:gd name="connsiteX213" fmla="*/ 8498465 w 12188791"/>
                <a:gd name="connsiteY213" fmla="*/ 233894 h 3125002"/>
                <a:gd name="connsiteX214" fmla="*/ 8584451 w 12188791"/>
                <a:gd name="connsiteY214" fmla="*/ 306725 h 3125002"/>
                <a:gd name="connsiteX215" fmla="*/ 8515470 w 12188791"/>
                <a:gd name="connsiteY215" fmla="*/ 299346 h 3125002"/>
                <a:gd name="connsiteX216" fmla="*/ 8476969 w 12188791"/>
                <a:gd name="connsiteY216" fmla="*/ 322446 h 3125002"/>
                <a:gd name="connsiteX217" fmla="*/ 8484670 w 12188791"/>
                <a:gd name="connsiteY217" fmla="*/ 354531 h 3125002"/>
                <a:gd name="connsiteX218" fmla="*/ 8582205 w 12188791"/>
                <a:gd name="connsiteY218" fmla="*/ 304479 h 3125002"/>
                <a:gd name="connsiteX219" fmla="*/ 8589264 w 12188791"/>
                <a:gd name="connsiteY219" fmla="*/ 231969 h 3125002"/>
                <a:gd name="connsiteX220" fmla="*/ 8597926 w 12188791"/>
                <a:gd name="connsiteY220" fmla="*/ 139887 h 3125002"/>
                <a:gd name="connsiteX221" fmla="*/ 8620707 w 12188791"/>
                <a:gd name="connsiteY221" fmla="*/ 142775 h 3125002"/>
                <a:gd name="connsiteX222" fmla="*/ 8614931 w 12188791"/>
                <a:gd name="connsiteY222" fmla="*/ 177105 h 3125002"/>
                <a:gd name="connsiteX223" fmla="*/ 8718242 w 12188791"/>
                <a:gd name="connsiteY223" fmla="*/ 206622 h 3125002"/>
                <a:gd name="connsiteX224" fmla="*/ 8718242 w 12188791"/>
                <a:gd name="connsiteY224" fmla="*/ 221381 h 3125002"/>
                <a:gd name="connsiteX225" fmla="*/ 8636427 w 12188791"/>
                <a:gd name="connsiteY225" fmla="*/ 249936 h 3125002"/>
                <a:gd name="connsiteX226" fmla="*/ 8634503 w 12188791"/>
                <a:gd name="connsiteY226" fmla="*/ 268545 h 3125002"/>
                <a:gd name="connsiteX227" fmla="*/ 8698992 w 12188791"/>
                <a:gd name="connsiteY227" fmla="*/ 275283 h 3125002"/>
                <a:gd name="connsiteX228" fmla="*/ 8760273 w 12188791"/>
                <a:gd name="connsiteY228" fmla="*/ 259882 h 3125002"/>
                <a:gd name="connsiteX229" fmla="*/ 8758669 w 12188791"/>
                <a:gd name="connsiteY229" fmla="*/ 258278 h 3125002"/>
                <a:gd name="connsiteX230" fmla="*/ 8750326 w 12188791"/>
                <a:gd name="connsiteY230" fmla="*/ 291325 h 3125002"/>
                <a:gd name="connsiteX231" fmla="*/ 8810003 w 12188791"/>
                <a:gd name="connsiteY231" fmla="*/ 298062 h 3125002"/>
                <a:gd name="connsiteX232" fmla="*/ 8906898 w 12188791"/>
                <a:gd name="connsiteY232" fmla="*/ 288758 h 3125002"/>
                <a:gd name="connsiteX233" fmla="*/ 8913956 w 12188791"/>
                <a:gd name="connsiteY233" fmla="*/ 316350 h 3125002"/>
                <a:gd name="connsiteX234" fmla="*/ 8797491 w 12188791"/>
                <a:gd name="connsiteY234" fmla="*/ 362231 h 3125002"/>
                <a:gd name="connsiteX235" fmla="*/ 8913636 w 12188791"/>
                <a:gd name="connsiteY235" fmla="*/ 332713 h 3125002"/>
                <a:gd name="connsiteX236" fmla="*/ 8976520 w 12188791"/>
                <a:gd name="connsiteY236" fmla="*/ 305121 h 3125002"/>
                <a:gd name="connsiteX237" fmla="*/ 9021438 w 12188791"/>
                <a:gd name="connsiteY237" fmla="*/ 346189 h 3125002"/>
                <a:gd name="connsiteX238" fmla="*/ 9166459 w 12188791"/>
                <a:gd name="connsiteY238" fmla="*/ 316992 h 3125002"/>
                <a:gd name="connsiteX239" fmla="*/ 9169347 w 12188791"/>
                <a:gd name="connsiteY239" fmla="*/ 305442 h 3125002"/>
                <a:gd name="connsiteX240" fmla="*/ 9043577 w 12188791"/>
                <a:gd name="connsiteY240" fmla="*/ 278812 h 3125002"/>
                <a:gd name="connsiteX241" fmla="*/ 9043897 w 12188791"/>
                <a:gd name="connsiteY241" fmla="*/ 260524 h 3125002"/>
                <a:gd name="connsiteX242" fmla="*/ 9134375 w 12188791"/>
                <a:gd name="connsiteY242" fmla="*/ 260845 h 3125002"/>
                <a:gd name="connsiteX243" fmla="*/ 9172876 w 12188791"/>
                <a:gd name="connsiteY243" fmla="*/ 268224 h 3125002"/>
                <a:gd name="connsiteX244" fmla="*/ 9149775 w 12188791"/>
                <a:gd name="connsiteY244" fmla="*/ 229081 h 3125002"/>
                <a:gd name="connsiteX245" fmla="*/ 9248594 w 12188791"/>
                <a:gd name="connsiteY245" fmla="*/ 229081 h 3125002"/>
                <a:gd name="connsiteX246" fmla="*/ 9252124 w 12188791"/>
                <a:gd name="connsiteY246" fmla="*/ 240632 h 3125002"/>
                <a:gd name="connsiteX247" fmla="*/ 9213943 w 12188791"/>
                <a:gd name="connsiteY247" fmla="*/ 266299 h 3125002"/>
                <a:gd name="connsiteX248" fmla="*/ 9308592 w 12188791"/>
                <a:gd name="connsiteY248" fmla="*/ 272395 h 3125002"/>
                <a:gd name="connsiteX249" fmla="*/ 9307309 w 12188791"/>
                <a:gd name="connsiteY249" fmla="*/ 271432 h 3125002"/>
                <a:gd name="connsiteX250" fmla="*/ 9369873 w 12188791"/>
                <a:gd name="connsiteY250" fmla="*/ 299987 h 3125002"/>
                <a:gd name="connsiteX251" fmla="*/ 9301854 w 12188791"/>
                <a:gd name="connsiteY251" fmla="*/ 328222 h 3125002"/>
                <a:gd name="connsiteX252" fmla="*/ 9179934 w 12188791"/>
                <a:gd name="connsiteY252" fmla="*/ 350039 h 3125002"/>
                <a:gd name="connsiteX253" fmla="*/ 9122503 w 12188791"/>
                <a:gd name="connsiteY253" fmla="*/ 366723 h 3125002"/>
                <a:gd name="connsiteX254" fmla="*/ 9048710 w 12188791"/>
                <a:gd name="connsiteY254" fmla="*/ 373460 h 3125002"/>
                <a:gd name="connsiteX255" fmla="*/ 9016305 w 12188791"/>
                <a:gd name="connsiteY255" fmla="*/ 404903 h 3125002"/>
                <a:gd name="connsiteX256" fmla="*/ 9031706 w 12188791"/>
                <a:gd name="connsiteY256" fmla="*/ 426720 h 3125002"/>
                <a:gd name="connsiteX257" fmla="*/ 9078548 w 12188791"/>
                <a:gd name="connsiteY257" fmla="*/ 423512 h 3125002"/>
                <a:gd name="connsiteX258" fmla="*/ 9280037 w 12188791"/>
                <a:gd name="connsiteY258" fmla="*/ 413566 h 3125002"/>
                <a:gd name="connsiteX259" fmla="*/ 9187956 w 12188791"/>
                <a:gd name="connsiteY259" fmla="*/ 464259 h 3125002"/>
                <a:gd name="connsiteX260" fmla="*/ 9331372 w 12188791"/>
                <a:gd name="connsiteY260" fmla="*/ 488322 h 3125002"/>
                <a:gd name="connsiteX261" fmla="*/ 9451366 w 12188791"/>
                <a:gd name="connsiteY261" fmla="*/ 456238 h 3125002"/>
                <a:gd name="connsiteX262" fmla="*/ 9451366 w 12188791"/>
                <a:gd name="connsiteY262" fmla="*/ 500193 h 3125002"/>
                <a:gd name="connsiteX263" fmla="*/ 9557244 w 12188791"/>
                <a:gd name="connsiteY263" fmla="*/ 479659 h 3125002"/>
                <a:gd name="connsiteX264" fmla="*/ 9611467 w 12188791"/>
                <a:gd name="connsiteY264" fmla="*/ 518481 h 3125002"/>
                <a:gd name="connsiteX265" fmla="*/ 9702586 w 12188791"/>
                <a:gd name="connsiteY265" fmla="*/ 538694 h 3125002"/>
                <a:gd name="connsiteX266" fmla="*/ 9638739 w 12188791"/>
                <a:gd name="connsiteY266" fmla="*/ 525219 h 3125002"/>
                <a:gd name="connsiteX267" fmla="*/ 9643872 w 12188791"/>
                <a:gd name="connsiteY267" fmla="*/ 499872 h 3125002"/>
                <a:gd name="connsiteX268" fmla="*/ 9747183 w 12188791"/>
                <a:gd name="connsiteY268" fmla="*/ 522010 h 3125002"/>
                <a:gd name="connsiteX269" fmla="*/ 9696169 w 12188791"/>
                <a:gd name="connsiteY269" fmla="*/ 474526 h 3125002"/>
                <a:gd name="connsiteX270" fmla="*/ 9698736 w 12188791"/>
                <a:gd name="connsiteY270" fmla="*/ 468430 h 3125002"/>
                <a:gd name="connsiteX271" fmla="*/ 9858194 w 12188791"/>
                <a:gd name="connsiteY271" fmla="*/ 415170 h 3125002"/>
                <a:gd name="connsiteX272" fmla="*/ 9989740 w 12188791"/>
                <a:gd name="connsiteY272" fmla="*/ 438912 h 3125002"/>
                <a:gd name="connsiteX273" fmla="*/ 9853382 w 12188791"/>
                <a:gd name="connsiteY273" fmla="*/ 497626 h 3125002"/>
                <a:gd name="connsiteX274" fmla="*/ 9882579 w 12188791"/>
                <a:gd name="connsiteY274" fmla="*/ 449500 h 3125002"/>
                <a:gd name="connsiteX275" fmla="*/ 9875520 w 12188791"/>
                <a:gd name="connsiteY275" fmla="*/ 441158 h 3125002"/>
                <a:gd name="connsiteX276" fmla="*/ 9821619 w 12188791"/>
                <a:gd name="connsiteY276" fmla="*/ 489926 h 3125002"/>
                <a:gd name="connsiteX277" fmla="*/ 10017974 w 12188791"/>
                <a:gd name="connsiteY277" fmla="*/ 539977 h 3125002"/>
                <a:gd name="connsiteX278" fmla="*/ 10015407 w 12188791"/>
                <a:gd name="connsiteY278" fmla="*/ 559549 h 3125002"/>
                <a:gd name="connsiteX279" fmla="*/ 9914342 w 12188791"/>
                <a:gd name="connsiteY279" fmla="*/ 559549 h 3125002"/>
                <a:gd name="connsiteX280" fmla="*/ 10055512 w 12188791"/>
                <a:gd name="connsiteY280" fmla="*/ 632701 h 3125002"/>
                <a:gd name="connsiteX281" fmla="*/ 10188662 w 12188791"/>
                <a:gd name="connsiteY281" fmla="*/ 655801 h 3125002"/>
                <a:gd name="connsiteX282" fmla="*/ 10276893 w 12188791"/>
                <a:gd name="connsiteY282" fmla="*/ 649064 h 3125002"/>
                <a:gd name="connsiteX283" fmla="*/ 10408118 w 12188791"/>
                <a:gd name="connsiteY283" fmla="*/ 678581 h 3125002"/>
                <a:gd name="connsiteX284" fmla="*/ 10276252 w 12188791"/>
                <a:gd name="connsiteY284" fmla="*/ 678581 h 3125002"/>
                <a:gd name="connsiteX285" fmla="*/ 10370259 w 12188791"/>
                <a:gd name="connsiteY285" fmla="*/ 766492 h 3125002"/>
                <a:gd name="connsiteX286" fmla="*/ 10455282 w 12188791"/>
                <a:gd name="connsiteY286" fmla="*/ 730558 h 3125002"/>
                <a:gd name="connsiteX287" fmla="*/ 10455282 w 12188791"/>
                <a:gd name="connsiteY287" fmla="*/ 771946 h 3125002"/>
                <a:gd name="connsiteX288" fmla="*/ 10540947 w 12188791"/>
                <a:gd name="connsiteY288" fmla="*/ 752054 h 3125002"/>
                <a:gd name="connsiteX289" fmla="*/ 10535813 w 12188791"/>
                <a:gd name="connsiteY289" fmla="*/ 764567 h 3125002"/>
                <a:gd name="connsiteX290" fmla="*/ 10686288 w 12188791"/>
                <a:gd name="connsiteY290" fmla="*/ 825527 h 3125002"/>
                <a:gd name="connsiteX291" fmla="*/ 10742436 w 12188791"/>
                <a:gd name="connsiteY291" fmla="*/ 842852 h 3125002"/>
                <a:gd name="connsiteX292" fmla="*/ 10862751 w 12188791"/>
                <a:gd name="connsiteY292" fmla="*/ 834831 h 3125002"/>
                <a:gd name="connsiteX293" fmla="*/ 10874301 w 12188791"/>
                <a:gd name="connsiteY293" fmla="*/ 830019 h 3125002"/>
                <a:gd name="connsiteX294" fmla="*/ 10891947 w 12188791"/>
                <a:gd name="connsiteY294" fmla="*/ 834190 h 3125002"/>
                <a:gd name="connsiteX295" fmla="*/ 10867564 w 12188791"/>
                <a:gd name="connsiteY295" fmla="*/ 893545 h 3125002"/>
                <a:gd name="connsiteX296" fmla="*/ 10930770 w 12188791"/>
                <a:gd name="connsiteY296" fmla="*/ 896433 h 3125002"/>
                <a:gd name="connsiteX297" fmla="*/ 10919861 w 12188791"/>
                <a:gd name="connsiteY297" fmla="*/ 839965 h 3125002"/>
                <a:gd name="connsiteX298" fmla="*/ 11072582 w 12188791"/>
                <a:gd name="connsiteY298" fmla="*/ 879749 h 3125002"/>
                <a:gd name="connsiteX299" fmla="*/ 11071299 w 12188791"/>
                <a:gd name="connsiteY299" fmla="*/ 899641 h 3125002"/>
                <a:gd name="connsiteX300" fmla="*/ 10987880 w 12188791"/>
                <a:gd name="connsiteY300" fmla="*/ 909267 h 3125002"/>
                <a:gd name="connsiteX301" fmla="*/ 11071619 w 12188791"/>
                <a:gd name="connsiteY301" fmla="*/ 950014 h 3125002"/>
                <a:gd name="connsiteX302" fmla="*/ 11105307 w 12188791"/>
                <a:gd name="connsiteY302" fmla="*/ 825848 h 3125002"/>
                <a:gd name="connsiteX303" fmla="*/ 11235570 w 12188791"/>
                <a:gd name="connsiteY303" fmla="*/ 864670 h 3125002"/>
                <a:gd name="connsiteX304" fmla="*/ 11299097 w 12188791"/>
                <a:gd name="connsiteY304" fmla="*/ 852478 h 3125002"/>
                <a:gd name="connsiteX305" fmla="*/ 11301984 w 12188791"/>
                <a:gd name="connsiteY305" fmla="*/ 760396 h 3125002"/>
                <a:gd name="connsiteX306" fmla="*/ 11436417 w 12188791"/>
                <a:gd name="connsiteY306" fmla="*/ 806918 h 3125002"/>
                <a:gd name="connsiteX307" fmla="*/ 11508285 w 12188791"/>
                <a:gd name="connsiteY307" fmla="*/ 830340 h 3125002"/>
                <a:gd name="connsiteX308" fmla="*/ 11527857 w 12188791"/>
                <a:gd name="connsiteY308" fmla="*/ 852478 h 3125002"/>
                <a:gd name="connsiteX309" fmla="*/ 11500586 w 12188791"/>
                <a:gd name="connsiteY309" fmla="*/ 861461 h 3125002"/>
                <a:gd name="connsiteX310" fmla="*/ 11399841 w 12188791"/>
                <a:gd name="connsiteY310" fmla="*/ 829698 h 3125002"/>
                <a:gd name="connsiteX311" fmla="*/ 11409787 w 12188791"/>
                <a:gd name="connsiteY311" fmla="*/ 884562 h 3125002"/>
                <a:gd name="connsiteX312" fmla="*/ 11379307 w 12188791"/>
                <a:gd name="connsiteY312" fmla="*/ 886166 h 3125002"/>
                <a:gd name="connsiteX313" fmla="*/ 11378666 w 12188791"/>
                <a:gd name="connsiteY313" fmla="*/ 899000 h 3125002"/>
                <a:gd name="connsiteX314" fmla="*/ 11448609 w 12188791"/>
                <a:gd name="connsiteY314" fmla="*/ 909267 h 3125002"/>
                <a:gd name="connsiteX315" fmla="*/ 11501869 w 12188791"/>
                <a:gd name="connsiteY315" fmla="*/ 861461 h 3125002"/>
                <a:gd name="connsiteX316" fmla="*/ 11538124 w 12188791"/>
                <a:gd name="connsiteY316" fmla="*/ 958676 h 3125002"/>
                <a:gd name="connsiteX317" fmla="*/ 11601651 w 12188791"/>
                <a:gd name="connsiteY317" fmla="*/ 821356 h 3125002"/>
                <a:gd name="connsiteX318" fmla="*/ 11622826 w 12188791"/>
                <a:gd name="connsiteY318" fmla="*/ 830981 h 3125002"/>
                <a:gd name="connsiteX319" fmla="*/ 11608388 w 12188791"/>
                <a:gd name="connsiteY319" fmla="*/ 872691 h 3125002"/>
                <a:gd name="connsiteX320" fmla="*/ 11623147 w 12188791"/>
                <a:gd name="connsiteY320" fmla="*/ 877824 h 3125002"/>
                <a:gd name="connsiteX321" fmla="*/ 11840357 w 12188791"/>
                <a:gd name="connsiteY321" fmla="*/ 930442 h 3125002"/>
                <a:gd name="connsiteX322" fmla="*/ 11920889 w 12188791"/>
                <a:gd name="connsiteY322" fmla="*/ 972152 h 3125002"/>
                <a:gd name="connsiteX323" fmla="*/ 11987303 w 12188791"/>
                <a:gd name="connsiteY323" fmla="*/ 977927 h 3125002"/>
                <a:gd name="connsiteX324" fmla="*/ 12046017 w 12188791"/>
                <a:gd name="connsiteY324" fmla="*/ 1046908 h 3125002"/>
                <a:gd name="connsiteX325" fmla="*/ 12024841 w 12188791"/>
                <a:gd name="connsiteY325" fmla="*/ 1103055 h 3125002"/>
                <a:gd name="connsiteX326" fmla="*/ 11852228 w 12188791"/>
                <a:gd name="connsiteY326" fmla="*/ 1057817 h 3125002"/>
                <a:gd name="connsiteX327" fmla="*/ 11847737 w 12188791"/>
                <a:gd name="connsiteY327" fmla="*/ 1073538 h 3125002"/>
                <a:gd name="connsiteX328" fmla="*/ 12061738 w 12188791"/>
                <a:gd name="connsiteY328" fmla="*/ 1149578 h 3125002"/>
                <a:gd name="connsiteX329" fmla="*/ 12134569 w 12188791"/>
                <a:gd name="connsiteY329" fmla="*/ 1241018 h 3125002"/>
                <a:gd name="connsiteX330" fmla="*/ 12066551 w 12188791"/>
                <a:gd name="connsiteY330" fmla="*/ 1232355 h 3125002"/>
                <a:gd name="connsiteX331" fmla="*/ 11946556 w 12188791"/>
                <a:gd name="connsiteY331" fmla="*/ 1246472 h 3125002"/>
                <a:gd name="connsiteX332" fmla="*/ 11948802 w 12188791"/>
                <a:gd name="connsiteY332" fmla="*/ 1244868 h 3125002"/>
                <a:gd name="connsiteX333" fmla="*/ 11772659 w 12188791"/>
                <a:gd name="connsiteY333" fmla="*/ 1215350 h 3125002"/>
                <a:gd name="connsiteX334" fmla="*/ 11768809 w 12188791"/>
                <a:gd name="connsiteY334" fmla="*/ 1232676 h 3125002"/>
                <a:gd name="connsiteX335" fmla="*/ 11842924 w 12188791"/>
                <a:gd name="connsiteY335" fmla="*/ 1272460 h 3125002"/>
                <a:gd name="connsiteX336" fmla="*/ 11844849 w 12188791"/>
                <a:gd name="connsiteY336" fmla="*/ 1271498 h 3125002"/>
                <a:gd name="connsiteX337" fmla="*/ 11798326 w 12188791"/>
                <a:gd name="connsiteY337" fmla="*/ 1291390 h 3125002"/>
                <a:gd name="connsiteX338" fmla="*/ 11794798 w 12188791"/>
                <a:gd name="connsiteY338" fmla="*/ 1306790 h 3125002"/>
                <a:gd name="connsiteX339" fmla="*/ 12188792 w 12188791"/>
                <a:gd name="connsiteY339" fmla="*/ 1443148 h 3125002"/>
                <a:gd name="connsiteX340" fmla="*/ 12184300 w 12188791"/>
                <a:gd name="connsiteY340" fmla="*/ 1463682 h 3125002"/>
                <a:gd name="connsiteX341" fmla="*/ 12052754 w 12188791"/>
                <a:gd name="connsiteY341" fmla="*/ 1438335 h 3125002"/>
                <a:gd name="connsiteX342" fmla="*/ 12058530 w 12188791"/>
                <a:gd name="connsiteY342" fmla="*/ 1482291 h 3125002"/>
                <a:gd name="connsiteX343" fmla="*/ 11968373 w 12188791"/>
                <a:gd name="connsiteY343" fmla="*/ 1451811 h 3125002"/>
                <a:gd name="connsiteX344" fmla="*/ 11893296 w 12188791"/>
                <a:gd name="connsiteY344" fmla="*/ 1452132 h 3125002"/>
                <a:gd name="connsiteX345" fmla="*/ 11819823 w 12188791"/>
                <a:gd name="connsiteY345" fmla="*/ 1458228 h 3125002"/>
                <a:gd name="connsiteX346" fmla="*/ 11816294 w 12188791"/>
                <a:gd name="connsiteY346" fmla="*/ 1474591 h 3125002"/>
                <a:gd name="connsiteX347" fmla="*/ 11652664 w 12188791"/>
                <a:gd name="connsiteY347" fmla="*/ 1446677 h 3125002"/>
                <a:gd name="connsiteX348" fmla="*/ 11517590 w 12188791"/>
                <a:gd name="connsiteY348" fmla="*/ 1538117 h 3125002"/>
                <a:gd name="connsiteX349" fmla="*/ 11534274 w 12188791"/>
                <a:gd name="connsiteY349" fmla="*/ 1571806 h 3125002"/>
                <a:gd name="connsiteX350" fmla="*/ 11444117 w 12188791"/>
                <a:gd name="connsiteY350" fmla="*/ 1680250 h 3125002"/>
                <a:gd name="connsiteX351" fmla="*/ 11388611 w 12188791"/>
                <a:gd name="connsiteY351" fmla="*/ 1729660 h 3125002"/>
                <a:gd name="connsiteX352" fmla="*/ 11341448 w 12188791"/>
                <a:gd name="connsiteY352" fmla="*/ 1746986 h 3125002"/>
                <a:gd name="connsiteX353" fmla="*/ 11333427 w 12188791"/>
                <a:gd name="connsiteY353" fmla="*/ 1676721 h 3125002"/>
                <a:gd name="connsiteX354" fmla="*/ 11269900 w 12188791"/>
                <a:gd name="connsiteY354" fmla="*/ 1841634 h 3125002"/>
                <a:gd name="connsiteX355" fmla="*/ 11239741 w 12188791"/>
                <a:gd name="connsiteY355" fmla="*/ 1785808 h 3125002"/>
                <a:gd name="connsiteX356" fmla="*/ 11146055 w 12188791"/>
                <a:gd name="connsiteY356" fmla="*/ 1729018 h 3125002"/>
                <a:gd name="connsiteX357" fmla="*/ 11185839 w 12188791"/>
                <a:gd name="connsiteY357" fmla="*/ 1725810 h 3125002"/>
                <a:gd name="connsiteX358" fmla="*/ 11188726 w 12188791"/>
                <a:gd name="connsiteY358" fmla="*/ 1716185 h 3125002"/>
                <a:gd name="connsiteX359" fmla="*/ 11097608 w 12188791"/>
                <a:gd name="connsiteY359" fmla="*/ 1683780 h 3125002"/>
                <a:gd name="connsiteX360" fmla="*/ 11130975 w 12188791"/>
                <a:gd name="connsiteY360" fmla="*/ 1655866 h 3125002"/>
                <a:gd name="connsiteX361" fmla="*/ 11054294 w 12188791"/>
                <a:gd name="connsiteY361" fmla="*/ 1643033 h 3125002"/>
                <a:gd name="connsiteX362" fmla="*/ 10980821 w 12188791"/>
                <a:gd name="connsiteY362" fmla="*/ 1572768 h 3125002"/>
                <a:gd name="connsiteX363" fmla="*/ 10905744 w 12188791"/>
                <a:gd name="connsiteY363" fmla="*/ 1615440 h 3125002"/>
                <a:gd name="connsiteX364" fmla="*/ 10776444 w 12188791"/>
                <a:gd name="connsiteY364" fmla="*/ 1632445 h 3125002"/>
                <a:gd name="connsiteX365" fmla="*/ 10662867 w 12188791"/>
                <a:gd name="connsiteY365" fmla="*/ 1772332 h 3125002"/>
                <a:gd name="connsiteX366" fmla="*/ 10727035 w 12188791"/>
                <a:gd name="connsiteY366" fmla="*/ 1738964 h 3125002"/>
                <a:gd name="connsiteX367" fmla="*/ 10751740 w 12188791"/>
                <a:gd name="connsiteY367" fmla="*/ 1791903 h 3125002"/>
                <a:gd name="connsiteX368" fmla="*/ 10765215 w 12188791"/>
                <a:gd name="connsiteY368" fmla="*/ 1725168 h 3125002"/>
                <a:gd name="connsiteX369" fmla="*/ 10805641 w 12188791"/>
                <a:gd name="connsiteY369" fmla="*/ 1697576 h 3125002"/>
                <a:gd name="connsiteX370" fmla="*/ 10778370 w 12188791"/>
                <a:gd name="connsiteY370" fmla="*/ 1678325 h 3125002"/>
                <a:gd name="connsiteX371" fmla="*/ 10783824 w 12188791"/>
                <a:gd name="connsiteY371" fmla="*/ 1664208 h 3125002"/>
                <a:gd name="connsiteX372" fmla="*/ 10853768 w 12188791"/>
                <a:gd name="connsiteY372" fmla="*/ 1678325 h 3125002"/>
                <a:gd name="connsiteX373" fmla="*/ 10819438 w 12188791"/>
                <a:gd name="connsiteY373" fmla="*/ 1736398 h 3125002"/>
                <a:gd name="connsiteX374" fmla="*/ 10917936 w 12188791"/>
                <a:gd name="connsiteY374" fmla="*/ 1728056 h 3125002"/>
                <a:gd name="connsiteX375" fmla="*/ 10793129 w 12188791"/>
                <a:gd name="connsiteY375" fmla="*/ 1821742 h 3125002"/>
                <a:gd name="connsiteX376" fmla="*/ 10902535 w 12188791"/>
                <a:gd name="connsiteY376" fmla="*/ 1865697 h 3125002"/>
                <a:gd name="connsiteX377" fmla="*/ 10842538 w 12188791"/>
                <a:gd name="connsiteY377" fmla="*/ 1870831 h 3125002"/>
                <a:gd name="connsiteX378" fmla="*/ 10705539 w 12188791"/>
                <a:gd name="connsiteY378" fmla="*/ 1905482 h 3125002"/>
                <a:gd name="connsiteX379" fmla="*/ 10643616 w 12188791"/>
                <a:gd name="connsiteY379" fmla="*/ 1928582 h 3125002"/>
                <a:gd name="connsiteX380" fmla="*/ 10549930 w 12188791"/>
                <a:gd name="connsiteY380" fmla="*/ 1994034 h 3125002"/>
                <a:gd name="connsiteX381" fmla="*/ 10479345 w 12188791"/>
                <a:gd name="connsiteY381" fmla="*/ 2044086 h 3125002"/>
                <a:gd name="connsiteX382" fmla="*/ 10429293 w 12188791"/>
                <a:gd name="connsiteY382" fmla="*/ 2123013 h 3125002"/>
                <a:gd name="connsiteX383" fmla="*/ 10320849 w 12188791"/>
                <a:gd name="connsiteY383" fmla="*/ 2102479 h 3125002"/>
                <a:gd name="connsiteX384" fmla="*/ 10316357 w 12188791"/>
                <a:gd name="connsiteY384" fmla="*/ 2116275 h 3125002"/>
                <a:gd name="connsiteX385" fmla="*/ 10410043 w 12188791"/>
                <a:gd name="connsiteY385" fmla="*/ 2154776 h 3125002"/>
                <a:gd name="connsiteX386" fmla="*/ 10485120 w 12188791"/>
                <a:gd name="connsiteY386" fmla="*/ 2255841 h 3125002"/>
                <a:gd name="connsiteX387" fmla="*/ 10517525 w 12188791"/>
                <a:gd name="connsiteY387" fmla="*/ 2335089 h 3125002"/>
                <a:gd name="connsiteX388" fmla="*/ 10618911 w 12188791"/>
                <a:gd name="connsiteY388" fmla="*/ 2343752 h 3125002"/>
                <a:gd name="connsiteX389" fmla="*/ 10617627 w 12188791"/>
                <a:gd name="connsiteY389" fmla="*/ 2336052 h 3125002"/>
                <a:gd name="connsiteX390" fmla="*/ 10729922 w 12188791"/>
                <a:gd name="connsiteY390" fmla="*/ 2363644 h 3125002"/>
                <a:gd name="connsiteX391" fmla="*/ 10791525 w 12188791"/>
                <a:gd name="connsiteY391" fmla="*/ 2428775 h 3125002"/>
                <a:gd name="connsiteX392" fmla="*/ 10893873 w 12188791"/>
                <a:gd name="connsiteY392" fmla="*/ 2481072 h 3125002"/>
                <a:gd name="connsiteX393" fmla="*/ 10920823 w 12188791"/>
                <a:gd name="connsiteY393" fmla="*/ 2518932 h 3125002"/>
                <a:gd name="connsiteX394" fmla="*/ 10797941 w 12188791"/>
                <a:gd name="connsiteY394" fmla="*/ 2569625 h 3125002"/>
                <a:gd name="connsiteX395" fmla="*/ 10750457 w 12188791"/>
                <a:gd name="connsiteY395" fmla="*/ 2563529 h 3125002"/>
                <a:gd name="connsiteX396" fmla="*/ 10467794 w 12188791"/>
                <a:gd name="connsiteY396" fmla="*/ 2461180 h 3125002"/>
                <a:gd name="connsiteX397" fmla="*/ 10399776 w 12188791"/>
                <a:gd name="connsiteY397" fmla="*/ 2463426 h 3125002"/>
                <a:gd name="connsiteX398" fmla="*/ 10308336 w 12188791"/>
                <a:gd name="connsiteY398" fmla="*/ 2462785 h 3125002"/>
                <a:gd name="connsiteX399" fmla="*/ 10086634 w 12188791"/>
                <a:gd name="connsiteY399" fmla="*/ 2361398 h 3125002"/>
                <a:gd name="connsiteX400" fmla="*/ 9981719 w 12188791"/>
                <a:gd name="connsiteY400" fmla="*/ 2359473 h 3125002"/>
                <a:gd name="connsiteX401" fmla="*/ 10018295 w 12188791"/>
                <a:gd name="connsiteY401" fmla="*/ 2329314 h 3125002"/>
                <a:gd name="connsiteX402" fmla="*/ 9590612 w 12188791"/>
                <a:gd name="connsiteY402" fmla="*/ 2194240 h 3125002"/>
                <a:gd name="connsiteX403" fmla="*/ 9701623 w 12188791"/>
                <a:gd name="connsiteY403" fmla="*/ 2303326 h 3125002"/>
                <a:gd name="connsiteX404" fmla="*/ 9605050 w 12188791"/>
                <a:gd name="connsiteY404" fmla="*/ 2392199 h 3125002"/>
                <a:gd name="connsiteX405" fmla="*/ 9549866 w 12188791"/>
                <a:gd name="connsiteY405" fmla="*/ 2403108 h 3125002"/>
                <a:gd name="connsiteX406" fmla="*/ 9416395 w 12188791"/>
                <a:gd name="connsiteY406" fmla="*/ 2356586 h 3125002"/>
                <a:gd name="connsiteX407" fmla="*/ 9356076 w 12188791"/>
                <a:gd name="connsiteY407" fmla="*/ 2290813 h 3125002"/>
                <a:gd name="connsiteX408" fmla="*/ 9420245 w 12188791"/>
                <a:gd name="connsiteY408" fmla="*/ 2247179 h 3125002"/>
                <a:gd name="connsiteX409" fmla="*/ 9257578 w 12188791"/>
                <a:gd name="connsiteY409" fmla="*/ 2230495 h 3125002"/>
                <a:gd name="connsiteX410" fmla="*/ 9314047 w 12188791"/>
                <a:gd name="connsiteY410" fmla="*/ 2278621 h 3125002"/>
                <a:gd name="connsiteX411" fmla="*/ 9309554 w 12188791"/>
                <a:gd name="connsiteY411" fmla="*/ 2293380 h 3125002"/>
                <a:gd name="connsiteX412" fmla="*/ 9134695 w 12188791"/>
                <a:gd name="connsiteY412" fmla="*/ 2261937 h 3125002"/>
                <a:gd name="connsiteX413" fmla="*/ 9063147 w 12188791"/>
                <a:gd name="connsiteY413" fmla="*/ 2206752 h 3125002"/>
                <a:gd name="connsiteX414" fmla="*/ 8922619 w 12188791"/>
                <a:gd name="connsiteY414" fmla="*/ 2199694 h 3125002"/>
                <a:gd name="connsiteX415" fmla="*/ 8889251 w 12188791"/>
                <a:gd name="connsiteY415" fmla="*/ 2140338 h 3125002"/>
                <a:gd name="connsiteX416" fmla="*/ 8928715 w 12188791"/>
                <a:gd name="connsiteY416" fmla="*/ 2119804 h 3125002"/>
                <a:gd name="connsiteX417" fmla="*/ 8921977 w 12188791"/>
                <a:gd name="connsiteY417" fmla="*/ 2106650 h 3125002"/>
                <a:gd name="connsiteX418" fmla="*/ 8831179 w 12188791"/>
                <a:gd name="connsiteY418" fmla="*/ 2150284 h 3125002"/>
                <a:gd name="connsiteX419" fmla="*/ 8843692 w 12188791"/>
                <a:gd name="connsiteY419" fmla="*/ 2079378 h 3125002"/>
                <a:gd name="connsiteX420" fmla="*/ 8799737 w 12188791"/>
                <a:gd name="connsiteY420" fmla="*/ 2091249 h 3125002"/>
                <a:gd name="connsiteX421" fmla="*/ 8720489 w 12188791"/>
                <a:gd name="connsiteY421" fmla="*/ 2125900 h 3125002"/>
                <a:gd name="connsiteX422" fmla="*/ 8640278 w 12188791"/>
                <a:gd name="connsiteY422" fmla="*/ 2108896 h 3125002"/>
                <a:gd name="connsiteX423" fmla="*/ 8636427 w 12188791"/>
                <a:gd name="connsiteY423" fmla="*/ 2124296 h 3125002"/>
                <a:gd name="connsiteX424" fmla="*/ 8734284 w 12188791"/>
                <a:gd name="connsiteY424" fmla="*/ 2150605 h 3125002"/>
                <a:gd name="connsiteX425" fmla="*/ 8923902 w 12188791"/>
                <a:gd name="connsiteY425" fmla="*/ 2198411 h 3125002"/>
                <a:gd name="connsiteX426" fmla="*/ 9137262 w 12188791"/>
                <a:gd name="connsiteY426" fmla="*/ 2260012 h 3125002"/>
                <a:gd name="connsiteX427" fmla="*/ 9149454 w 12188791"/>
                <a:gd name="connsiteY427" fmla="*/ 2306534 h 3125002"/>
                <a:gd name="connsiteX428" fmla="*/ 9060902 w 12188791"/>
                <a:gd name="connsiteY428" fmla="*/ 2281830 h 3125002"/>
                <a:gd name="connsiteX429" fmla="*/ 8925185 w 12188791"/>
                <a:gd name="connsiteY429" fmla="*/ 2265787 h 3125002"/>
                <a:gd name="connsiteX430" fmla="*/ 8368525 w 12188791"/>
                <a:gd name="connsiteY430" fmla="*/ 2178518 h 3125002"/>
                <a:gd name="connsiteX431" fmla="*/ 8317511 w 12188791"/>
                <a:gd name="connsiteY431" fmla="*/ 2174989 h 3125002"/>
                <a:gd name="connsiteX432" fmla="*/ 7968435 w 12188791"/>
                <a:gd name="connsiteY432" fmla="*/ 2178198 h 3125002"/>
                <a:gd name="connsiteX433" fmla="*/ 7762775 w 12188791"/>
                <a:gd name="connsiteY433" fmla="*/ 2128467 h 3125002"/>
                <a:gd name="connsiteX434" fmla="*/ 7748337 w 12188791"/>
                <a:gd name="connsiteY434" fmla="*/ 2103120 h 3125002"/>
                <a:gd name="connsiteX435" fmla="*/ 7703420 w 12188791"/>
                <a:gd name="connsiteY435" fmla="*/ 2089966 h 3125002"/>
                <a:gd name="connsiteX436" fmla="*/ 7413378 w 12188791"/>
                <a:gd name="connsiteY436" fmla="*/ 2086757 h 3125002"/>
                <a:gd name="connsiteX437" fmla="*/ 7127508 w 12188791"/>
                <a:gd name="connsiteY437" fmla="*/ 2045048 h 3125002"/>
                <a:gd name="connsiteX438" fmla="*/ 7071039 w 12188791"/>
                <a:gd name="connsiteY438" fmla="*/ 2034460 h 3125002"/>
                <a:gd name="connsiteX439" fmla="*/ 7085798 w 12188791"/>
                <a:gd name="connsiteY439" fmla="*/ 1977671 h 3125002"/>
                <a:gd name="connsiteX440" fmla="*/ 7165688 w 12188791"/>
                <a:gd name="connsiteY440" fmla="*/ 2012322 h 3125002"/>
                <a:gd name="connsiteX441" fmla="*/ 7226969 w 12188791"/>
                <a:gd name="connsiteY441" fmla="*/ 2012964 h 3125002"/>
                <a:gd name="connsiteX442" fmla="*/ 7374877 w 12188791"/>
                <a:gd name="connsiteY442" fmla="*/ 2010718 h 3125002"/>
                <a:gd name="connsiteX443" fmla="*/ 7577007 w 12188791"/>
                <a:gd name="connsiteY443" fmla="*/ 2012001 h 3125002"/>
                <a:gd name="connsiteX444" fmla="*/ 7601392 w 12188791"/>
                <a:gd name="connsiteY444" fmla="*/ 1992751 h 3125002"/>
                <a:gd name="connsiteX445" fmla="*/ 7546527 w 12188791"/>
                <a:gd name="connsiteY445" fmla="*/ 1977029 h 3125002"/>
                <a:gd name="connsiteX446" fmla="*/ 7378085 w 12188791"/>
                <a:gd name="connsiteY446" fmla="*/ 1947833 h 3125002"/>
                <a:gd name="connsiteX447" fmla="*/ 7224402 w 12188791"/>
                <a:gd name="connsiteY447" fmla="*/ 1970933 h 3125002"/>
                <a:gd name="connsiteX448" fmla="*/ 7182371 w 12188791"/>
                <a:gd name="connsiteY448" fmla="*/ 1972859 h 3125002"/>
                <a:gd name="connsiteX449" fmla="*/ 7099274 w 12188791"/>
                <a:gd name="connsiteY449" fmla="*/ 1949758 h 3125002"/>
                <a:gd name="connsiteX450" fmla="*/ 7084194 w 12188791"/>
                <a:gd name="connsiteY450" fmla="*/ 1884306 h 3125002"/>
                <a:gd name="connsiteX451" fmla="*/ 7058206 w 12188791"/>
                <a:gd name="connsiteY451" fmla="*/ 1823346 h 3125002"/>
                <a:gd name="connsiteX452" fmla="*/ 6957140 w 12188791"/>
                <a:gd name="connsiteY452" fmla="*/ 1887514 h 3125002"/>
                <a:gd name="connsiteX453" fmla="*/ 6931473 w 12188791"/>
                <a:gd name="connsiteY453" fmla="*/ 1899065 h 3125002"/>
                <a:gd name="connsiteX454" fmla="*/ 6804099 w 12188791"/>
                <a:gd name="connsiteY454" fmla="*/ 1898744 h 3125002"/>
                <a:gd name="connsiteX455" fmla="*/ 6813724 w 12188791"/>
                <a:gd name="connsiteY455" fmla="*/ 1849655 h 3125002"/>
                <a:gd name="connsiteX456" fmla="*/ 6688596 w 12188791"/>
                <a:gd name="connsiteY456" fmla="*/ 1849976 h 3125002"/>
                <a:gd name="connsiteX457" fmla="*/ 6735759 w 12188791"/>
                <a:gd name="connsiteY457" fmla="*/ 1867622 h 3125002"/>
                <a:gd name="connsiteX458" fmla="*/ 6737364 w 12188791"/>
                <a:gd name="connsiteY458" fmla="*/ 1884627 h 3125002"/>
                <a:gd name="connsiteX459" fmla="*/ 6632769 w 12188791"/>
                <a:gd name="connsiteY459" fmla="*/ 1906444 h 3125002"/>
                <a:gd name="connsiteX460" fmla="*/ 6542291 w 12188791"/>
                <a:gd name="connsiteY460" fmla="*/ 1870831 h 3125002"/>
                <a:gd name="connsiteX461" fmla="*/ 6539083 w 12188791"/>
                <a:gd name="connsiteY461" fmla="*/ 1833613 h 3125002"/>
                <a:gd name="connsiteX462" fmla="*/ 6417484 w 12188791"/>
                <a:gd name="connsiteY462" fmla="*/ 1907407 h 3125002"/>
                <a:gd name="connsiteX463" fmla="*/ 6323477 w 12188791"/>
                <a:gd name="connsiteY463" fmla="*/ 1891044 h 3125002"/>
                <a:gd name="connsiteX464" fmla="*/ 6363262 w 12188791"/>
                <a:gd name="connsiteY464" fmla="*/ 1864093 h 3125002"/>
                <a:gd name="connsiteX465" fmla="*/ 6368716 w 12188791"/>
                <a:gd name="connsiteY465" fmla="*/ 1778107 h 3125002"/>
                <a:gd name="connsiteX466" fmla="*/ 6281126 w 12188791"/>
                <a:gd name="connsiteY466" fmla="*/ 1833934 h 3125002"/>
                <a:gd name="connsiteX467" fmla="*/ 6245513 w 12188791"/>
                <a:gd name="connsiteY467" fmla="*/ 1940453 h 3125002"/>
                <a:gd name="connsiteX468" fmla="*/ 6120384 w 12188791"/>
                <a:gd name="connsiteY468" fmla="*/ 1899065 h 3125002"/>
                <a:gd name="connsiteX469" fmla="*/ 5976968 w 12188791"/>
                <a:gd name="connsiteY469" fmla="*/ 1916390 h 3125002"/>
                <a:gd name="connsiteX470" fmla="*/ 6001673 w 12188791"/>
                <a:gd name="connsiteY470" fmla="*/ 1849655 h 3125002"/>
                <a:gd name="connsiteX471" fmla="*/ 5989160 w 12188791"/>
                <a:gd name="connsiteY471" fmla="*/ 1841313 h 3125002"/>
                <a:gd name="connsiteX472" fmla="*/ 5929804 w 12188791"/>
                <a:gd name="connsiteY472" fmla="*/ 1880135 h 3125002"/>
                <a:gd name="connsiteX473" fmla="*/ 5922104 w 12188791"/>
                <a:gd name="connsiteY473" fmla="*/ 1810833 h 3125002"/>
                <a:gd name="connsiteX474" fmla="*/ 5856011 w 12188791"/>
                <a:gd name="connsiteY474" fmla="*/ 1831367 h 3125002"/>
                <a:gd name="connsiteX475" fmla="*/ 5871731 w 12188791"/>
                <a:gd name="connsiteY475" fmla="*/ 1845805 h 3125002"/>
                <a:gd name="connsiteX476" fmla="*/ 5807884 w 12188791"/>
                <a:gd name="connsiteY476" fmla="*/ 1934036 h 3125002"/>
                <a:gd name="connsiteX477" fmla="*/ 5776762 w 12188791"/>
                <a:gd name="connsiteY477" fmla="*/ 1904519 h 3125002"/>
                <a:gd name="connsiteX478" fmla="*/ 5728957 w 12188791"/>
                <a:gd name="connsiteY478" fmla="*/ 1960667 h 3125002"/>
                <a:gd name="connsiteX479" fmla="*/ 5711952 w 12188791"/>
                <a:gd name="connsiteY479" fmla="*/ 1870831 h 3125002"/>
                <a:gd name="connsiteX480" fmla="*/ 5545756 w 12188791"/>
                <a:gd name="connsiteY480" fmla="*/ 1854789 h 3125002"/>
                <a:gd name="connsiteX481" fmla="*/ 5478058 w 12188791"/>
                <a:gd name="connsiteY481" fmla="*/ 1921845 h 3125002"/>
                <a:gd name="connsiteX482" fmla="*/ 5311220 w 12188791"/>
                <a:gd name="connsiteY482" fmla="*/ 1862810 h 3125002"/>
                <a:gd name="connsiteX483" fmla="*/ 5198605 w 12188791"/>
                <a:gd name="connsiteY483" fmla="*/ 1852863 h 3125002"/>
                <a:gd name="connsiteX484" fmla="*/ 5054868 w 12188791"/>
                <a:gd name="connsiteY484" fmla="*/ 1912861 h 3125002"/>
                <a:gd name="connsiteX485" fmla="*/ 5030484 w 12188791"/>
                <a:gd name="connsiteY485" fmla="*/ 1895856 h 3125002"/>
                <a:gd name="connsiteX486" fmla="*/ 4971449 w 12188791"/>
                <a:gd name="connsiteY486" fmla="*/ 1923128 h 3125002"/>
                <a:gd name="connsiteX487" fmla="*/ 4971449 w 12188791"/>
                <a:gd name="connsiteY487" fmla="*/ 1868585 h 3125002"/>
                <a:gd name="connsiteX488" fmla="*/ 4919793 w 12188791"/>
                <a:gd name="connsiteY488" fmla="*/ 1926336 h 3125002"/>
                <a:gd name="connsiteX489" fmla="*/ 4824824 w 12188791"/>
                <a:gd name="connsiteY489" fmla="*/ 1900990 h 3125002"/>
                <a:gd name="connsiteX490" fmla="*/ 4776377 w 12188791"/>
                <a:gd name="connsiteY490" fmla="*/ 1908048 h 3125002"/>
                <a:gd name="connsiteX491" fmla="*/ 4676274 w 12188791"/>
                <a:gd name="connsiteY491" fmla="*/ 1959704 h 3125002"/>
                <a:gd name="connsiteX492" fmla="*/ 4518420 w 12188791"/>
                <a:gd name="connsiteY492" fmla="*/ 2030610 h 3125002"/>
                <a:gd name="connsiteX493" fmla="*/ 4507832 w 12188791"/>
                <a:gd name="connsiteY493" fmla="*/ 2027081 h 3125002"/>
                <a:gd name="connsiteX494" fmla="*/ 4380778 w 12188791"/>
                <a:gd name="connsiteY494" fmla="*/ 1994355 h 3125002"/>
                <a:gd name="connsiteX495" fmla="*/ 4214903 w 12188791"/>
                <a:gd name="connsiteY495" fmla="*/ 2038952 h 3125002"/>
                <a:gd name="connsiteX496" fmla="*/ 4207524 w 12188791"/>
                <a:gd name="connsiteY496" fmla="*/ 2050823 h 3125002"/>
                <a:gd name="connsiteX497" fmla="*/ 4158756 w 12188791"/>
                <a:gd name="connsiteY497" fmla="*/ 2064619 h 3125002"/>
                <a:gd name="connsiteX498" fmla="*/ 4163247 w 12188791"/>
                <a:gd name="connsiteY498" fmla="*/ 2014568 h 3125002"/>
                <a:gd name="connsiteX499" fmla="*/ 4109667 w 12188791"/>
                <a:gd name="connsiteY499" fmla="*/ 2033498 h 3125002"/>
                <a:gd name="connsiteX500" fmla="*/ 4043573 w 12188791"/>
                <a:gd name="connsiteY500" fmla="*/ 2117558 h 3125002"/>
                <a:gd name="connsiteX501" fmla="*/ 4083358 w 12188791"/>
                <a:gd name="connsiteY501" fmla="*/ 2154776 h 3125002"/>
                <a:gd name="connsiteX502" fmla="*/ 3979726 w 12188791"/>
                <a:gd name="connsiteY502" fmla="*/ 2252633 h 3125002"/>
                <a:gd name="connsiteX503" fmla="*/ 3919086 w 12188791"/>
                <a:gd name="connsiteY503" fmla="*/ 2243008 h 3125002"/>
                <a:gd name="connsiteX504" fmla="*/ 3947641 w 12188791"/>
                <a:gd name="connsiteY504" fmla="*/ 2199373 h 3125002"/>
                <a:gd name="connsiteX505" fmla="*/ 3950529 w 12188791"/>
                <a:gd name="connsiteY505" fmla="*/ 2060128 h 3125002"/>
                <a:gd name="connsiteX506" fmla="*/ 3884756 w 12188791"/>
                <a:gd name="connsiteY506" fmla="*/ 2211565 h 3125002"/>
                <a:gd name="connsiteX507" fmla="*/ 3799091 w 12188791"/>
                <a:gd name="connsiteY507" fmla="*/ 2270921 h 3125002"/>
                <a:gd name="connsiteX508" fmla="*/ 3824438 w 12188791"/>
                <a:gd name="connsiteY508" fmla="*/ 2178198 h 3125002"/>
                <a:gd name="connsiteX509" fmla="*/ 3615891 w 12188791"/>
                <a:gd name="connsiteY509" fmla="*/ 2191352 h 3125002"/>
                <a:gd name="connsiteX510" fmla="*/ 3426914 w 12188791"/>
                <a:gd name="connsiteY510" fmla="*/ 2207394 h 3125002"/>
                <a:gd name="connsiteX511" fmla="*/ 3219009 w 12188791"/>
                <a:gd name="connsiteY511" fmla="*/ 2274771 h 3125002"/>
                <a:gd name="connsiteX512" fmla="*/ 3234409 w 12188791"/>
                <a:gd name="connsiteY512" fmla="*/ 2230816 h 3125002"/>
                <a:gd name="connsiteX513" fmla="*/ 3234409 w 12188791"/>
                <a:gd name="connsiteY513" fmla="*/ 2231137 h 3125002"/>
                <a:gd name="connsiteX514" fmla="*/ 3277402 w 12188791"/>
                <a:gd name="connsiteY514" fmla="*/ 2205469 h 3125002"/>
                <a:gd name="connsiteX515" fmla="*/ 3055700 w 12188791"/>
                <a:gd name="connsiteY515" fmla="*/ 2276375 h 3125002"/>
                <a:gd name="connsiteX516" fmla="*/ 3022654 w 12188791"/>
                <a:gd name="connsiteY516" fmla="*/ 2294984 h 3125002"/>
                <a:gd name="connsiteX517" fmla="*/ 3019124 w 12188791"/>
                <a:gd name="connsiteY517" fmla="*/ 2266750 h 3125002"/>
                <a:gd name="connsiteX518" fmla="*/ 2979340 w 12188791"/>
                <a:gd name="connsiteY518" fmla="*/ 2231778 h 3125002"/>
                <a:gd name="connsiteX519" fmla="*/ 2932818 w 12188791"/>
                <a:gd name="connsiteY519" fmla="*/ 2198731 h 3125002"/>
                <a:gd name="connsiteX520" fmla="*/ 2916134 w 12188791"/>
                <a:gd name="connsiteY520" fmla="*/ 2305893 h 3125002"/>
                <a:gd name="connsiteX521" fmla="*/ 2855816 w 12188791"/>
                <a:gd name="connsiteY521" fmla="*/ 2259371 h 3125002"/>
                <a:gd name="connsiteX522" fmla="*/ 2734537 w 12188791"/>
                <a:gd name="connsiteY522" fmla="*/ 2339260 h 3125002"/>
                <a:gd name="connsiteX523" fmla="*/ 2783305 w 12188791"/>
                <a:gd name="connsiteY523" fmla="*/ 2235307 h 3125002"/>
                <a:gd name="connsiteX524" fmla="*/ 2764376 w 12188791"/>
                <a:gd name="connsiteY524" fmla="*/ 2225040 h 3125002"/>
                <a:gd name="connsiteX525" fmla="*/ 2434229 w 12188791"/>
                <a:gd name="connsiteY525" fmla="*/ 2405354 h 3125002"/>
                <a:gd name="connsiteX526" fmla="*/ 2434229 w 12188791"/>
                <a:gd name="connsiteY526" fmla="*/ 2453480 h 3125002"/>
                <a:gd name="connsiteX527" fmla="*/ 2389953 w 12188791"/>
                <a:gd name="connsiteY527" fmla="*/ 2457330 h 3125002"/>
                <a:gd name="connsiteX528" fmla="*/ 2366532 w 12188791"/>
                <a:gd name="connsiteY528" fmla="*/ 2463426 h 3125002"/>
                <a:gd name="connsiteX529" fmla="*/ 2209640 w 12188791"/>
                <a:gd name="connsiteY529" fmla="*/ 2501927 h 3125002"/>
                <a:gd name="connsiteX530" fmla="*/ 2135525 w 12188791"/>
                <a:gd name="connsiteY530" fmla="*/ 2513478 h 3125002"/>
                <a:gd name="connsiteX531" fmla="*/ 1969650 w 12188791"/>
                <a:gd name="connsiteY531" fmla="*/ 2598822 h 3125002"/>
                <a:gd name="connsiteX532" fmla="*/ 1939811 w 12188791"/>
                <a:gd name="connsiteY532" fmla="*/ 2579571 h 3125002"/>
                <a:gd name="connsiteX533" fmla="*/ 1857355 w 12188791"/>
                <a:gd name="connsiteY533" fmla="*/ 2615826 h 3125002"/>
                <a:gd name="connsiteX534" fmla="*/ 1473628 w 12188791"/>
                <a:gd name="connsiteY534" fmla="*/ 2880521 h 3125002"/>
                <a:gd name="connsiteX535" fmla="*/ 1524000 w 12188791"/>
                <a:gd name="connsiteY535" fmla="*/ 2858383 h 3125002"/>
                <a:gd name="connsiteX536" fmla="*/ 1562501 w 12188791"/>
                <a:gd name="connsiteY536" fmla="*/ 2821807 h 3125002"/>
                <a:gd name="connsiteX537" fmla="*/ 1549347 w 12188791"/>
                <a:gd name="connsiteY537" fmla="*/ 2810577 h 3125002"/>
                <a:gd name="connsiteX538" fmla="*/ 1510846 w 12188791"/>
                <a:gd name="connsiteY538" fmla="*/ 2856779 h 3125002"/>
                <a:gd name="connsiteX539" fmla="*/ 1431918 w 12188791"/>
                <a:gd name="connsiteY539" fmla="*/ 2888221 h 3125002"/>
                <a:gd name="connsiteX540" fmla="*/ 1314811 w 12188791"/>
                <a:gd name="connsiteY540" fmla="*/ 2862875 h 3125002"/>
                <a:gd name="connsiteX541" fmla="*/ 1275668 w 12188791"/>
                <a:gd name="connsiteY541" fmla="*/ 2865121 h 3125002"/>
                <a:gd name="connsiteX542" fmla="*/ 1224975 w 12188791"/>
                <a:gd name="connsiteY542" fmla="*/ 2869291 h 3125002"/>
                <a:gd name="connsiteX543" fmla="*/ 1204120 w 12188791"/>
                <a:gd name="connsiteY543" fmla="*/ 2926081 h 3125002"/>
                <a:gd name="connsiteX544" fmla="*/ 1171074 w 12188791"/>
                <a:gd name="connsiteY544" fmla="*/ 2981907 h 3125002"/>
                <a:gd name="connsiteX545" fmla="*/ 1076104 w 12188791"/>
                <a:gd name="connsiteY545" fmla="*/ 3127569 h 3125002"/>
                <a:gd name="connsiteX546" fmla="*/ 1018032 w 12188791"/>
                <a:gd name="connsiteY546" fmla="*/ 3098373 h 3125002"/>
                <a:gd name="connsiteX547" fmla="*/ 919854 w 12188791"/>
                <a:gd name="connsiteY547" fmla="*/ 3077839 h 3125002"/>
                <a:gd name="connsiteX548" fmla="*/ 840606 w 12188791"/>
                <a:gd name="connsiteY548" fmla="*/ 3007575 h 3125002"/>
                <a:gd name="connsiteX549" fmla="*/ 779326 w 12188791"/>
                <a:gd name="connsiteY549" fmla="*/ 2991532 h 3125002"/>
                <a:gd name="connsiteX550" fmla="*/ 668314 w 12188791"/>
                <a:gd name="connsiteY550" fmla="*/ 2892713 h 3125002"/>
                <a:gd name="connsiteX551" fmla="*/ 594520 w 12188791"/>
                <a:gd name="connsiteY551" fmla="*/ 2810257 h 3125002"/>
                <a:gd name="connsiteX552" fmla="*/ 545752 w 12188791"/>
                <a:gd name="connsiteY552" fmla="*/ 2723950 h 3125002"/>
                <a:gd name="connsiteX553" fmla="*/ 522652 w 12188791"/>
                <a:gd name="connsiteY553" fmla="*/ 2700208 h 3125002"/>
                <a:gd name="connsiteX554" fmla="*/ 506610 w 12188791"/>
                <a:gd name="connsiteY554" fmla="*/ 2682240 h 3125002"/>
                <a:gd name="connsiteX555" fmla="*/ 344264 w 12188791"/>
                <a:gd name="connsiteY555" fmla="*/ 2498398 h 3125002"/>
                <a:gd name="connsiteX556" fmla="*/ 270149 w 12188791"/>
                <a:gd name="connsiteY556" fmla="*/ 2389312 h 3125002"/>
                <a:gd name="connsiteX557" fmla="*/ 276887 w 12188791"/>
                <a:gd name="connsiteY557" fmla="*/ 2320010 h 3125002"/>
                <a:gd name="connsiteX558" fmla="*/ 166838 w 12188791"/>
                <a:gd name="connsiteY558" fmla="*/ 2231137 h 3125002"/>
                <a:gd name="connsiteX559" fmla="*/ 141812 w 12188791"/>
                <a:gd name="connsiteY559" fmla="*/ 2136488 h 3125002"/>
                <a:gd name="connsiteX560" fmla="*/ 76040 w 12188791"/>
                <a:gd name="connsiteY560" fmla="*/ 2037669 h 3125002"/>
                <a:gd name="connsiteX561" fmla="*/ 6096 w 12188791"/>
                <a:gd name="connsiteY561" fmla="*/ 1930507 h 3125002"/>
                <a:gd name="connsiteX562" fmla="*/ 26951 w 12188791"/>
                <a:gd name="connsiteY562" fmla="*/ 1793508 h 3125002"/>
                <a:gd name="connsiteX563" fmla="*/ 0 w 12188791"/>
                <a:gd name="connsiteY563" fmla="*/ 1599398 h 3125002"/>
                <a:gd name="connsiteX564" fmla="*/ 64810 w 12188791"/>
                <a:gd name="connsiteY564" fmla="*/ 1494483 h 3125002"/>
                <a:gd name="connsiteX565" fmla="*/ 159779 w 12188791"/>
                <a:gd name="connsiteY565" fmla="*/ 1260589 h 3125002"/>
                <a:gd name="connsiteX566" fmla="*/ 248332 w 12188791"/>
                <a:gd name="connsiteY566" fmla="*/ 1124231 h 3125002"/>
                <a:gd name="connsiteX567" fmla="*/ 653876 w 12188791"/>
                <a:gd name="connsiteY567" fmla="*/ 1057496 h 3125002"/>
                <a:gd name="connsiteX568" fmla="*/ 651310 w 12188791"/>
                <a:gd name="connsiteY568" fmla="*/ 1034074 h 3125002"/>
                <a:gd name="connsiteX569" fmla="*/ 732483 w 12188791"/>
                <a:gd name="connsiteY569" fmla="*/ 1064233 h 3125002"/>
                <a:gd name="connsiteX570" fmla="*/ 736974 w 12188791"/>
                <a:gd name="connsiteY570" fmla="*/ 1056212 h 3125002"/>
                <a:gd name="connsiteX571" fmla="*/ 697832 w 12188791"/>
                <a:gd name="connsiteY571" fmla="*/ 1029262 h 3125002"/>
                <a:gd name="connsiteX572" fmla="*/ 769700 w 12188791"/>
                <a:gd name="connsiteY572" fmla="*/ 978889 h 3125002"/>
                <a:gd name="connsiteX573" fmla="*/ 786705 w 12188791"/>
                <a:gd name="connsiteY573" fmla="*/ 997498 h 3125002"/>
                <a:gd name="connsiteX574" fmla="*/ 760075 w 12188791"/>
                <a:gd name="connsiteY574" fmla="*/ 991081 h 3125002"/>
                <a:gd name="connsiteX575" fmla="*/ 763925 w 12188791"/>
                <a:gd name="connsiteY575" fmla="*/ 1004557 h 3125002"/>
                <a:gd name="connsiteX576" fmla="*/ 824243 w 12188791"/>
                <a:gd name="connsiteY576" fmla="*/ 1017711 h 3125002"/>
                <a:gd name="connsiteX577" fmla="*/ 775155 w 12188791"/>
                <a:gd name="connsiteY577" fmla="*/ 1043379 h 3125002"/>
                <a:gd name="connsiteX578" fmla="*/ 783496 w 12188791"/>
                <a:gd name="connsiteY578" fmla="*/ 1048833 h 3125002"/>
                <a:gd name="connsiteX579" fmla="*/ 857290 w 12188791"/>
                <a:gd name="connsiteY579" fmla="*/ 1053646 h 3125002"/>
                <a:gd name="connsiteX580" fmla="*/ 1097601 w 12188791"/>
                <a:gd name="connsiteY580" fmla="*/ 982740 h 3125002"/>
                <a:gd name="connsiteX581" fmla="*/ 1200912 w 12188791"/>
                <a:gd name="connsiteY581" fmla="*/ 928517 h 3125002"/>
                <a:gd name="connsiteX582" fmla="*/ 1427106 w 12188791"/>
                <a:gd name="connsiteY582" fmla="*/ 870124 h 3125002"/>
                <a:gd name="connsiteX583" fmla="*/ 1456302 w 12188791"/>
                <a:gd name="connsiteY583" fmla="*/ 954826 h 3125002"/>
                <a:gd name="connsiteX584" fmla="*/ 1475232 w 12188791"/>
                <a:gd name="connsiteY584" fmla="*/ 980173 h 3125002"/>
                <a:gd name="connsiteX585" fmla="*/ 1510525 w 12188791"/>
                <a:gd name="connsiteY585" fmla="*/ 907021 h 3125002"/>
                <a:gd name="connsiteX586" fmla="*/ 1516942 w 12188791"/>
                <a:gd name="connsiteY586" fmla="*/ 926592 h 3125002"/>
                <a:gd name="connsiteX587" fmla="*/ 1806341 w 12188791"/>
                <a:gd name="connsiteY587" fmla="*/ 826169 h 3125002"/>
                <a:gd name="connsiteX588" fmla="*/ 1750194 w 12188791"/>
                <a:gd name="connsiteY588" fmla="*/ 795368 h 3125002"/>
                <a:gd name="connsiteX589" fmla="*/ 1486141 w 12188791"/>
                <a:gd name="connsiteY589" fmla="*/ 909908 h 3125002"/>
                <a:gd name="connsiteX590" fmla="*/ 1465607 w 12188791"/>
                <a:gd name="connsiteY590" fmla="*/ 910229 h 3125002"/>
                <a:gd name="connsiteX591" fmla="*/ 1495766 w 12188791"/>
                <a:gd name="connsiteY591" fmla="*/ 864990 h 3125002"/>
                <a:gd name="connsiteX592" fmla="*/ 1425181 w 12188791"/>
                <a:gd name="connsiteY592" fmla="*/ 872049 h 3125002"/>
                <a:gd name="connsiteX593" fmla="*/ 1411384 w 12188791"/>
                <a:gd name="connsiteY593" fmla="*/ 827773 h 3125002"/>
                <a:gd name="connsiteX594" fmla="*/ 1516942 w 12188791"/>
                <a:gd name="connsiteY594" fmla="*/ 809485 h 3125002"/>
                <a:gd name="connsiteX595" fmla="*/ 1534909 w 12188791"/>
                <a:gd name="connsiteY595" fmla="*/ 802747 h 3125002"/>
                <a:gd name="connsiteX596" fmla="*/ 10499237 w 12188791"/>
                <a:gd name="connsiteY596" fmla="*/ 1646241 h 3125002"/>
                <a:gd name="connsiteX597" fmla="*/ 10537097 w 12188791"/>
                <a:gd name="connsiteY597" fmla="*/ 1696293 h 3125002"/>
                <a:gd name="connsiteX598" fmla="*/ 10630141 w 12188791"/>
                <a:gd name="connsiteY598" fmla="*/ 1655225 h 3125002"/>
                <a:gd name="connsiteX599" fmla="*/ 10628537 w 12188791"/>
                <a:gd name="connsiteY599" fmla="*/ 1636937 h 3125002"/>
                <a:gd name="connsiteX600" fmla="*/ 10501162 w 12188791"/>
                <a:gd name="connsiteY600" fmla="*/ 1648166 h 3125002"/>
                <a:gd name="connsiteX601" fmla="*/ 10423518 w 12188791"/>
                <a:gd name="connsiteY601" fmla="*/ 1696293 h 3125002"/>
                <a:gd name="connsiteX602" fmla="*/ 10531000 w 12188791"/>
                <a:gd name="connsiteY602" fmla="*/ 1737040 h 3125002"/>
                <a:gd name="connsiteX603" fmla="*/ 10499237 w 12188791"/>
                <a:gd name="connsiteY603" fmla="*/ 1646241 h 3125002"/>
                <a:gd name="connsiteX604" fmla="*/ 6122309 w 12188791"/>
                <a:gd name="connsiteY604" fmla="*/ 733124 h 3125002"/>
                <a:gd name="connsiteX605" fmla="*/ 6168832 w 12188791"/>
                <a:gd name="connsiteY605" fmla="*/ 695586 h 3125002"/>
                <a:gd name="connsiteX606" fmla="*/ 6154394 w 12188791"/>
                <a:gd name="connsiteY606" fmla="*/ 640722 h 3125002"/>
                <a:gd name="connsiteX607" fmla="*/ 6101455 w 12188791"/>
                <a:gd name="connsiteY607" fmla="*/ 673769 h 3125002"/>
                <a:gd name="connsiteX608" fmla="*/ 6124555 w 12188791"/>
                <a:gd name="connsiteY608" fmla="*/ 735370 h 3125002"/>
                <a:gd name="connsiteX609" fmla="*/ 6019319 w 12188791"/>
                <a:gd name="connsiteY609" fmla="*/ 812052 h 3125002"/>
                <a:gd name="connsiteX610" fmla="*/ 6096642 w 12188791"/>
                <a:gd name="connsiteY610" fmla="*/ 834831 h 3125002"/>
                <a:gd name="connsiteX611" fmla="*/ 6122309 w 12188791"/>
                <a:gd name="connsiteY611" fmla="*/ 733124 h 3125002"/>
                <a:gd name="connsiteX612" fmla="*/ 2348243 w 12188791"/>
                <a:gd name="connsiteY612" fmla="*/ 1396305 h 3125002"/>
                <a:gd name="connsiteX613" fmla="*/ 2291134 w 12188791"/>
                <a:gd name="connsiteY613" fmla="*/ 1386038 h 3125002"/>
                <a:gd name="connsiteX614" fmla="*/ 2350168 w 12188791"/>
                <a:gd name="connsiteY614" fmla="*/ 1429994 h 3125002"/>
                <a:gd name="connsiteX615" fmla="*/ 2316480 w 12188791"/>
                <a:gd name="connsiteY615" fmla="*/ 1475874 h 3125002"/>
                <a:gd name="connsiteX616" fmla="*/ 2442250 w 12188791"/>
                <a:gd name="connsiteY616" fmla="*/ 1548063 h 3125002"/>
                <a:gd name="connsiteX617" fmla="*/ 2407920 w 12188791"/>
                <a:gd name="connsiteY617" fmla="*/ 1497691 h 3125002"/>
                <a:gd name="connsiteX618" fmla="*/ 2470805 w 12188791"/>
                <a:gd name="connsiteY618" fmla="*/ 1463682 h 3125002"/>
                <a:gd name="connsiteX619" fmla="*/ 2347923 w 12188791"/>
                <a:gd name="connsiteY619" fmla="*/ 1396305 h 3125002"/>
                <a:gd name="connsiteX620" fmla="*/ 2408562 w 12188791"/>
                <a:gd name="connsiteY620" fmla="*/ 1419727 h 3125002"/>
                <a:gd name="connsiteX621" fmla="*/ 2535294 w 12188791"/>
                <a:gd name="connsiteY621" fmla="*/ 1316415 h 3125002"/>
                <a:gd name="connsiteX622" fmla="*/ 2425887 w 12188791"/>
                <a:gd name="connsiteY622" fmla="*/ 1336308 h 3125002"/>
                <a:gd name="connsiteX623" fmla="*/ 2360756 w 12188791"/>
                <a:gd name="connsiteY623" fmla="*/ 1392776 h 3125002"/>
                <a:gd name="connsiteX624" fmla="*/ 2348243 w 12188791"/>
                <a:gd name="connsiteY624" fmla="*/ 1396305 h 3125002"/>
                <a:gd name="connsiteX625" fmla="*/ 2613580 w 12188791"/>
                <a:gd name="connsiteY625" fmla="*/ 618584 h 3125002"/>
                <a:gd name="connsiteX626" fmla="*/ 2746729 w 12188791"/>
                <a:gd name="connsiteY626" fmla="*/ 541582 h 3125002"/>
                <a:gd name="connsiteX627" fmla="*/ 2740313 w 12188791"/>
                <a:gd name="connsiteY627" fmla="*/ 525539 h 3125002"/>
                <a:gd name="connsiteX628" fmla="*/ 2661065 w 12188791"/>
                <a:gd name="connsiteY628" fmla="*/ 550886 h 3125002"/>
                <a:gd name="connsiteX629" fmla="*/ 2550053 w 12188791"/>
                <a:gd name="connsiteY629" fmla="*/ 595162 h 3125002"/>
                <a:gd name="connsiteX630" fmla="*/ 2526632 w 12188791"/>
                <a:gd name="connsiteY630" fmla="*/ 573345 h 3125002"/>
                <a:gd name="connsiteX631" fmla="*/ 2336693 w 12188791"/>
                <a:gd name="connsiteY631" fmla="*/ 734087 h 3125002"/>
                <a:gd name="connsiteX632" fmla="*/ 2388349 w 12188791"/>
                <a:gd name="connsiteY632" fmla="*/ 742429 h 3125002"/>
                <a:gd name="connsiteX633" fmla="*/ 2294342 w 12188791"/>
                <a:gd name="connsiteY633" fmla="*/ 763284 h 3125002"/>
                <a:gd name="connsiteX634" fmla="*/ 2380648 w 12188791"/>
                <a:gd name="connsiteY634" fmla="*/ 796972 h 3125002"/>
                <a:gd name="connsiteX635" fmla="*/ 2471126 w 12188791"/>
                <a:gd name="connsiteY635" fmla="*/ 736012 h 3125002"/>
                <a:gd name="connsiteX636" fmla="*/ 2513156 w 12188791"/>
                <a:gd name="connsiteY636" fmla="*/ 727349 h 3125002"/>
                <a:gd name="connsiteX637" fmla="*/ 2593046 w 12188791"/>
                <a:gd name="connsiteY637" fmla="*/ 724462 h 3125002"/>
                <a:gd name="connsiteX638" fmla="*/ 2644702 w 12188791"/>
                <a:gd name="connsiteY638" fmla="*/ 679223 h 3125002"/>
                <a:gd name="connsiteX639" fmla="*/ 2701812 w 12188791"/>
                <a:gd name="connsiteY639" fmla="*/ 752054 h 3125002"/>
                <a:gd name="connsiteX640" fmla="*/ 2687694 w 12188791"/>
                <a:gd name="connsiteY640" fmla="*/ 650026 h 3125002"/>
                <a:gd name="connsiteX641" fmla="*/ 2657856 w 12188791"/>
                <a:gd name="connsiteY641" fmla="*/ 642326 h 3125002"/>
                <a:gd name="connsiteX642" fmla="*/ 2613580 w 12188791"/>
                <a:gd name="connsiteY642" fmla="*/ 618584 h 3125002"/>
                <a:gd name="connsiteX643" fmla="*/ 9757129 w 12188791"/>
                <a:gd name="connsiteY643" fmla="*/ 627246 h 3125002"/>
                <a:gd name="connsiteX644" fmla="*/ 9918834 w 12188791"/>
                <a:gd name="connsiteY644" fmla="*/ 633663 h 3125002"/>
                <a:gd name="connsiteX645" fmla="*/ 9904075 w 12188791"/>
                <a:gd name="connsiteY645" fmla="*/ 593237 h 3125002"/>
                <a:gd name="connsiteX646" fmla="*/ 9874878 w 12188791"/>
                <a:gd name="connsiteY646" fmla="*/ 577195 h 3125002"/>
                <a:gd name="connsiteX647" fmla="*/ 9772209 w 12188791"/>
                <a:gd name="connsiteY647" fmla="*/ 517839 h 3125002"/>
                <a:gd name="connsiteX648" fmla="*/ 9777342 w 12188791"/>
                <a:gd name="connsiteY648" fmla="*/ 576553 h 3125002"/>
                <a:gd name="connsiteX649" fmla="*/ 9828036 w 12188791"/>
                <a:gd name="connsiteY649" fmla="*/ 570778 h 3125002"/>
                <a:gd name="connsiteX650" fmla="*/ 9829319 w 12188791"/>
                <a:gd name="connsiteY650" fmla="*/ 590670 h 3125002"/>
                <a:gd name="connsiteX651" fmla="*/ 9669860 w 12188791"/>
                <a:gd name="connsiteY651" fmla="*/ 600937 h 3125002"/>
                <a:gd name="connsiteX652" fmla="*/ 9758733 w 12188791"/>
                <a:gd name="connsiteY652" fmla="*/ 629492 h 3125002"/>
                <a:gd name="connsiteX653" fmla="*/ 9685261 w 12188791"/>
                <a:gd name="connsiteY653" fmla="*/ 665748 h 3125002"/>
                <a:gd name="connsiteX654" fmla="*/ 9681411 w 12188791"/>
                <a:gd name="connsiteY654" fmla="*/ 683394 h 3125002"/>
                <a:gd name="connsiteX655" fmla="*/ 9885787 w 12188791"/>
                <a:gd name="connsiteY655" fmla="*/ 729916 h 3125002"/>
                <a:gd name="connsiteX656" fmla="*/ 9895412 w 12188791"/>
                <a:gd name="connsiteY656" fmla="*/ 704569 h 3125002"/>
                <a:gd name="connsiteX657" fmla="*/ 9791139 w 12188791"/>
                <a:gd name="connsiteY657" fmla="*/ 656443 h 3125002"/>
                <a:gd name="connsiteX658" fmla="*/ 9757129 w 12188791"/>
                <a:gd name="connsiteY658" fmla="*/ 627246 h 3125002"/>
                <a:gd name="connsiteX659" fmla="*/ 3738131 w 12188791"/>
                <a:gd name="connsiteY659" fmla="*/ 646176 h 3125002"/>
                <a:gd name="connsiteX660" fmla="*/ 3702518 w 12188791"/>
                <a:gd name="connsiteY660" fmla="*/ 646176 h 3125002"/>
                <a:gd name="connsiteX661" fmla="*/ 3727223 w 12188791"/>
                <a:gd name="connsiteY661" fmla="*/ 700398 h 3125002"/>
                <a:gd name="connsiteX662" fmla="*/ 3647012 w 12188791"/>
                <a:gd name="connsiteY662" fmla="*/ 690452 h 3125002"/>
                <a:gd name="connsiteX663" fmla="*/ 3655354 w 12188791"/>
                <a:gd name="connsiteY663" fmla="*/ 654839 h 3125002"/>
                <a:gd name="connsiteX664" fmla="*/ 3525092 w 12188791"/>
                <a:gd name="connsiteY664" fmla="*/ 747241 h 3125002"/>
                <a:gd name="connsiteX665" fmla="*/ 3495254 w 12188791"/>
                <a:gd name="connsiteY665" fmla="*/ 714516 h 3125002"/>
                <a:gd name="connsiteX666" fmla="*/ 3419215 w 12188791"/>
                <a:gd name="connsiteY666" fmla="*/ 753979 h 3125002"/>
                <a:gd name="connsiteX667" fmla="*/ 3442957 w 12188791"/>
                <a:gd name="connsiteY667" fmla="*/ 814297 h 3125002"/>
                <a:gd name="connsiteX668" fmla="*/ 3493650 w 12188791"/>
                <a:gd name="connsiteY668" fmla="*/ 799539 h 3125002"/>
                <a:gd name="connsiteX669" fmla="*/ 3523167 w 12188791"/>
                <a:gd name="connsiteY669" fmla="*/ 744996 h 3125002"/>
                <a:gd name="connsiteX670" fmla="*/ 3647975 w 12188791"/>
                <a:gd name="connsiteY670" fmla="*/ 760396 h 3125002"/>
                <a:gd name="connsiteX671" fmla="*/ 3842405 w 12188791"/>
                <a:gd name="connsiteY671" fmla="*/ 735370 h 3125002"/>
                <a:gd name="connsiteX672" fmla="*/ 3781124 w 12188791"/>
                <a:gd name="connsiteY672" fmla="*/ 753658 h 3125002"/>
                <a:gd name="connsiteX673" fmla="*/ 3752248 w 12188791"/>
                <a:gd name="connsiteY673" fmla="*/ 776759 h 3125002"/>
                <a:gd name="connsiteX674" fmla="*/ 3597282 w 12188791"/>
                <a:gd name="connsiteY674" fmla="*/ 830981 h 3125002"/>
                <a:gd name="connsiteX675" fmla="*/ 3655034 w 12188791"/>
                <a:gd name="connsiteY675" fmla="*/ 843815 h 3125002"/>
                <a:gd name="connsiteX676" fmla="*/ 3751286 w 12188791"/>
                <a:gd name="connsiteY676" fmla="*/ 775476 h 3125002"/>
                <a:gd name="connsiteX677" fmla="*/ 3786900 w 12188791"/>
                <a:gd name="connsiteY677" fmla="*/ 779646 h 3125002"/>
                <a:gd name="connsiteX678" fmla="*/ 3795562 w 12188791"/>
                <a:gd name="connsiteY678" fmla="*/ 795689 h 3125002"/>
                <a:gd name="connsiteX679" fmla="*/ 3608190 w 12188791"/>
                <a:gd name="connsiteY679" fmla="*/ 931084 h 3125002"/>
                <a:gd name="connsiteX680" fmla="*/ 3850426 w 12188791"/>
                <a:gd name="connsiteY680" fmla="*/ 849911 h 3125002"/>
                <a:gd name="connsiteX681" fmla="*/ 3915236 w 12188791"/>
                <a:gd name="connsiteY681" fmla="*/ 781251 h 3125002"/>
                <a:gd name="connsiteX682" fmla="*/ 4077262 w 12188791"/>
                <a:gd name="connsiteY682" fmla="*/ 772267 h 3125002"/>
                <a:gd name="connsiteX683" fmla="*/ 4059615 w 12188791"/>
                <a:gd name="connsiteY683" fmla="*/ 733766 h 3125002"/>
                <a:gd name="connsiteX684" fmla="*/ 4125709 w 12188791"/>
                <a:gd name="connsiteY684" fmla="*/ 733766 h 3125002"/>
                <a:gd name="connsiteX685" fmla="*/ 4186669 w 12188791"/>
                <a:gd name="connsiteY685" fmla="*/ 805956 h 3125002"/>
                <a:gd name="connsiteX686" fmla="*/ 4235758 w 12188791"/>
                <a:gd name="connsiteY686" fmla="*/ 672164 h 3125002"/>
                <a:gd name="connsiteX687" fmla="*/ 4073732 w 12188791"/>
                <a:gd name="connsiteY687" fmla="*/ 686602 h 3125002"/>
                <a:gd name="connsiteX688" fmla="*/ 4121217 w 12188791"/>
                <a:gd name="connsiteY688" fmla="*/ 667352 h 3125002"/>
                <a:gd name="connsiteX689" fmla="*/ 4136297 w 12188791"/>
                <a:gd name="connsiteY689" fmla="*/ 618584 h 3125002"/>
                <a:gd name="connsiteX690" fmla="*/ 4122180 w 12188791"/>
                <a:gd name="connsiteY690" fmla="*/ 609600 h 3125002"/>
                <a:gd name="connsiteX691" fmla="*/ 4105817 w 12188791"/>
                <a:gd name="connsiteY691" fmla="*/ 655801 h 3125002"/>
                <a:gd name="connsiteX692" fmla="*/ 4093304 w 12188791"/>
                <a:gd name="connsiteY692" fmla="*/ 652914 h 3125002"/>
                <a:gd name="connsiteX693" fmla="*/ 4086887 w 12188791"/>
                <a:gd name="connsiteY693" fmla="*/ 604788 h 3125002"/>
                <a:gd name="connsiteX694" fmla="*/ 4018547 w 12188791"/>
                <a:gd name="connsiteY694" fmla="*/ 681469 h 3125002"/>
                <a:gd name="connsiteX695" fmla="*/ 4075016 w 12188791"/>
                <a:gd name="connsiteY695" fmla="*/ 684998 h 3125002"/>
                <a:gd name="connsiteX696" fmla="*/ 3918766 w 12188791"/>
                <a:gd name="connsiteY696" fmla="*/ 736974 h 3125002"/>
                <a:gd name="connsiteX697" fmla="*/ 4010847 w 12188791"/>
                <a:gd name="connsiteY697" fmla="*/ 597729 h 3125002"/>
                <a:gd name="connsiteX698" fmla="*/ 3774066 w 12188791"/>
                <a:gd name="connsiteY698" fmla="*/ 657726 h 3125002"/>
                <a:gd name="connsiteX699" fmla="*/ 3736527 w 12188791"/>
                <a:gd name="connsiteY699" fmla="*/ 644572 h 3125002"/>
                <a:gd name="connsiteX700" fmla="*/ 3799091 w 12188791"/>
                <a:gd name="connsiteY700" fmla="*/ 578478 h 3125002"/>
                <a:gd name="connsiteX701" fmla="*/ 3803583 w 12188791"/>
                <a:gd name="connsiteY701" fmla="*/ 596125 h 3125002"/>
                <a:gd name="connsiteX702" fmla="*/ 3944433 w 12188791"/>
                <a:gd name="connsiteY702" fmla="*/ 565645 h 3125002"/>
                <a:gd name="connsiteX703" fmla="*/ 3941866 w 12188791"/>
                <a:gd name="connsiteY703" fmla="*/ 548961 h 3125002"/>
                <a:gd name="connsiteX704" fmla="*/ 3787541 w 12188791"/>
                <a:gd name="connsiteY704" fmla="*/ 548961 h 3125002"/>
                <a:gd name="connsiteX705" fmla="*/ 3632895 w 12188791"/>
                <a:gd name="connsiteY705" fmla="*/ 588745 h 3125002"/>
                <a:gd name="connsiteX706" fmla="*/ 3738131 w 12188791"/>
                <a:gd name="connsiteY706" fmla="*/ 646176 h 3125002"/>
                <a:gd name="connsiteX707" fmla="*/ 2213490 w 12188791"/>
                <a:gd name="connsiteY707" fmla="*/ 1027016 h 3125002"/>
                <a:gd name="connsiteX708" fmla="*/ 2077453 w 12188791"/>
                <a:gd name="connsiteY708" fmla="*/ 1044020 h 3125002"/>
                <a:gd name="connsiteX709" fmla="*/ 1954891 w 12188791"/>
                <a:gd name="connsiteY709" fmla="*/ 1087655 h 3125002"/>
                <a:gd name="connsiteX710" fmla="*/ 1953608 w 12188791"/>
                <a:gd name="connsiteY710" fmla="*/ 1094072 h 3125002"/>
                <a:gd name="connsiteX711" fmla="*/ 1988900 w 12188791"/>
                <a:gd name="connsiteY711" fmla="*/ 1110114 h 3125002"/>
                <a:gd name="connsiteX712" fmla="*/ 1867301 w 12188791"/>
                <a:gd name="connsiteY712" fmla="*/ 1109793 h 3125002"/>
                <a:gd name="connsiteX713" fmla="*/ 1821100 w 12188791"/>
                <a:gd name="connsiteY713" fmla="*/ 1046587 h 3125002"/>
                <a:gd name="connsiteX714" fmla="*/ 1777465 w 12188791"/>
                <a:gd name="connsiteY714" fmla="*/ 1114285 h 3125002"/>
                <a:gd name="connsiteX715" fmla="*/ 1847730 w 12188791"/>
                <a:gd name="connsiteY715" fmla="*/ 1151503 h 3125002"/>
                <a:gd name="connsiteX716" fmla="*/ 1784203 w 12188791"/>
                <a:gd name="connsiteY716" fmla="*/ 1200591 h 3125002"/>
                <a:gd name="connsiteX717" fmla="*/ 1741210 w 12188791"/>
                <a:gd name="connsiteY717" fmla="*/ 1224013 h 3125002"/>
                <a:gd name="connsiteX718" fmla="*/ 1763348 w 12188791"/>
                <a:gd name="connsiteY718" fmla="*/ 1166261 h 3125002"/>
                <a:gd name="connsiteX719" fmla="*/ 1695009 w 12188791"/>
                <a:gd name="connsiteY719" fmla="*/ 1272781 h 3125002"/>
                <a:gd name="connsiteX720" fmla="*/ 1791903 w 12188791"/>
                <a:gd name="connsiteY720" fmla="*/ 1246151 h 3125002"/>
                <a:gd name="connsiteX721" fmla="*/ 1983446 w 12188791"/>
                <a:gd name="connsiteY721" fmla="*/ 1183587 h 3125002"/>
                <a:gd name="connsiteX722" fmla="*/ 2014568 w 12188791"/>
                <a:gd name="connsiteY722" fmla="*/ 1177491 h 3125002"/>
                <a:gd name="connsiteX723" fmla="*/ 2143225 w 12188791"/>
                <a:gd name="connsiteY723" fmla="*/ 1148936 h 3125002"/>
                <a:gd name="connsiteX724" fmla="*/ 2143225 w 12188791"/>
                <a:gd name="connsiteY724" fmla="*/ 1087334 h 3125002"/>
                <a:gd name="connsiteX725" fmla="*/ 2179481 w 12188791"/>
                <a:gd name="connsiteY725" fmla="*/ 1117493 h 3125002"/>
                <a:gd name="connsiteX726" fmla="*/ 2193919 w 12188791"/>
                <a:gd name="connsiteY726" fmla="*/ 1075142 h 3125002"/>
                <a:gd name="connsiteX727" fmla="*/ 2224078 w 12188791"/>
                <a:gd name="connsiteY727" fmla="*/ 1036320 h 3125002"/>
                <a:gd name="connsiteX728" fmla="*/ 2320972 w 12188791"/>
                <a:gd name="connsiteY728" fmla="*/ 1089580 h 3125002"/>
                <a:gd name="connsiteX729" fmla="*/ 2371986 w 12188791"/>
                <a:gd name="connsiteY729" fmla="*/ 1111076 h 3125002"/>
                <a:gd name="connsiteX730" fmla="*/ 2378082 w 12188791"/>
                <a:gd name="connsiteY730" fmla="*/ 1095997 h 3125002"/>
                <a:gd name="connsiteX731" fmla="*/ 2331560 w 12188791"/>
                <a:gd name="connsiteY731" fmla="*/ 1061025 h 3125002"/>
                <a:gd name="connsiteX732" fmla="*/ 2491981 w 12188791"/>
                <a:gd name="connsiteY732" fmla="*/ 981777 h 3125002"/>
                <a:gd name="connsiteX733" fmla="*/ 2503210 w 12188791"/>
                <a:gd name="connsiteY733" fmla="*/ 994611 h 3125002"/>
                <a:gd name="connsiteX734" fmla="*/ 2412733 w 12188791"/>
                <a:gd name="connsiteY734" fmla="*/ 1142198 h 3125002"/>
                <a:gd name="connsiteX735" fmla="*/ 2428133 w 12188791"/>
                <a:gd name="connsiteY735" fmla="*/ 1156957 h 3125002"/>
                <a:gd name="connsiteX736" fmla="*/ 2523102 w 12188791"/>
                <a:gd name="connsiteY736" fmla="*/ 1124552 h 3125002"/>
                <a:gd name="connsiteX737" fmla="*/ 2515081 w 12188791"/>
                <a:gd name="connsiteY737" fmla="*/ 1104980 h 3125002"/>
                <a:gd name="connsiteX738" fmla="*/ 2472088 w 12188791"/>
                <a:gd name="connsiteY738" fmla="*/ 1119739 h 3125002"/>
                <a:gd name="connsiteX739" fmla="*/ 2581496 w 12188791"/>
                <a:gd name="connsiteY739" fmla="*/ 1035679 h 3125002"/>
                <a:gd name="connsiteX740" fmla="*/ 2514119 w 12188791"/>
                <a:gd name="connsiteY740" fmla="*/ 1047229 h 3125002"/>
                <a:gd name="connsiteX741" fmla="*/ 2506740 w 12188791"/>
                <a:gd name="connsiteY741" fmla="*/ 1027016 h 3125002"/>
                <a:gd name="connsiteX742" fmla="*/ 2585025 w 12188791"/>
                <a:gd name="connsiteY742" fmla="*/ 991081 h 3125002"/>
                <a:gd name="connsiteX743" fmla="*/ 2437438 w 12188791"/>
                <a:gd name="connsiteY743" fmla="*/ 950334 h 3125002"/>
                <a:gd name="connsiteX744" fmla="*/ 2453480 w 12188791"/>
                <a:gd name="connsiteY744" fmla="*/ 923705 h 3125002"/>
                <a:gd name="connsiteX745" fmla="*/ 2441929 w 12188791"/>
                <a:gd name="connsiteY745" fmla="*/ 915363 h 3125002"/>
                <a:gd name="connsiteX746" fmla="*/ 2329955 w 12188791"/>
                <a:gd name="connsiteY746" fmla="*/ 1010332 h 3125002"/>
                <a:gd name="connsiteX747" fmla="*/ 2288567 w 12188791"/>
                <a:gd name="connsiteY747" fmla="*/ 878466 h 3125002"/>
                <a:gd name="connsiteX748" fmla="*/ 2248462 w 12188791"/>
                <a:gd name="connsiteY748" fmla="*/ 1019316 h 3125002"/>
                <a:gd name="connsiteX749" fmla="*/ 2213490 w 12188791"/>
                <a:gd name="connsiteY749" fmla="*/ 1027016 h 3125002"/>
                <a:gd name="connsiteX750" fmla="*/ 7967472 w 12188791"/>
                <a:gd name="connsiteY750" fmla="*/ 481584 h 3125002"/>
                <a:gd name="connsiteX751" fmla="*/ 7859028 w 12188791"/>
                <a:gd name="connsiteY751" fmla="*/ 471959 h 3125002"/>
                <a:gd name="connsiteX752" fmla="*/ 7803522 w 12188791"/>
                <a:gd name="connsiteY752" fmla="*/ 503722 h 3125002"/>
                <a:gd name="connsiteX753" fmla="*/ 7784913 w 12188791"/>
                <a:gd name="connsiteY753" fmla="*/ 574307 h 3125002"/>
                <a:gd name="connsiteX754" fmla="*/ 7840419 w 12188791"/>
                <a:gd name="connsiteY754" fmla="*/ 585216 h 3125002"/>
                <a:gd name="connsiteX755" fmla="*/ 7839456 w 12188791"/>
                <a:gd name="connsiteY755" fmla="*/ 594841 h 3125002"/>
                <a:gd name="connsiteX756" fmla="*/ 7753150 w 12188791"/>
                <a:gd name="connsiteY756" fmla="*/ 594841 h 3125002"/>
                <a:gd name="connsiteX757" fmla="*/ 7750262 w 12188791"/>
                <a:gd name="connsiteY757" fmla="*/ 605429 h 3125002"/>
                <a:gd name="connsiteX758" fmla="*/ 8014636 w 12188791"/>
                <a:gd name="connsiteY758" fmla="*/ 657406 h 3125002"/>
                <a:gd name="connsiteX759" fmla="*/ 8017202 w 12188791"/>
                <a:gd name="connsiteY759" fmla="*/ 677940 h 3125002"/>
                <a:gd name="connsiteX760" fmla="*/ 7911325 w 12188791"/>
                <a:gd name="connsiteY760" fmla="*/ 764888 h 3125002"/>
                <a:gd name="connsiteX761" fmla="*/ 8069500 w 12188791"/>
                <a:gd name="connsiteY761" fmla="*/ 760717 h 3125002"/>
                <a:gd name="connsiteX762" fmla="*/ 8232809 w 12188791"/>
                <a:gd name="connsiteY762" fmla="*/ 706494 h 3125002"/>
                <a:gd name="connsiteX763" fmla="*/ 8127251 w 12188791"/>
                <a:gd name="connsiteY763" fmla="*/ 682752 h 3125002"/>
                <a:gd name="connsiteX764" fmla="*/ 8127573 w 12188791"/>
                <a:gd name="connsiteY764" fmla="*/ 664464 h 3125002"/>
                <a:gd name="connsiteX765" fmla="*/ 8209387 w 12188791"/>
                <a:gd name="connsiteY765" fmla="*/ 656443 h 3125002"/>
                <a:gd name="connsiteX766" fmla="*/ 7907475 w 12188791"/>
                <a:gd name="connsiteY766" fmla="*/ 604467 h 3125002"/>
                <a:gd name="connsiteX767" fmla="*/ 7970039 w 12188791"/>
                <a:gd name="connsiteY767" fmla="*/ 506610 h 3125002"/>
                <a:gd name="connsiteX768" fmla="*/ 7967472 w 12188791"/>
                <a:gd name="connsiteY768" fmla="*/ 481584 h 3125002"/>
                <a:gd name="connsiteX769" fmla="*/ 8017524 w 12188791"/>
                <a:gd name="connsiteY769" fmla="*/ 583291 h 3125002"/>
                <a:gd name="connsiteX770" fmla="*/ 8162544 w 12188791"/>
                <a:gd name="connsiteY770" fmla="*/ 612488 h 3125002"/>
                <a:gd name="connsiteX771" fmla="*/ 8176019 w 12188791"/>
                <a:gd name="connsiteY771" fmla="*/ 599975 h 3125002"/>
                <a:gd name="connsiteX772" fmla="*/ 8163186 w 12188791"/>
                <a:gd name="connsiteY772" fmla="*/ 499551 h 3125002"/>
                <a:gd name="connsiteX773" fmla="*/ 7967472 w 12188791"/>
                <a:gd name="connsiteY773" fmla="*/ 481584 h 3125002"/>
                <a:gd name="connsiteX774" fmla="*/ 4486656 w 12188791"/>
                <a:gd name="connsiteY774" fmla="*/ 611846 h 3125002"/>
                <a:gd name="connsiteX775" fmla="*/ 4675312 w 12188791"/>
                <a:gd name="connsiteY775" fmla="*/ 581045 h 3125002"/>
                <a:gd name="connsiteX776" fmla="*/ 4845037 w 12188791"/>
                <a:gd name="connsiteY776" fmla="*/ 569174 h 3125002"/>
                <a:gd name="connsiteX777" fmla="*/ 4845037 w 12188791"/>
                <a:gd name="connsiteY777" fmla="*/ 548961 h 3125002"/>
                <a:gd name="connsiteX778" fmla="*/ 4802686 w 12188791"/>
                <a:gd name="connsiteY778" fmla="*/ 522331 h 3125002"/>
                <a:gd name="connsiteX779" fmla="*/ 4860758 w 12188791"/>
                <a:gd name="connsiteY779" fmla="*/ 499872 h 3125002"/>
                <a:gd name="connsiteX780" fmla="*/ 4722154 w 12188791"/>
                <a:gd name="connsiteY780" fmla="*/ 402978 h 3125002"/>
                <a:gd name="connsiteX781" fmla="*/ 4792740 w 12188791"/>
                <a:gd name="connsiteY781" fmla="*/ 444687 h 3125002"/>
                <a:gd name="connsiteX782" fmla="*/ 4623977 w 12188791"/>
                <a:gd name="connsiteY782" fmla="*/ 474205 h 3125002"/>
                <a:gd name="connsiteX783" fmla="*/ 4547295 w 12188791"/>
                <a:gd name="connsiteY783" fmla="*/ 523935 h 3125002"/>
                <a:gd name="connsiteX784" fmla="*/ 4490185 w 12188791"/>
                <a:gd name="connsiteY784" fmla="*/ 431212 h 3125002"/>
                <a:gd name="connsiteX785" fmla="*/ 4473823 w 12188791"/>
                <a:gd name="connsiteY785" fmla="*/ 555378 h 3125002"/>
                <a:gd name="connsiteX786" fmla="*/ 4460347 w 12188791"/>
                <a:gd name="connsiteY786" fmla="*/ 554415 h 3125002"/>
                <a:gd name="connsiteX787" fmla="*/ 4486656 w 12188791"/>
                <a:gd name="connsiteY787" fmla="*/ 611846 h 3125002"/>
                <a:gd name="connsiteX788" fmla="*/ 4372757 w 12188791"/>
                <a:gd name="connsiteY788" fmla="*/ 581366 h 3125002"/>
                <a:gd name="connsiteX789" fmla="*/ 4186990 w 12188791"/>
                <a:gd name="connsiteY789" fmla="*/ 596446 h 3125002"/>
                <a:gd name="connsiteX790" fmla="*/ 4146884 w 12188791"/>
                <a:gd name="connsiteY790" fmla="*/ 645214 h 3125002"/>
                <a:gd name="connsiteX791" fmla="*/ 4160039 w 12188791"/>
                <a:gd name="connsiteY791" fmla="*/ 660614 h 3125002"/>
                <a:gd name="connsiteX792" fmla="*/ 4273938 w 12188791"/>
                <a:gd name="connsiteY792" fmla="*/ 622755 h 3125002"/>
                <a:gd name="connsiteX793" fmla="*/ 4258217 w 12188791"/>
                <a:gd name="connsiteY793" fmla="*/ 584895 h 3125002"/>
                <a:gd name="connsiteX794" fmla="*/ 4298643 w 12188791"/>
                <a:gd name="connsiteY794" fmla="*/ 599012 h 3125002"/>
                <a:gd name="connsiteX795" fmla="*/ 4336181 w 12188791"/>
                <a:gd name="connsiteY795" fmla="*/ 626926 h 3125002"/>
                <a:gd name="connsiteX796" fmla="*/ 4486656 w 12188791"/>
                <a:gd name="connsiteY796" fmla="*/ 611846 h 3125002"/>
                <a:gd name="connsiteX797" fmla="*/ 6830087 w 12188791"/>
                <a:gd name="connsiteY797" fmla="*/ 457521 h 3125002"/>
                <a:gd name="connsiteX798" fmla="*/ 6861209 w 12188791"/>
                <a:gd name="connsiteY798" fmla="*/ 523294 h 3125002"/>
                <a:gd name="connsiteX799" fmla="*/ 6972541 w 12188791"/>
                <a:gd name="connsiteY799" fmla="*/ 501476 h 3125002"/>
                <a:gd name="connsiteX800" fmla="*/ 7113712 w 12188791"/>
                <a:gd name="connsiteY800" fmla="*/ 503722 h 3125002"/>
                <a:gd name="connsiteX801" fmla="*/ 7140983 w 12188791"/>
                <a:gd name="connsiteY801" fmla="*/ 503722 h 3125002"/>
                <a:gd name="connsiteX802" fmla="*/ 7300442 w 12188791"/>
                <a:gd name="connsiteY802" fmla="*/ 483830 h 3125002"/>
                <a:gd name="connsiteX803" fmla="*/ 7251353 w 12188791"/>
                <a:gd name="connsiteY803" fmla="*/ 536127 h 3125002"/>
                <a:gd name="connsiteX804" fmla="*/ 7310067 w 12188791"/>
                <a:gd name="connsiteY804" fmla="*/ 514310 h 3125002"/>
                <a:gd name="connsiteX805" fmla="*/ 7416907 w 12188791"/>
                <a:gd name="connsiteY805" fmla="*/ 500514 h 3125002"/>
                <a:gd name="connsiteX806" fmla="*/ 7522785 w 12188791"/>
                <a:gd name="connsiteY806" fmla="*/ 515593 h 3125002"/>
                <a:gd name="connsiteX807" fmla="*/ 7388352 w 12188791"/>
                <a:gd name="connsiteY807" fmla="*/ 470996 h 3125002"/>
                <a:gd name="connsiteX808" fmla="*/ 7383539 w 12188791"/>
                <a:gd name="connsiteY808" fmla="*/ 401053 h 3125002"/>
                <a:gd name="connsiteX809" fmla="*/ 7336055 w 12188791"/>
                <a:gd name="connsiteY809" fmla="*/ 394636 h 3125002"/>
                <a:gd name="connsiteX810" fmla="*/ 7346964 w 12188791"/>
                <a:gd name="connsiteY810" fmla="*/ 420945 h 3125002"/>
                <a:gd name="connsiteX811" fmla="*/ 7152854 w 12188791"/>
                <a:gd name="connsiteY811" fmla="*/ 428003 h 3125002"/>
                <a:gd name="connsiteX812" fmla="*/ 7181088 w 12188791"/>
                <a:gd name="connsiteY812" fmla="*/ 384048 h 3125002"/>
                <a:gd name="connsiteX813" fmla="*/ 7072322 w 12188791"/>
                <a:gd name="connsiteY813" fmla="*/ 382123 h 3125002"/>
                <a:gd name="connsiteX814" fmla="*/ 6990187 w 12188791"/>
                <a:gd name="connsiteY814" fmla="*/ 400090 h 3125002"/>
                <a:gd name="connsiteX815" fmla="*/ 6828162 w 12188791"/>
                <a:gd name="connsiteY815" fmla="*/ 459767 h 3125002"/>
                <a:gd name="connsiteX816" fmla="*/ 6869550 w 12188791"/>
                <a:gd name="connsiteY816" fmla="*/ 424795 h 3125002"/>
                <a:gd name="connsiteX817" fmla="*/ 6941420 w 12188791"/>
                <a:gd name="connsiteY817" fmla="*/ 406828 h 3125002"/>
                <a:gd name="connsiteX818" fmla="*/ 6935323 w 12188791"/>
                <a:gd name="connsiteY818" fmla="*/ 383086 h 3125002"/>
                <a:gd name="connsiteX819" fmla="*/ 6635336 w 12188791"/>
                <a:gd name="connsiteY819" fmla="*/ 449821 h 3125002"/>
                <a:gd name="connsiteX820" fmla="*/ 6631165 w 12188791"/>
                <a:gd name="connsiteY820" fmla="*/ 494739 h 3125002"/>
                <a:gd name="connsiteX821" fmla="*/ 6543254 w 12188791"/>
                <a:gd name="connsiteY821" fmla="*/ 432816 h 3125002"/>
                <a:gd name="connsiteX822" fmla="*/ 6517266 w 12188791"/>
                <a:gd name="connsiteY822" fmla="*/ 372819 h 3125002"/>
                <a:gd name="connsiteX823" fmla="*/ 6465289 w 12188791"/>
                <a:gd name="connsiteY823" fmla="*/ 446291 h 3125002"/>
                <a:gd name="connsiteX824" fmla="*/ 6313852 w 12188791"/>
                <a:gd name="connsiteY824" fmla="*/ 516235 h 3125002"/>
                <a:gd name="connsiteX825" fmla="*/ 6448285 w 12188791"/>
                <a:gd name="connsiteY825" fmla="*/ 540619 h 3125002"/>
                <a:gd name="connsiteX826" fmla="*/ 6467856 w 12188791"/>
                <a:gd name="connsiteY826" fmla="*/ 510460 h 3125002"/>
                <a:gd name="connsiteX827" fmla="*/ 6433526 w 12188791"/>
                <a:gd name="connsiteY827" fmla="*/ 496022 h 3125002"/>
                <a:gd name="connsiteX828" fmla="*/ 6441868 w 12188791"/>
                <a:gd name="connsiteY828" fmla="*/ 473563 h 3125002"/>
                <a:gd name="connsiteX829" fmla="*/ 6529458 w 12188791"/>
                <a:gd name="connsiteY829" fmla="*/ 510139 h 3125002"/>
                <a:gd name="connsiteX830" fmla="*/ 6527533 w 12188791"/>
                <a:gd name="connsiteY830" fmla="*/ 566607 h 3125002"/>
                <a:gd name="connsiteX831" fmla="*/ 6669024 w 12188791"/>
                <a:gd name="connsiteY831" fmla="*/ 574307 h 3125002"/>
                <a:gd name="connsiteX832" fmla="*/ 6806345 w 12188791"/>
                <a:gd name="connsiteY832" fmla="*/ 549923 h 3125002"/>
                <a:gd name="connsiteX833" fmla="*/ 6721322 w 12188791"/>
                <a:gd name="connsiteY833" fmla="*/ 554736 h 3125002"/>
                <a:gd name="connsiteX834" fmla="*/ 6764314 w 12188791"/>
                <a:gd name="connsiteY834" fmla="*/ 524256 h 3125002"/>
                <a:gd name="connsiteX835" fmla="*/ 6806986 w 12188791"/>
                <a:gd name="connsiteY835" fmla="*/ 469071 h 3125002"/>
                <a:gd name="connsiteX836" fmla="*/ 6830087 w 12188791"/>
                <a:gd name="connsiteY836" fmla="*/ 457521 h 3125002"/>
                <a:gd name="connsiteX837" fmla="*/ 5834514 w 12188791"/>
                <a:gd name="connsiteY837" fmla="*/ 559549 h 3125002"/>
                <a:gd name="connsiteX838" fmla="*/ 5814622 w 12188791"/>
                <a:gd name="connsiteY838" fmla="*/ 574307 h 3125002"/>
                <a:gd name="connsiteX839" fmla="*/ 5827455 w 12188791"/>
                <a:gd name="connsiteY839" fmla="*/ 589387 h 3125002"/>
                <a:gd name="connsiteX840" fmla="*/ 5889699 w 12188791"/>
                <a:gd name="connsiteY840" fmla="*/ 536769 h 3125002"/>
                <a:gd name="connsiteX841" fmla="*/ 6037286 w 12188791"/>
                <a:gd name="connsiteY841" fmla="*/ 536769 h 3125002"/>
                <a:gd name="connsiteX842" fmla="*/ 5979855 w 12188791"/>
                <a:gd name="connsiteY842" fmla="*/ 678581 h 3125002"/>
                <a:gd name="connsiteX843" fmla="*/ 6000710 w 12188791"/>
                <a:gd name="connsiteY843" fmla="*/ 692377 h 3125002"/>
                <a:gd name="connsiteX844" fmla="*/ 6018677 w 12188791"/>
                <a:gd name="connsiteY844" fmla="*/ 659972 h 3125002"/>
                <a:gd name="connsiteX845" fmla="*/ 6106267 w 12188791"/>
                <a:gd name="connsiteY845" fmla="*/ 592595 h 3125002"/>
                <a:gd name="connsiteX846" fmla="*/ 6290110 w 12188791"/>
                <a:gd name="connsiteY846" fmla="*/ 574307 h 3125002"/>
                <a:gd name="connsiteX847" fmla="*/ 6300056 w 12188791"/>
                <a:gd name="connsiteY847" fmla="*/ 560511 h 3125002"/>
                <a:gd name="connsiteX848" fmla="*/ 6237813 w 12188791"/>
                <a:gd name="connsiteY848" fmla="*/ 564361 h 3125002"/>
                <a:gd name="connsiteX849" fmla="*/ 6260592 w 12188791"/>
                <a:gd name="connsiteY849" fmla="*/ 456879 h 3125002"/>
                <a:gd name="connsiteX850" fmla="*/ 6169794 w 12188791"/>
                <a:gd name="connsiteY850" fmla="*/ 403299 h 3125002"/>
                <a:gd name="connsiteX851" fmla="*/ 6078996 w 12188791"/>
                <a:gd name="connsiteY851" fmla="*/ 455275 h 3125002"/>
                <a:gd name="connsiteX852" fmla="*/ 6029586 w 12188791"/>
                <a:gd name="connsiteY852" fmla="*/ 399128 h 3125002"/>
                <a:gd name="connsiteX853" fmla="*/ 5972155 w 12188791"/>
                <a:gd name="connsiteY853" fmla="*/ 473242 h 3125002"/>
                <a:gd name="connsiteX854" fmla="*/ 5887132 w 12188791"/>
                <a:gd name="connsiteY854" fmla="*/ 376669 h 3125002"/>
                <a:gd name="connsiteX855" fmla="*/ 5874619 w 12188791"/>
                <a:gd name="connsiteY855" fmla="*/ 389823 h 3125002"/>
                <a:gd name="connsiteX856" fmla="*/ 5896116 w 12188791"/>
                <a:gd name="connsiteY856" fmla="*/ 405544 h 3125002"/>
                <a:gd name="connsiteX857" fmla="*/ 5719011 w 12188791"/>
                <a:gd name="connsiteY857" fmla="*/ 419341 h 3125002"/>
                <a:gd name="connsiteX858" fmla="*/ 5834514 w 12188791"/>
                <a:gd name="connsiteY858" fmla="*/ 559549 h 3125002"/>
                <a:gd name="connsiteX859" fmla="*/ 7411774 w 12188791"/>
                <a:gd name="connsiteY859" fmla="*/ 586820 h 3125002"/>
                <a:gd name="connsiteX860" fmla="*/ 7420757 w 12188791"/>
                <a:gd name="connsiteY860" fmla="*/ 530994 h 3125002"/>
                <a:gd name="connsiteX861" fmla="*/ 7379369 w 12188791"/>
                <a:gd name="connsiteY861" fmla="*/ 565645 h 3125002"/>
                <a:gd name="connsiteX862" fmla="*/ 7243973 w 12188791"/>
                <a:gd name="connsiteY862" fmla="*/ 640401 h 3125002"/>
                <a:gd name="connsiteX863" fmla="*/ 7134245 w 12188791"/>
                <a:gd name="connsiteY863" fmla="*/ 684036 h 3125002"/>
                <a:gd name="connsiteX864" fmla="*/ 7084836 w 12188791"/>
                <a:gd name="connsiteY864" fmla="*/ 624680 h 3125002"/>
                <a:gd name="connsiteX865" fmla="*/ 7107615 w 12188791"/>
                <a:gd name="connsiteY865" fmla="*/ 556020 h 3125002"/>
                <a:gd name="connsiteX866" fmla="*/ 6972541 w 12188791"/>
                <a:gd name="connsiteY866" fmla="*/ 556020 h 3125002"/>
                <a:gd name="connsiteX867" fmla="*/ 6745064 w 12188791"/>
                <a:gd name="connsiteY867" fmla="*/ 704249 h 3125002"/>
                <a:gd name="connsiteX868" fmla="*/ 6764314 w 12188791"/>
                <a:gd name="connsiteY868" fmla="*/ 758792 h 3125002"/>
                <a:gd name="connsiteX869" fmla="*/ 6855434 w 12188791"/>
                <a:gd name="connsiteY869" fmla="*/ 773550 h 3125002"/>
                <a:gd name="connsiteX870" fmla="*/ 6807307 w 12188791"/>
                <a:gd name="connsiteY870" fmla="*/ 721895 h 3125002"/>
                <a:gd name="connsiteX871" fmla="*/ 6927302 w 12188791"/>
                <a:gd name="connsiteY871" fmla="*/ 670239 h 3125002"/>
                <a:gd name="connsiteX872" fmla="*/ 6918639 w 12188791"/>
                <a:gd name="connsiteY872" fmla="*/ 665748 h 3125002"/>
                <a:gd name="connsiteX873" fmla="*/ 7027405 w 12188791"/>
                <a:gd name="connsiteY873" fmla="*/ 576874 h 3125002"/>
                <a:gd name="connsiteX874" fmla="*/ 6985695 w 12188791"/>
                <a:gd name="connsiteY874" fmla="*/ 691415 h 3125002"/>
                <a:gd name="connsiteX875" fmla="*/ 7083232 w 12188791"/>
                <a:gd name="connsiteY875" fmla="*/ 707457 h 3125002"/>
                <a:gd name="connsiteX876" fmla="*/ 7322259 w 12188791"/>
                <a:gd name="connsiteY876" fmla="*/ 672164 h 3125002"/>
                <a:gd name="connsiteX877" fmla="*/ 7362685 w 12188791"/>
                <a:gd name="connsiteY877" fmla="*/ 682431 h 3125002"/>
                <a:gd name="connsiteX878" fmla="*/ 7388994 w 12188791"/>
                <a:gd name="connsiteY878" fmla="*/ 690773 h 3125002"/>
                <a:gd name="connsiteX879" fmla="*/ 7487171 w 12188791"/>
                <a:gd name="connsiteY879" fmla="*/ 636230 h 3125002"/>
                <a:gd name="connsiteX880" fmla="*/ 7494551 w 12188791"/>
                <a:gd name="connsiteY880" fmla="*/ 572382 h 3125002"/>
                <a:gd name="connsiteX881" fmla="*/ 7411774 w 12188791"/>
                <a:gd name="connsiteY881" fmla="*/ 586820 h 3125002"/>
                <a:gd name="connsiteX882" fmla="*/ 2792289 w 12188791"/>
                <a:gd name="connsiteY882" fmla="*/ 894829 h 3125002"/>
                <a:gd name="connsiteX883" fmla="*/ 2806406 w 12188791"/>
                <a:gd name="connsiteY883" fmla="*/ 918250 h 3125002"/>
                <a:gd name="connsiteX884" fmla="*/ 2896563 w 12188791"/>
                <a:gd name="connsiteY884" fmla="*/ 849590 h 3125002"/>
                <a:gd name="connsiteX885" fmla="*/ 2906830 w 12188791"/>
                <a:gd name="connsiteY885" fmla="*/ 884883 h 3125002"/>
                <a:gd name="connsiteX886" fmla="*/ 3089068 w 12188791"/>
                <a:gd name="connsiteY886" fmla="*/ 884883 h 3125002"/>
                <a:gd name="connsiteX887" fmla="*/ 3075593 w 12188791"/>
                <a:gd name="connsiteY887" fmla="*/ 907021 h 3125002"/>
                <a:gd name="connsiteX888" fmla="*/ 3147782 w 12188791"/>
                <a:gd name="connsiteY888" fmla="*/ 1002632 h 3125002"/>
                <a:gd name="connsiteX889" fmla="*/ 3233447 w 12188791"/>
                <a:gd name="connsiteY889" fmla="*/ 984344 h 3125002"/>
                <a:gd name="connsiteX890" fmla="*/ 3228634 w 12188791"/>
                <a:gd name="connsiteY890" fmla="*/ 971510 h 3125002"/>
                <a:gd name="connsiteX891" fmla="*/ 3147461 w 12188791"/>
                <a:gd name="connsiteY891" fmla="*/ 950014 h 3125002"/>
                <a:gd name="connsiteX892" fmla="*/ 3240185 w 12188791"/>
                <a:gd name="connsiteY892" fmla="*/ 887770 h 3125002"/>
                <a:gd name="connsiteX893" fmla="*/ 3234088 w 12188791"/>
                <a:gd name="connsiteY893" fmla="*/ 869803 h 3125002"/>
                <a:gd name="connsiteX894" fmla="*/ 3110243 w 12188791"/>
                <a:gd name="connsiteY894" fmla="*/ 900925 h 3125002"/>
                <a:gd name="connsiteX895" fmla="*/ 3156766 w 12188791"/>
                <a:gd name="connsiteY895" fmla="*/ 770984 h 3125002"/>
                <a:gd name="connsiteX896" fmla="*/ 3133023 w 12188791"/>
                <a:gd name="connsiteY896" fmla="*/ 704569 h 3125002"/>
                <a:gd name="connsiteX897" fmla="*/ 3089068 w 12188791"/>
                <a:gd name="connsiteY897" fmla="*/ 715799 h 3125002"/>
                <a:gd name="connsiteX898" fmla="*/ 2974848 w 12188791"/>
                <a:gd name="connsiteY898" fmla="*/ 824244 h 3125002"/>
                <a:gd name="connsiteX899" fmla="*/ 2966185 w 12188791"/>
                <a:gd name="connsiteY899" fmla="*/ 728312 h 3125002"/>
                <a:gd name="connsiteX900" fmla="*/ 2912605 w 12188791"/>
                <a:gd name="connsiteY900" fmla="*/ 803389 h 3125002"/>
                <a:gd name="connsiteX901" fmla="*/ 2946293 w 12188791"/>
                <a:gd name="connsiteY901" fmla="*/ 816222 h 3125002"/>
                <a:gd name="connsiteX902" fmla="*/ 2792289 w 12188791"/>
                <a:gd name="connsiteY902" fmla="*/ 894829 h 3125002"/>
                <a:gd name="connsiteX903" fmla="*/ 8668191 w 12188791"/>
                <a:gd name="connsiteY903" fmla="*/ 707136 h 3125002"/>
                <a:gd name="connsiteX904" fmla="*/ 8477290 w 12188791"/>
                <a:gd name="connsiteY904" fmla="*/ 690131 h 3125002"/>
                <a:gd name="connsiteX905" fmla="*/ 8475686 w 12188791"/>
                <a:gd name="connsiteY905" fmla="*/ 698473 h 3125002"/>
                <a:gd name="connsiteX906" fmla="*/ 8523491 w 12188791"/>
                <a:gd name="connsiteY906" fmla="*/ 715799 h 3125002"/>
                <a:gd name="connsiteX907" fmla="*/ 8394192 w 12188791"/>
                <a:gd name="connsiteY907" fmla="*/ 783176 h 3125002"/>
                <a:gd name="connsiteX908" fmla="*/ 8427880 w 12188791"/>
                <a:gd name="connsiteY908" fmla="*/ 858894 h 3125002"/>
                <a:gd name="connsiteX909" fmla="*/ 8372696 w 12188791"/>
                <a:gd name="connsiteY909" fmla="*/ 922421 h 3125002"/>
                <a:gd name="connsiteX910" fmla="*/ 8542742 w 12188791"/>
                <a:gd name="connsiteY910" fmla="*/ 882958 h 3125002"/>
                <a:gd name="connsiteX911" fmla="*/ 8483386 w 12188791"/>
                <a:gd name="connsiteY911" fmla="*/ 841248 h 3125002"/>
                <a:gd name="connsiteX912" fmla="*/ 8668191 w 12188791"/>
                <a:gd name="connsiteY912" fmla="*/ 707136 h 3125002"/>
                <a:gd name="connsiteX913" fmla="*/ 10406514 w 12188791"/>
                <a:gd name="connsiteY913" fmla="*/ 864028 h 3125002"/>
                <a:gd name="connsiteX914" fmla="*/ 10327587 w 12188791"/>
                <a:gd name="connsiteY914" fmla="*/ 912154 h 3125002"/>
                <a:gd name="connsiteX915" fmla="*/ 10484158 w 12188791"/>
                <a:gd name="connsiteY915" fmla="*/ 964772 h 3125002"/>
                <a:gd name="connsiteX916" fmla="*/ 10411647 w 12188791"/>
                <a:gd name="connsiteY916" fmla="*/ 912796 h 3125002"/>
                <a:gd name="connsiteX917" fmla="*/ 10578806 w 12188791"/>
                <a:gd name="connsiteY917" fmla="*/ 939105 h 3125002"/>
                <a:gd name="connsiteX918" fmla="*/ 10591640 w 12188791"/>
                <a:gd name="connsiteY918" fmla="*/ 827773 h 3125002"/>
                <a:gd name="connsiteX919" fmla="*/ 10707143 w 12188791"/>
                <a:gd name="connsiteY919" fmla="*/ 908946 h 3125002"/>
                <a:gd name="connsiteX920" fmla="*/ 10542551 w 12188791"/>
                <a:gd name="connsiteY920" fmla="*/ 822960 h 3125002"/>
                <a:gd name="connsiteX921" fmla="*/ 10522338 w 12188791"/>
                <a:gd name="connsiteY921" fmla="*/ 911833 h 3125002"/>
                <a:gd name="connsiteX922" fmla="*/ 10500520 w 12188791"/>
                <a:gd name="connsiteY922" fmla="*/ 906700 h 3125002"/>
                <a:gd name="connsiteX923" fmla="*/ 10519450 w 12188791"/>
                <a:gd name="connsiteY923" fmla="*/ 837719 h 3125002"/>
                <a:gd name="connsiteX924" fmla="*/ 10341383 w 12188791"/>
                <a:gd name="connsiteY924" fmla="*/ 809806 h 3125002"/>
                <a:gd name="connsiteX925" fmla="*/ 10406514 w 12188791"/>
                <a:gd name="connsiteY925" fmla="*/ 864028 h 3125002"/>
                <a:gd name="connsiteX926" fmla="*/ 8839200 w 12188791"/>
                <a:gd name="connsiteY926" fmla="*/ 888091 h 3125002"/>
                <a:gd name="connsiteX927" fmla="*/ 8916523 w 12188791"/>
                <a:gd name="connsiteY927" fmla="*/ 858574 h 3125002"/>
                <a:gd name="connsiteX928" fmla="*/ 8981333 w 12188791"/>
                <a:gd name="connsiteY928" fmla="*/ 832265 h 3125002"/>
                <a:gd name="connsiteX929" fmla="*/ 8890535 w 12188791"/>
                <a:gd name="connsiteY929" fmla="*/ 767454 h 3125002"/>
                <a:gd name="connsiteX930" fmla="*/ 8711505 w 12188791"/>
                <a:gd name="connsiteY930" fmla="*/ 756867 h 3125002"/>
                <a:gd name="connsiteX931" fmla="*/ 8757386 w 12188791"/>
                <a:gd name="connsiteY931" fmla="*/ 822318 h 3125002"/>
                <a:gd name="connsiteX932" fmla="*/ 8823158 w 12188791"/>
                <a:gd name="connsiteY932" fmla="*/ 854082 h 3125002"/>
                <a:gd name="connsiteX933" fmla="*/ 8839200 w 12188791"/>
                <a:gd name="connsiteY933" fmla="*/ 888091 h 3125002"/>
                <a:gd name="connsiteX934" fmla="*/ 9691678 w 12188791"/>
                <a:gd name="connsiteY934" fmla="*/ 1046587 h 3125002"/>
                <a:gd name="connsiteX935" fmla="*/ 9656385 w 12188791"/>
                <a:gd name="connsiteY935" fmla="*/ 1000707 h 3125002"/>
                <a:gd name="connsiteX936" fmla="*/ 9602805 w 12188791"/>
                <a:gd name="connsiteY936" fmla="*/ 961564 h 3125002"/>
                <a:gd name="connsiteX937" fmla="*/ 9448800 w 12188791"/>
                <a:gd name="connsiteY937" fmla="*/ 954185 h 3125002"/>
                <a:gd name="connsiteX938" fmla="*/ 9500777 w 12188791"/>
                <a:gd name="connsiteY938" fmla="*/ 934292 h 3125002"/>
                <a:gd name="connsiteX939" fmla="*/ 9487943 w 12188791"/>
                <a:gd name="connsiteY939" fmla="*/ 915042 h 3125002"/>
                <a:gd name="connsiteX940" fmla="*/ 9437250 w 12188791"/>
                <a:gd name="connsiteY940" fmla="*/ 962847 h 3125002"/>
                <a:gd name="connsiteX941" fmla="*/ 9481846 w 12188791"/>
                <a:gd name="connsiteY941" fmla="*/ 1019957 h 3125002"/>
                <a:gd name="connsiteX942" fmla="*/ 9453933 w 12188791"/>
                <a:gd name="connsiteY942" fmla="*/ 1025412 h 3125002"/>
                <a:gd name="connsiteX943" fmla="*/ 9691678 w 12188791"/>
                <a:gd name="connsiteY943" fmla="*/ 1046587 h 3125002"/>
                <a:gd name="connsiteX944" fmla="*/ 3236976 w 12188791"/>
                <a:gd name="connsiteY944" fmla="*/ 473242 h 3125002"/>
                <a:gd name="connsiteX945" fmla="*/ 3257189 w 12188791"/>
                <a:gd name="connsiteY945" fmla="*/ 464579 h 3125002"/>
                <a:gd name="connsiteX946" fmla="*/ 3237939 w 12188791"/>
                <a:gd name="connsiteY946" fmla="*/ 370573 h 3125002"/>
                <a:gd name="connsiteX947" fmla="*/ 3210025 w 12188791"/>
                <a:gd name="connsiteY947" fmla="*/ 349718 h 3125002"/>
                <a:gd name="connsiteX948" fmla="*/ 3133986 w 12188791"/>
                <a:gd name="connsiteY948" fmla="*/ 491530 h 3125002"/>
                <a:gd name="connsiteX949" fmla="*/ 3119548 w 12188791"/>
                <a:gd name="connsiteY949" fmla="*/ 599975 h 3125002"/>
                <a:gd name="connsiteX950" fmla="*/ 3013991 w 12188791"/>
                <a:gd name="connsiteY950" fmla="*/ 615375 h 3125002"/>
                <a:gd name="connsiteX951" fmla="*/ 3011103 w 12188791"/>
                <a:gd name="connsiteY951" fmla="*/ 706815 h 3125002"/>
                <a:gd name="connsiteX952" fmla="*/ 3025541 w 12188791"/>
                <a:gd name="connsiteY952" fmla="*/ 704890 h 3125002"/>
                <a:gd name="connsiteX953" fmla="*/ 3066930 w 12188791"/>
                <a:gd name="connsiteY953" fmla="*/ 644251 h 3125002"/>
                <a:gd name="connsiteX954" fmla="*/ 3160937 w 12188791"/>
                <a:gd name="connsiteY954" fmla="*/ 614413 h 3125002"/>
                <a:gd name="connsiteX955" fmla="*/ 3177300 w 12188791"/>
                <a:gd name="connsiteY955" fmla="*/ 584895 h 3125002"/>
                <a:gd name="connsiteX956" fmla="*/ 3179866 w 12188791"/>
                <a:gd name="connsiteY956" fmla="*/ 448217 h 3125002"/>
                <a:gd name="connsiteX957" fmla="*/ 3236976 w 12188791"/>
                <a:gd name="connsiteY957" fmla="*/ 473242 h 3125002"/>
                <a:gd name="connsiteX958" fmla="*/ 3516109 w 12188791"/>
                <a:gd name="connsiteY958" fmla="*/ 1010011 h 3125002"/>
                <a:gd name="connsiteX959" fmla="*/ 3327775 w 12188791"/>
                <a:gd name="connsiteY959" fmla="*/ 1212142 h 3125002"/>
                <a:gd name="connsiteX960" fmla="*/ 3575465 w 12188791"/>
                <a:gd name="connsiteY960" fmla="*/ 1146690 h 3125002"/>
                <a:gd name="connsiteX961" fmla="*/ 3516109 w 12188791"/>
                <a:gd name="connsiteY961" fmla="*/ 1010011 h 3125002"/>
                <a:gd name="connsiteX962" fmla="*/ 3492046 w 12188791"/>
                <a:gd name="connsiteY962" fmla="*/ 835473 h 3125002"/>
                <a:gd name="connsiteX963" fmla="*/ 3378467 w 12188791"/>
                <a:gd name="connsiteY963" fmla="*/ 707136 h 3125002"/>
                <a:gd name="connsiteX964" fmla="*/ 3306920 w 12188791"/>
                <a:gd name="connsiteY964" fmla="*/ 761038 h 3125002"/>
                <a:gd name="connsiteX965" fmla="*/ 3270985 w 12188791"/>
                <a:gd name="connsiteY965" fmla="*/ 864028 h 3125002"/>
                <a:gd name="connsiteX966" fmla="*/ 3357613 w 12188791"/>
                <a:gd name="connsiteY966" fmla="*/ 765529 h 3125002"/>
                <a:gd name="connsiteX967" fmla="*/ 3404135 w 12188791"/>
                <a:gd name="connsiteY967" fmla="*/ 835473 h 3125002"/>
                <a:gd name="connsiteX968" fmla="*/ 3312374 w 12188791"/>
                <a:gd name="connsiteY968" fmla="*/ 851836 h 3125002"/>
                <a:gd name="connsiteX969" fmla="*/ 3492046 w 12188791"/>
                <a:gd name="connsiteY969" fmla="*/ 835473 h 3125002"/>
                <a:gd name="connsiteX970" fmla="*/ 4526441 w 12188791"/>
                <a:gd name="connsiteY970" fmla="*/ 812372 h 3125002"/>
                <a:gd name="connsiteX971" fmla="*/ 4494677 w 12188791"/>
                <a:gd name="connsiteY971" fmla="*/ 712911 h 3125002"/>
                <a:gd name="connsiteX972" fmla="*/ 4380137 w 12188791"/>
                <a:gd name="connsiteY972" fmla="*/ 801143 h 3125002"/>
                <a:gd name="connsiteX973" fmla="*/ 4367303 w 12188791"/>
                <a:gd name="connsiteY973" fmla="*/ 910871 h 3125002"/>
                <a:gd name="connsiteX974" fmla="*/ 4427300 w 12188791"/>
                <a:gd name="connsiteY974" fmla="*/ 922742 h 3125002"/>
                <a:gd name="connsiteX975" fmla="*/ 4526441 w 12188791"/>
                <a:gd name="connsiteY975" fmla="*/ 812372 h 3125002"/>
                <a:gd name="connsiteX976" fmla="*/ 10419989 w 12188791"/>
                <a:gd name="connsiteY976" fmla="*/ 1505712 h 3125002"/>
                <a:gd name="connsiteX977" fmla="*/ 10361596 w 12188791"/>
                <a:gd name="connsiteY977" fmla="*/ 1491916 h 3125002"/>
                <a:gd name="connsiteX978" fmla="*/ 10299994 w 12188791"/>
                <a:gd name="connsiteY978" fmla="*/ 1471061 h 3125002"/>
                <a:gd name="connsiteX979" fmla="*/ 10231013 w 12188791"/>
                <a:gd name="connsiteY979" fmla="*/ 1470420 h 3125002"/>
                <a:gd name="connsiteX980" fmla="*/ 10236147 w 12188791"/>
                <a:gd name="connsiteY980" fmla="*/ 1513733 h 3125002"/>
                <a:gd name="connsiteX981" fmla="*/ 10351329 w 12188791"/>
                <a:gd name="connsiteY981" fmla="*/ 1550630 h 3125002"/>
                <a:gd name="connsiteX982" fmla="*/ 10283952 w 12188791"/>
                <a:gd name="connsiteY982" fmla="*/ 1581752 h 3125002"/>
                <a:gd name="connsiteX983" fmla="*/ 10419989 w 12188791"/>
                <a:gd name="connsiteY983" fmla="*/ 1505712 h 3125002"/>
                <a:gd name="connsiteX984" fmla="*/ 8599210 w 12188791"/>
                <a:gd name="connsiteY984" fmla="*/ 664143 h 3125002"/>
                <a:gd name="connsiteX985" fmla="*/ 8714072 w 12188791"/>
                <a:gd name="connsiteY985" fmla="*/ 675373 h 3125002"/>
                <a:gd name="connsiteX986" fmla="*/ 8771823 w 12188791"/>
                <a:gd name="connsiteY986" fmla="*/ 658368 h 3125002"/>
                <a:gd name="connsiteX987" fmla="*/ 8748081 w 12188791"/>
                <a:gd name="connsiteY987" fmla="*/ 605750 h 3125002"/>
                <a:gd name="connsiteX988" fmla="*/ 8619423 w 12188791"/>
                <a:gd name="connsiteY988" fmla="*/ 588104 h 3125002"/>
                <a:gd name="connsiteX989" fmla="*/ 8614290 w 12188791"/>
                <a:gd name="connsiteY989" fmla="*/ 599975 h 3125002"/>
                <a:gd name="connsiteX990" fmla="*/ 8659529 w 12188791"/>
                <a:gd name="connsiteY990" fmla="*/ 611846 h 3125002"/>
                <a:gd name="connsiteX991" fmla="*/ 8599210 w 12188791"/>
                <a:gd name="connsiteY991" fmla="*/ 664143 h 3125002"/>
                <a:gd name="connsiteX992" fmla="*/ 9996478 w 12188791"/>
                <a:gd name="connsiteY992" fmla="*/ 746921 h 3125002"/>
                <a:gd name="connsiteX993" fmla="*/ 9997761 w 12188791"/>
                <a:gd name="connsiteY993" fmla="*/ 767454 h 3125002"/>
                <a:gd name="connsiteX994" fmla="*/ 10083425 w 12188791"/>
                <a:gd name="connsiteY994" fmla="*/ 838361 h 3125002"/>
                <a:gd name="connsiteX995" fmla="*/ 10126419 w 12188791"/>
                <a:gd name="connsiteY995" fmla="*/ 850873 h 3125002"/>
                <a:gd name="connsiteX996" fmla="*/ 10149519 w 12188791"/>
                <a:gd name="connsiteY996" fmla="*/ 818789 h 3125002"/>
                <a:gd name="connsiteX997" fmla="*/ 10159466 w 12188791"/>
                <a:gd name="connsiteY997" fmla="*/ 746921 h 3125002"/>
                <a:gd name="connsiteX998" fmla="*/ 9996478 w 12188791"/>
                <a:gd name="connsiteY998" fmla="*/ 746921 h 3125002"/>
                <a:gd name="connsiteX999" fmla="*/ 10378921 w 12188791"/>
                <a:gd name="connsiteY999" fmla="*/ 1325078 h 3125002"/>
                <a:gd name="connsiteX1000" fmla="*/ 10394642 w 12188791"/>
                <a:gd name="connsiteY1000" fmla="*/ 1316415 h 3125002"/>
                <a:gd name="connsiteX1001" fmla="*/ 10431860 w 12188791"/>
                <a:gd name="connsiteY1001" fmla="*/ 1386359 h 3125002"/>
                <a:gd name="connsiteX1002" fmla="*/ 10478382 w 12188791"/>
                <a:gd name="connsiteY1002" fmla="*/ 1346575 h 3125002"/>
                <a:gd name="connsiteX1003" fmla="*/ 10367371 w 12188791"/>
                <a:gd name="connsiteY1003" fmla="*/ 1280802 h 3125002"/>
                <a:gd name="connsiteX1004" fmla="*/ 10249943 w 12188791"/>
                <a:gd name="connsiteY1004" fmla="*/ 1323153 h 3125002"/>
                <a:gd name="connsiteX1005" fmla="*/ 10388547 w 12188791"/>
                <a:gd name="connsiteY1005" fmla="*/ 1367429 h 3125002"/>
                <a:gd name="connsiteX1006" fmla="*/ 10378921 w 12188791"/>
                <a:gd name="connsiteY1006" fmla="*/ 1325078 h 3125002"/>
                <a:gd name="connsiteX1007" fmla="*/ 8293769 w 12188791"/>
                <a:gd name="connsiteY1007" fmla="*/ 394315 h 3125002"/>
                <a:gd name="connsiteX1008" fmla="*/ 8294411 w 12188791"/>
                <a:gd name="connsiteY1008" fmla="*/ 407790 h 3125002"/>
                <a:gd name="connsiteX1009" fmla="*/ 8320719 w 12188791"/>
                <a:gd name="connsiteY1009" fmla="*/ 402336 h 3125002"/>
                <a:gd name="connsiteX1010" fmla="*/ 8367563 w 12188791"/>
                <a:gd name="connsiteY1010" fmla="*/ 454633 h 3125002"/>
                <a:gd name="connsiteX1011" fmla="*/ 8462531 w 12188791"/>
                <a:gd name="connsiteY1011" fmla="*/ 423512 h 3125002"/>
                <a:gd name="connsiteX1012" fmla="*/ 8447131 w 12188791"/>
                <a:gd name="connsiteY1012" fmla="*/ 367043 h 3125002"/>
                <a:gd name="connsiteX1013" fmla="*/ 8293769 w 12188791"/>
                <a:gd name="connsiteY1013" fmla="*/ 394315 h 3125002"/>
                <a:gd name="connsiteX1014" fmla="*/ 4586759 w 12188791"/>
                <a:gd name="connsiteY1014" fmla="*/ 634947 h 3125002"/>
                <a:gd name="connsiteX1015" fmla="*/ 4589005 w 12188791"/>
                <a:gd name="connsiteY1015" fmla="*/ 659651 h 3125002"/>
                <a:gd name="connsiteX1016" fmla="*/ 4810707 w 12188791"/>
                <a:gd name="connsiteY1016" fmla="*/ 597087 h 3125002"/>
                <a:gd name="connsiteX1017" fmla="*/ 4586759 w 12188791"/>
                <a:gd name="connsiteY1017" fmla="*/ 634947 h 3125002"/>
                <a:gd name="connsiteX1018" fmla="*/ 5528110 w 12188791"/>
                <a:gd name="connsiteY1018" fmla="*/ 518802 h 3125002"/>
                <a:gd name="connsiteX1019" fmla="*/ 5579124 w 12188791"/>
                <a:gd name="connsiteY1019" fmla="*/ 475488 h 3125002"/>
                <a:gd name="connsiteX1020" fmla="*/ 5578482 w 12188791"/>
                <a:gd name="connsiteY1020" fmla="*/ 437950 h 3125002"/>
                <a:gd name="connsiteX1021" fmla="*/ 5554098 w 12188791"/>
                <a:gd name="connsiteY1021" fmla="*/ 447896 h 3125002"/>
                <a:gd name="connsiteX1022" fmla="*/ 5505971 w 12188791"/>
                <a:gd name="connsiteY1022" fmla="*/ 444046 h 3125002"/>
                <a:gd name="connsiteX1023" fmla="*/ 5482550 w 12188791"/>
                <a:gd name="connsiteY1023" fmla="*/ 413886 h 3125002"/>
                <a:gd name="connsiteX1024" fmla="*/ 5400094 w 12188791"/>
                <a:gd name="connsiteY1024" fmla="*/ 487359 h 3125002"/>
                <a:gd name="connsiteX1025" fmla="*/ 5375710 w 12188791"/>
                <a:gd name="connsiteY1025" fmla="*/ 522010 h 3125002"/>
                <a:gd name="connsiteX1026" fmla="*/ 5503405 w 12188791"/>
                <a:gd name="connsiteY1026" fmla="*/ 490568 h 3125002"/>
                <a:gd name="connsiteX1027" fmla="*/ 5528110 w 12188791"/>
                <a:gd name="connsiteY1027" fmla="*/ 518802 h 3125002"/>
                <a:gd name="connsiteX1028" fmla="*/ 4654136 w 12188791"/>
                <a:gd name="connsiteY1028" fmla="*/ 356776 h 3125002"/>
                <a:gd name="connsiteX1029" fmla="*/ 4856908 w 12188791"/>
                <a:gd name="connsiteY1029" fmla="*/ 311217 h 3125002"/>
                <a:gd name="connsiteX1030" fmla="*/ 4854662 w 12188791"/>
                <a:gd name="connsiteY1030" fmla="*/ 297742 h 3125002"/>
                <a:gd name="connsiteX1031" fmla="*/ 4798836 w 12188791"/>
                <a:gd name="connsiteY1031" fmla="*/ 305442 h 3125002"/>
                <a:gd name="connsiteX1032" fmla="*/ 4775414 w 12188791"/>
                <a:gd name="connsiteY1032" fmla="*/ 225873 h 3125002"/>
                <a:gd name="connsiteX1033" fmla="*/ 4654136 w 12188791"/>
                <a:gd name="connsiteY1033" fmla="*/ 356776 h 3125002"/>
                <a:gd name="connsiteX1034" fmla="*/ 8588301 w 12188791"/>
                <a:gd name="connsiteY1034" fmla="*/ 1041133 h 3125002"/>
                <a:gd name="connsiteX1035" fmla="*/ 8642203 w 12188791"/>
                <a:gd name="connsiteY1035" fmla="*/ 1077067 h 3125002"/>
                <a:gd name="connsiteX1036" fmla="*/ 8745514 w 12188791"/>
                <a:gd name="connsiteY1036" fmla="*/ 1048833 h 3125002"/>
                <a:gd name="connsiteX1037" fmla="*/ 8663379 w 12188791"/>
                <a:gd name="connsiteY1037" fmla="*/ 1066800 h 3125002"/>
                <a:gd name="connsiteX1038" fmla="*/ 8678779 w 12188791"/>
                <a:gd name="connsiteY1038" fmla="*/ 1044662 h 3125002"/>
                <a:gd name="connsiteX1039" fmla="*/ 8688405 w 12188791"/>
                <a:gd name="connsiteY1039" fmla="*/ 977606 h 3125002"/>
                <a:gd name="connsiteX1040" fmla="*/ 8628728 w 12188791"/>
                <a:gd name="connsiteY1040" fmla="*/ 1009049 h 3125002"/>
                <a:gd name="connsiteX1041" fmla="*/ 8588301 w 12188791"/>
                <a:gd name="connsiteY1041" fmla="*/ 1041133 h 3125002"/>
                <a:gd name="connsiteX1042" fmla="*/ 9217794 w 12188791"/>
                <a:gd name="connsiteY1042" fmla="*/ 806597 h 3125002"/>
                <a:gd name="connsiteX1043" fmla="*/ 9109349 w 12188791"/>
                <a:gd name="connsiteY1043" fmla="*/ 924025 h 3125002"/>
                <a:gd name="connsiteX1044" fmla="*/ 9139508 w 12188791"/>
                <a:gd name="connsiteY1044" fmla="*/ 957714 h 3125002"/>
                <a:gd name="connsiteX1045" fmla="*/ 9167101 w 12188791"/>
                <a:gd name="connsiteY1045" fmla="*/ 939105 h 3125002"/>
                <a:gd name="connsiteX1046" fmla="*/ 9217794 w 12188791"/>
                <a:gd name="connsiteY1046" fmla="*/ 806597 h 3125002"/>
                <a:gd name="connsiteX1047" fmla="*/ 5988839 w 12188791"/>
                <a:gd name="connsiteY1047" fmla="*/ 877503 h 3125002"/>
                <a:gd name="connsiteX1048" fmla="*/ 6028944 w 12188791"/>
                <a:gd name="connsiteY1048" fmla="*/ 936217 h 3125002"/>
                <a:gd name="connsiteX1049" fmla="*/ 6102417 w 12188791"/>
                <a:gd name="connsiteY1049" fmla="*/ 968943 h 3125002"/>
                <a:gd name="connsiteX1050" fmla="*/ 6118459 w 12188791"/>
                <a:gd name="connsiteY1050" fmla="*/ 907663 h 3125002"/>
                <a:gd name="connsiteX1051" fmla="*/ 6067766 w 12188791"/>
                <a:gd name="connsiteY1051" fmla="*/ 884883 h 3125002"/>
                <a:gd name="connsiteX1052" fmla="*/ 5988839 w 12188791"/>
                <a:gd name="connsiteY1052" fmla="*/ 877503 h 3125002"/>
                <a:gd name="connsiteX1053" fmla="*/ 8232809 w 12188791"/>
                <a:gd name="connsiteY1053" fmla="*/ 306725 h 3125002"/>
                <a:gd name="connsiteX1054" fmla="*/ 8338045 w 12188791"/>
                <a:gd name="connsiteY1054" fmla="*/ 351643 h 3125002"/>
                <a:gd name="connsiteX1055" fmla="*/ 8420501 w 12188791"/>
                <a:gd name="connsiteY1055" fmla="*/ 296137 h 3125002"/>
                <a:gd name="connsiteX1056" fmla="*/ 8405742 w 12188791"/>
                <a:gd name="connsiteY1056" fmla="*/ 268224 h 3125002"/>
                <a:gd name="connsiteX1057" fmla="*/ 8232809 w 12188791"/>
                <a:gd name="connsiteY1057" fmla="*/ 306725 h 3125002"/>
                <a:gd name="connsiteX1058" fmla="*/ 9215227 w 12188791"/>
                <a:gd name="connsiteY1058" fmla="*/ 2076170 h 3125002"/>
                <a:gd name="connsiteX1059" fmla="*/ 9207526 w 12188791"/>
                <a:gd name="connsiteY1059" fmla="*/ 2092853 h 3125002"/>
                <a:gd name="connsiteX1060" fmla="*/ 9509118 w 12188791"/>
                <a:gd name="connsiteY1060" fmla="*/ 2161193 h 3125002"/>
                <a:gd name="connsiteX1061" fmla="*/ 9215227 w 12188791"/>
                <a:gd name="connsiteY1061" fmla="*/ 2076170 h 3125002"/>
                <a:gd name="connsiteX1062" fmla="*/ 10157861 w 12188791"/>
                <a:gd name="connsiteY1062" fmla="*/ 1479724 h 3125002"/>
                <a:gd name="connsiteX1063" fmla="*/ 10159144 w 12188791"/>
                <a:gd name="connsiteY1063" fmla="*/ 1462719 h 3125002"/>
                <a:gd name="connsiteX1064" fmla="*/ 9958939 w 12188791"/>
                <a:gd name="connsiteY1064" fmla="*/ 1435769 h 3125002"/>
                <a:gd name="connsiteX1065" fmla="*/ 9967602 w 12188791"/>
                <a:gd name="connsiteY1065" fmla="*/ 1506033 h 3125002"/>
                <a:gd name="connsiteX1066" fmla="*/ 9971131 w 12188791"/>
                <a:gd name="connsiteY1066" fmla="*/ 1479724 h 3125002"/>
                <a:gd name="connsiteX1067" fmla="*/ 10157861 w 12188791"/>
                <a:gd name="connsiteY1067" fmla="*/ 1479724 h 3125002"/>
                <a:gd name="connsiteX1068" fmla="*/ 8034207 w 12188791"/>
                <a:gd name="connsiteY1068" fmla="*/ 959318 h 3125002"/>
                <a:gd name="connsiteX1069" fmla="*/ 8031962 w 12188791"/>
                <a:gd name="connsiteY1069" fmla="*/ 935897 h 3125002"/>
                <a:gd name="connsiteX1070" fmla="*/ 7946297 w 12188791"/>
                <a:gd name="connsiteY1070" fmla="*/ 953864 h 3125002"/>
                <a:gd name="connsiteX1071" fmla="*/ 7844269 w 12188791"/>
                <a:gd name="connsiteY1071" fmla="*/ 971831 h 3125002"/>
                <a:gd name="connsiteX1072" fmla="*/ 7863519 w 12188791"/>
                <a:gd name="connsiteY1072" fmla="*/ 1052362 h 3125002"/>
                <a:gd name="connsiteX1073" fmla="*/ 8034207 w 12188791"/>
                <a:gd name="connsiteY1073" fmla="*/ 959318 h 3125002"/>
                <a:gd name="connsiteX1074" fmla="*/ 5298708 w 12188791"/>
                <a:gd name="connsiteY1074" fmla="*/ 465542 h 3125002"/>
                <a:gd name="connsiteX1075" fmla="*/ 5199567 w 12188791"/>
                <a:gd name="connsiteY1075" fmla="*/ 505326 h 3125002"/>
                <a:gd name="connsiteX1076" fmla="*/ 5123849 w 12188791"/>
                <a:gd name="connsiteY1076" fmla="*/ 505006 h 3125002"/>
                <a:gd name="connsiteX1077" fmla="*/ 5274324 w 12188791"/>
                <a:gd name="connsiteY1077" fmla="*/ 516556 h 3125002"/>
                <a:gd name="connsiteX1078" fmla="*/ 5298708 w 12188791"/>
                <a:gd name="connsiteY1078" fmla="*/ 465542 h 3125002"/>
                <a:gd name="connsiteX1079" fmla="*/ 9774134 w 12188791"/>
                <a:gd name="connsiteY1079" fmla="*/ 1168828 h 3125002"/>
                <a:gd name="connsiteX1080" fmla="*/ 9769642 w 12188791"/>
                <a:gd name="connsiteY1080" fmla="*/ 1145086 h 3125002"/>
                <a:gd name="connsiteX1081" fmla="*/ 9661839 w 12188791"/>
                <a:gd name="connsiteY1081" fmla="*/ 1162090 h 3125002"/>
                <a:gd name="connsiteX1082" fmla="*/ 9672106 w 12188791"/>
                <a:gd name="connsiteY1082" fmla="*/ 1265402 h 3125002"/>
                <a:gd name="connsiteX1083" fmla="*/ 9774134 w 12188791"/>
                <a:gd name="connsiteY1083" fmla="*/ 1168828 h 3125002"/>
                <a:gd name="connsiteX1084" fmla="*/ 6628277 w 12188791"/>
                <a:gd name="connsiteY1084" fmla="*/ 899000 h 3125002"/>
                <a:gd name="connsiteX1085" fmla="*/ 6755973 w 12188791"/>
                <a:gd name="connsiteY1085" fmla="*/ 834510 h 3125002"/>
                <a:gd name="connsiteX1086" fmla="*/ 6628277 w 12188791"/>
                <a:gd name="connsiteY1086" fmla="*/ 899000 h 3125002"/>
                <a:gd name="connsiteX1087" fmla="*/ 8719526 w 12188791"/>
                <a:gd name="connsiteY1087" fmla="*/ 459125 h 3125002"/>
                <a:gd name="connsiteX1088" fmla="*/ 8843371 w 12188791"/>
                <a:gd name="connsiteY1088" fmla="*/ 472601 h 3125002"/>
                <a:gd name="connsiteX1089" fmla="*/ 8902085 w 12188791"/>
                <a:gd name="connsiteY1089" fmla="*/ 404261 h 3125002"/>
                <a:gd name="connsiteX1090" fmla="*/ 8719526 w 12188791"/>
                <a:gd name="connsiteY1090" fmla="*/ 459125 h 3125002"/>
                <a:gd name="connsiteX1091" fmla="*/ 9359606 w 12188791"/>
                <a:gd name="connsiteY1091" fmla="*/ 851194 h 3125002"/>
                <a:gd name="connsiteX1092" fmla="*/ 9230307 w 12188791"/>
                <a:gd name="connsiteY1092" fmla="*/ 934613 h 3125002"/>
                <a:gd name="connsiteX1093" fmla="*/ 9316292 w 12188791"/>
                <a:gd name="connsiteY1093" fmla="*/ 941993 h 3125002"/>
                <a:gd name="connsiteX1094" fmla="*/ 9359606 w 12188791"/>
                <a:gd name="connsiteY1094" fmla="*/ 851194 h 3125002"/>
                <a:gd name="connsiteX1095" fmla="*/ 2678711 w 12188791"/>
                <a:gd name="connsiteY1095" fmla="*/ 1005199 h 3125002"/>
                <a:gd name="connsiteX1096" fmla="*/ 2689620 w 12188791"/>
                <a:gd name="connsiteY1096" fmla="*/ 1026374 h 3125002"/>
                <a:gd name="connsiteX1097" fmla="*/ 2821806 w 12188791"/>
                <a:gd name="connsiteY1097" fmla="*/ 998461 h 3125002"/>
                <a:gd name="connsiteX1098" fmla="*/ 2842340 w 12188791"/>
                <a:gd name="connsiteY1098" fmla="*/ 972473 h 3125002"/>
                <a:gd name="connsiteX1099" fmla="*/ 2815069 w 12188791"/>
                <a:gd name="connsiteY1099" fmla="*/ 954826 h 3125002"/>
                <a:gd name="connsiteX1100" fmla="*/ 2678711 w 12188791"/>
                <a:gd name="connsiteY1100" fmla="*/ 1005199 h 3125002"/>
                <a:gd name="connsiteX1101" fmla="*/ 8158053 w 12188791"/>
                <a:gd name="connsiteY1101" fmla="*/ 968623 h 3125002"/>
                <a:gd name="connsiteX1102" fmla="*/ 8310131 w 12188791"/>
                <a:gd name="connsiteY1102" fmla="*/ 968623 h 3125002"/>
                <a:gd name="connsiteX1103" fmla="*/ 8158053 w 12188791"/>
                <a:gd name="connsiteY1103" fmla="*/ 968623 h 3125002"/>
                <a:gd name="connsiteX1104" fmla="*/ 9869745 w 12188791"/>
                <a:gd name="connsiteY1104" fmla="*/ 1286256 h 3125002"/>
                <a:gd name="connsiteX1105" fmla="*/ 9935838 w 12188791"/>
                <a:gd name="connsiteY1105" fmla="*/ 1312565 h 3125002"/>
                <a:gd name="connsiteX1106" fmla="*/ 9986852 w 12188791"/>
                <a:gd name="connsiteY1106" fmla="*/ 1312565 h 3125002"/>
                <a:gd name="connsiteX1107" fmla="*/ 10002253 w 12188791"/>
                <a:gd name="connsiteY1107" fmla="*/ 1261872 h 3125002"/>
                <a:gd name="connsiteX1108" fmla="*/ 9962148 w 12188791"/>
                <a:gd name="connsiteY1108" fmla="*/ 1245830 h 3125002"/>
                <a:gd name="connsiteX1109" fmla="*/ 9869745 w 12188791"/>
                <a:gd name="connsiteY1109" fmla="*/ 1286256 h 3125002"/>
                <a:gd name="connsiteX1110" fmla="*/ 2312630 w 12188791"/>
                <a:gd name="connsiteY1110" fmla="*/ 1246151 h 3125002"/>
                <a:gd name="connsiteX1111" fmla="*/ 2364606 w 12188791"/>
                <a:gd name="connsiteY1111" fmla="*/ 1127439 h 3125002"/>
                <a:gd name="connsiteX1112" fmla="*/ 2294342 w 12188791"/>
                <a:gd name="connsiteY1112" fmla="*/ 1187437 h 3125002"/>
                <a:gd name="connsiteX1113" fmla="*/ 2351131 w 12188791"/>
                <a:gd name="connsiteY1113" fmla="*/ 1181662 h 3125002"/>
                <a:gd name="connsiteX1114" fmla="*/ 2312630 w 12188791"/>
                <a:gd name="connsiteY1114" fmla="*/ 1246151 h 3125002"/>
                <a:gd name="connsiteX1115" fmla="*/ 9111916 w 12188791"/>
                <a:gd name="connsiteY1115" fmla="*/ 621150 h 3125002"/>
                <a:gd name="connsiteX1116" fmla="*/ 9168705 w 12188791"/>
                <a:gd name="connsiteY1116" fmla="*/ 516877 h 3125002"/>
                <a:gd name="connsiteX1117" fmla="*/ 9080794 w 12188791"/>
                <a:gd name="connsiteY1117" fmla="*/ 494739 h 3125002"/>
                <a:gd name="connsiteX1118" fmla="*/ 9111916 w 12188791"/>
                <a:gd name="connsiteY1118" fmla="*/ 621150 h 3125002"/>
                <a:gd name="connsiteX1119" fmla="*/ 2259049 w 12188791"/>
                <a:gd name="connsiteY1119" fmla="*/ 862103 h 3125002"/>
                <a:gd name="connsiteX1120" fmla="*/ 2272204 w 12188791"/>
                <a:gd name="connsiteY1120" fmla="*/ 861140 h 3125002"/>
                <a:gd name="connsiteX1121" fmla="*/ 2264183 w 12188791"/>
                <a:gd name="connsiteY1121" fmla="*/ 766813 h 3125002"/>
                <a:gd name="connsiteX1122" fmla="*/ 2190710 w 12188791"/>
                <a:gd name="connsiteY1122" fmla="*/ 745637 h 3125002"/>
                <a:gd name="connsiteX1123" fmla="*/ 2181085 w 12188791"/>
                <a:gd name="connsiteY1123" fmla="*/ 764567 h 3125002"/>
                <a:gd name="connsiteX1124" fmla="*/ 2259049 w 12188791"/>
                <a:gd name="connsiteY1124" fmla="*/ 862103 h 3125002"/>
                <a:gd name="connsiteX1125" fmla="*/ 4401312 w 12188791"/>
                <a:gd name="connsiteY1125" fmla="*/ 456238 h 3125002"/>
                <a:gd name="connsiteX1126" fmla="*/ 4324952 w 12188791"/>
                <a:gd name="connsiteY1126" fmla="*/ 547998 h 3125002"/>
                <a:gd name="connsiteX1127" fmla="*/ 4451684 w 12188791"/>
                <a:gd name="connsiteY1127" fmla="*/ 547998 h 3125002"/>
                <a:gd name="connsiteX1128" fmla="*/ 4401312 w 12188791"/>
                <a:gd name="connsiteY1128" fmla="*/ 456238 h 3125002"/>
                <a:gd name="connsiteX1129" fmla="*/ 5667997 w 12188791"/>
                <a:gd name="connsiteY1129" fmla="*/ 629492 h 3125002"/>
                <a:gd name="connsiteX1130" fmla="*/ 5770345 w 12188791"/>
                <a:gd name="connsiteY1130" fmla="*/ 590991 h 3125002"/>
                <a:gd name="connsiteX1131" fmla="*/ 5627891 w 12188791"/>
                <a:gd name="connsiteY1131" fmla="*/ 596125 h 3125002"/>
                <a:gd name="connsiteX1132" fmla="*/ 5667997 w 12188791"/>
                <a:gd name="connsiteY1132" fmla="*/ 629492 h 3125002"/>
                <a:gd name="connsiteX1133" fmla="*/ 9838623 w 12188791"/>
                <a:gd name="connsiteY1133" fmla="*/ 1152786 h 3125002"/>
                <a:gd name="connsiteX1134" fmla="*/ 9867178 w 12188791"/>
                <a:gd name="connsiteY1134" fmla="*/ 1162732 h 3125002"/>
                <a:gd name="connsiteX1135" fmla="*/ 9899583 w 12188791"/>
                <a:gd name="connsiteY1135" fmla="*/ 1126798 h 3125002"/>
                <a:gd name="connsiteX1136" fmla="*/ 9870387 w 12188791"/>
                <a:gd name="connsiteY1136" fmla="*/ 1026053 h 3125002"/>
                <a:gd name="connsiteX1137" fmla="*/ 9850494 w 12188791"/>
                <a:gd name="connsiteY1137" fmla="*/ 1025412 h 3125002"/>
                <a:gd name="connsiteX1138" fmla="*/ 9838623 w 12188791"/>
                <a:gd name="connsiteY1138" fmla="*/ 1152786 h 3125002"/>
                <a:gd name="connsiteX1139" fmla="*/ 1619611 w 12188791"/>
                <a:gd name="connsiteY1139" fmla="*/ 968302 h 3125002"/>
                <a:gd name="connsiteX1140" fmla="*/ 1529775 w 12188791"/>
                <a:gd name="connsiteY1140" fmla="*/ 973756 h 3125002"/>
                <a:gd name="connsiteX1141" fmla="*/ 1529775 w 12188791"/>
                <a:gd name="connsiteY1141" fmla="*/ 1046908 h 3125002"/>
                <a:gd name="connsiteX1142" fmla="*/ 1619611 w 12188791"/>
                <a:gd name="connsiteY1142" fmla="*/ 968302 h 3125002"/>
                <a:gd name="connsiteX1143" fmla="*/ 9578420 w 12188791"/>
                <a:gd name="connsiteY1143" fmla="*/ 508214 h 3125002"/>
                <a:gd name="connsiteX1144" fmla="*/ 9504305 w 12188791"/>
                <a:gd name="connsiteY1144" fmla="*/ 520727 h 3125002"/>
                <a:gd name="connsiteX1145" fmla="*/ 9524840 w 12188791"/>
                <a:gd name="connsiteY1145" fmla="*/ 563078 h 3125002"/>
                <a:gd name="connsiteX1146" fmla="*/ 9615959 w 12188791"/>
                <a:gd name="connsiteY1146" fmla="*/ 593558 h 3125002"/>
                <a:gd name="connsiteX1147" fmla="*/ 9578420 w 12188791"/>
                <a:gd name="connsiteY1147" fmla="*/ 508214 h 3125002"/>
                <a:gd name="connsiteX1148" fmla="*/ 7573157 w 12188791"/>
                <a:gd name="connsiteY1148" fmla="*/ 608638 h 3125002"/>
                <a:gd name="connsiteX1149" fmla="*/ 7568666 w 12188791"/>
                <a:gd name="connsiteY1149" fmla="*/ 657726 h 3125002"/>
                <a:gd name="connsiteX1150" fmla="*/ 7725878 w 12188791"/>
                <a:gd name="connsiteY1150" fmla="*/ 669598 h 3125002"/>
                <a:gd name="connsiteX1151" fmla="*/ 7727483 w 12188791"/>
                <a:gd name="connsiteY1151" fmla="*/ 649705 h 3125002"/>
                <a:gd name="connsiteX1152" fmla="*/ 7573157 w 12188791"/>
                <a:gd name="connsiteY1152" fmla="*/ 608638 h 3125002"/>
                <a:gd name="connsiteX1153" fmla="*/ 7636043 w 12188791"/>
                <a:gd name="connsiteY1153" fmla="*/ 506931 h 3125002"/>
                <a:gd name="connsiteX1154" fmla="*/ 7655935 w 12188791"/>
                <a:gd name="connsiteY1154" fmla="*/ 549603 h 3125002"/>
                <a:gd name="connsiteX1155" fmla="*/ 7682885 w 12188791"/>
                <a:gd name="connsiteY1155" fmla="*/ 562115 h 3125002"/>
                <a:gd name="connsiteX1156" fmla="*/ 7739033 w 12188791"/>
                <a:gd name="connsiteY1156" fmla="*/ 460088 h 3125002"/>
                <a:gd name="connsiteX1157" fmla="*/ 7732295 w 12188791"/>
                <a:gd name="connsiteY1157" fmla="*/ 450462 h 3125002"/>
                <a:gd name="connsiteX1158" fmla="*/ 7636043 w 12188791"/>
                <a:gd name="connsiteY1158" fmla="*/ 506931 h 3125002"/>
                <a:gd name="connsiteX1159" fmla="*/ 2884692 w 12188791"/>
                <a:gd name="connsiteY1159" fmla="*/ 716441 h 3125002"/>
                <a:gd name="connsiteX1160" fmla="*/ 2867366 w 12188791"/>
                <a:gd name="connsiteY1160" fmla="*/ 702323 h 3125002"/>
                <a:gd name="connsiteX1161" fmla="*/ 2805764 w 12188791"/>
                <a:gd name="connsiteY1161" fmla="*/ 791838 h 3125002"/>
                <a:gd name="connsiteX1162" fmla="*/ 2829507 w 12188791"/>
                <a:gd name="connsiteY1162" fmla="*/ 813977 h 3125002"/>
                <a:gd name="connsiteX1163" fmla="*/ 2887900 w 12188791"/>
                <a:gd name="connsiteY1163" fmla="*/ 727670 h 3125002"/>
                <a:gd name="connsiteX1164" fmla="*/ 2884692 w 12188791"/>
                <a:gd name="connsiteY1164" fmla="*/ 716441 h 3125002"/>
                <a:gd name="connsiteX1165" fmla="*/ 6502186 w 12188791"/>
                <a:gd name="connsiteY1165" fmla="*/ 707778 h 3125002"/>
                <a:gd name="connsiteX1166" fmla="*/ 6511491 w 12188791"/>
                <a:gd name="connsiteY1166" fmla="*/ 730237 h 3125002"/>
                <a:gd name="connsiteX1167" fmla="*/ 6714584 w 12188791"/>
                <a:gd name="connsiteY1167" fmla="*/ 640722 h 3125002"/>
                <a:gd name="connsiteX1168" fmla="*/ 6707846 w 12188791"/>
                <a:gd name="connsiteY1168" fmla="*/ 624359 h 3125002"/>
                <a:gd name="connsiteX1169" fmla="*/ 6502186 w 12188791"/>
                <a:gd name="connsiteY1169" fmla="*/ 707778 h 3125002"/>
                <a:gd name="connsiteX1170" fmla="*/ 10693347 w 12188791"/>
                <a:gd name="connsiteY1170" fmla="*/ 1013861 h 3125002"/>
                <a:gd name="connsiteX1171" fmla="*/ 10677626 w 12188791"/>
                <a:gd name="connsiteY1171" fmla="*/ 931084 h 3125002"/>
                <a:gd name="connsiteX1172" fmla="*/ 10660300 w 12188791"/>
                <a:gd name="connsiteY1172" fmla="*/ 909587 h 3125002"/>
                <a:gd name="connsiteX1173" fmla="*/ 10638482 w 12188791"/>
                <a:gd name="connsiteY1173" fmla="*/ 916967 h 3125002"/>
                <a:gd name="connsiteX1174" fmla="*/ 10625649 w 12188791"/>
                <a:gd name="connsiteY1174" fmla="*/ 984344 h 3125002"/>
                <a:gd name="connsiteX1175" fmla="*/ 10693347 w 12188791"/>
                <a:gd name="connsiteY1175" fmla="*/ 1013861 h 3125002"/>
                <a:gd name="connsiteX1176" fmla="*/ 2698603 w 12188791"/>
                <a:gd name="connsiteY1176" fmla="*/ 1357804 h 3125002"/>
                <a:gd name="connsiteX1177" fmla="*/ 2574758 w 12188791"/>
                <a:gd name="connsiteY1177" fmla="*/ 1421972 h 3125002"/>
                <a:gd name="connsiteX1178" fmla="*/ 2582458 w 12188791"/>
                <a:gd name="connsiteY1178" fmla="*/ 1439619 h 3125002"/>
                <a:gd name="connsiteX1179" fmla="*/ 2715928 w 12188791"/>
                <a:gd name="connsiteY1179" fmla="*/ 1408176 h 3125002"/>
                <a:gd name="connsiteX1180" fmla="*/ 2698603 w 12188791"/>
                <a:gd name="connsiteY1180" fmla="*/ 1357804 h 3125002"/>
                <a:gd name="connsiteX1181" fmla="*/ 10092730 w 12188791"/>
                <a:gd name="connsiteY1181" fmla="*/ 917929 h 3125002"/>
                <a:gd name="connsiteX1182" fmla="*/ 10093693 w 12188791"/>
                <a:gd name="connsiteY1182" fmla="*/ 908946 h 3125002"/>
                <a:gd name="connsiteX1183" fmla="*/ 9982040 w 12188791"/>
                <a:gd name="connsiteY1183" fmla="*/ 837077 h 3125002"/>
                <a:gd name="connsiteX1184" fmla="*/ 9953164 w 12188791"/>
                <a:gd name="connsiteY1184" fmla="*/ 889695 h 3125002"/>
                <a:gd name="connsiteX1185" fmla="*/ 10092730 w 12188791"/>
                <a:gd name="connsiteY1185" fmla="*/ 917929 h 3125002"/>
                <a:gd name="connsiteX1186" fmla="*/ 4427300 w 12188791"/>
                <a:gd name="connsiteY1186" fmla="*/ 682431 h 3125002"/>
                <a:gd name="connsiteX1187" fmla="*/ 4271051 w 12188791"/>
                <a:gd name="connsiteY1187" fmla="*/ 699436 h 3125002"/>
                <a:gd name="connsiteX1188" fmla="*/ 4427300 w 12188791"/>
                <a:gd name="connsiteY1188" fmla="*/ 682431 h 3125002"/>
                <a:gd name="connsiteX1189" fmla="*/ 11691487 w 12188791"/>
                <a:gd name="connsiteY1189" fmla="*/ 1401439 h 3125002"/>
                <a:gd name="connsiteX1190" fmla="*/ 11692128 w 12188791"/>
                <a:gd name="connsiteY1190" fmla="*/ 1387322 h 3125002"/>
                <a:gd name="connsiteX1191" fmla="*/ 11603897 w 12188791"/>
                <a:gd name="connsiteY1191" fmla="*/ 1308394 h 3125002"/>
                <a:gd name="connsiteX1192" fmla="*/ 11565396 w 12188791"/>
                <a:gd name="connsiteY1192" fmla="*/ 1370638 h 3125002"/>
                <a:gd name="connsiteX1193" fmla="*/ 11691487 w 12188791"/>
                <a:gd name="connsiteY1193" fmla="*/ 1401439 h 3125002"/>
                <a:gd name="connsiteX1194" fmla="*/ 5085348 w 12188791"/>
                <a:gd name="connsiteY1194" fmla="*/ 416453 h 3125002"/>
                <a:gd name="connsiteX1195" fmla="*/ 5087273 w 12188791"/>
                <a:gd name="connsiteY1195" fmla="*/ 440837 h 3125002"/>
                <a:gd name="connsiteX1196" fmla="*/ 5268228 w 12188791"/>
                <a:gd name="connsiteY1196" fmla="*/ 417416 h 3125002"/>
                <a:gd name="connsiteX1197" fmla="*/ 5265661 w 12188791"/>
                <a:gd name="connsiteY1197" fmla="*/ 395919 h 3125002"/>
                <a:gd name="connsiteX1198" fmla="*/ 5085348 w 12188791"/>
                <a:gd name="connsiteY1198" fmla="*/ 416453 h 3125002"/>
                <a:gd name="connsiteX1199" fmla="*/ 3918766 w 12188791"/>
                <a:gd name="connsiteY1199" fmla="*/ 403299 h 3125002"/>
                <a:gd name="connsiteX1200" fmla="*/ 3909782 w 12188791"/>
                <a:gd name="connsiteY1200" fmla="*/ 364798 h 3125002"/>
                <a:gd name="connsiteX1201" fmla="*/ 3792354 w 12188791"/>
                <a:gd name="connsiteY1201" fmla="*/ 401374 h 3125002"/>
                <a:gd name="connsiteX1202" fmla="*/ 3800696 w 12188791"/>
                <a:gd name="connsiteY1202" fmla="*/ 431854 h 3125002"/>
                <a:gd name="connsiteX1203" fmla="*/ 3918766 w 12188791"/>
                <a:gd name="connsiteY1203" fmla="*/ 403299 h 3125002"/>
                <a:gd name="connsiteX1204" fmla="*/ 4743651 w 12188791"/>
                <a:gd name="connsiteY1204" fmla="*/ 923705 h 3125002"/>
                <a:gd name="connsiteX1205" fmla="*/ 4731780 w 12188791"/>
                <a:gd name="connsiteY1205" fmla="*/ 909587 h 3125002"/>
                <a:gd name="connsiteX1206" fmla="*/ 4636169 w 12188791"/>
                <a:gd name="connsiteY1206" fmla="*/ 900283 h 3125002"/>
                <a:gd name="connsiteX1207" fmla="*/ 4652211 w 12188791"/>
                <a:gd name="connsiteY1207" fmla="*/ 976002 h 3125002"/>
                <a:gd name="connsiteX1208" fmla="*/ 4743651 w 12188791"/>
                <a:gd name="connsiteY1208" fmla="*/ 923705 h 3125002"/>
                <a:gd name="connsiteX1209" fmla="*/ 5359988 w 12188791"/>
                <a:gd name="connsiteY1209" fmla="*/ 888733 h 3125002"/>
                <a:gd name="connsiteX1210" fmla="*/ 5360951 w 12188791"/>
                <a:gd name="connsiteY1210" fmla="*/ 901246 h 3125002"/>
                <a:gd name="connsiteX1211" fmla="*/ 5452712 w 12188791"/>
                <a:gd name="connsiteY1211" fmla="*/ 916004 h 3125002"/>
                <a:gd name="connsiteX1212" fmla="*/ 5513672 w 12188791"/>
                <a:gd name="connsiteY1212" fmla="*/ 850553 h 3125002"/>
                <a:gd name="connsiteX1213" fmla="*/ 5359988 w 12188791"/>
                <a:gd name="connsiteY1213" fmla="*/ 888733 h 3125002"/>
                <a:gd name="connsiteX1214" fmla="*/ 2762451 w 12188791"/>
                <a:gd name="connsiteY1214" fmla="*/ 1083163 h 3125002"/>
                <a:gd name="connsiteX1215" fmla="*/ 2731329 w 12188791"/>
                <a:gd name="connsiteY1215" fmla="*/ 1091184 h 3125002"/>
                <a:gd name="connsiteX1216" fmla="*/ 2744163 w 12188791"/>
                <a:gd name="connsiteY1216" fmla="*/ 1190966 h 3125002"/>
                <a:gd name="connsiteX1217" fmla="*/ 2786835 w 12188791"/>
                <a:gd name="connsiteY1217" fmla="*/ 1156636 h 3125002"/>
                <a:gd name="connsiteX1218" fmla="*/ 2762451 w 12188791"/>
                <a:gd name="connsiteY1218" fmla="*/ 1083163 h 3125002"/>
                <a:gd name="connsiteX1219" fmla="*/ 3010462 w 12188791"/>
                <a:gd name="connsiteY1219" fmla="*/ 1393097 h 3125002"/>
                <a:gd name="connsiteX1220" fmla="*/ 3113452 w 12188791"/>
                <a:gd name="connsiteY1220" fmla="*/ 1307111 h 3125002"/>
                <a:gd name="connsiteX1221" fmla="*/ 3099656 w 12188791"/>
                <a:gd name="connsiteY1221" fmla="*/ 1291069 h 3125002"/>
                <a:gd name="connsiteX1222" fmla="*/ 3010462 w 12188791"/>
                <a:gd name="connsiteY1222" fmla="*/ 1393097 h 3125002"/>
                <a:gd name="connsiteX1223" fmla="*/ 9340356 w 12188791"/>
                <a:gd name="connsiteY1223" fmla="*/ 1145086 h 3125002"/>
                <a:gd name="connsiteX1224" fmla="*/ 9513610 w 12188791"/>
                <a:gd name="connsiteY1224" fmla="*/ 1168507 h 3125002"/>
                <a:gd name="connsiteX1225" fmla="*/ 9340356 w 12188791"/>
                <a:gd name="connsiteY1225" fmla="*/ 1145086 h 3125002"/>
                <a:gd name="connsiteX1226" fmla="*/ 4144959 w 12188791"/>
                <a:gd name="connsiteY1226" fmla="*/ 1024449 h 3125002"/>
                <a:gd name="connsiteX1227" fmla="*/ 4164531 w 12188791"/>
                <a:gd name="connsiteY1227" fmla="*/ 1092468 h 3125002"/>
                <a:gd name="connsiteX1228" fmla="*/ 4176081 w 12188791"/>
                <a:gd name="connsiteY1228" fmla="*/ 948089 h 3125002"/>
                <a:gd name="connsiteX1229" fmla="*/ 4144959 w 12188791"/>
                <a:gd name="connsiteY1229" fmla="*/ 1024449 h 3125002"/>
                <a:gd name="connsiteX1230" fmla="*/ 10704255 w 12188791"/>
                <a:gd name="connsiteY1230" fmla="*/ 1856714 h 3125002"/>
                <a:gd name="connsiteX1231" fmla="*/ 10702651 w 12188791"/>
                <a:gd name="connsiteY1231" fmla="*/ 1842596 h 3125002"/>
                <a:gd name="connsiteX1232" fmla="*/ 10643616 w 12188791"/>
                <a:gd name="connsiteY1232" fmla="*/ 1798962 h 3125002"/>
                <a:gd name="connsiteX1233" fmla="*/ 10584260 w 12188791"/>
                <a:gd name="connsiteY1233" fmla="*/ 1830084 h 3125002"/>
                <a:gd name="connsiteX1234" fmla="*/ 10584902 w 12188791"/>
                <a:gd name="connsiteY1234" fmla="*/ 1848693 h 3125002"/>
                <a:gd name="connsiteX1235" fmla="*/ 10704255 w 12188791"/>
                <a:gd name="connsiteY1235" fmla="*/ 1856714 h 3125002"/>
                <a:gd name="connsiteX1236" fmla="*/ 8078162 w 12188791"/>
                <a:gd name="connsiteY1236" fmla="*/ 804672 h 3125002"/>
                <a:gd name="connsiteX1237" fmla="*/ 7953355 w 12188791"/>
                <a:gd name="connsiteY1237" fmla="*/ 830660 h 3125002"/>
                <a:gd name="connsiteX1238" fmla="*/ 8027790 w 12188791"/>
                <a:gd name="connsiteY1238" fmla="*/ 918892 h 3125002"/>
                <a:gd name="connsiteX1239" fmla="*/ 8078162 w 12188791"/>
                <a:gd name="connsiteY1239" fmla="*/ 804672 h 3125002"/>
                <a:gd name="connsiteX1240" fmla="*/ 11420695 w 12188791"/>
                <a:gd name="connsiteY1240" fmla="*/ 1530417 h 3125002"/>
                <a:gd name="connsiteX1241" fmla="*/ 11441230 w 12188791"/>
                <a:gd name="connsiteY1241" fmla="*/ 1501541 h 3125002"/>
                <a:gd name="connsiteX1242" fmla="*/ 11357490 w 12188791"/>
                <a:gd name="connsiteY1242" fmla="*/ 1442506 h 3125002"/>
                <a:gd name="connsiteX1243" fmla="*/ 11342089 w 12188791"/>
                <a:gd name="connsiteY1243" fmla="*/ 1470099 h 3125002"/>
                <a:gd name="connsiteX1244" fmla="*/ 11420695 w 12188791"/>
                <a:gd name="connsiteY1244" fmla="*/ 1530417 h 3125002"/>
                <a:gd name="connsiteX1245" fmla="*/ 9688148 w 12188791"/>
                <a:gd name="connsiteY1245" fmla="*/ 1327324 h 3125002"/>
                <a:gd name="connsiteX1246" fmla="*/ 9579062 w 12188791"/>
                <a:gd name="connsiteY1246" fmla="*/ 1371921 h 3125002"/>
                <a:gd name="connsiteX1247" fmla="*/ 9654460 w 12188791"/>
                <a:gd name="connsiteY1247" fmla="*/ 1376413 h 3125002"/>
                <a:gd name="connsiteX1248" fmla="*/ 9688148 w 12188791"/>
                <a:gd name="connsiteY1248" fmla="*/ 1327324 h 3125002"/>
                <a:gd name="connsiteX1249" fmla="*/ 3099977 w 12188791"/>
                <a:gd name="connsiteY1249" fmla="*/ 1254814 h 3125002"/>
                <a:gd name="connsiteX1250" fmla="*/ 2979982 w 12188791"/>
                <a:gd name="connsiteY1250" fmla="*/ 1273743 h 3125002"/>
                <a:gd name="connsiteX1251" fmla="*/ 3099977 w 12188791"/>
                <a:gd name="connsiteY1251" fmla="*/ 1254814 h 3125002"/>
                <a:gd name="connsiteX1252" fmla="*/ 9025609 w 12188791"/>
                <a:gd name="connsiteY1252" fmla="*/ 718366 h 3125002"/>
                <a:gd name="connsiteX1253" fmla="*/ 9002509 w 12188791"/>
                <a:gd name="connsiteY1253" fmla="*/ 726066 h 3125002"/>
                <a:gd name="connsiteX1254" fmla="*/ 9006680 w 12188791"/>
                <a:gd name="connsiteY1254" fmla="*/ 778042 h 3125002"/>
                <a:gd name="connsiteX1255" fmla="*/ 9127958 w 12188791"/>
                <a:gd name="connsiteY1255" fmla="*/ 814297 h 3125002"/>
                <a:gd name="connsiteX1256" fmla="*/ 9134054 w 12188791"/>
                <a:gd name="connsiteY1256" fmla="*/ 796651 h 3125002"/>
                <a:gd name="connsiteX1257" fmla="*/ 9025609 w 12188791"/>
                <a:gd name="connsiteY1257" fmla="*/ 718366 h 3125002"/>
                <a:gd name="connsiteX1258" fmla="*/ 10864676 w 12188791"/>
                <a:gd name="connsiteY1258" fmla="*/ 956430 h 3125002"/>
                <a:gd name="connsiteX1259" fmla="*/ 10819438 w 12188791"/>
                <a:gd name="connsiteY1259" fmla="*/ 976964 h 3125002"/>
                <a:gd name="connsiteX1260" fmla="*/ 10916011 w 12188791"/>
                <a:gd name="connsiteY1260" fmla="*/ 1038245 h 3125002"/>
                <a:gd name="connsiteX1261" fmla="*/ 10864676 w 12188791"/>
                <a:gd name="connsiteY1261" fmla="*/ 956430 h 312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</a:cxnLst>
              <a:rect l="l" t="t" r="r" b="b"/>
              <a:pathLst>
                <a:path w="12188791" h="3125002">
                  <a:moveTo>
                    <a:pt x="1534909" y="802747"/>
                  </a:moveTo>
                  <a:cubicBezTo>
                    <a:pt x="1541646" y="806276"/>
                    <a:pt x="1549988" y="814297"/>
                    <a:pt x="1554801" y="812372"/>
                  </a:cubicBezTo>
                  <a:cubicBezTo>
                    <a:pt x="1606456" y="794405"/>
                    <a:pt x="1657470" y="774834"/>
                    <a:pt x="1708805" y="755904"/>
                  </a:cubicBezTo>
                  <a:lnTo>
                    <a:pt x="1707522" y="756225"/>
                  </a:lnTo>
                  <a:cubicBezTo>
                    <a:pt x="1767519" y="733766"/>
                    <a:pt x="1826875" y="709061"/>
                    <a:pt x="1887835" y="689490"/>
                  </a:cubicBezTo>
                  <a:cubicBezTo>
                    <a:pt x="1921523" y="678581"/>
                    <a:pt x="1957779" y="676014"/>
                    <a:pt x="2003338" y="667673"/>
                  </a:cubicBezTo>
                  <a:cubicBezTo>
                    <a:pt x="1996601" y="681469"/>
                    <a:pt x="1992429" y="705853"/>
                    <a:pt x="1978633" y="714195"/>
                  </a:cubicBezTo>
                  <a:cubicBezTo>
                    <a:pt x="1948153" y="732162"/>
                    <a:pt x="1913823" y="745316"/>
                    <a:pt x="1879493" y="754621"/>
                  </a:cubicBezTo>
                  <a:cubicBezTo>
                    <a:pt x="1815966" y="771305"/>
                    <a:pt x="1799924" y="810447"/>
                    <a:pt x="1835538" y="868199"/>
                  </a:cubicBezTo>
                  <a:cubicBezTo>
                    <a:pt x="1842275" y="878787"/>
                    <a:pt x="1842596" y="893225"/>
                    <a:pt x="1845805" y="904454"/>
                  </a:cubicBezTo>
                  <a:cubicBezTo>
                    <a:pt x="1860884" y="900604"/>
                    <a:pt x="1881097" y="898358"/>
                    <a:pt x="1898744" y="890337"/>
                  </a:cubicBezTo>
                  <a:cubicBezTo>
                    <a:pt x="1915748" y="882637"/>
                    <a:pt x="1930186" y="869161"/>
                    <a:pt x="1932753" y="852478"/>
                  </a:cubicBezTo>
                  <a:cubicBezTo>
                    <a:pt x="1939170" y="829377"/>
                    <a:pt x="1938528" y="797293"/>
                    <a:pt x="1953608" y="785101"/>
                  </a:cubicBezTo>
                  <a:cubicBezTo>
                    <a:pt x="1989221" y="756225"/>
                    <a:pt x="2032214" y="743712"/>
                    <a:pt x="2068148" y="801785"/>
                  </a:cubicBezTo>
                  <a:cubicBezTo>
                    <a:pt x="2083549" y="761038"/>
                    <a:pt x="2095741" y="727991"/>
                    <a:pt x="2114670" y="677619"/>
                  </a:cubicBezTo>
                  <a:cubicBezTo>
                    <a:pt x="2075207" y="692057"/>
                    <a:pt x="2047935" y="702003"/>
                    <a:pt x="2018097" y="712911"/>
                  </a:cubicBezTo>
                  <a:cubicBezTo>
                    <a:pt x="2012322" y="608317"/>
                    <a:pt x="2134242" y="677298"/>
                    <a:pt x="2153172" y="606392"/>
                  </a:cubicBezTo>
                  <a:cubicBezTo>
                    <a:pt x="2165043" y="616017"/>
                    <a:pt x="2175310" y="624359"/>
                    <a:pt x="2185897" y="632701"/>
                  </a:cubicBezTo>
                  <a:cubicBezTo>
                    <a:pt x="2185577" y="627246"/>
                    <a:pt x="2185256" y="621471"/>
                    <a:pt x="2185256" y="616017"/>
                  </a:cubicBezTo>
                  <a:cubicBezTo>
                    <a:pt x="2213169" y="607996"/>
                    <a:pt x="2241082" y="600617"/>
                    <a:pt x="2268675" y="592275"/>
                  </a:cubicBezTo>
                  <a:cubicBezTo>
                    <a:pt x="2346639" y="568853"/>
                    <a:pt x="2432625" y="574307"/>
                    <a:pt x="2502889" y="520085"/>
                  </a:cubicBezTo>
                  <a:cubicBezTo>
                    <a:pt x="2518932" y="507572"/>
                    <a:pt x="2554866" y="520727"/>
                    <a:pt x="2581496" y="522331"/>
                  </a:cubicBezTo>
                  <a:cubicBezTo>
                    <a:pt x="2577966" y="516235"/>
                    <a:pt x="2574437" y="510139"/>
                    <a:pt x="2571229" y="504364"/>
                  </a:cubicBezTo>
                  <a:cubicBezTo>
                    <a:pt x="2585025" y="494097"/>
                    <a:pt x="2597217" y="480622"/>
                    <a:pt x="2612617" y="474205"/>
                  </a:cubicBezTo>
                  <a:cubicBezTo>
                    <a:pt x="2631226" y="466504"/>
                    <a:pt x="2657856" y="470675"/>
                    <a:pt x="2671652" y="458804"/>
                  </a:cubicBezTo>
                  <a:cubicBezTo>
                    <a:pt x="2722025" y="416132"/>
                    <a:pt x="2737746" y="416774"/>
                    <a:pt x="2778493" y="479338"/>
                  </a:cubicBezTo>
                  <a:cubicBezTo>
                    <a:pt x="2783947" y="462975"/>
                    <a:pt x="2788118" y="450142"/>
                    <a:pt x="2792610" y="437308"/>
                  </a:cubicBezTo>
                  <a:cubicBezTo>
                    <a:pt x="2806727" y="447254"/>
                    <a:pt x="2836886" y="443083"/>
                    <a:pt x="2851324" y="429608"/>
                  </a:cubicBezTo>
                  <a:cubicBezTo>
                    <a:pt x="2885975" y="397203"/>
                    <a:pt x="2957202" y="404582"/>
                    <a:pt x="2996024" y="445650"/>
                  </a:cubicBezTo>
                  <a:cubicBezTo>
                    <a:pt x="2983190" y="488001"/>
                    <a:pt x="2881162" y="499230"/>
                    <a:pt x="2939235" y="561795"/>
                  </a:cubicBezTo>
                  <a:cubicBezTo>
                    <a:pt x="2974206" y="529390"/>
                    <a:pt x="3009178" y="496343"/>
                    <a:pt x="3044150" y="463617"/>
                  </a:cubicBezTo>
                  <a:cubicBezTo>
                    <a:pt x="3033562" y="474526"/>
                    <a:pt x="3022974" y="485113"/>
                    <a:pt x="3012387" y="496022"/>
                  </a:cubicBezTo>
                  <a:cubicBezTo>
                    <a:pt x="2997307" y="470034"/>
                    <a:pt x="2981907" y="444046"/>
                    <a:pt x="2966827" y="418057"/>
                  </a:cubicBezTo>
                  <a:cubicBezTo>
                    <a:pt x="2972602" y="411320"/>
                    <a:pt x="2978377" y="404582"/>
                    <a:pt x="2984473" y="397523"/>
                  </a:cubicBezTo>
                  <a:cubicBezTo>
                    <a:pt x="3021049" y="402336"/>
                    <a:pt x="3057305" y="406828"/>
                    <a:pt x="3093881" y="411641"/>
                  </a:cubicBezTo>
                  <a:cubicBezTo>
                    <a:pt x="3094522" y="404261"/>
                    <a:pt x="3095164" y="396882"/>
                    <a:pt x="3096126" y="389502"/>
                  </a:cubicBezTo>
                  <a:cubicBezTo>
                    <a:pt x="3080405" y="390465"/>
                    <a:pt x="3064684" y="391107"/>
                    <a:pt x="3048963" y="392069"/>
                  </a:cubicBezTo>
                  <a:cubicBezTo>
                    <a:pt x="3045754" y="386615"/>
                    <a:pt x="3042546" y="381160"/>
                    <a:pt x="3039337" y="375385"/>
                  </a:cubicBezTo>
                  <a:cubicBezTo>
                    <a:pt x="3080084" y="353568"/>
                    <a:pt x="3118906" y="320842"/>
                    <a:pt x="3162220" y="312500"/>
                  </a:cubicBezTo>
                  <a:cubicBezTo>
                    <a:pt x="3225105" y="300629"/>
                    <a:pt x="3291199" y="305763"/>
                    <a:pt x="3356008" y="306083"/>
                  </a:cubicBezTo>
                  <a:cubicBezTo>
                    <a:pt x="3373976" y="306083"/>
                    <a:pt x="3391943" y="315709"/>
                    <a:pt x="3410231" y="316992"/>
                  </a:cubicBezTo>
                  <a:cubicBezTo>
                    <a:pt x="3437823" y="318917"/>
                    <a:pt x="3465737" y="317634"/>
                    <a:pt x="3495896" y="317634"/>
                  </a:cubicBezTo>
                  <a:cubicBezTo>
                    <a:pt x="3489800" y="305763"/>
                    <a:pt x="3484987" y="296137"/>
                    <a:pt x="3480175" y="286191"/>
                  </a:cubicBezTo>
                  <a:cubicBezTo>
                    <a:pt x="3483062" y="283304"/>
                    <a:pt x="3485629" y="280095"/>
                    <a:pt x="3488516" y="277208"/>
                  </a:cubicBezTo>
                  <a:cubicBezTo>
                    <a:pt x="3513221" y="296458"/>
                    <a:pt x="3537926" y="315388"/>
                    <a:pt x="3574502" y="343943"/>
                  </a:cubicBezTo>
                  <a:cubicBezTo>
                    <a:pt x="3512580" y="348755"/>
                    <a:pt x="3461886" y="348114"/>
                    <a:pt x="3413439" y="358381"/>
                  </a:cubicBezTo>
                  <a:cubicBezTo>
                    <a:pt x="3388735" y="363835"/>
                    <a:pt x="3368521" y="389502"/>
                    <a:pt x="3346062" y="405865"/>
                  </a:cubicBezTo>
                  <a:cubicBezTo>
                    <a:pt x="3371409" y="422870"/>
                    <a:pt x="3395151" y="444366"/>
                    <a:pt x="3423065" y="455596"/>
                  </a:cubicBezTo>
                  <a:cubicBezTo>
                    <a:pt x="3441994" y="463296"/>
                    <a:pt x="3466699" y="457200"/>
                    <a:pt x="3488196" y="457200"/>
                  </a:cubicBezTo>
                  <a:cubicBezTo>
                    <a:pt x="3476003" y="402978"/>
                    <a:pt x="3506483" y="387898"/>
                    <a:pt x="3599848" y="410357"/>
                  </a:cubicBezTo>
                  <a:cubicBezTo>
                    <a:pt x="3588940" y="396882"/>
                    <a:pt x="3582202" y="388540"/>
                    <a:pt x="3566481" y="369289"/>
                  </a:cubicBezTo>
                  <a:cubicBezTo>
                    <a:pt x="3614607" y="366402"/>
                    <a:pt x="3657279" y="365760"/>
                    <a:pt x="3699310" y="360627"/>
                  </a:cubicBezTo>
                  <a:cubicBezTo>
                    <a:pt x="3726260" y="357418"/>
                    <a:pt x="3752569" y="347472"/>
                    <a:pt x="3779199" y="340734"/>
                  </a:cubicBezTo>
                  <a:cubicBezTo>
                    <a:pt x="3825721" y="329184"/>
                    <a:pt x="3872243" y="317955"/>
                    <a:pt x="3918766" y="306404"/>
                  </a:cubicBezTo>
                  <a:cubicBezTo>
                    <a:pt x="3930958" y="303517"/>
                    <a:pt x="3943470" y="300308"/>
                    <a:pt x="3955662" y="297742"/>
                  </a:cubicBezTo>
                  <a:cubicBezTo>
                    <a:pt x="3983255" y="292287"/>
                    <a:pt x="4010847" y="287154"/>
                    <a:pt x="4042290" y="281058"/>
                  </a:cubicBezTo>
                  <a:cubicBezTo>
                    <a:pt x="4038440" y="296137"/>
                    <a:pt x="4033306" y="318596"/>
                    <a:pt x="4027210" y="342659"/>
                  </a:cubicBezTo>
                  <a:cubicBezTo>
                    <a:pt x="4003468" y="352285"/>
                    <a:pt x="3976196" y="363193"/>
                    <a:pt x="3939300" y="378273"/>
                  </a:cubicBezTo>
                  <a:cubicBezTo>
                    <a:pt x="3958550" y="385973"/>
                    <a:pt x="3970421" y="395598"/>
                    <a:pt x="3978763" y="393032"/>
                  </a:cubicBezTo>
                  <a:cubicBezTo>
                    <a:pt x="4036514" y="374423"/>
                    <a:pt x="4097796" y="370894"/>
                    <a:pt x="4148168" y="399449"/>
                  </a:cubicBezTo>
                  <a:cubicBezTo>
                    <a:pt x="4224528" y="442762"/>
                    <a:pt x="4291584" y="411961"/>
                    <a:pt x="4345486" y="373781"/>
                  </a:cubicBezTo>
                  <a:cubicBezTo>
                    <a:pt x="4389762" y="342659"/>
                    <a:pt x="4387195" y="371214"/>
                    <a:pt x="4408691" y="401694"/>
                  </a:cubicBezTo>
                  <a:cubicBezTo>
                    <a:pt x="4422809" y="364477"/>
                    <a:pt x="4434680" y="333676"/>
                    <a:pt x="4453609" y="283624"/>
                  </a:cubicBezTo>
                  <a:cubicBezTo>
                    <a:pt x="4422809" y="302233"/>
                    <a:pt x="4407087" y="311538"/>
                    <a:pt x="4391366" y="320842"/>
                  </a:cubicBezTo>
                  <a:cubicBezTo>
                    <a:pt x="4391045" y="311217"/>
                    <a:pt x="4390083" y="292929"/>
                    <a:pt x="4388799" y="268866"/>
                  </a:cubicBezTo>
                  <a:cubicBezTo>
                    <a:pt x="4423451" y="262449"/>
                    <a:pt x="4455855" y="256674"/>
                    <a:pt x="4506228" y="247369"/>
                  </a:cubicBezTo>
                  <a:cubicBezTo>
                    <a:pt x="4484411" y="308650"/>
                    <a:pt x="4467406" y="355493"/>
                    <a:pt x="4450080" y="403940"/>
                  </a:cubicBezTo>
                  <a:cubicBezTo>
                    <a:pt x="4471898" y="397203"/>
                    <a:pt x="4520345" y="397203"/>
                    <a:pt x="4539595" y="373460"/>
                  </a:cubicBezTo>
                  <a:cubicBezTo>
                    <a:pt x="4565583" y="341376"/>
                    <a:pt x="4569434" y="291325"/>
                    <a:pt x="4582588" y="248974"/>
                  </a:cubicBezTo>
                  <a:cubicBezTo>
                    <a:pt x="4575209" y="246728"/>
                    <a:pt x="4568150" y="244482"/>
                    <a:pt x="4560771" y="242557"/>
                  </a:cubicBezTo>
                  <a:cubicBezTo>
                    <a:pt x="4554675" y="253786"/>
                    <a:pt x="4548579" y="265336"/>
                    <a:pt x="4536387" y="288437"/>
                  </a:cubicBezTo>
                  <a:cubicBezTo>
                    <a:pt x="4522590" y="231648"/>
                    <a:pt x="4511361" y="185447"/>
                    <a:pt x="4497565" y="128337"/>
                  </a:cubicBezTo>
                  <a:cubicBezTo>
                    <a:pt x="4537991" y="158496"/>
                    <a:pt x="4563017" y="177105"/>
                    <a:pt x="4588042" y="196035"/>
                  </a:cubicBezTo>
                  <a:cubicBezTo>
                    <a:pt x="4576492" y="117107"/>
                    <a:pt x="4585155" y="109086"/>
                    <a:pt x="4655098" y="121920"/>
                  </a:cubicBezTo>
                  <a:cubicBezTo>
                    <a:pt x="4681728" y="126733"/>
                    <a:pt x="4709642" y="126091"/>
                    <a:pt x="4738197" y="136679"/>
                  </a:cubicBezTo>
                  <a:cubicBezTo>
                    <a:pt x="4718946" y="139246"/>
                    <a:pt x="4699695" y="141812"/>
                    <a:pt x="4680445" y="144379"/>
                  </a:cubicBezTo>
                  <a:cubicBezTo>
                    <a:pt x="4680766" y="150154"/>
                    <a:pt x="4681086" y="155929"/>
                    <a:pt x="4681407" y="161704"/>
                  </a:cubicBezTo>
                  <a:cubicBezTo>
                    <a:pt x="4761297" y="161704"/>
                    <a:pt x="4841187" y="161704"/>
                    <a:pt x="4934873" y="161704"/>
                  </a:cubicBezTo>
                  <a:cubicBezTo>
                    <a:pt x="4914660" y="134433"/>
                    <a:pt x="4905997" y="122883"/>
                    <a:pt x="4883538" y="92403"/>
                  </a:cubicBezTo>
                  <a:cubicBezTo>
                    <a:pt x="4985566" y="104915"/>
                    <a:pt x="5061605" y="27272"/>
                    <a:pt x="5172938" y="73473"/>
                  </a:cubicBezTo>
                  <a:cubicBezTo>
                    <a:pt x="5122886" y="97536"/>
                    <a:pt x="5089198" y="113899"/>
                    <a:pt x="5050376" y="132508"/>
                  </a:cubicBezTo>
                  <a:cubicBezTo>
                    <a:pt x="5084706" y="148229"/>
                    <a:pt x="5113582" y="161384"/>
                    <a:pt x="5143741" y="174859"/>
                  </a:cubicBezTo>
                  <a:cubicBezTo>
                    <a:pt x="5177750" y="155929"/>
                    <a:pt x="5213043" y="136037"/>
                    <a:pt x="5246089" y="117749"/>
                  </a:cubicBezTo>
                  <a:cubicBezTo>
                    <a:pt x="5263415" y="127695"/>
                    <a:pt x="5282665" y="138925"/>
                    <a:pt x="5303520" y="151117"/>
                  </a:cubicBezTo>
                  <a:cubicBezTo>
                    <a:pt x="5273361" y="170688"/>
                    <a:pt x="5245127" y="196997"/>
                    <a:pt x="5212080" y="208547"/>
                  </a:cubicBezTo>
                  <a:cubicBezTo>
                    <a:pt x="5181279" y="219135"/>
                    <a:pt x="5145024" y="213681"/>
                    <a:pt x="5111336" y="215285"/>
                  </a:cubicBezTo>
                  <a:cubicBezTo>
                    <a:pt x="5111336" y="221060"/>
                    <a:pt x="5111336" y="226835"/>
                    <a:pt x="5111657" y="232611"/>
                  </a:cubicBezTo>
                  <a:cubicBezTo>
                    <a:pt x="5090160" y="222985"/>
                    <a:pt x="5068985" y="213360"/>
                    <a:pt x="5046205" y="203093"/>
                  </a:cubicBezTo>
                  <a:cubicBezTo>
                    <a:pt x="5060001" y="255070"/>
                    <a:pt x="5090481" y="273678"/>
                    <a:pt x="5143741" y="258599"/>
                  </a:cubicBezTo>
                  <a:cubicBezTo>
                    <a:pt x="5188017" y="246407"/>
                    <a:pt x="5230689" y="228760"/>
                    <a:pt x="5276891" y="212398"/>
                  </a:cubicBezTo>
                  <a:cubicBezTo>
                    <a:pt x="5273040" y="221702"/>
                    <a:pt x="5267265" y="236140"/>
                    <a:pt x="5261811" y="249936"/>
                  </a:cubicBezTo>
                  <a:cubicBezTo>
                    <a:pt x="5325017" y="262449"/>
                    <a:pt x="5348438" y="297421"/>
                    <a:pt x="5315392" y="335280"/>
                  </a:cubicBezTo>
                  <a:cubicBezTo>
                    <a:pt x="5319883" y="338488"/>
                    <a:pt x="5324375" y="341697"/>
                    <a:pt x="5328867" y="344905"/>
                  </a:cubicBezTo>
                  <a:cubicBezTo>
                    <a:pt x="5347476" y="318275"/>
                    <a:pt x="5366405" y="291646"/>
                    <a:pt x="5382768" y="268224"/>
                  </a:cubicBezTo>
                  <a:cubicBezTo>
                    <a:pt x="5357422" y="260524"/>
                    <a:pt x="5336246" y="254107"/>
                    <a:pt x="5315070" y="247690"/>
                  </a:cubicBezTo>
                  <a:cubicBezTo>
                    <a:pt x="5324375" y="238065"/>
                    <a:pt x="5334000" y="228440"/>
                    <a:pt x="5345872" y="216248"/>
                  </a:cubicBezTo>
                  <a:cubicBezTo>
                    <a:pt x="5334000" y="209189"/>
                    <a:pt x="5320204" y="200526"/>
                    <a:pt x="5306408" y="191864"/>
                  </a:cubicBezTo>
                  <a:cubicBezTo>
                    <a:pt x="5316354" y="177105"/>
                    <a:pt x="5326300" y="162667"/>
                    <a:pt x="5340738" y="141812"/>
                  </a:cubicBezTo>
                  <a:cubicBezTo>
                    <a:pt x="5370576" y="135395"/>
                    <a:pt x="5411002" y="127054"/>
                    <a:pt x="5456883" y="117428"/>
                  </a:cubicBezTo>
                  <a:cubicBezTo>
                    <a:pt x="5515276" y="163630"/>
                    <a:pt x="5586503" y="163630"/>
                    <a:pt x="5660297" y="134754"/>
                  </a:cubicBezTo>
                  <a:cubicBezTo>
                    <a:pt x="5668959" y="131224"/>
                    <a:pt x="5673451" y="117749"/>
                    <a:pt x="5679868" y="108765"/>
                  </a:cubicBezTo>
                  <a:cubicBezTo>
                    <a:pt x="5669280" y="105236"/>
                    <a:pt x="5658693" y="99140"/>
                    <a:pt x="5648105" y="98499"/>
                  </a:cubicBezTo>
                  <a:cubicBezTo>
                    <a:pt x="5623721" y="96894"/>
                    <a:pt x="5599337" y="97857"/>
                    <a:pt x="5574632" y="90477"/>
                  </a:cubicBezTo>
                  <a:cubicBezTo>
                    <a:pt x="5699439" y="37539"/>
                    <a:pt x="5847348" y="108124"/>
                    <a:pt x="5959642" y="0"/>
                  </a:cubicBezTo>
                  <a:cubicBezTo>
                    <a:pt x="5962209" y="5133"/>
                    <a:pt x="5964776" y="10267"/>
                    <a:pt x="5967343" y="15400"/>
                  </a:cubicBezTo>
                  <a:cubicBezTo>
                    <a:pt x="5959001" y="26630"/>
                    <a:pt x="5950659" y="37539"/>
                    <a:pt x="5941675" y="49731"/>
                  </a:cubicBezTo>
                  <a:cubicBezTo>
                    <a:pt x="5963171" y="59677"/>
                    <a:pt x="5984668" y="69623"/>
                    <a:pt x="6006164" y="79569"/>
                  </a:cubicBezTo>
                  <a:cubicBezTo>
                    <a:pt x="5910874" y="107803"/>
                    <a:pt x="5805638" y="61602"/>
                    <a:pt x="5712915" y="135716"/>
                  </a:cubicBezTo>
                  <a:cubicBezTo>
                    <a:pt x="5740186" y="152400"/>
                    <a:pt x="5758154" y="163309"/>
                    <a:pt x="5776121" y="174538"/>
                  </a:cubicBezTo>
                  <a:cubicBezTo>
                    <a:pt x="5752378" y="209510"/>
                    <a:pt x="5729278" y="242878"/>
                    <a:pt x="5703611" y="280416"/>
                  </a:cubicBezTo>
                  <a:cubicBezTo>
                    <a:pt x="5724465" y="300629"/>
                    <a:pt x="5748528" y="323409"/>
                    <a:pt x="5770345" y="344264"/>
                  </a:cubicBezTo>
                  <a:cubicBezTo>
                    <a:pt x="5754945" y="305763"/>
                    <a:pt x="5873657" y="320521"/>
                    <a:pt x="5818793" y="247048"/>
                  </a:cubicBezTo>
                  <a:cubicBezTo>
                    <a:pt x="5835477" y="236461"/>
                    <a:pt x="5851198" y="221381"/>
                    <a:pt x="5869486" y="216248"/>
                  </a:cubicBezTo>
                  <a:cubicBezTo>
                    <a:pt x="5891624" y="210152"/>
                    <a:pt x="5916329" y="212398"/>
                    <a:pt x="5940071" y="211114"/>
                  </a:cubicBezTo>
                  <a:cubicBezTo>
                    <a:pt x="5939108" y="202772"/>
                    <a:pt x="5937825" y="194430"/>
                    <a:pt x="5936863" y="185768"/>
                  </a:cubicBezTo>
                  <a:cubicBezTo>
                    <a:pt x="5892265" y="194110"/>
                    <a:pt x="5847989" y="202451"/>
                    <a:pt x="5803392" y="210793"/>
                  </a:cubicBezTo>
                  <a:cubicBezTo>
                    <a:pt x="5783179" y="123845"/>
                    <a:pt x="5804676" y="105878"/>
                    <a:pt x="5940392" y="113578"/>
                  </a:cubicBezTo>
                  <a:cubicBezTo>
                    <a:pt x="5934296" y="124808"/>
                    <a:pt x="5929804" y="133791"/>
                    <a:pt x="5929804" y="133791"/>
                  </a:cubicBezTo>
                  <a:cubicBezTo>
                    <a:pt x="5950338" y="154325"/>
                    <a:pt x="5977931" y="170046"/>
                    <a:pt x="5987235" y="193147"/>
                  </a:cubicBezTo>
                  <a:cubicBezTo>
                    <a:pt x="6002314" y="230686"/>
                    <a:pt x="5982422" y="251861"/>
                    <a:pt x="5940392" y="257957"/>
                  </a:cubicBezTo>
                  <a:cubicBezTo>
                    <a:pt x="5932371" y="259240"/>
                    <a:pt x="5929804" y="296137"/>
                    <a:pt x="5924029" y="319559"/>
                  </a:cubicBezTo>
                  <a:cubicBezTo>
                    <a:pt x="5945846" y="316992"/>
                    <a:pt x="5966059" y="314425"/>
                    <a:pt x="5986272" y="311859"/>
                  </a:cubicBezTo>
                  <a:cubicBezTo>
                    <a:pt x="5987556" y="315067"/>
                    <a:pt x="5988839" y="318275"/>
                    <a:pt x="5990122" y="321163"/>
                  </a:cubicBezTo>
                  <a:cubicBezTo>
                    <a:pt x="5978893" y="327901"/>
                    <a:pt x="5967663" y="334959"/>
                    <a:pt x="5956113" y="341697"/>
                  </a:cubicBezTo>
                  <a:cubicBezTo>
                    <a:pt x="5957397" y="345547"/>
                    <a:pt x="5958680" y="349397"/>
                    <a:pt x="5959963" y="353247"/>
                  </a:cubicBezTo>
                  <a:cubicBezTo>
                    <a:pt x="5999748" y="341697"/>
                    <a:pt x="6039853" y="330467"/>
                    <a:pt x="6079637" y="319238"/>
                  </a:cubicBezTo>
                  <a:cubicBezTo>
                    <a:pt x="6081562" y="318596"/>
                    <a:pt x="6083808" y="318275"/>
                    <a:pt x="6086054" y="318596"/>
                  </a:cubicBezTo>
                  <a:cubicBezTo>
                    <a:pt x="6112363" y="322446"/>
                    <a:pt x="6140918" y="334959"/>
                    <a:pt x="6164340" y="328542"/>
                  </a:cubicBezTo>
                  <a:cubicBezTo>
                    <a:pt x="6193857" y="320521"/>
                    <a:pt x="6219204" y="296779"/>
                    <a:pt x="6246475" y="279774"/>
                  </a:cubicBezTo>
                  <a:cubicBezTo>
                    <a:pt x="6251288" y="285870"/>
                    <a:pt x="6256100" y="291966"/>
                    <a:pt x="6260913" y="298383"/>
                  </a:cubicBezTo>
                  <a:cubicBezTo>
                    <a:pt x="6230433" y="325655"/>
                    <a:pt x="6199953" y="352926"/>
                    <a:pt x="6152789" y="394957"/>
                  </a:cubicBezTo>
                  <a:cubicBezTo>
                    <a:pt x="6207011" y="373139"/>
                    <a:pt x="6245513" y="358060"/>
                    <a:pt x="6280164" y="344264"/>
                  </a:cubicBezTo>
                  <a:cubicBezTo>
                    <a:pt x="6277597" y="317634"/>
                    <a:pt x="6280484" y="296137"/>
                    <a:pt x="6272463" y="280416"/>
                  </a:cubicBezTo>
                  <a:cubicBezTo>
                    <a:pt x="6252251" y="239990"/>
                    <a:pt x="6278880" y="230365"/>
                    <a:pt x="6306794" y="222023"/>
                  </a:cubicBezTo>
                  <a:cubicBezTo>
                    <a:pt x="6360053" y="205981"/>
                    <a:pt x="6413955" y="191222"/>
                    <a:pt x="6472990" y="174538"/>
                  </a:cubicBezTo>
                  <a:cubicBezTo>
                    <a:pt x="6446039" y="155608"/>
                    <a:pt x="6426468" y="141171"/>
                    <a:pt x="6406575" y="127054"/>
                  </a:cubicBezTo>
                  <a:cubicBezTo>
                    <a:pt x="6408500" y="120957"/>
                    <a:pt x="6410746" y="114861"/>
                    <a:pt x="6412672" y="108765"/>
                  </a:cubicBezTo>
                  <a:cubicBezTo>
                    <a:pt x="6445077" y="115182"/>
                    <a:pt x="6477161" y="121920"/>
                    <a:pt x="6514699" y="129299"/>
                  </a:cubicBezTo>
                  <a:cubicBezTo>
                    <a:pt x="6515662" y="121920"/>
                    <a:pt x="6517587" y="106840"/>
                    <a:pt x="6519833" y="89515"/>
                  </a:cubicBezTo>
                  <a:cubicBezTo>
                    <a:pt x="6564109" y="83098"/>
                    <a:pt x="6611594" y="76040"/>
                    <a:pt x="6659078" y="68981"/>
                  </a:cubicBezTo>
                  <a:cubicBezTo>
                    <a:pt x="6659078" y="75719"/>
                    <a:pt x="6660683" y="81173"/>
                    <a:pt x="6658757" y="82456"/>
                  </a:cubicBezTo>
                  <a:cubicBezTo>
                    <a:pt x="6641111" y="96573"/>
                    <a:pt x="6623144" y="110049"/>
                    <a:pt x="6605177" y="123845"/>
                  </a:cubicBezTo>
                  <a:cubicBezTo>
                    <a:pt x="6632769" y="127374"/>
                    <a:pt x="6660683" y="135075"/>
                    <a:pt x="6687633" y="133470"/>
                  </a:cubicBezTo>
                  <a:cubicBezTo>
                    <a:pt x="6720680" y="131545"/>
                    <a:pt x="6753085" y="121599"/>
                    <a:pt x="6786773" y="122562"/>
                  </a:cubicBezTo>
                  <a:cubicBezTo>
                    <a:pt x="6694691" y="171009"/>
                    <a:pt x="6595552" y="176142"/>
                    <a:pt x="6481331" y="198280"/>
                  </a:cubicBezTo>
                  <a:cubicBezTo>
                    <a:pt x="6450210" y="225873"/>
                    <a:pt x="6401442" y="268866"/>
                    <a:pt x="6349465" y="315067"/>
                  </a:cubicBezTo>
                  <a:cubicBezTo>
                    <a:pt x="6362620" y="351001"/>
                    <a:pt x="6361337" y="340734"/>
                    <a:pt x="6497053" y="326938"/>
                  </a:cubicBezTo>
                  <a:cubicBezTo>
                    <a:pt x="6557371" y="320842"/>
                    <a:pt x="6599402" y="283624"/>
                    <a:pt x="6669024" y="266299"/>
                  </a:cubicBezTo>
                  <a:cubicBezTo>
                    <a:pt x="6650095" y="293891"/>
                    <a:pt x="6640790" y="307046"/>
                    <a:pt x="6632127" y="320200"/>
                  </a:cubicBezTo>
                  <a:cubicBezTo>
                    <a:pt x="6655870" y="339451"/>
                    <a:pt x="6770089" y="299667"/>
                    <a:pt x="6792228" y="263411"/>
                  </a:cubicBezTo>
                  <a:cubicBezTo>
                    <a:pt x="6830087" y="297100"/>
                    <a:pt x="6907410" y="260203"/>
                    <a:pt x="6921206" y="339130"/>
                  </a:cubicBezTo>
                  <a:cubicBezTo>
                    <a:pt x="6934040" y="287795"/>
                    <a:pt x="6947194" y="235177"/>
                    <a:pt x="6960349" y="183522"/>
                  </a:cubicBezTo>
                  <a:cubicBezTo>
                    <a:pt x="6918961" y="180955"/>
                    <a:pt x="6871476" y="178388"/>
                    <a:pt x="6822708" y="175501"/>
                  </a:cubicBezTo>
                  <a:cubicBezTo>
                    <a:pt x="6828804" y="152400"/>
                    <a:pt x="6833937" y="134112"/>
                    <a:pt x="6838108" y="117749"/>
                  </a:cubicBezTo>
                  <a:cubicBezTo>
                    <a:pt x="6868267" y="119353"/>
                    <a:pt x="6900030" y="121278"/>
                    <a:pt x="6945269" y="123845"/>
                  </a:cubicBezTo>
                  <a:cubicBezTo>
                    <a:pt x="6925698" y="112936"/>
                    <a:pt x="6917356" y="108445"/>
                    <a:pt x="6905164" y="101707"/>
                  </a:cubicBezTo>
                  <a:cubicBezTo>
                    <a:pt x="6916714" y="92082"/>
                    <a:pt x="6926660" y="83740"/>
                    <a:pt x="6940457" y="72189"/>
                  </a:cubicBezTo>
                  <a:cubicBezTo>
                    <a:pt x="6919922" y="72189"/>
                    <a:pt x="6903880" y="72189"/>
                    <a:pt x="6877571" y="72189"/>
                  </a:cubicBezTo>
                  <a:cubicBezTo>
                    <a:pt x="6896180" y="52939"/>
                    <a:pt x="6908373" y="39784"/>
                    <a:pt x="6918318" y="29517"/>
                  </a:cubicBezTo>
                  <a:cubicBezTo>
                    <a:pt x="6972861" y="51656"/>
                    <a:pt x="7026443" y="73473"/>
                    <a:pt x="7076494" y="94007"/>
                  </a:cubicBezTo>
                  <a:cubicBezTo>
                    <a:pt x="7063018" y="99461"/>
                    <a:pt x="7043768" y="107161"/>
                    <a:pt x="7021309" y="116145"/>
                  </a:cubicBezTo>
                  <a:cubicBezTo>
                    <a:pt x="7069435" y="188014"/>
                    <a:pt x="7179805" y="100424"/>
                    <a:pt x="7222156" y="202772"/>
                  </a:cubicBezTo>
                  <a:cubicBezTo>
                    <a:pt x="7139379" y="197318"/>
                    <a:pt x="7065264" y="192184"/>
                    <a:pt x="6986979" y="187051"/>
                  </a:cubicBezTo>
                  <a:cubicBezTo>
                    <a:pt x="6991150" y="236140"/>
                    <a:pt x="7002058" y="249294"/>
                    <a:pt x="7051468" y="236782"/>
                  </a:cubicBezTo>
                  <a:cubicBezTo>
                    <a:pt x="7103445" y="223627"/>
                    <a:pt x="7160875" y="230686"/>
                    <a:pt x="7215740" y="232290"/>
                  </a:cubicBezTo>
                  <a:cubicBezTo>
                    <a:pt x="7226327" y="232611"/>
                    <a:pt x="7236273" y="247690"/>
                    <a:pt x="7257769" y="265657"/>
                  </a:cubicBezTo>
                  <a:cubicBezTo>
                    <a:pt x="7229535" y="265657"/>
                    <a:pt x="7217023" y="265657"/>
                    <a:pt x="7204830" y="265657"/>
                  </a:cubicBezTo>
                  <a:cubicBezTo>
                    <a:pt x="7206756" y="272716"/>
                    <a:pt x="7209002" y="279454"/>
                    <a:pt x="7210927" y="286512"/>
                  </a:cubicBezTo>
                  <a:cubicBezTo>
                    <a:pt x="7235632" y="277528"/>
                    <a:pt x="7260978" y="270791"/>
                    <a:pt x="7284078" y="258920"/>
                  </a:cubicBezTo>
                  <a:cubicBezTo>
                    <a:pt x="7292420" y="254749"/>
                    <a:pt x="7294346" y="238386"/>
                    <a:pt x="7297875" y="230365"/>
                  </a:cubicBezTo>
                  <a:cubicBezTo>
                    <a:pt x="7333488" y="242557"/>
                    <a:pt x="7364610" y="253144"/>
                    <a:pt x="7400544" y="265336"/>
                  </a:cubicBezTo>
                  <a:cubicBezTo>
                    <a:pt x="7397657" y="271432"/>
                    <a:pt x="7392203" y="282983"/>
                    <a:pt x="7383860" y="300629"/>
                  </a:cubicBezTo>
                  <a:cubicBezTo>
                    <a:pt x="7406641" y="309934"/>
                    <a:pt x="7429420" y="319559"/>
                    <a:pt x="7454125" y="329505"/>
                  </a:cubicBezTo>
                  <a:cubicBezTo>
                    <a:pt x="7465996" y="306725"/>
                    <a:pt x="7478509" y="285870"/>
                    <a:pt x="7487813" y="263732"/>
                  </a:cubicBezTo>
                  <a:cubicBezTo>
                    <a:pt x="7495193" y="245765"/>
                    <a:pt x="7498722" y="225873"/>
                    <a:pt x="7500326" y="220098"/>
                  </a:cubicBezTo>
                  <a:cubicBezTo>
                    <a:pt x="7570912" y="240952"/>
                    <a:pt x="7626096" y="257315"/>
                    <a:pt x="7691227" y="276566"/>
                  </a:cubicBezTo>
                  <a:cubicBezTo>
                    <a:pt x="7691227" y="253786"/>
                    <a:pt x="7698927" y="224269"/>
                    <a:pt x="7689623" y="216889"/>
                  </a:cubicBezTo>
                  <a:cubicBezTo>
                    <a:pt x="7673581" y="204376"/>
                    <a:pt x="7646630" y="205660"/>
                    <a:pt x="7624171" y="202451"/>
                  </a:cubicBezTo>
                  <a:cubicBezTo>
                    <a:pt x="7602675" y="199243"/>
                    <a:pt x="7581178" y="197639"/>
                    <a:pt x="7559682" y="195393"/>
                  </a:cubicBezTo>
                  <a:cubicBezTo>
                    <a:pt x="7562891" y="176463"/>
                    <a:pt x="7565778" y="157534"/>
                    <a:pt x="7566419" y="153683"/>
                  </a:cubicBezTo>
                  <a:cubicBezTo>
                    <a:pt x="7629946" y="160100"/>
                    <a:pt x="7688019" y="165555"/>
                    <a:pt x="7745771" y="171330"/>
                  </a:cubicBezTo>
                  <a:cubicBezTo>
                    <a:pt x="7748337" y="165234"/>
                    <a:pt x="7750904" y="159138"/>
                    <a:pt x="7753470" y="152721"/>
                  </a:cubicBezTo>
                  <a:cubicBezTo>
                    <a:pt x="7727483" y="141171"/>
                    <a:pt x="7701494" y="129620"/>
                    <a:pt x="7666843" y="113899"/>
                  </a:cubicBezTo>
                  <a:cubicBezTo>
                    <a:pt x="7749942" y="113899"/>
                    <a:pt x="7824697" y="113257"/>
                    <a:pt x="7899133" y="115182"/>
                  </a:cubicBezTo>
                  <a:cubicBezTo>
                    <a:pt x="7906192" y="115503"/>
                    <a:pt x="7912929" y="132508"/>
                    <a:pt x="7928009" y="153683"/>
                  </a:cubicBezTo>
                  <a:cubicBezTo>
                    <a:pt x="7860632" y="131866"/>
                    <a:pt x="7808014" y="128979"/>
                    <a:pt x="7755716" y="180955"/>
                  </a:cubicBezTo>
                  <a:cubicBezTo>
                    <a:pt x="7814430" y="185126"/>
                    <a:pt x="7860632" y="188014"/>
                    <a:pt x="7906512" y="191222"/>
                  </a:cubicBezTo>
                  <a:cubicBezTo>
                    <a:pt x="7907796" y="199885"/>
                    <a:pt x="7909079" y="208868"/>
                    <a:pt x="7910042" y="217531"/>
                  </a:cubicBezTo>
                  <a:cubicBezTo>
                    <a:pt x="7872503" y="225873"/>
                    <a:pt x="7832398" y="246728"/>
                    <a:pt x="7798388" y="239348"/>
                  </a:cubicBezTo>
                  <a:cubicBezTo>
                    <a:pt x="7752829" y="229402"/>
                    <a:pt x="7733578" y="248332"/>
                    <a:pt x="7715611" y="286512"/>
                  </a:cubicBezTo>
                  <a:cubicBezTo>
                    <a:pt x="7735824" y="276887"/>
                    <a:pt x="7755716" y="267262"/>
                    <a:pt x="7780100" y="255711"/>
                  </a:cubicBezTo>
                  <a:cubicBezTo>
                    <a:pt x="7797105" y="297421"/>
                    <a:pt x="7822451" y="287154"/>
                    <a:pt x="7850686" y="247690"/>
                  </a:cubicBezTo>
                  <a:cubicBezTo>
                    <a:pt x="7859669" y="284587"/>
                    <a:pt x="7866086" y="310254"/>
                    <a:pt x="7868653" y="321805"/>
                  </a:cubicBezTo>
                  <a:cubicBezTo>
                    <a:pt x="7915817" y="325013"/>
                    <a:pt x="7953034" y="327901"/>
                    <a:pt x="7987365" y="330147"/>
                  </a:cubicBezTo>
                  <a:cubicBezTo>
                    <a:pt x="7978701" y="309613"/>
                    <a:pt x="7969718" y="287795"/>
                    <a:pt x="7958168" y="260203"/>
                  </a:cubicBezTo>
                  <a:cubicBezTo>
                    <a:pt x="7989611" y="273358"/>
                    <a:pt x="8013994" y="283945"/>
                    <a:pt x="8042549" y="295816"/>
                  </a:cubicBezTo>
                  <a:cubicBezTo>
                    <a:pt x="8041266" y="198280"/>
                    <a:pt x="7961376" y="248011"/>
                    <a:pt x="7908758" y="218494"/>
                  </a:cubicBezTo>
                  <a:cubicBezTo>
                    <a:pt x="7979664" y="165555"/>
                    <a:pt x="8041266" y="229723"/>
                    <a:pt x="8105755" y="211435"/>
                  </a:cubicBezTo>
                  <a:cubicBezTo>
                    <a:pt x="8048966" y="278170"/>
                    <a:pt x="8094526" y="290041"/>
                    <a:pt x="8141048" y="301271"/>
                  </a:cubicBezTo>
                  <a:cubicBezTo>
                    <a:pt x="8107681" y="316992"/>
                    <a:pt x="8079446" y="365760"/>
                    <a:pt x="8030999" y="316671"/>
                  </a:cubicBezTo>
                  <a:cubicBezTo>
                    <a:pt x="8031320" y="345226"/>
                    <a:pt x="8032283" y="373460"/>
                    <a:pt x="8044474" y="395278"/>
                  </a:cubicBezTo>
                  <a:cubicBezTo>
                    <a:pt x="8049608" y="404261"/>
                    <a:pt x="8085863" y="406828"/>
                    <a:pt x="8097093" y="398165"/>
                  </a:cubicBezTo>
                  <a:cubicBezTo>
                    <a:pt x="8138802" y="366402"/>
                    <a:pt x="8182436" y="361910"/>
                    <a:pt x="8231205" y="370573"/>
                  </a:cubicBezTo>
                  <a:cubicBezTo>
                    <a:pt x="8238584" y="371856"/>
                    <a:pt x="8247888" y="360947"/>
                    <a:pt x="8269064" y="348114"/>
                  </a:cubicBezTo>
                  <a:cubicBezTo>
                    <a:pt x="8232488" y="348114"/>
                    <a:pt x="8210029" y="345226"/>
                    <a:pt x="8188211" y="348755"/>
                  </a:cubicBezTo>
                  <a:cubicBezTo>
                    <a:pt x="8148106" y="355172"/>
                    <a:pt x="8139122" y="333676"/>
                    <a:pt x="8139444" y="300950"/>
                  </a:cubicBezTo>
                  <a:cubicBezTo>
                    <a:pt x="8154523" y="295816"/>
                    <a:pt x="8169282" y="291004"/>
                    <a:pt x="8184362" y="285870"/>
                  </a:cubicBezTo>
                  <a:cubicBezTo>
                    <a:pt x="8163507" y="271432"/>
                    <a:pt x="8142652" y="256995"/>
                    <a:pt x="8113776" y="237102"/>
                  </a:cubicBezTo>
                  <a:cubicBezTo>
                    <a:pt x="8123723" y="232611"/>
                    <a:pt x="8136877" y="220739"/>
                    <a:pt x="8147786" y="222344"/>
                  </a:cubicBezTo>
                  <a:cubicBezTo>
                    <a:pt x="8174736" y="226835"/>
                    <a:pt x="8200082" y="239990"/>
                    <a:pt x="8227034" y="244803"/>
                  </a:cubicBezTo>
                  <a:cubicBezTo>
                    <a:pt x="8245322" y="248011"/>
                    <a:pt x="8265535" y="244803"/>
                    <a:pt x="8284144" y="241594"/>
                  </a:cubicBezTo>
                  <a:cubicBezTo>
                    <a:pt x="8307886" y="237744"/>
                    <a:pt x="8331307" y="228440"/>
                    <a:pt x="8355049" y="226835"/>
                  </a:cubicBezTo>
                  <a:cubicBezTo>
                    <a:pt x="8389059" y="224590"/>
                    <a:pt x="8423389" y="226515"/>
                    <a:pt x="8457719" y="227477"/>
                  </a:cubicBezTo>
                  <a:cubicBezTo>
                    <a:pt x="8471836" y="228119"/>
                    <a:pt x="8495578" y="227477"/>
                    <a:pt x="8498465" y="233894"/>
                  </a:cubicBezTo>
                  <a:cubicBezTo>
                    <a:pt x="8514829" y="274320"/>
                    <a:pt x="8603381" y="228119"/>
                    <a:pt x="8584451" y="306725"/>
                  </a:cubicBezTo>
                  <a:cubicBezTo>
                    <a:pt x="8561351" y="303838"/>
                    <a:pt x="8538250" y="297421"/>
                    <a:pt x="8515470" y="299346"/>
                  </a:cubicBezTo>
                  <a:cubicBezTo>
                    <a:pt x="8501674" y="300308"/>
                    <a:pt x="8485953" y="311217"/>
                    <a:pt x="8476969" y="322446"/>
                  </a:cubicBezTo>
                  <a:cubicBezTo>
                    <a:pt x="8472478" y="327901"/>
                    <a:pt x="8477611" y="349397"/>
                    <a:pt x="8484670" y="354531"/>
                  </a:cubicBezTo>
                  <a:cubicBezTo>
                    <a:pt x="8514187" y="376027"/>
                    <a:pt x="8572580" y="344584"/>
                    <a:pt x="8582205" y="304479"/>
                  </a:cubicBezTo>
                  <a:cubicBezTo>
                    <a:pt x="8584451" y="280416"/>
                    <a:pt x="8587018" y="256032"/>
                    <a:pt x="8589264" y="231969"/>
                  </a:cubicBezTo>
                  <a:cubicBezTo>
                    <a:pt x="8592152" y="201168"/>
                    <a:pt x="8595039" y="170367"/>
                    <a:pt x="8597926" y="139887"/>
                  </a:cubicBezTo>
                  <a:cubicBezTo>
                    <a:pt x="8605627" y="140850"/>
                    <a:pt x="8613007" y="141812"/>
                    <a:pt x="8620707" y="142775"/>
                  </a:cubicBezTo>
                  <a:cubicBezTo>
                    <a:pt x="8618140" y="158175"/>
                    <a:pt x="8615573" y="173576"/>
                    <a:pt x="8614931" y="177105"/>
                  </a:cubicBezTo>
                  <a:cubicBezTo>
                    <a:pt x="8651187" y="187693"/>
                    <a:pt x="8684554" y="196997"/>
                    <a:pt x="8718242" y="206622"/>
                  </a:cubicBezTo>
                  <a:cubicBezTo>
                    <a:pt x="8718242" y="211435"/>
                    <a:pt x="8718242" y="216568"/>
                    <a:pt x="8718242" y="221381"/>
                  </a:cubicBezTo>
                  <a:cubicBezTo>
                    <a:pt x="8690971" y="231006"/>
                    <a:pt x="8663699" y="240311"/>
                    <a:pt x="8636427" y="249936"/>
                  </a:cubicBezTo>
                  <a:cubicBezTo>
                    <a:pt x="8635786" y="256032"/>
                    <a:pt x="8635144" y="262449"/>
                    <a:pt x="8634503" y="268545"/>
                  </a:cubicBezTo>
                  <a:cubicBezTo>
                    <a:pt x="8655999" y="271112"/>
                    <a:pt x="8677495" y="276887"/>
                    <a:pt x="8698992" y="275283"/>
                  </a:cubicBezTo>
                  <a:cubicBezTo>
                    <a:pt x="8719846" y="273999"/>
                    <a:pt x="8740060" y="265336"/>
                    <a:pt x="8760273" y="259882"/>
                  </a:cubicBezTo>
                  <a:cubicBezTo>
                    <a:pt x="8760273" y="259882"/>
                    <a:pt x="8758669" y="258278"/>
                    <a:pt x="8758669" y="258278"/>
                  </a:cubicBezTo>
                  <a:cubicBezTo>
                    <a:pt x="8755781" y="269187"/>
                    <a:pt x="8753214" y="280095"/>
                    <a:pt x="8750326" y="291325"/>
                  </a:cubicBezTo>
                  <a:cubicBezTo>
                    <a:pt x="8770219" y="293891"/>
                    <a:pt x="8790111" y="298704"/>
                    <a:pt x="8810003" y="298062"/>
                  </a:cubicBezTo>
                  <a:cubicBezTo>
                    <a:pt x="8842409" y="296779"/>
                    <a:pt x="8874493" y="291966"/>
                    <a:pt x="8906898" y="288758"/>
                  </a:cubicBezTo>
                  <a:cubicBezTo>
                    <a:pt x="8909143" y="298062"/>
                    <a:pt x="8911710" y="307046"/>
                    <a:pt x="8913956" y="316350"/>
                  </a:cubicBezTo>
                  <a:cubicBezTo>
                    <a:pt x="8878984" y="330147"/>
                    <a:pt x="8844333" y="343943"/>
                    <a:pt x="8797491" y="362231"/>
                  </a:cubicBezTo>
                  <a:cubicBezTo>
                    <a:pt x="8848826" y="373139"/>
                    <a:pt x="8889572" y="384690"/>
                    <a:pt x="8913636" y="332713"/>
                  </a:cubicBezTo>
                  <a:cubicBezTo>
                    <a:pt x="8927752" y="302554"/>
                    <a:pt x="8944436" y="285229"/>
                    <a:pt x="8976520" y="305121"/>
                  </a:cubicBezTo>
                  <a:cubicBezTo>
                    <a:pt x="8991600" y="314425"/>
                    <a:pt x="9003471" y="329505"/>
                    <a:pt x="9021438" y="346189"/>
                  </a:cubicBezTo>
                  <a:cubicBezTo>
                    <a:pt x="9059298" y="338488"/>
                    <a:pt x="9112878" y="327901"/>
                    <a:pt x="9166459" y="316992"/>
                  </a:cubicBezTo>
                  <a:cubicBezTo>
                    <a:pt x="9167421" y="313142"/>
                    <a:pt x="9168384" y="309292"/>
                    <a:pt x="9169347" y="305442"/>
                  </a:cubicBezTo>
                  <a:cubicBezTo>
                    <a:pt x="9127316" y="296458"/>
                    <a:pt x="9085606" y="287475"/>
                    <a:pt x="9043577" y="278812"/>
                  </a:cubicBezTo>
                  <a:cubicBezTo>
                    <a:pt x="9043577" y="272716"/>
                    <a:pt x="9043577" y="266620"/>
                    <a:pt x="9043897" y="260524"/>
                  </a:cubicBezTo>
                  <a:cubicBezTo>
                    <a:pt x="9074057" y="260524"/>
                    <a:pt x="9104215" y="259882"/>
                    <a:pt x="9134375" y="260845"/>
                  </a:cubicBezTo>
                  <a:cubicBezTo>
                    <a:pt x="9147209" y="261486"/>
                    <a:pt x="9160042" y="265657"/>
                    <a:pt x="9172876" y="268224"/>
                  </a:cubicBezTo>
                  <a:cubicBezTo>
                    <a:pt x="9165497" y="256032"/>
                    <a:pt x="9158438" y="243840"/>
                    <a:pt x="9149775" y="229081"/>
                  </a:cubicBezTo>
                  <a:cubicBezTo>
                    <a:pt x="9180576" y="229081"/>
                    <a:pt x="9214586" y="229081"/>
                    <a:pt x="9248594" y="229081"/>
                  </a:cubicBezTo>
                  <a:cubicBezTo>
                    <a:pt x="9249878" y="232931"/>
                    <a:pt x="9250840" y="236782"/>
                    <a:pt x="9252124" y="240632"/>
                  </a:cubicBezTo>
                  <a:cubicBezTo>
                    <a:pt x="9242178" y="247369"/>
                    <a:pt x="9231911" y="254107"/>
                    <a:pt x="9213943" y="266299"/>
                  </a:cubicBezTo>
                  <a:cubicBezTo>
                    <a:pt x="9249557" y="268545"/>
                    <a:pt x="9279074" y="270470"/>
                    <a:pt x="9308592" y="272395"/>
                  </a:cubicBezTo>
                  <a:cubicBezTo>
                    <a:pt x="9308592" y="272395"/>
                    <a:pt x="9307309" y="271432"/>
                    <a:pt x="9307309" y="271432"/>
                  </a:cubicBezTo>
                  <a:cubicBezTo>
                    <a:pt x="9328163" y="281058"/>
                    <a:pt x="9349018" y="290362"/>
                    <a:pt x="9369873" y="299987"/>
                  </a:cubicBezTo>
                  <a:cubicBezTo>
                    <a:pt x="9348377" y="308971"/>
                    <a:pt x="9326559" y="317955"/>
                    <a:pt x="9301854" y="328222"/>
                  </a:cubicBezTo>
                  <a:cubicBezTo>
                    <a:pt x="9259503" y="308329"/>
                    <a:pt x="9213302" y="274962"/>
                    <a:pt x="9179934" y="350039"/>
                  </a:cubicBezTo>
                  <a:cubicBezTo>
                    <a:pt x="9174801" y="361910"/>
                    <a:pt x="9142716" y="363514"/>
                    <a:pt x="9122503" y="366723"/>
                  </a:cubicBezTo>
                  <a:cubicBezTo>
                    <a:pt x="9098120" y="370252"/>
                    <a:pt x="9072131" y="367043"/>
                    <a:pt x="9048710" y="373460"/>
                  </a:cubicBezTo>
                  <a:cubicBezTo>
                    <a:pt x="9035876" y="376990"/>
                    <a:pt x="9024968" y="392390"/>
                    <a:pt x="9016305" y="404903"/>
                  </a:cubicBezTo>
                  <a:cubicBezTo>
                    <a:pt x="9014380" y="407790"/>
                    <a:pt x="9025289" y="425758"/>
                    <a:pt x="9031706" y="426720"/>
                  </a:cubicBezTo>
                  <a:cubicBezTo>
                    <a:pt x="9047105" y="429287"/>
                    <a:pt x="9067319" y="431212"/>
                    <a:pt x="9078548" y="423512"/>
                  </a:cubicBezTo>
                  <a:cubicBezTo>
                    <a:pt x="9165497" y="363835"/>
                    <a:pt x="9181539" y="361589"/>
                    <a:pt x="9280037" y="413566"/>
                  </a:cubicBezTo>
                  <a:cubicBezTo>
                    <a:pt x="9244423" y="433137"/>
                    <a:pt x="9213623" y="450142"/>
                    <a:pt x="9187956" y="464259"/>
                  </a:cubicBezTo>
                  <a:cubicBezTo>
                    <a:pt x="9236723" y="471638"/>
                    <a:pt x="9289021" y="469071"/>
                    <a:pt x="9331372" y="488322"/>
                  </a:cubicBezTo>
                  <a:cubicBezTo>
                    <a:pt x="9381744" y="511102"/>
                    <a:pt x="9414470" y="499551"/>
                    <a:pt x="9451366" y="456238"/>
                  </a:cubicBezTo>
                  <a:cubicBezTo>
                    <a:pt x="9451366" y="476130"/>
                    <a:pt x="9451366" y="487038"/>
                    <a:pt x="9451366" y="500193"/>
                  </a:cubicBezTo>
                  <a:cubicBezTo>
                    <a:pt x="9487622" y="492493"/>
                    <a:pt x="9522594" y="479017"/>
                    <a:pt x="9557244" y="479659"/>
                  </a:cubicBezTo>
                  <a:cubicBezTo>
                    <a:pt x="9576174" y="479980"/>
                    <a:pt x="9602483" y="500193"/>
                    <a:pt x="9611467" y="518481"/>
                  </a:cubicBezTo>
                  <a:cubicBezTo>
                    <a:pt x="9628151" y="551528"/>
                    <a:pt x="9654460" y="562436"/>
                    <a:pt x="9702586" y="538694"/>
                  </a:cubicBezTo>
                  <a:cubicBezTo>
                    <a:pt x="9678202" y="533561"/>
                    <a:pt x="9658310" y="529390"/>
                    <a:pt x="9638739" y="525219"/>
                  </a:cubicBezTo>
                  <a:cubicBezTo>
                    <a:pt x="9640343" y="516877"/>
                    <a:pt x="9642267" y="508535"/>
                    <a:pt x="9643872" y="499872"/>
                  </a:cubicBezTo>
                  <a:cubicBezTo>
                    <a:pt x="9674031" y="506289"/>
                    <a:pt x="9704190" y="512706"/>
                    <a:pt x="9747183" y="522010"/>
                  </a:cubicBezTo>
                  <a:cubicBezTo>
                    <a:pt x="9729216" y="505006"/>
                    <a:pt x="9713174" y="490247"/>
                    <a:pt x="9696169" y="474526"/>
                  </a:cubicBezTo>
                  <a:cubicBezTo>
                    <a:pt x="9695849" y="475488"/>
                    <a:pt x="9698094" y="468430"/>
                    <a:pt x="9698736" y="468430"/>
                  </a:cubicBezTo>
                  <a:cubicBezTo>
                    <a:pt x="9763867" y="485434"/>
                    <a:pt x="9810068" y="462013"/>
                    <a:pt x="9858194" y="415170"/>
                  </a:cubicBezTo>
                  <a:cubicBezTo>
                    <a:pt x="9873916" y="399769"/>
                    <a:pt x="9931668" y="427041"/>
                    <a:pt x="9989740" y="438912"/>
                  </a:cubicBezTo>
                  <a:cubicBezTo>
                    <a:pt x="9937763" y="461371"/>
                    <a:pt x="9904075" y="475809"/>
                    <a:pt x="9853382" y="497626"/>
                  </a:cubicBezTo>
                  <a:cubicBezTo>
                    <a:pt x="9870065" y="470355"/>
                    <a:pt x="9876482" y="459767"/>
                    <a:pt x="9882579" y="449500"/>
                  </a:cubicBezTo>
                  <a:cubicBezTo>
                    <a:pt x="9880333" y="446612"/>
                    <a:pt x="9877766" y="444046"/>
                    <a:pt x="9875520" y="441158"/>
                  </a:cubicBezTo>
                  <a:cubicBezTo>
                    <a:pt x="9859799" y="455275"/>
                    <a:pt x="9843756" y="469713"/>
                    <a:pt x="9821619" y="489926"/>
                  </a:cubicBezTo>
                  <a:cubicBezTo>
                    <a:pt x="9890600" y="507572"/>
                    <a:pt x="9954127" y="523614"/>
                    <a:pt x="10017974" y="539977"/>
                  </a:cubicBezTo>
                  <a:cubicBezTo>
                    <a:pt x="10017011" y="546394"/>
                    <a:pt x="10016370" y="553132"/>
                    <a:pt x="10015407" y="559549"/>
                  </a:cubicBezTo>
                  <a:cubicBezTo>
                    <a:pt x="9985248" y="559549"/>
                    <a:pt x="9955089" y="559549"/>
                    <a:pt x="9914342" y="559549"/>
                  </a:cubicBezTo>
                  <a:cubicBezTo>
                    <a:pt x="9965998" y="586179"/>
                    <a:pt x="10009311" y="608638"/>
                    <a:pt x="10055512" y="632701"/>
                  </a:cubicBezTo>
                  <a:cubicBezTo>
                    <a:pt x="10100430" y="596446"/>
                    <a:pt x="10146311" y="637834"/>
                    <a:pt x="10188662" y="655801"/>
                  </a:cubicBezTo>
                  <a:cubicBezTo>
                    <a:pt x="10224276" y="670881"/>
                    <a:pt x="10243205" y="680827"/>
                    <a:pt x="10276893" y="649064"/>
                  </a:cubicBezTo>
                  <a:cubicBezTo>
                    <a:pt x="10319887" y="608317"/>
                    <a:pt x="10359350" y="641043"/>
                    <a:pt x="10408118" y="678581"/>
                  </a:cubicBezTo>
                  <a:cubicBezTo>
                    <a:pt x="10356141" y="678581"/>
                    <a:pt x="10318924" y="678581"/>
                    <a:pt x="10276252" y="678581"/>
                  </a:cubicBezTo>
                  <a:cubicBezTo>
                    <a:pt x="10307373" y="719328"/>
                    <a:pt x="10392396" y="684356"/>
                    <a:pt x="10370259" y="766492"/>
                  </a:cubicBezTo>
                  <a:cubicBezTo>
                    <a:pt x="10397851" y="754942"/>
                    <a:pt x="10423839" y="744033"/>
                    <a:pt x="10455282" y="730558"/>
                  </a:cubicBezTo>
                  <a:cubicBezTo>
                    <a:pt x="10455282" y="746600"/>
                    <a:pt x="10455282" y="757188"/>
                    <a:pt x="10455282" y="771946"/>
                  </a:cubicBezTo>
                  <a:cubicBezTo>
                    <a:pt x="10484478" y="765209"/>
                    <a:pt x="10512712" y="758792"/>
                    <a:pt x="10540947" y="752054"/>
                  </a:cubicBezTo>
                  <a:cubicBezTo>
                    <a:pt x="10539342" y="756225"/>
                    <a:pt x="10537417" y="760396"/>
                    <a:pt x="10535813" y="764567"/>
                  </a:cubicBezTo>
                  <a:cubicBezTo>
                    <a:pt x="10585864" y="785101"/>
                    <a:pt x="10635595" y="805956"/>
                    <a:pt x="10686288" y="825527"/>
                  </a:cubicBezTo>
                  <a:cubicBezTo>
                    <a:pt x="10704897" y="832585"/>
                    <a:pt x="10731526" y="830340"/>
                    <a:pt x="10742436" y="842852"/>
                  </a:cubicBezTo>
                  <a:cubicBezTo>
                    <a:pt x="10788316" y="895150"/>
                    <a:pt x="10825213" y="873653"/>
                    <a:pt x="10862751" y="834831"/>
                  </a:cubicBezTo>
                  <a:cubicBezTo>
                    <a:pt x="10865639" y="831944"/>
                    <a:pt x="10870451" y="830340"/>
                    <a:pt x="10874301" y="830019"/>
                  </a:cubicBezTo>
                  <a:cubicBezTo>
                    <a:pt x="10878152" y="829698"/>
                    <a:pt x="10882322" y="831944"/>
                    <a:pt x="10891947" y="834190"/>
                  </a:cubicBezTo>
                  <a:cubicBezTo>
                    <a:pt x="10884889" y="851515"/>
                    <a:pt x="10878152" y="867878"/>
                    <a:pt x="10867564" y="893545"/>
                  </a:cubicBezTo>
                  <a:cubicBezTo>
                    <a:pt x="10890664" y="894508"/>
                    <a:pt x="10910556" y="895470"/>
                    <a:pt x="10930770" y="896433"/>
                  </a:cubicBezTo>
                  <a:cubicBezTo>
                    <a:pt x="10927561" y="879749"/>
                    <a:pt x="10924353" y="863386"/>
                    <a:pt x="10919861" y="839965"/>
                  </a:cubicBezTo>
                  <a:cubicBezTo>
                    <a:pt x="10970875" y="853440"/>
                    <a:pt x="11021889" y="866595"/>
                    <a:pt x="11072582" y="879749"/>
                  </a:cubicBezTo>
                  <a:cubicBezTo>
                    <a:pt x="11072261" y="886487"/>
                    <a:pt x="11071619" y="892904"/>
                    <a:pt x="11071299" y="899641"/>
                  </a:cubicBezTo>
                  <a:cubicBezTo>
                    <a:pt x="11047236" y="902529"/>
                    <a:pt x="11023493" y="905096"/>
                    <a:pt x="10987880" y="909267"/>
                  </a:cubicBezTo>
                  <a:cubicBezTo>
                    <a:pt x="11021889" y="925950"/>
                    <a:pt x="11046914" y="937822"/>
                    <a:pt x="11071619" y="950014"/>
                  </a:cubicBezTo>
                  <a:cubicBezTo>
                    <a:pt x="11044027" y="895150"/>
                    <a:pt x="11176855" y="889374"/>
                    <a:pt x="11105307" y="825848"/>
                  </a:cubicBezTo>
                  <a:cubicBezTo>
                    <a:pt x="11148621" y="839323"/>
                    <a:pt x="11191293" y="856007"/>
                    <a:pt x="11235570" y="864670"/>
                  </a:cubicBezTo>
                  <a:cubicBezTo>
                    <a:pt x="11256103" y="868841"/>
                    <a:pt x="11294284" y="863707"/>
                    <a:pt x="11299097" y="852478"/>
                  </a:cubicBezTo>
                  <a:cubicBezTo>
                    <a:pt x="11309042" y="828735"/>
                    <a:pt x="11301984" y="797934"/>
                    <a:pt x="11301984" y="760396"/>
                  </a:cubicBezTo>
                  <a:cubicBezTo>
                    <a:pt x="11339843" y="773550"/>
                    <a:pt x="11387970" y="790555"/>
                    <a:pt x="11436417" y="806918"/>
                  </a:cubicBezTo>
                  <a:cubicBezTo>
                    <a:pt x="11460159" y="814939"/>
                    <a:pt x="11484864" y="820714"/>
                    <a:pt x="11508285" y="830340"/>
                  </a:cubicBezTo>
                  <a:cubicBezTo>
                    <a:pt x="11516307" y="833548"/>
                    <a:pt x="11521440" y="844777"/>
                    <a:pt x="11527857" y="852478"/>
                  </a:cubicBezTo>
                  <a:cubicBezTo>
                    <a:pt x="11518873" y="855365"/>
                    <a:pt x="11509890" y="858253"/>
                    <a:pt x="11500586" y="861461"/>
                  </a:cubicBezTo>
                  <a:cubicBezTo>
                    <a:pt x="11468501" y="851515"/>
                    <a:pt x="11437059" y="841569"/>
                    <a:pt x="11399841" y="829698"/>
                  </a:cubicBezTo>
                  <a:cubicBezTo>
                    <a:pt x="11403691" y="851194"/>
                    <a:pt x="11406899" y="868199"/>
                    <a:pt x="11409787" y="884562"/>
                  </a:cubicBezTo>
                  <a:cubicBezTo>
                    <a:pt x="11399199" y="885204"/>
                    <a:pt x="11389253" y="885524"/>
                    <a:pt x="11379307" y="886166"/>
                  </a:cubicBezTo>
                  <a:cubicBezTo>
                    <a:pt x="11378986" y="890337"/>
                    <a:pt x="11378666" y="894829"/>
                    <a:pt x="11378666" y="899000"/>
                  </a:cubicBezTo>
                  <a:cubicBezTo>
                    <a:pt x="11405616" y="902850"/>
                    <a:pt x="11432888" y="907021"/>
                    <a:pt x="11448609" y="909267"/>
                  </a:cubicBezTo>
                  <a:cubicBezTo>
                    <a:pt x="11470747" y="889374"/>
                    <a:pt x="11486148" y="875257"/>
                    <a:pt x="11501869" y="861461"/>
                  </a:cubicBezTo>
                  <a:cubicBezTo>
                    <a:pt x="11509569" y="897396"/>
                    <a:pt x="11487431" y="948089"/>
                    <a:pt x="11538124" y="958676"/>
                  </a:cubicBezTo>
                  <a:cubicBezTo>
                    <a:pt x="11561224" y="908625"/>
                    <a:pt x="11581438" y="864990"/>
                    <a:pt x="11601651" y="821356"/>
                  </a:cubicBezTo>
                  <a:cubicBezTo>
                    <a:pt x="11608709" y="824564"/>
                    <a:pt x="11615768" y="827773"/>
                    <a:pt x="11622826" y="830981"/>
                  </a:cubicBezTo>
                  <a:cubicBezTo>
                    <a:pt x="11618013" y="844777"/>
                    <a:pt x="11613201" y="858894"/>
                    <a:pt x="11608388" y="872691"/>
                  </a:cubicBezTo>
                  <a:cubicBezTo>
                    <a:pt x="11615768" y="875257"/>
                    <a:pt x="11620901" y="879107"/>
                    <a:pt x="11623147" y="877824"/>
                  </a:cubicBezTo>
                  <a:cubicBezTo>
                    <a:pt x="11669028" y="853440"/>
                    <a:pt x="11823352" y="885204"/>
                    <a:pt x="11840357" y="930442"/>
                  </a:cubicBezTo>
                  <a:cubicBezTo>
                    <a:pt x="11857362" y="976002"/>
                    <a:pt x="11875971" y="986910"/>
                    <a:pt x="11920889" y="972152"/>
                  </a:cubicBezTo>
                  <a:cubicBezTo>
                    <a:pt x="11939818" y="965735"/>
                    <a:pt x="11963881" y="975360"/>
                    <a:pt x="11987303" y="977927"/>
                  </a:cubicBezTo>
                  <a:cubicBezTo>
                    <a:pt x="11947839" y="1036641"/>
                    <a:pt x="11947839" y="1036641"/>
                    <a:pt x="12046017" y="1046908"/>
                  </a:cubicBezTo>
                  <a:cubicBezTo>
                    <a:pt x="12038958" y="1065838"/>
                    <a:pt x="12031900" y="1084126"/>
                    <a:pt x="12024841" y="1103055"/>
                  </a:cubicBezTo>
                  <a:cubicBezTo>
                    <a:pt x="11966448" y="1087655"/>
                    <a:pt x="11909338" y="1072896"/>
                    <a:pt x="11852228" y="1057817"/>
                  </a:cubicBezTo>
                  <a:cubicBezTo>
                    <a:pt x="11850624" y="1062950"/>
                    <a:pt x="11849341" y="1068404"/>
                    <a:pt x="11847737" y="1073538"/>
                  </a:cubicBezTo>
                  <a:cubicBezTo>
                    <a:pt x="11919605" y="1098243"/>
                    <a:pt x="11993078" y="1118456"/>
                    <a:pt x="12061738" y="1149578"/>
                  </a:cubicBezTo>
                  <a:cubicBezTo>
                    <a:pt x="12087405" y="1161128"/>
                    <a:pt x="12101843" y="1198025"/>
                    <a:pt x="12134569" y="1241018"/>
                  </a:cubicBezTo>
                  <a:cubicBezTo>
                    <a:pt x="12099918" y="1236526"/>
                    <a:pt x="12083234" y="1231713"/>
                    <a:pt x="12066551" y="1232355"/>
                  </a:cubicBezTo>
                  <a:cubicBezTo>
                    <a:pt x="12026445" y="1233959"/>
                    <a:pt x="11980565" y="1191608"/>
                    <a:pt x="11946556" y="1246472"/>
                  </a:cubicBezTo>
                  <a:lnTo>
                    <a:pt x="11948802" y="1244868"/>
                  </a:lnTo>
                  <a:cubicBezTo>
                    <a:pt x="11890088" y="1234922"/>
                    <a:pt x="11831373" y="1225296"/>
                    <a:pt x="11772659" y="1215350"/>
                  </a:cubicBezTo>
                  <a:cubicBezTo>
                    <a:pt x="11771376" y="1221125"/>
                    <a:pt x="11770093" y="1226900"/>
                    <a:pt x="11768809" y="1232676"/>
                  </a:cubicBezTo>
                  <a:cubicBezTo>
                    <a:pt x="11793514" y="1245830"/>
                    <a:pt x="11818219" y="1259305"/>
                    <a:pt x="11842924" y="1272460"/>
                  </a:cubicBezTo>
                  <a:lnTo>
                    <a:pt x="11844849" y="1271498"/>
                  </a:lnTo>
                  <a:cubicBezTo>
                    <a:pt x="11829449" y="1278235"/>
                    <a:pt x="11813727" y="1284652"/>
                    <a:pt x="11798326" y="1291390"/>
                  </a:cubicBezTo>
                  <a:cubicBezTo>
                    <a:pt x="11797043" y="1296523"/>
                    <a:pt x="11796081" y="1301657"/>
                    <a:pt x="11794798" y="1306790"/>
                  </a:cubicBezTo>
                  <a:cubicBezTo>
                    <a:pt x="11926022" y="1352350"/>
                    <a:pt x="12057567" y="1397588"/>
                    <a:pt x="12188792" y="1443148"/>
                  </a:cubicBezTo>
                  <a:cubicBezTo>
                    <a:pt x="12187188" y="1449886"/>
                    <a:pt x="12185904" y="1456944"/>
                    <a:pt x="12184300" y="1463682"/>
                  </a:cubicBezTo>
                  <a:cubicBezTo>
                    <a:pt x="12142270" y="1455661"/>
                    <a:pt x="12099918" y="1447319"/>
                    <a:pt x="12052754" y="1438335"/>
                  </a:cubicBezTo>
                  <a:cubicBezTo>
                    <a:pt x="12055000" y="1454378"/>
                    <a:pt x="12056604" y="1467532"/>
                    <a:pt x="12058530" y="1482291"/>
                  </a:cubicBezTo>
                  <a:cubicBezTo>
                    <a:pt x="12026767" y="1471382"/>
                    <a:pt x="11998211" y="1457907"/>
                    <a:pt x="11968373" y="1451811"/>
                  </a:cubicBezTo>
                  <a:cubicBezTo>
                    <a:pt x="11944310" y="1446998"/>
                    <a:pt x="11918322" y="1450848"/>
                    <a:pt x="11893296" y="1452132"/>
                  </a:cubicBezTo>
                  <a:cubicBezTo>
                    <a:pt x="11871479" y="1453094"/>
                    <a:pt x="11849982" y="1455661"/>
                    <a:pt x="11819823" y="1458228"/>
                  </a:cubicBezTo>
                  <a:cubicBezTo>
                    <a:pt x="11820785" y="1454057"/>
                    <a:pt x="11818540" y="1464324"/>
                    <a:pt x="11816294" y="1474591"/>
                  </a:cubicBezTo>
                  <a:cubicBezTo>
                    <a:pt x="11761109" y="1463682"/>
                    <a:pt x="11703036" y="1436090"/>
                    <a:pt x="11652664" y="1446677"/>
                  </a:cubicBezTo>
                  <a:cubicBezTo>
                    <a:pt x="11603575" y="1456944"/>
                    <a:pt x="11562507" y="1505712"/>
                    <a:pt x="11517590" y="1538117"/>
                  </a:cubicBezTo>
                  <a:cubicBezTo>
                    <a:pt x="11524328" y="1551272"/>
                    <a:pt x="11532027" y="1566672"/>
                    <a:pt x="11534274" y="1571806"/>
                  </a:cubicBezTo>
                  <a:cubicBezTo>
                    <a:pt x="11500906" y="1612232"/>
                    <a:pt x="11473634" y="1647204"/>
                    <a:pt x="11444117" y="1680250"/>
                  </a:cubicBezTo>
                  <a:cubicBezTo>
                    <a:pt x="11427754" y="1698538"/>
                    <a:pt x="11408824" y="1715543"/>
                    <a:pt x="11388611" y="1729660"/>
                  </a:cubicBezTo>
                  <a:cubicBezTo>
                    <a:pt x="11375136" y="1738964"/>
                    <a:pt x="11357490" y="1741210"/>
                    <a:pt x="11341448" y="1746986"/>
                  </a:cubicBezTo>
                  <a:cubicBezTo>
                    <a:pt x="11339202" y="1727414"/>
                    <a:pt x="11336956" y="1708164"/>
                    <a:pt x="11333427" y="1676721"/>
                  </a:cubicBezTo>
                  <a:cubicBezTo>
                    <a:pt x="11287546" y="1733831"/>
                    <a:pt x="11360057" y="1812437"/>
                    <a:pt x="11269900" y="1841634"/>
                  </a:cubicBezTo>
                  <a:cubicBezTo>
                    <a:pt x="11260274" y="1823667"/>
                    <a:pt x="11249686" y="1804416"/>
                    <a:pt x="11239741" y="1785808"/>
                  </a:cubicBezTo>
                  <a:cubicBezTo>
                    <a:pt x="11145092" y="1805058"/>
                    <a:pt x="11145092" y="1805058"/>
                    <a:pt x="11146055" y="1729018"/>
                  </a:cubicBezTo>
                  <a:cubicBezTo>
                    <a:pt x="11159209" y="1728056"/>
                    <a:pt x="11172364" y="1726773"/>
                    <a:pt x="11185839" y="1725810"/>
                  </a:cubicBezTo>
                  <a:cubicBezTo>
                    <a:pt x="11186802" y="1722602"/>
                    <a:pt x="11187765" y="1719393"/>
                    <a:pt x="11188726" y="1716185"/>
                  </a:cubicBezTo>
                  <a:cubicBezTo>
                    <a:pt x="11160172" y="1705918"/>
                    <a:pt x="11131296" y="1695972"/>
                    <a:pt x="11097608" y="1683780"/>
                  </a:cubicBezTo>
                  <a:cubicBezTo>
                    <a:pt x="11106912" y="1676080"/>
                    <a:pt x="11112687" y="1671267"/>
                    <a:pt x="11130975" y="1655866"/>
                  </a:cubicBezTo>
                  <a:cubicBezTo>
                    <a:pt x="11099853" y="1650091"/>
                    <a:pt x="11074507" y="1637578"/>
                    <a:pt x="11054294" y="1643033"/>
                  </a:cubicBezTo>
                  <a:cubicBezTo>
                    <a:pt x="10989163" y="1661321"/>
                    <a:pt x="10978575" y="1656508"/>
                    <a:pt x="10980821" y="1572768"/>
                  </a:cubicBezTo>
                  <a:cubicBezTo>
                    <a:pt x="10950341" y="1590735"/>
                    <a:pt x="10929807" y="1609665"/>
                    <a:pt x="10905744" y="1615440"/>
                  </a:cubicBezTo>
                  <a:cubicBezTo>
                    <a:pt x="10863714" y="1625707"/>
                    <a:pt x="10819758" y="1629557"/>
                    <a:pt x="10776444" y="1632445"/>
                  </a:cubicBezTo>
                  <a:cubicBezTo>
                    <a:pt x="10691421" y="1638220"/>
                    <a:pt x="10652920" y="1683459"/>
                    <a:pt x="10662867" y="1772332"/>
                  </a:cubicBezTo>
                  <a:cubicBezTo>
                    <a:pt x="10684042" y="1761423"/>
                    <a:pt x="10704576" y="1750836"/>
                    <a:pt x="10727035" y="1738964"/>
                  </a:cubicBezTo>
                  <a:cubicBezTo>
                    <a:pt x="10733773" y="1753402"/>
                    <a:pt x="10739547" y="1765594"/>
                    <a:pt x="10751740" y="1791903"/>
                  </a:cubicBezTo>
                  <a:cubicBezTo>
                    <a:pt x="10757515" y="1759178"/>
                    <a:pt x="10756552" y="1738964"/>
                    <a:pt x="10765215" y="1725168"/>
                  </a:cubicBezTo>
                  <a:cubicBezTo>
                    <a:pt x="10772916" y="1712655"/>
                    <a:pt x="10791525" y="1706560"/>
                    <a:pt x="10805641" y="1697576"/>
                  </a:cubicBezTo>
                  <a:cubicBezTo>
                    <a:pt x="10796016" y="1690838"/>
                    <a:pt x="10787353" y="1684421"/>
                    <a:pt x="10778370" y="1678325"/>
                  </a:cubicBezTo>
                  <a:cubicBezTo>
                    <a:pt x="10780295" y="1673513"/>
                    <a:pt x="10781899" y="1669021"/>
                    <a:pt x="10783824" y="1664208"/>
                  </a:cubicBezTo>
                  <a:cubicBezTo>
                    <a:pt x="10806604" y="1668700"/>
                    <a:pt x="10829383" y="1673192"/>
                    <a:pt x="10853768" y="1678325"/>
                  </a:cubicBezTo>
                  <a:cubicBezTo>
                    <a:pt x="10842217" y="1698218"/>
                    <a:pt x="10832913" y="1713618"/>
                    <a:pt x="10819438" y="1736398"/>
                  </a:cubicBezTo>
                  <a:cubicBezTo>
                    <a:pt x="10851842" y="1733510"/>
                    <a:pt x="10875264" y="1731585"/>
                    <a:pt x="10917936" y="1728056"/>
                  </a:cubicBezTo>
                  <a:cubicBezTo>
                    <a:pt x="10870772" y="1763349"/>
                    <a:pt x="10839330" y="1787091"/>
                    <a:pt x="10793129" y="1821742"/>
                  </a:cubicBezTo>
                  <a:cubicBezTo>
                    <a:pt x="10834838" y="1838426"/>
                    <a:pt x="10858901" y="1848051"/>
                    <a:pt x="10902535" y="1865697"/>
                  </a:cubicBezTo>
                  <a:cubicBezTo>
                    <a:pt x="10870451" y="1868906"/>
                    <a:pt x="10853768" y="1876285"/>
                    <a:pt x="10842538" y="1870831"/>
                  </a:cubicBezTo>
                  <a:cubicBezTo>
                    <a:pt x="10786070" y="1844201"/>
                    <a:pt x="10745644" y="1866018"/>
                    <a:pt x="10705539" y="1905482"/>
                  </a:cubicBezTo>
                  <a:cubicBezTo>
                    <a:pt x="10691101" y="1919599"/>
                    <a:pt x="10662225" y="1917353"/>
                    <a:pt x="10643616" y="1928582"/>
                  </a:cubicBezTo>
                  <a:cubicBezTo>
                    <a:pt x="10610890" y="1948154"/>
                    <a:pt x="10581052" y="1971896"/>
                    <a:pt x="10549930" y="1994034"/>
                  </a:cubicBezTo>
                  <a:cubicBezTo>
                    <a:pt x="10526509" y="2010718"/>
                    <a:pt x="10503729" y="2028364"/>
                    <a:pt x="10479345" y="2044086"/>
                  </a:cubicBezTo>
                  <a:cubicBezTo>
                    <a:pt x="10451432" y="2062053"/>
                    <a:pt x="10394322" y="2058202"/>
                    <a:pt x="10429293" y="2123013"/>
                  </a:cubicBezTo>
                  <a:cubicBezTo>
                    <a:pt x="10391113" y="2115633"/>
                    <a:pt x="10356141" y="2109216"/>
                    <a:pt x="10320849" y="2102479"/>
                  </a:cubicBezTo>
                  <a:cubicBezTo>
                    <a:pt x="10319244" y="2106971"/>
                    <a:pt x="10317961" y="2111462"/>
                    <a:pt x="10316357" y="2116275"/>
                  </a:cubicBezTo>
                  <a:cubicBezTo>
                    <a:pt x="10348120" y="2128467"/>
                    <a:pt x="10385659" y="2133921"/>
                    <a:pt x="10410043" y="2154776"/>
                  </a:cubicBezTo>
                  <a:cubicBezTo>
                    <a:pt x="10441485" y="2181727"/>
                    <a:pt x="10468757" y="2217982"/>
                    <a:pt x="10485120" y="2255841"/>
                  </a:cubicBezTo>
                  <a:cubicBezTo>
                    <a:pt x="10496350" y="2281509"/>
                    <a:pt x="10555063" y="2290492"/>
                    <a:pt x="10517525" y="2335089"/>
                  </a:cubicBezTo>
                  <a:cubicBezTo>
                    <a:pt x="10551213" y="2337977"/>
                    <a:pt x="10585223" y="2340865"/>
                    <a:pt x="10618911" y="2343752"/>
                  </a:cubicBezTo>
                  <a:cubicBezTo>
                    <a:pt x="10618590" y="2341185"/>
                    <a:pt x="10617949" y="2338619"/>
                    <a:pt x="10617627" y="2336052"/>
                  </a:cubicBezTo>
                  <a:cubicBezTo>
                    <a:pt x="10660621" y="2346640"/>
                    <a:pt x="10703613" y="2357227"/>
                    <a:pt x="10729922" y="2363644"/>
                  </a:cubicBezTo>
                  <a:cubicBezTo>
                    <a:pt x="10754948" y="2390916"/>
                    <a:pt x="10770027" y="2414979"/>
                    <a:pt x="10791525" y="2428775"/>
                  </a:cubicBezTo>
                  <a:cubicBezTo>
                    <a:pt x="10823288" y="2449630"/>
                    <a:pt x="10861789" y="2460539"/>
                    <a:pt x="10893873" y="2481072"/>
                  </a:cubicBezTo>
                  <a:cubicBezTo>
                    <a:pt x="10909594" y="2491019"/>
                    <a:pt x="10917294" y="2513478"/>
                    <a:pt x="10920823" y="2518932"/>
                  </a:cubicBezTo>
                  <a:cubicBezTo>
                    <a:pt x="10876548" y="2537541"/>
                    <a:pt x="10838047" y="2556150"/>
                    <a:pt x="10797941" y="2569625"/>
                  </a:cubicBezTo>
                  <a:cubicBezTo>
                    <a:pt x="10784145" y="2574117"/>
                    <a:pt x="10765536" y="2568662"/>
                    <a:pt x="10750457" y="2563529"/>
                  </a:cubicBezTo>
                  <a:cubicBezTo>
                    <a:pt x="10656129" y="2529840"/>
                    <a:pt x="10562764" y="2493265"/>
                    <a:pt x="10467794" y="2461180"/>
                  </a:cubicBezTo>
                  <a:cubicBezTo>
                    <a:pt x="10446940" y="2454122"/>
                    <a:pt x="10413572" y="2451555"/>
                    <a:pt x="10399776" y="2463426"/>
                  </a:cubicBezTo>
                  <a:cubicBezTo>
                    <a:pt x="10365766" y="2492623"/>
                    <a:pt x="10336891" y="2475618"/>
                    <a:pt x="10308336" y="2462785"/>
                  </a:cubicBezTo>
                  <a:cubicBezTo>
                    <a:pt x="10233901" y="2429738"/>
                    <a:pt x="10162353" y="2390274"/>
                    <a:pt x="10086634" y="2361398"/>
                  </a:cubicBezTo>
                  <a:cubicBezTo>
                    <a:pt x="10057116" y="2350169"/>
                    <a:pt x="10019257" y="2359473"/>
                    <a:pt x="9981719" y="2359473"/>
                  </a:cubicBezTo>
                  <a:cubicBezTo>
                    <a:pt x="9996156" y="2347602"/>
                    <a:pt x="10010274" y="2336052"/>
                    <a:pt x="10018295" y="2329314"/>
                  </a:cubicBezTo>
                  <a:cubicBezTo>
                    <a:pt x="9878408" y="2285038"/>
                    <a:pt x="9735633" y="2240120"/>
                    <a:pt x="9590612" y="2194240"/>
                  </a:cubicBezTo>
                  <a:cubicBezTo>
                    <a:pt x="9585479" y="2274771"/>
                    <a:pt x="9666973" y="2271242"/>
                    <a:pt x="9701623" y="2303326"/>
                  </a:cubicBezTo>
                  <a:cubicBezTo>
                    <a:pt x="9669539" y="2333485"/>
                    <a:pt x="9639380" y="2365569"/>
                    <a:pt x="9605050" y="2392199"/>
                  </a:cubicBezTo>
                  <a:cubicBezTo>
                    <a:pt x="9591575" y="2402787"/>
                    <a:pt x="9566228" y="2407600"/>
                    <a:pt x="9549866" y="2403108"/>
                  </a:cubicBezTo>
                  <a:cubicBezTo>
                    <a:pt x="9504627" y="2390595"/>
                    <a:pt x="9461954" y="2366853"/>
                    <a:pt x="9416395" y="2356586"/>
                  </a:cubicBezTo>
                  <a:cubicBezTo>
                    <a:pt x="9376611" y="2347602"/>
                    <a:pt x="9347414" y="2331239"/>
                    <a:pt x="9356076" y="2290813"/>
                  </a:cubicBezTo>
                  <a:cubicBezTo>
                    <a:pt x="9359606" y="2274450"/>
                    <a:pt x="9393615" y="2264183"/>
                    <a:pt x="9420245" y="2247179"/>
                  </a:cubicBezTo>
                  <a:cubicBezTo>
                    <a:pt x="9367306" y="2241724"/>
                    <a:pt x="9317255" y="2236591"/>
                    <a:pt x="9257578" y="2230495"/>
                  </a:cubicBezTo>
                  <a:cubicBezTo>
                    <a:pt x="9280037" y="2249425"/>
                    <a:pt x="9297042" y="2264183"/>
                    <a:pt x="9314047" y="2278621"/>
                  </a:cubicBezTo>
                  <a:cubicBezTo>
                    <a:pt x="9312442" y="2283434"/>
                    <a:pt x="9311159" y="2288246"/>
                    <a:pt x="9309554" y="2293380"/>
                  </a:cubicBezTo>
                  <a:cubicBezTo>
                    <a:pt x="9251161" y="2282792"/>
                    <a:pt x="9193089" y="2272525"/>
                    <a:pt x="9134695" y="2261937"/>
                  </a:cubicBezTo>
                  <a:cubicBezTo>
                    <a:pt x="9110953" y="2242687"/>
                    <a:pt x="9089778" y="2212848"/>
                    <a:pt x="9063147" y="2206752"/>
                  </a:cubicBezTo>
                  <a:cubicBezTo>
                    <a:pt x="9018230" y="2196486"/>
                    <a:pt x="8969462" y="2201298"/>
                    <a:pt x="8922619" y="2199694"/>
                  </a:cubicBezTo>
                  <a:cubicBezTo>
                    <a:pt x="8911710" y="2180123"/>
                    <a:pt x="8900802" y="2160551"/>
                    <a:pt x="8889251" y="2140338"/>
                  </a:cubicBezTo>
                  <a:cubicBezTo>
                    <a:pt x="8902406" y="2133280"/>
                    <a:pt x="8915560" y="2126542"/>
                    <a:pt x="8928715" y="2119804"/>
                  </a:cubicBezTo>
                  <a:cubicBezTo>
                    <a:pt x="8926469" y="2115312"/>
                    <a:pt x="8924223" y="2111141"/>
                    <a:pt x="8921977" y="2106650"/>
                  </a:cubicBezTo>
                  <a:cubicBezTo>
                    <a:pt x="8894385" y="2120125"/>
                    <a:pt x="8866472" y="2133280"/>
                    <a:pt x="8831179" y="2150284"/>
                  </a:cubicBezTo>
                  <a:cubicBezTo>
                    <a:pt x="8835992" y="2123333"/>
                    <a:pt x="8838879" y="2106008"/>
                    <a:pt x="8843692" y="2079378"/>
                  </a:cubicBezTo>
                  <a:cubicBezTo>
                    <a:pt x="8825404" y="2084191"/>
                    <a:pt x="8800057" y="2086437"/>
                    <a:pt x="8799737" y="2091249"/>
                  </a:cubicBezTo>
                  <a:cubicBezTo>
                    <a:pt x="8793320" y="2152209"/>
                    <a:pt x="8757386" y="2136488"/>
                    <a:pt x="8720489" y="2125900"/>
                  </a:cubicBezTo>
                  <a:cubicBezTo>
                    <a:pt x="8694179" y="2118200"/>
                    <a:pt x="8666907" y="2114671"/>
                    <a:pt x="8640278" y="2108896"/>
                  </a:cubicBezTo>
                  <a:cubicBezTo>
                    <a:pt x="8638994" y="2114029"/>
                    <a:pt x="8637711" y="2119163"/>
                    <a:pt x="8636427" y="2124296"/>
                  </a:cubicBezTo>
                  <a:cubicBezTo>
                    <a:pt x="8669154" y="2132959"/>
                    <a:pt x="8701559" y="2142263"/>
                    <a:pt x="8734284" y="2150605"/>
                  </a:cubicBezTo>
                  <a:cubicBezTo>
                    <a:pt x="8797491" y="2166647"/>
                    <a:pt x="8860697" y="2182689"/>
                    <a:pt x="8923902" y="2198411"/>
                  </a:cubicBezTo>
                  <a:cubicBezTo>
                    <a:pt x="8995129" y="2218945"/>
                    <a:pt x="9066036" y="2239478"/>
                    <a:pt x="9137262" y="2260012"/>
                  </a:cubicBezTo>
                  <a:cubicBezTo>
                    <a:pt x="9140792" y="2273808"/>
                    <a:pt x="9144642" y="2287926"/>
                    <a:pt x="9149454" y="2306534"/>
                  </a:cubicBezTo>
                  <a:cubicBezTo>
                    <a:pt x="9121220" y="2298513"/>
                    <a:pt x="9091703" y="2286963"/>
                    <a:pt x="9060902" y="2281830"/>
                  </a:cubicBezTo>
                  <a:cubicBezTo>
                    <a:pt x="9015984" y="2274129"/>
                    <a:pt x="8970103" y="2272846"/>
                    <a:pt x="8925185" y="2265787"/>
                  </a:cubicBezTo>
                  <a:cubicBezTo>
                    <a:pt x="8739418" y="2237232"/>
                    <a:pt x="8553971" y="2207394"/>
                    <a:pt x="8368525" y="2178518"/>
                  </a:cubicBezTo>
                  <a:cubicBezTo>
                    <a:pt x="8351521" y="2175952"/>
                    <a:pt x="8330986" y="2168572"/>
                    <a:pt x="8317511" y="2174989"/>
                  </a:cubicBezTo>
                  <a:cubicBezTo>
                    <a:pt x="8201687" y="2228249"/>
                    <a:pt x="8084579" y="2179481"/>
                    <a:pt x="7968435" y="2178198"/>
                  </a:cubicBezTo>
                  <a:cubicBezTo>
                    <a:pt x="7899775" y="2177556"/>
                    <a:pt x="7831114" y="2147397"/>
                    <a:pt x="7762775" y="2128467"/>
                  </a:cubicBezTo>
                  <a:cubicBezTo>
                    <a:pt x="7756037" y="2126542"/>
                    <a:pt x="7755716" y="2107291"/>
                    <a:pt x="7748337" y="2103120"/>
                  </a:cubicBezTo>
                  <a:cubicBezTo>
                    <a:pt x="7734861" y="2095420"/>
                    <a:pt x="7716895" y="2086757"/>
                    <a:pt x="7703420" y="2089966"/>
                  </a:cubicBezTo>
                  <a:cubicBezTo>
                    <a:pt x="7606204" y="2113067"/>
                    <a:pt x="7512197" y="2113708"/>
                    <a:pt x="7413378" y="2086757"/>
                  </a:cubicBezTo>
                  <a:cubicBezTo>
                    <a:pt x="7320975" y="2061732"/>
                    <a:pt x="7222798" y="2058523"/>
                    <a:pt x="7127508" y="2045048"/>
                  </a:cubicBezTo>
                  <a:cubicBezTo>
                    <a:pt x="7108578" y="2042481"/>
                    <a:pt x="7089969" y="2037989"/>
                    <a:pt x="7071039" y="2034460"/>
                  </a:cubicBezTo>
                  <a:cubicBezTo>
                    <a:pt x="7076815" y="2012643"/>
                    <a:pt x="7081306" y="1995317"/>
                    <a:pt x="7085798" y="1977671"/>
                  </a:cubicBezTo>
                  <a:cubicBezTo>
                    <a:pt x="7112428" y="1989542"/>
                    <a:pt x="7138095" y="2004622"/>
                    <a:pt x="7165688" y="2012322"/>
                  </a:cubicBezTo>
                  <a:cubicBezTo>
                    <a:pt x="7184617" y="2017776"/>
                    <a:pt x="7206435" y="2012964"/>
                    <a:pt x="7226969" y="2012964"/>
                  </a:cubicBezTo>
                  <a:cubicBezTo>
                    <a:pt x="7276378" y="2012643"/>
                    <a:pt x="7326109" y="2015530"/>
                    <a:pt x="7374877" y="2010718"/>
                  </a:cubicBezTo>
                  <a:cubicBezTo>
                    <a:pt x="7442254" y="2004301"/>
                    <a:pt x="7509310" y="1967404"/>
                    <a:pt x="7577007" y="2012001"/>
                  </a:cubicBezTo>
                  <a:cubicBezTo>
                    <a:pt x="7578933" y="2013285"/>
                    <a:pt x="7588878" y="2003018"/>
                    <a:pt x="7601392" y="1992751"/>
                  </a:cubicBezTo>
                  <a:cubicBezTo>
                    <a:pt x="7577970" y="1986013"/>
                    <a:pt x="7562569" y="1979917"/>
                    <a:pt x="7546527" y="1977029"/>
                  </a:cubicBezTo>
                  <a:cubicBezTo>
                    <a:pt x="7490060" y="1967725"/>
                    <a:pt x="7428778" y="1969971"/>
                    <a:pt x="7378085" y="1947833"/>
                  </a:cubicBezTo>
                  <a:cubicBezTo>
                    <a:pt x="7316162" y="1920882"/>
                    <a:pt x="7270603" y="1922807"/>
                    <a:pt x="7224402" y="1970933"/>
                  </a:cubicBezTo>
                  <a:cubicBezTo>
                    <a:pt x="7217344" y="1978313"/>
                    <a:pt x="7195847" y="1975746"/>
                    <a:pt x="7182371" y="1972859"/>
                  </a:cubicBezTo>
                  <a:cubicBezTo>
                    <a:pt x="7154458" y="1966762"/>
                    <a:pt x="7126866" y="1957458"/>
                    <a:pt x="7099274" y="1949758"/>
                  </a:cubicBezTo>
                  <a:cubicBezTo>
                    <a:pt x="7101841" y="1926657"/>
                    <a:pt x="7136491" y="1899065"/>
                    <a:pt x="7084194" y="1884306"/>
                  </a:cubicBezTo>
                  <a:cubicBezTo>
                    <a:pt x="7071039" y="1880456"/>
                    <a:pt x="7066868" y="1845163"/>
                    <a:pt x="7058206" y="1823346"/>
                  </a:cubicBezTo>
                  <a:cubicBezTo>
                    <a:pt x="7014571" y="1830084"/>
                    <a:pt x="6961953" y="1819496"/>
                    <a:pt x="6957140" y="1887514"/>
                  </a:cubicBezTo>
                  <a:cubicBezTo>
                    <a:pt x="6956819" y="1892327"/>
                    <a:pt x="6933719" y="1901311"/>
                    <a:pt x="6931473" y="1899065"/>
                  </a:cubicBezTo>
                  <a:cubicBezTo>
                    <a:pt x="6888801" y="1851901"/>
                    <a:pt x="6848696" y="1899707"/>
                    <a:pt x="6804099" y="1898744"/>
                  </a:cubicBezTo>
                  <a:cubicBezTo>
                    <a:pt x="6806666" y="1885269"/>
                    <a:pt x="6809874" y="1869868"/>
                    <a:pt x="6813724" y="1849655"/>
                  </a:cubicBezTo>
                  <a:cubicBezTo>
                    <a:pt x="6770411" y="1855109"/>
                    <a:pt x="6733514" y="1791583"/>
                    <a:pt x="6688596" y="1849976"/>
                  </a:cubicBezTo>
                  <a:cubicBezTo>
                    <a:pt x="6704638" y="1856072"/>
                    <a:pt x="6720359" y="1861847"/>
                    <a:pt x="6735759" y="1867622"/>
                  </a:cubicBezTo>
                  <a:cubicBezTo>
                    <a:pt x="6736401" y="1873397"/>
                    <a:pt x="6736722" y="1878852"/>
                    <a:pt x="6737364" y="1884627"/>
                  </a:cubicBezTo>
                  <a:cubicBezTo>
                    <a:pt x="6702392" y="1892648"/>
                    <a:pt x="6667100" y="1907728"/>
                    <a:pt x="6632769" y="1906444"/>
                  </a:cubicBezTo>
                  <a:cubicBezTo>
                    <a:pt x="6604535" y="1905482"/>
                    <a:pt x="6576943" y="1885269"/>
                    <a:pt x="6542291" y="1870831"/>
                  </a:cubicBezTo>
                  <a:cubicBezTo>
                    <a:pt x="6542291" y="1869227"/>
                    <a:pt x="6540687" y="1854147"/>
                    <a:pt x="6539083" y="1833613"/>
                  </a:cubicBezTo>
                  <a:cubicBezTo>
                    <a:pt x="6494807" y="1860564"/>
                    <a:pt x="6454381" y="1885269"/>
                    <a:pt x="6417484" y="1907407"/>
                  </a:cubicBezTo>
                  <a:cubicBezTo>
                    <a:pt x="6387646" y="1902273"/>
                    <a:pt x="6358128" y="1897140"/>
                    <a:pt x="6323477" y="1891044"/>
                  </a:cubicBezTo>
                  <a:cubicBezTo>
                    <a:pt x="6343049" y="1877889"/>
                    <a:pt x="6359733" y="1866339"/>
                    <a:pt x="6363262" y="1864093"/>
                  </a:cubicBezTo>
                  <a:cubicBezTo>
                    <a:pt x="6365508" y="1830405"/>
                    <a:pt x="6366791" y="1806983"/>
                    <a:pt x="6368716" y="1778107"/>
                  </a:cubicBezTo>
                  <a:cubicBezTo>
                    <a:pt x="6328611" y="1766557"/>
                    <a:pt x="6300377" y="1795112"/>
                    <a:pt x="6281126" y="1833934"/>
                  </a:cubicBezTo>
                  <a:cubicBezTo>
                    <a:pt x="6267651" y="1860885"/>
                    <a:pt x="6261555" y="1891044"/>
                    <a:pt x="6245513" y="1940453"/>
                  </a:cubicBezTo>
                  <a:cubicBezTo>
                    <a:pt x="6216958" y="1830405"/>
                    <a:pt x="6161773" y="1899386"/>
                    <a:pt x="6120384" y="1899065"/>
                  </a:cubicBezTo>
                  <a:cubicBezTo>
                    <a:pt x="6071937" y="1898744"/>
                    <a:pt x="6023490" y="1910294"/>
                    <a:pt x="5976968" y="1916390"/>
                  </a:cubicBezTo>
                  <a:cubicBezTo>
                    <a:pt x="5986593" y="1890402"/>
                    <a:pt x="5993973" y="1869868"/>
                    <a:pt x="6001673" y="1849655"/>
                  </a:cubicBezTo>
                  <a:cubicBezTo>
                    <a:pt x="5997502" y="1846768"/>
                    <a:pt x="5993331" y="1844201"/>
                    <a:pt x="5989160" y="1841313"/>
                  </a:cubicBezTo>
                  <a:cubicBezTo>
                    <a:pt x="5970551" y="1853505"/>
                    <a:pt x="5952263" y="1865697"/>
                    <a:pt x="5929804" y="1880135"/>
                  </a:cubicBezTo>
                  <a:cubicBezTo>
                    <a:pt x="5927558" y="1858639"/>
                    <a:pt x="5925312" y="1840351"/>
                    <a:pt x="5922104" y="1810833"/>
                  </a:cubicBezTo>
                  <a:cubicBezTo>
                    <a:pt x="5897399" y="1818533"/>
                    <a:pt x="5876544" y="1824950"/>
                    <a:pt x="5856011" y="1831367"/>
                  </a:cubicBezTo>
                  <a:cubicBezTo>
                    <a:pt x="5861144" y="1836180"/>
                    <a:pt x="5866277" y="1840992"/>
                    <a:pt x="5871731" y="1845805"/>
                  </a:cubicBezTo>
                  <a:cubicBezTo>
                    <a:pt x="5851198" y="1874039"/>
                    <a:pt x="5830664" y="1902594"/>
                    <a:pt x="5807884" y="1934036"/>
                  </a:cubicBezTo>
                  <a:cubicBezTo>
                    <a:pt x="5792484" y="1919599"/>
                    <a:pt x="5783500" y="1911257"/>
                    <a:pt x="5776762" y="1904519"/>
                  </a:cubicBezTo>
                  <a:cubicBezTo>
                    <a:pt x="5762324" y="1921524"/>
                    <a:pt x="5747886" y="1938528"/>
                    <a:pt x="5728957" y="1960667"/>
                  </a:cubicBezTo>
                  <a:cubicBezTo>
                    <a:pt x="5722219" y="1925695"/>
                    <a:pt x="5717727" y="1901311"/>
                    <a:pt x="5711952" y="1870831"/>
                  </a:cubicBezTo>
                  <a:cubicBezTo>
                    <a:pt x="5647463" y="1918636"/>
                    <a:pt x="5570782" y="1910936"/>
                    <a:pt x="5545756" y="1854789"/>
                  </a:cubicBezTo>
                  <a:cubicBezTo>
                    <a:pt x="5522335" y="1878210"/>
                    <a:pt x="5501159" y="1899065"/>
                    <a:pt x="5478058" y="1921845"/>
                  </a:cubicBezTo>
                  <a:cubicBezTo>
                    <a:pt x="5443407" y="1851901"/>
                    <a:pt x="5381164" y="1844842"/>
                    <a:pt x="5311220" y="1862810"/>
                  </a:cubicBezTo>
                  <a:cubicBezTo>
                    <a:pt x="5272399" y="1872756"/>
                    <a:pt x="5236143" y="1908048"/>
                    <a:pt x="5198605" y="1852863"/>
                  </a:cubicBezTo>
                  <a:cubicBezTo>
                    <a:pt x="5184809" y="1832330"/>
                    <a:pt x="5076685" y="1879173"/>
                    <a:pt x="5054868" y="1912861"/>
                  </a:cubicBezTo>
                  <a:cubicBezTo>
                    <a:pt x="5041392" y="1903556"/>
                    <a:pt x="5027917" y="1894252"/>
                    <a:pt x="5030484" y="1895856"/>
                  </a:cubicBezTo>
                  <a:cubicBezTo>
                    <a:pt x="5003212" y="1908369"/>
                    <a:pt x="4987491" y="1915749"/>
                    <a:pt x="4971449" y="1923128"/>
                  </a:cubicBezTo>
                  <a:cubicBezTo>
                    <a:pt x="4971449" y="1907728"/>
                    <a:pt x="4971449" y="1892006"/>
                    <a:pt x="4971449" y="1868585"/>
                  </a:cubicBezTo>
                  <a:cubicBezTo>
                    <a:pt x="4953802" y="1888156"/>
                    <a:pt x="4938081" y="1905802"/>
                    <a:pt x="4919793" y="1926336"/>
                  </a:cubicBezTo>
                  <a:cubicBezTo>
                    <a:pt x="4897655" y="1882060"/>
                    <a:pt x="4863966" y="1883664"/>
                    <a:pt x="4824824" y="1900990"/>
                  </a:cubicBezTo>
                  <a:cubicBezTo>
                    <a:pt x="4810065" y="1907407"/>
                    <a:pt x="4787285" y="1914465"/>
                    <a:pt x="4776377" y="1908048"/>
                  </a:cubicBezTo>
                  <a:cubicBezTo>
                    <a:pt x="4721513" y="1875002"/>
                    <a:pt x="4693599" y="1898423"/>
                    <a:pt x="4676274" y="1959704"/>
                  </a:cubicBezTo>
                  <a:cubicBezTo>
                    <a:pt x="4572000" y="1879173"/>
                    <a:pt x="4574567" y="2010397"/>
                    <a:pt x="4518420" y="2030610"/>
                  </a:cubicBezTo>
                  <a:cubicBezTo>
                    <a:pt x="4514891" y="2029648"/>
                    <a:pt x="4509436" y="2029648"/>
                    <a:pt x="4507832" y="2027081"/>
                  </a:cubicBezTo>
                  <a:cubicBezTo>
                    <a:pt x="4460026" y="1950720"/>
                    <a:pt x="4458101" y="1947512"/>
                    <a:pt x="4380778" y="1994355"/>
                  </a:cubicBezTo>
                  <a:cubicBezTo>
                    <a:pt x="4328481" y="2026118"/>
                    <a:pt x="4281959" y="2067507"/>
                    <a:pt x="4214903" y="2038952"/>
                  </a:cubicBezTo>
                  <a:cubicBezTo>
                    <a:pt x="4214261" y="2038631"/>
                    <a:pt x="4211053" y="2049540"/>
                    <a:pt x="4207524" y="2050823"/>
                  </a:cubicBezTo>
                  <a:cubicBezTo>
                    <a:pt x="4191481" y="2056277"/>
                    <a:pt x="4175119" y="2060128"/>
                    <a:pt x="4158756" y="2064619"/>
                  </a:cubicBezTo>
                  <a:cubicBezTo>
                    <a:pt x="4160039" y="2049861"/>
                    <a:pt x="4161322" y="2035423"/>
                    <a:pt x="4163247" y="2014568"/>
                  </a:cubicBezTo>
                  <a:cubicBezTo>
                    <a:pt x="4145601" y="2020664"/>
                    <a:pt x="4128596" y="2026760"/>
                    <a:pt x="4109667" y="2033498"/>
                  </a:cubicBezTo>
                  <a:cubicBezTo>
                    <a:pt x="4154264" y="2063978"/>
                    <a:pt x="4154264" y="2063978"/>
                    <a:pt x="4043573" y="2117558"/>
                  </a:cubicBezTo>
                  <a:cubicBezTo>
                    <a:pt x="4058011" y="2131034"/>
                    <a:pt x="4070524" y="2142905"/>
                    <a:pt x="4083358" y="2154776"/>
                  </a:cubicBezTo>
                  <a:cubicBezTo>
                    <a:pt x="4076941" y="2217661"/>
                    <a:pt x="3966892" y="2163760"/>
                    <a:pt x="3979726" y="2252633"/>
                  </a:cubicBezTo>
                  <a:cubicBezTo>
                    <a:pt x="3960796" y="2249745"/>
                    <a:pt x="3943150" y="2246858"/>
                    <a:pt x="3919086" y="2243008"/>
                  </a:cubicBezTo>
                  <a:cubicBezTo>
                    <a:pt x="3931599" y="2223436"/>
                    <a:pt x="3938979" y="2210923"/>
                    <a:pt x="3947641" y="2199373"/>
                  </a:cubicBezTo>
                  <a:cubicBezTo>
                    <a:pt x="3991918" y="2138413"/>
                    <a:pt x="3991918" y="2138413"/>
                    <a:pt x="3950529" y="2060128"/>
                  </a:cubicBezTo>
                  <a:cubicBezTo>
                    <a:pt x="3907857" y="2103441"/>
                    <a:pt x="3848822" y="2131675"/>
                    <a:pt x="3884756" y="2211565"/>
                  </a:cubicBezTo>
                  <a:cubicBezTo>
                    <a:pt x="3900478" y="2245895"/>
                    <a:pt x="3853956" y="2278621"/>
                    <a:pt x="3799091" y="2270921"/>
                  </a:cubicBezTo>
                  <a:cubicBezTo>
                    <a:pt x="3807434" y="2240762"/>
                    <a:pt x="3815455" y="2210923"/>
                    <a:pt x="3824438" y="2178198"/>
                  </a:cubicBezTo>
                  <a:cubicBezTo>
                    <a:pt x="3749361" y="2134884"/>
                    <a:pt x="3673321" y="2217661"/>
                    <a:pt x="3615891" y="2191352"/>
                  </a:cubicBezTo>
                  <a:cubicBezTo>
                    <a:pt x="3541135" y="2157022"/>
                    <a:pt x="3488196" y="2203544"/>
                    <a:pt x="3426914" y="2207394"/>
                  </a:cubicBezTo>
                  <a:cubicBezTo>
                    <a:pt x="3358575" y="2211565"/>
                    <a:pt x="3292482" y="2249425"/>
                    <a:pt x="3219009" y="2274771"/>
                  </a:cubicBezTo>
                  <a:cubicBezTo>
                    <a:pt x="3224463" y="2259371"/>
                    <a:pt x="3229276" y="2244933"/>
                    <a:pt x="3234409" y="2230816"/>
                  </a:cubicBezTo>
                  <a:lnTo>
                    <a:pt x="3234409" y="2231137"/>
                  </a:lnTo>
                  <a:cubicBezTo>
                    <a:pt x="3245960" y="2224399"/>
                    <a:pt x="3257189" y="2217340"/>
                    <a:pt x="3277402" y="2205469"/>
                  </a:cubicBezTo>
                  <a:cubicBezTo>
                    <a:pt x="3179545" y="2181727"/>
                    <a:pt x="3106714" y="2195202"/>
                    <a:pt x="3055700" y="2276375"/>
                  </a:cubicBezTo>
                  <a:cubicBezTo>
                    <a:pt x="3049925" y="2285680"/>
                    <a:pt x="3033883" y="2288888"/>
                    <a:pt x="3022654" y="2294984"/>
                  </a:cubicBezTo>
                  <a:cubicBezTo>
                    <a:pt x="3021691" y="2285359"/>
                    <a:pt x="3024258" y="2272846"/>
                    <a:pt x="3019124" y="2266750"/>
                  </a:cubicBezTo>
                  <a:cubicBezTo>
                    <a:pt x="3007895" y="2253274"/>
                    <a:pt x="2993136" y="2242687"/>
                    <a:pt x="2979340" y="2231778"/>
                  </a:cubicBezTo>
                  <a:cubicBezTo>
                    <a:pt x="2965865" y="2221190"/>
                    <a:pt x="2951427" y="2211886"/>
                    <a:pt x="2932818" y="2198731"/>
                  </a:cubicBezTo>
                  <a:cubicBezTo>
                    <a:pt x="2927363" y="2234666"/>
                    <a:pt x="2921909" y="2269317"/>
                    <a:pt x="2916134" y="2305893"/>
                  </a:cubicBezTo>
                  <a:cubicBezTo>
                    <a:pt x="2886937" y="2283434"/>
                    <a:pt x="2868970" y="2269317"/>
                    <a:pt x="2855816" y="2259371"/>
                  </a:cubicBezTo>
                  <a:cubicBezTo>
                    <a:pt x="2815069" y="2286321"/>
                    <a:pt x="2779776" y="2309422"/>
                    <a:pt x="2734537" y="2339260"/>
                  </a:cubicBezTo>
                  <a:cubicBezTo>
                    <a:pt x="2755071" y="2295626"/>
                    <a:pt x="2769188" y="2265467"/>
                    <a:pt x="2783305" y="2235307"/>
                  </a:cubicBezTo>
                  <a:cubicBezTo>
                    <a:pt x="2776888" y="2231778"/>
                    <a:pt x="2770793" y="2228570"/>
                    <a:pt x="2764376" y="2225040"/>
                  </a:cubicBezTo>
                  <a:cubicBezTo>
                    <a:pt x="2671011" y="2324501"/>
                    <a:pt x="2576362" y="2421717"/>
                    <a:pt x="2434229" y="2405354"/>
                  </a:cubicBezTo>
                  <a:cubicBezTo>
                    <a:pt x="2434229" y="2426850"/>
                    <a:pt x="2434229" y="2444497"/>
                    <a:pt x="2434229" y="2453480"/>
                  </a:cubicBezTo>
                  <a:cubicBezTo>
                    <a:pt x="2415620" y="2455084"/>
                    <a:pt x="2402787" y="2455405"/>
                    <a:pt x="2389953" y="2457330"/>
                  </a:cubicBezTo>
                  <a:cubicBezTo>
                    <a:pt x="2381932" y="2458613"/>
                    <a:pt x="2373269" y="2465351"/>
                    <a:pt x="2366532" y="2463426"/>
                  </a:cubicBezTo>
                  <a:cubicBezTo>
                    <a:pt x="2296267" y="2443855"/>
                    <a:pt x="2297550" y="2445459"/>
                    <a:pt x="2209640" y="2501927"/>
                  </a:cubicBezTo>
                  <a:cubicBezTo>
                    <a:pt x="2190389" y="2514119"/>
                    <a:pt x="2157663" y="2503531"/>
                    <a:pt x="2135525" y="2513478"/>
                  </a:cubicBezTo>
                  <a:cubicBezTo>
                    <a:pt x="2080340" y="2538182"/>
                    <a:pt x="2027722" y="2568342"/>
                    <a:pt x="1969650" y="2598822"/>
                  </a:cubicBezTo>
                  <a:cubicBezTo>
                    <a:pt x="1964195" y="2595292"/>
                    <a:pt x="1952324" y="2587592"/>
                    <a:pt x="1939811" y="2579571"/>
                  </a:cubicBezTo>
                  <a:cubicBezTo>
                    <a:pt x="1918315" y="2650477"/>
                    <a:pt x="1901310" y="2659461"/>
                    <a:pt x="1857355" y="2615826"/>
                  </a:cubicBezTo>
                  <a:cubicBezTo>
                    <a:pt x="1777786" y="2773681"/>
                    <a:pt x="1656187" y="2872179"/>
                    <a:pt x="1473628" y="2880521"/>
                  </a:cubicBezTo>
                  <a:cubicBezTo>
                    <a:pt x="1490633" y="2873463"/>
                    <a:pt x="1508920" y="2868329"/>
                    <a:pt x="1524000" y="2858383"/>
                  </a:cubicBezTo>
                  <a:cubicBezTo>
                    <a:pt x="1538438" y="2848758"/>
                    <a:pt x="1549667" y="2833999"/>
                    <a:pt x="1562501" y="2821807"/>
                  </a:cubicBezTo>
                  <a:cubicBezTo>
                    <a:pt x="1558009" y="2817957"/>
                    <a:pt x="1553517" y="2814107"/>
                    <a:pt x="1549347" y="2810577"/>
                  </a:cubicBezTo>
                  <a:cubicBezTo>
                    <a:pt x="1537155" y="2825336"/>
                    <a:pt x="1524642" y="2840095"/>
                    <a:pt x="1510846" y="2856779"/>
                  </a:cubicBezTo>
                  <a:cubicBezTo>
                    <a:pt x="1460153" y="2800631"/>
                    <a:pt x="1444110" y="2838170"/>
                    <a:pt x="1431918" y="2888221"/>
                  </a:cubicBezTo>
                  <a:cubicBezTo>
                    <a:pt x="1398551" y="2839453"/>
                    <a:pt x="1363900" y="2815390"/>
                    <a:pt x="1314811" y="2862875"/>
                  </a:cubicBezTo>
                  <a:cubicBezTo>
                    <a:pt x="1307753" y="2869612"/>
                    <a:pt x="1289144" y="2864479"/>
                    <a:pt x="1275668" y="2865121"/>
                  </a:cubicBezTo>
                  <a:cubicBezTo>
                    <a:pt x="1258343" y="2865762"/>
                    <a:pt x="1236205" y="2860629"/>
                    <a:pt x="1224975" y="2869291"/>
                  </a:cubicBezTo>
                  <a:cubicBezTo>
                    <a:pt x="1213425" y="2878275"/>
                    <a:pt x="1212462" y="2901055"/>
                    <a:pt x="1204120" y="2926081"/>
                  </a:cubicBezTo>
                  <a:cubicBezTo>
                    <a:pt x="1176849" y="2925760"/>
                    <a:pt x="1177811" y="2943727"/>
                    <a:pt x="1171074" y="2981907"/>
                  </a:cubicBezTo>
                  <a:cubicBezTo>
                    <a:pt x="1161769" y="3034846"/>
                    <a:pt x="1112360" y="3081368"/>
                    <a:pt x="1076104" y="3127569"/>
                  </a:cubicBezTo>
                  <a:cubicBezTo>
                    <a:pt x="1073538" y="3130778"/>
                    <a:pt x="1039528" y="3103827"/>
                    <a:pt x="1018032" y="3098373"/>
                  </a:cubicBezTo>
                  <a:cubicBezTo>
                    <a:pt x="984985" y="3089710"/>
                    <a:pt x="975039" y="2996666"/>
                    <a:pt x="919854" y="3077839"/>
                  </a:cubicBezTo>
                  <a:cubicBezTo>
                    <a:pt x="890979" y="3051851"/>
                    <a:pt x="868199" y="3026183"/>
                    <a:pt x="840606" y="3007575"/>
                  </a:cubicBezTo>
                  <a:cubicBezTo>
                    <a:pt x="823923" y="2996345"/>
                    <a:pt x="800180" y="2992495"/>
                    <a:pt x="779326" y="2991532"/>
                  </a:cubicBezTo>
                  <a:cubicBezTo>
                    <a:pt x="728953" y="2989607"/>
                    <a:pt x="685319" y="2941802"/>
                    <a:pt x="668314" y="2892713"/>
                  </a:cubicBezTo>
                  <a:cubicBezTo>
                    <a:pt x="657085" y="2860629"/>
                    <a:pt x="617300" y="2839453"/>
                    <a:pt x="594520" y="2810257"/>
                  </a:cubicBezTo>
                  <a:cubicBezTo>
                    <a:pt x="576874" y="2787477"/>
                    <a:pt x="565645" y="2759564"/>
                    <a:pt x="545752" y="2723950"/>
                  </a:cubicBezTo>
                  <a:cubicBezTo>
                    <a:pt x="544469" y="2722667"/>
                    <a:pt x="533240" y="2711437"/>
                    <a:pt x="522652" y="2700208"/>
                  </a:cubicBezTo>
                  <a:cubicBezTo>
                    <a:pt x="517197" y="2694432"/>
                    <a:pt x="513347" y="2685449"/>
                    <a:pt x="506610" y="2682240"/>
                  </a:cubicBezTo>
                  <a:cubicBezTo>
                    <a:pt x="427683" y="2642777"/>
                    <a:pt x="392069" y="2564491"/>
                    <a:pt x="344264" y="2498398"/>
                  </a:cubicBezTo>
                  <a:cubicBezTo>
                    <a:pt x="320200" y="2462464"/>
                    <a:pt x="304158" y="2421396"/>
                    <a:pt x="270149" y="2389312"/>
                  </a:cubicBezTo>
                  <a:cubicBezTo>
                    <a:pt x="272716" y="2361398"/>
                    <a:pt x="275603" y="2333485"/>
                    <a:pt x="276887" y="2320010"/>
                  </a:cubicBezTo>
                  <a:cubicBezTo>
                    <a:pt x="234215" y="2287284"/>
                    <a:pt x="191222" y="2265787"/>
                    <a:pt x="166838" y="2231137"/>
                  </a:cubicBezTo>
                  <a:cubicBezTo>
                    <a:pt x="150796" y="2208357"/>
                    <a:pt x="171330" y="2166968"/>
                    <a:pt x="141812" y="2136488"/>
                  </a:cubicBezTo>
                  <a:cubicBezTo>
                    <a:pt x="114541" y="2108575"/>
                    <a:pt x="98178" y="2070715"/>
                    <a:pt x="76040" y="2037669"/>
                  </a:cubicBezTo>
                  <a:cubicBezTo>
                    <a:pt x="51976" y="2001734"/>
                    <a:pt x="14759" y="1969329"/>
                    <a:pt x="6096" y="1930507"/>
                  </a:cubicBezTo>
                  <a:cubicBezTo>
                    <a:pt x="-3850" y="1887194"/>
                    <a:pt x="11550" y="1838105"/>
                    <a:pt x="26951" y="1793508"/>
                  </a:cubicBezTo>
                  <a:cubicBezTo>
                    <a:pt x="18288" y="1730302"/>
                    <a:pt x="9304" y="1667096"/>
                    <a:pt x="0" y="1599398"/>
                  </a:cubicBezTo>
                  <a:cubicBezTo>
                    <a:pt x="41709" y="1579506"/>
                    <a:pt x="48447" y="1538759"/>
                    <a:pt x="64810" y="1494483"/>
                  </a:cubicBezTo>
                  <a:cubicBezTo>
                    <a:pt x="94007" y="1416839"/>
                    <a:pt x="84702" y="1323474"/>
                    <a:pt x="159779" y="1260589"/>
                  </a:cubicBezTo>
                  <a:cubicBezTo>
                    <a:pt x="197960" y="1228825"/>
                    <a:pt x="216889" y="1174282"/>
                    <a:pt x="248332" y="1124231"/>
                  </a:cubicBezTo>
                  <a:cubicBezTo>
                    <a:pt x="376669" y="1103055"/>
                    <a:pt x="514952" y="1080276"/>
                    <a:pt x="653876" y="1057496"/>
                  </a:cubicBezTo>
                  <a:cubicBezTo>
                    <a:pt x="654197" y="1061346"/>
                    <a:pt x="653235" y="1052042"/>
                    <a:pt x="651310" y="1034074"/>
                  </a:cubicBezTo>
                  <a:cubicBezTo>
                    <a:pt x="682752" y="1045625"/>
                    <a:pt x="707778" y="1054929"/>
                    <a:pt x="732483" y="1064233"/>
                  </a:cubicBezTo>
                  <a:cubicBezTo>
                    <a:pt x="734087" y="1061667"/>
                    <a:pt x="735370" y="1058779"/>
                    <a:pt x="736974" y="1056212"/>
                  </a:cubicBezTo>
                  <a:cubicBezTo>
                    <a:pt x="725424" y="1048191"/>
                    <a:pt x="713874" y="1040491"/>
                    <a:pt x="697832" y="1029262"/>
                  </a:cubicBezTo>
                  <a:cubicBezTo>
                    <a:pt x="724141" y="1010974"/>
                    <a:pt x="746920" y="994932"/>
                    <a:pt x="769700" y="978889"/>
                  </a:cubicBezTo>
                  <a:cubicBezTo>
                    <a:pt x="775475" y="984985"/>
                    <a:pt x="780930" y="991402"/>
                    <a:pt x="786705" y="997498"/>
                  </a:cubicBezTo>
                  <a:cubicBezTo>
                    <a:pt x="777721" y="995252"/>
                    <a:pt x="769059" y="993327"/>
                    <a:pt x="760075" y="991081"/>
                  </a:cubicBezTo>
                  <a:cubicBezTo>
                    <a:pt x="761358" y="995573"/>
                    <a:pt x="762642" y="1000065"/>
                    <a:pt x="763925" y="1004557"/>
                  </a:cubicBezTo>
                  <a:cubicBezTo>
                    <a:pt x="779326" y="1008086"/>
                    <a:pt x="794405" y="1011295"/>
                    <a:pt x="824243" y="1017711"/>
                  </a:cubicBezTo>
                  <a:cubicBezTo>
                    <a:pt x="800180" y="1030224"/>
                    <a:pt x="788951" y="1036320"/>
                    <a:pt x="775155" y="1043379"/>
                  </a:cubicBezTo>
                  <a:cubicBezTo>
                    <a:pt x="778042" y="1045304"/>
                    <a:pt x="780609" y="1048512"/>
                    <a:pt x="783496" y="1048833"/>
                  </a:cubicBezTo>
                  <a:cubicBezTo>
                    <a:pt x="808201" y="1051079"/>
                    <a:pt x="834510" y="1059421"/>
                    <a:pt x="857290" y="1053646"/>
                  </a:cubicBezTo>
                  <a:cubicBezTo>
                    <a:pt x="938142" y="1033112"/>
                    <a:pt x="1018674" y="1009690"/>
                    <a:pt x="1097601" y="982740"/>
                  </a:cubicBezTo>
                  <a:cubicBezTo>
                    <a:pt x="1133856" y="970227"/>
                    <a:pt x="1164336" y="940068"/>
                    <a:pt x="1200912" y="928517"/>
                  </a:cubicBezTo>
                  <a:cubicBezTo>
                    <a:pt x="1275027" y="905096"/>
                    <a:pt x="1351387" y="889054"/>
                    <a:pt x="1427106" y="870124"/>
                  </a:cubicBezTo>
                  <a:cubicBezTo>
                    <a:pt x="1436731" y="898358"/>
                    <a:pt x="1446356" y="926592"/>
                    <a:pt x="1456302" y="954826"/>
                  </a:cubicBezTo>
                  <a:cubicBezTo>
                    <a:pt x="1462719" y="963168"/>
                    <a:pt x="1468815" y="971831"/>
                    <a:pt x="1475232" y="980173"/>
                  </a:cubicBezTo>
                  <a:cubicBezTo>
                    <a:pt x="1487103" y="955789"/>
                    <a:pt x="1498654" y="931405"/>
                    <a:pt x="1510525" y="907021"/>
                  </a:cubicBezTo>
                  <a:cubicBezTo>
                    <a:pt x="1512771" y="913438"/>
                    <a:pt x="1514696" y="920175"/>
                    <a:pt x="1516942" y="926592"/>
                  </a:cubicBezTo>
                  <a:cubicBezTo>
                    <a:pt x="1602286" y="860178"/>
                    <a:pt x="1722281" y="926271"/>
                    <a:pt x="1806341" y="826169"/>
                  </a:cubicBezTo>
                  <a:cubicBezTo>
                    <a:pt x="1786449" y="814618"/>
                    <a:pt x="1762707" y="790555"/>
                    <a:pt x="1750194" y="795368"/>
                  </a:cubicBezTo>
                  <a:cubicBezTo>
                    <a:pt x="1661000" y="830340"/>
                    <a:pt x="1574051" y="871407"/>
                    <a:pt x="1486141" y="909908"/>
                  </a:cubicBezTo>
                  <a:cubicBezTo>
                    <a:pt x="1481649" y="911833"/>
                    <a:pt x="1475874" y="910229"/>
                    <a:pt x="1465607" y="910229"/>
                  </a:cubicBezTo>
                  <a:cubicBezTo>
                    <a:pt x="1476515" y="893866"/>
                    <a:pt x="1484536" y="881674"/>
                    <a:pt x="1495766" y="864990"/>
                  </a:cubicBezTo>
                  <a:cubicBezTo>
                    <a:pt x="1467211" y="867878"/>
                    <a:pt x="1446356" y="869803"/>
                    <a:pt x="1425181" y="872049"/>
                  </a:cubicBezTo>
                  <a:cubicBezTo>
                    <a:pt x="1420689" y="857290"/>
                    <a:pt x="1416197" y="842852"/>
                    <a:pt x="1411384" y="827773"/>
                  </a:cubicBezTo>
                  <a:cubicBezTo>
                    <a:pt x="1449886" y="844777"/>
                    <a:pt x="1489670" y="864028"/>
                    <a:pt x="1516942" y="809485"/>
                  </a:cubicBezTo>
                  <a:cubicBezTo>
                    <a:pt x="1522717" y="807239"/>
                    <a:pt x="1528813" y="804993"/>
                    <a:pt x="1534909" y="802747"/>
                  </a:cubicBezTo>
                  <a:close/>
                  <a:moveTo>
                    <a:pt x="10499237" y="1646241"/>
                  </a:moveTo>
                  <a:cubicBezTo>
                    <a:pt x="10511429" y="1662604"/>
                    <a:pt x="10523621" y="1678646"/>
                    <a:pt x="10537097" y="1696293"/>
                  </a:cubicBezTo>
                  <a:cubicBezTo>
                    <a:pt x="10546080" y="1627632"/>
                    <a:pt x="10602228" y="1675117"/>
                    <a:pt x="10630141" y="1655225"/>
                  </a:cubicBezTo>
                  <a:cubicBezTo>
                    <a:pt x="10629499" y="1649129"/>
                    <a:pt x="10629178" y="1643033"/>
                    <a:pt x="10628537" y="1636937"/>
                  </a:cubicBezTo>
                  <a:cubicBezTo>
                    <a:pt x="10585864" y="1640787"/>
                    <a:pt x="10543513" y="1644316"/>
                    <a:pt x="10501162" y="1648166"/>
                  </a:cubicBezTo>
                  <a:cubicBezTo>
                    <a:pt x="10475495" y="1663888"/>
                    <a:pt x="10450148" y="1679930"/>
                    <a:pt x="10423518" y="1696293"/>
                  </a:cubicBezTo>
                  <a:cubicBezTo>
                    <a:pt x="10468116" y="1713297"/>
                    <a:pt x="10503729" y="1726773"/>
                    <a:pt x="10531000" y="1737040"/>
                  </a:cubicBezTo>
                  <a:cubicBezTo>
                    <a:pt x="10518488" y="1701426"/>
                    <a:pt x="10508862" y="1673834"/>
                    <a:pt x="10499237" y="1646241"/>
                  </a:cubicBezTo>
                  <a:close/>
                  <a:moveTo>
                    <a:pt x="6122309" y="733124"/>
                  </a:moveTo>
                  <a:cubicBezTo>
                    <a:pt x="6138672" y="720932"/>
                    <a:pt x="6162415" y="711628"/>
                    <a:pt x="6168832" y="695586"/>
                  </a:cubicBezTo>
                  <a:cubicBezTo>
                    <a:pt x="6174286" y="681790"/>
                    <a:pt x="6160169" y="659972"/>
                    <a:pt x="6154394" y="640722"/>
                  </a:cubicBezTo>
                  <a:cubicBezTo>
                    <a:pt x="6130009" y="656122"/>
                    <a:pt x="6114288" y="665748"/>
                    <a:pt x="6101455" y="673769"/>
                  </a:cubicBezTo>
                  <a:cubicBezTo>
                    <a:pt x="6109797" y="695907"/>
                    <a:pt x="6117176" y="715478"/>
                    <a:pt x="6124555" y="735370"/>
                  </a:cubicBezTo>
                  <a:cubicBezTo>
                    <a:pt x="6091829" y="759113"/>
                    <a:pt x="6059103" y="783176"/>
                    <a:pt x="6019319" y="812052"/>
                  </a:cubicBezTo>
                  <a:cubicBezTo>
                    <a:pt x="6049799" y="821035"/>
                    <a:pt x="6067124" y="826169"/>
                    <a:pt x="6096642" y="834831"/>
                  </a:cubicBezTo>
                  <a:cubicBezTo>
                    <a:pt x="6104342" y="804030"/>
                    <a:pt x="6113326" y="768738"/>
                    <a:pt x="6122309" y="733124"/>
                  </a:cubicBezTo>
                  <a:close/>
                  <a:moveTo>
                    <a:pt x="2348243" y="1396305"/>
                  </a:moveTo>
                  <a:cubicBezTo>
                    <a:pt x="2334447" y="1393738"/>
                    <a:pt x="2320651" y="1391492"/>
                    <a:pt x="2291134" y="1386038"/>
                  </a:cubicBezTo>
                  <a:cubicBezTo>
                    <a:pt x="2318405" y="1406251"/>
                    <a:pt x="2332843" y="1417160"/>
                    <a:pt x="2350168" y="1429994"/>
                  </a:cubicBezTo>
                  <a:cubicBezTo>
                    <a:pt x="2334768" y="1450848"/>
                    <a:pt x="2322255" y="1467853"/>
                    <a:pt x="2316480" y="1475874"/>
                  </a:cubicBezTo>
                  <a:cubicBezTo>
                    <a:pt x="2355944" y="1498654"/>
                    <a:pt x="2390915" y="1518867"/>
                    <a:pt x="2442250" y="1548063"/>
                  </a:cubicBezTo>
                  <a:cubicBezTo>
                    <a:pt x="2423641" y="1520792"/>
                    <a:pt x="2416262" y="1509562"/>
                    <a:pt x="2407920" y="1497691"/>
                  </a:cubicBezTo>
                  <a:cubicBezTo>
                    <a:pt x="2431983" y="1484537"/>
                    <a:pt x="2451234" y="1473949"/>
                    <a:pt x="2470805" y="1463682"/>
                  </a:cubicBezTo>
                  <a:cubicBezTo>
                    <a:pt x="2400862" y="1489670"/>
                    <a:pt x="2375194" y="1441544"/>
                    <a:pt x="2347923" y="1396305"/>
                  </a:cubicBezTo>
                  <a:cubicBezTo>
                    <a:pt x="2369419" y="1404647"/>
                    <a:pt x="2390595" y="1412989"/>
                    <a:pt x="2408562" y="1419727"/>
                  </a:cubicBezTo>
                  <a:cubicBezTo>
                    <a:pt x="2449950" y="1386038"/>
                    <a:pt x="2491660" y="1352029"/>
                    <a:pt x="2535294" y="1316415"/>
                  </a:cubicBezTo>
                  <a:cubicBezTo>
                    <a:pt x="2494868" y="1324116"/>
                    <a:pt x="2460538" y="1333741"/>
                    <a:pt x="2425887" y="1336308"/>
                  </a:cubicBezTo>
                  <a:cubicBezTo>
                    <a:pt x="2387707" y="1339195"/>
                    <a:pt x="2377440" y="1368392"/>
                    <a:pt x="2360756" y="1392776"/>
                  </a:cubicBezTo>
                  <a:cubicBezTo>
                    <a:pt x="2358510" y="1395343"/>
                    <a:pt x="2352414" y="1395022"/>
                    <a:pt x="2348243" y="1396305"/>
                  </a:cubicBezTo>
                  <a:close/>
                  <a:moveTo>
                    <a:pt x="2613580" y="618584"/>
                  </a:moveTo>
                  <a:cubicBezTo>
                    <a:pt x="2657856" y="592916"/>
                    <a:pt x="2702453" y="567249"/>
                    <a:pt x="2746729" y="541582"/>
                  </a:cubicBezTo>
                  <a:cubicBezTo>
                    <a:pt x="2744483" y="536127"/>
                    <a:pt x="2742559" y="530994"/>
                    <a:pt x="2740313" y="525539"/>
                  </a:cubicBezTo>
                  <a:cubicBezTo>
                    <a:pt x="2713683" y="534844"/>
                    <a:pt x="2680636" y="558907"/>
                    <a:pt x="2661065" y="550886"/>
                  </a:cubicBezTo>
                  <a:cubicBezTo>
                    <a:pt x="2603955" y="526823"/>
                    <a:pt x="2579892" y="563399"/>
                    <a:pt x="2550053" y="595162"/>
                  </a:cubicBezTo>
                  <a:cubicBezTo>
                    <a:pt x="2542353" y="587462"/>
                    <a:pt x="2534653" y="573666"/>
                    <a:pt x="2526632" y="573345"/>
                  </a:cubicBezTo>
                  <a:cubicBezTo>
                    <a:pt x="2417225" y="571741"/>
                    <a:pt x="2379044" y="654518"/>
                    <a:pt x="2336693" y="734087"/>
                  </a:cubicBezTo>
                  <a:cubicBezTo>
                    <a:pt x="2350168" y="736333"/>
                    <a:pt x="2361077" y="737937"/>
                    <a:pt x="2388349" y="742429"/>
                  </a:cubicBezTo>
                  <a:cubicBezTo>
                    <a:pt x="2346639" y="751733"/>
                    <a:pt x="2320651" y="757508"/>
                    <a:pt x="2294342" y="763284"/>
                  </a:cubicBezTo>
                  <a:cubicBezTo>
                    <a:pt x="2309742" y="815902"/>
                    <a:pt x="2338618" y="825527"/>
                    <a:pt x="2380648" y="796972"/>
                  </a:cubicBezTo>
                  <a:cubicBezTo>
                    <a:pt x="2410808" y="776759"/>
                    <a:pt x="2440967" y="756225"/>
                    <a:pt x="2471126" y="736012"/>
                  </a:cubicBezTo>
                  <a:cubicBezTo>
                    <a:pt x="2485564" y="732804"/>
                    <a:pt x="2511231" y="723820"/>
                    <a:pt x="2513156" y="727349"/>
                  </a:cubicBezTo>
                  <a:cubicBezTo>
                    <a:pt x="2542995" y="783817"/>
                    <a:pt x="2567700" y="745316"/>
                    <a:pt x="2593046" y="724462"/>
                  </a:cubicBezTo>
                  <a:cubicBezTo>
                    <a:pt x="2611976" y="708740"/>
                    <a:pt x="2630264" y="692057"/>
                    <a:pt x="2644702" y="679223"/>
                  </a:cubicBezTo>
                  <a:cubicBezTo>
                    <a:pt x="2662669" y="702003"/>
                    <a:pt x="2682240" y="727028"/>
                    <a:pt x="2701812" y="752054"/>
                  </a:cubicBezTo>
                  <a:cubicBezTo>
                    <a:pt x="2703095" y="712911"/>
                    <a:pt x="2697320" y="680827"/>
                    <a:pt x="2687694" y="650026"/>
                  </a:cubicBezTo>
                  <a:cubicBezTo>
                    <a:pt x="2686090" y="644572"/>
                    <a:pt x="2666519" y="639438"/>
                    <a:pt x="2657856" y="642326"/>
                  </a:cubicBezTo>
                  <a:cubicBezTo>
                    <a:pt x="2623526" y="653555"/>
                    <a:pt x="2624168" y="654839"/>
                    <a:pt x="2613580" y="618584"/>
                  </a:cubicBezTo>
                  <a:close/>
                  <a:moveTo>
                    <a:pt x="9757129" y="627246"/>
                  </a:moveTo>
                  <a:cubicBezTo>
                    <a:pt x="9808464" y="629171"/>
                    <a:pt x="9860120" y="631417"/>
                    <a:pt x="9918834" y="633663"/>
                  </a:cubicBezTo>
                  <a:cubicBezTo>
                    <a:pt x="9912096" y="614092"/>
                    <a:pt x="9911133" y="600937"/>
                    <a:pt x="9904075" y="593237"/>
                  </a:cubicBezTo>
                  <a:cubicBezTo>
                    <a:pt x="9897017" y="585216"/>
                    <a:pt x="9877125" y="584574"/>
                    <a:pt x="9874878" y="577195"/>
                  </a:cubicBezTo>
                  <a:cubicBezTo>
                    <a:pt x="9852099" y="502439"/>
                    <a:pt x="9828677" y="489605"/>
                    <a:pt x="9772209" y="517839"/>
                  </a:cubicBezTo>
                  <a:cubicBezTo>
                    <a:pt x="9774134" y="540619"/>
                    <a:pt x="9775738" y="558907"/>
                    <a:pt x="9777342" y="576553"/>
                  </a:cubicBezTo>
                  <a:cubicBezTo>
                    <a:pt x="9794347" y="574628"/>
                    <a:pt x="9811031" y="572703"/>
                    <a:pt x="9828036" y="570778"/>
                  </a:cubicBezTo>
                  <a:cubicBezTo>
                    <a:pt x="9828356" y="577516"/>
                    <a:pt x="9828998" y="584254"/>
                    <a:pt x="9829319" y="590670"/>
                  </a:cubicBezTo>
                  <a:cubicBezTo>
                    <a:pt x="9781513" y="593879"/>
                    <a:pt x="9733707" y="596766"/>
                    <a:pt x="9669860" y="600937"/>
                  </a:cubicBezTo>
                  <a:cubicBezTo>
                    <a:pt x="9712211" y="614413"/>
                    <a:pt x="9735633" y="621792"/>
                    <a:pt x="9758733" y="629492"/>
                  </a:cubicBezTo>
                  <a:cubicBezTo>
                    <a:pt x="9734350" y="641684"/>
                    <a:pt x="9709644" y="653555"/>
                    <a:pt x="9685261" y="665748"/>
                  </a:cubicBezTo>
                  <a:cubicBezTo>
                    <a:pt x="9683977" y="671523"/>
                    <a:pt x="9682694" y="677619"/>
                    <a:pt x="9681411" y="683394"/>
                  </a:cubicBezTo>
                  <a:cubicBezTo>
                    <a:pt x="9749429" y="698794"/>
                    <a:pt x="9817448" y="714516"/>
                    <a:pt x="9885787" y="729916"/>
                  </a:cubicBezTo>
                  <a:cubicBezTo>
                    <a:pt x="9888996" y="721574"/>
                    <a:pt x="9892204" y="712911"/>
                    <a:pt x="9895412" y="704569"/>
                  </a:cubicBezTo>
                  <a:cubicBezTo>
                    <a:pt x="9860440" y="688848"/>
                    <a:pt x="9825147" y="673769"/>
                    <a:pt x="9791139" y="656443"/>
                  </a:cubicBezTo>
                  <a:cubicBezTo>
                    <a:pt x="9778305" y="650026"/>
                    <a:pt x="9768359" y="637193"/>
                    <a:pt x="9757129" y="627246"/>
                  </a:cubicBezTo>
                  <a:close/>
                  <a:moveTo>
                    <a:pt x="3738131" y="646176"/>
                  </a:moveTo>
                  <a:cubicBezTo>
                    <a:pt x="3727865" y="646176"/>
                    <a:pt x="3717598" y="646176"/>
                    <a:pt x="3702518" y="646176"/>
                  </a:cubicBezTo>
                  <a:cubicBezTo>
                    <a:pt x="3711822" y="666710"/>
                    <a:pt x="3718881" y="681790"/>
                    <a:pt x="3727223" y="700398"/>
                  </a:cubicBezTo>
                  <a:cubicBezTo>
                    <a:pt x="3697064" y="696548"/>
                    <a:pt x="3672359" y="693661"/>
                    <a:pt x="3647012" y="690452"/>
                  </a:cubicBezTo>
                  <a:cubicBezTo>
                    <a:pt x="3649579" y="679865"/>
                    <a:pt x="3651825" y="670560"/>
                    <a:pt x="3655354" y="654839"/>
                  </a:cubicBezTo>
                  <a:cubicBezTo>
                    <a:pt x="3616532" y="698794"/>
                    <a:pt x="3514184" y="639438"/>
                    <a:pt x="3525092" y="747241"/>
                  </a:cubicBezTo>
                  <a:cubicBezTo>
                    <a:pt x="3514505" y="735691"/>
                    <a:pt x="3503917" y="724141"/>
                    <a:pt x="3495254" y="714516"/>
                  </a:cubicBezTo>
                  <a:cubicBezTo>
                    <a:pt x="3467982" y="728633"/>
                    <a:pt x="3442957" y="741466"/>
                    <a:pt x="3419215" y="753979"/>
                  </a:cubicBezTo>
                  <a:cubicBezTo>
                    <a:pt x="3427877" y="776117"/>
                    <a:pt x="3435577" y="795368"/>
                    <a:pt x="3442957" y="814297"/>
                  </a:cubicBezTo>
                  <a:cubicBezTo>
                    <a:pt x="3462207" y="809164"/>
                    <a:pt x="3483383" y="809806"/>
                    <a:pt x="3493650" y="799539"/>
                  </a:cubicBezTo>
                  <a:cubicBezTo>
                    <a:pt x="3507767" y="785742"/>
                    <a:pt x="3513542" y="763604"/>
                    <a:pt x="3523167" y="744996"/>
                  </a:cubicBezTo>
                  <a:cubicBezTo>
                    <a:pt x="3561027" y="780288"/>
                    <a:pt x="3612682" y="785742"/>
                    <a:pt x="3647975" y="760396"/>
                  </a:cubicBezTo>
                  <a:cubicBezTo>
                    <a:pt x="3711822" y="714516"/>
                    <a:pt x="3773424" y="711307"/>
                    <a:pt x="3842405" y="735370"/>
                  </a:cubicBezTo>
                  <a:cubicBezTo>
                    <a:pt x="3821871" y="741145"/>
                    <a:pt x="3800696" y="745637"/>
                    <a:pt x="3781124" y="753658"/>
                  </a:cubicBezTo>
                  <a:cubicBezTo>
                    <a:pt x="3770216" y="758150"/>
                    <a:pt x="3761874" y="769059"/>
                    <a:pt x="3752248" y="776759"/>
                  </a:cubicBezTo>
                  <a:cubicBezTo>
                    <a:pt x="3699310" y="779646"/>
                    <a:pt x="3643804" y="775796"/>
                    <a:pt x="3597282" y="830981"/>
                  </a:cubicBezTo>
                  <a:cubicBezTo>
                    <a:pt x="3628403" y="838040"/>
                    <a:pt x="3647975" y="842211"/>
                    <a:pt x="3655034" y="843815"/>
                  </a:cubicBezTo>
                  <a:cubicBezTo>
                    <a:pt x="3692572" y="817185"/>
                    <a:pt x="3722089" y="796330"/>
                    <a:pt x="3751286" y="775476"/>
                  </a:cubicBezTo>
                  <a:cubicBezTo>
                    <a:pt x="3763157" y="776759"/>
                    <a:pt x="3775028" y="778363"/>
                    <a:pt x="3786900" y="779646"/>
                  </a:cubicBezTo>
                  <a:cubicBezTo>
                    <a:pt x="3789787" y="785101"/>
                    <a:pt x="3792674" y="790555"/>
                    <a:pt x="3795562" y="795689"/>
                  </a:cubicBezTo>
                  <a:cubicBezTo>
                    <a:pt x="3737490" y="837719"/>
                    <a:pt x="3679097" y="879749"/>
                    <a:pt x="3608190" y="931084"/>
                  </a:cubicBezTo>
                  <a:cubicBezTo>
                    <a:pt x="3692893" y="902529"/>
                    <a:pt x="3760590" y="879749"/>
                    <a:pt x="3850426" y="849911"/>
                  </a:cubicBezTo>
                  <a:cubicBezTo>
                    <a:pt x="3892777" y="860820"/>
                    <a:pt x="3899194" y="856969"/>
                    <a:pt x="3915236" y="781251"/>
                  </a:cubicBezTo>
                  <a:cubicBezTo>
                    <a:pt x="3968817" y="778363"/>
                    <a:pt x="4025285" y="775155"/>
                    <a:pt x="4077262" y="772267"/>
                  </a:cubicBezTo>
                  <a:cubicBezTo>
                    <a:pt x="4075657" y="769059"/>
                    <a:pt x="4068278" y="753017"/>
                    <a:pt x="4059615" y="733766"/>
                  </a:cubicBezTo>
                  <a:cubicBezTo>
                    <a:pt x="4087849" y="733766"/>
                    <a:pt x="4110950" y="733766"/>
                    <a:pt x="4125709" y="733766"/>
                  </a:cubicBezTo>
                  <a:cubicBezTo>
                    <a:pt x="4147847" y="760075"/>
                    <a:pt x="4165493" y="780930"/>
                    <a:pt x="4186669" y="805956"/>
                  </a:cubicBezTo>
                  <a:cubicBezTo>
                    <a:pt x="4204636" y="756546"/>
                    <a:pt x="4219074" y="717724"/>
                    <a:pt x="4235758" y="672164"/>
                  </a:cubicBezTo>
                  <a:cubicBezTo>
                    <a:pt x="4172552" y="677940"/>
                    <a:pt x="4123142" y="682110"/>
                    <a:pt x="4073732" y="686602"/>
                  </a:cubicBezTo>
                  <a:cubicBezTo>
                    <a:pt x="4090095" y="680506"/>
                    <a:pt x="4110629" y="678581"/>
                    <a:pt x="4121217" y="667352"/>
                  </a:cubicBezTo>
                  <a:cubicBezTo>
                    <a:pt x="4131805" y="656122"/>
                    <a:pt x="4132767" y="635588"/>
                    <a:pt x="4136297" y="618584"/>
                  </a:cubicBezTo>
                  <a:cubicBezTo>
                    <a:pt x="4136617" y="616659"/>
                    <a:pt x="4126671" y="612488"/>
                    <a:pt x="4122180" y="609600"/>
                  </a:cubicBezTo>
                  <a:cubicBezTo>
                    <a:pt x="4116404" y="625963"/>
                    <a:pt x="4110950" y="641043"/>
                    <a:pt x="4105817" y="655801"/>
                  </a:cubicBezTo>
                  <a:cubicBezTo>
                    <a:pt x="4101646" y="654839"/>
                    <a:pt x="4097474" y="653876"/>
                    <a:pt x="4093304" y="652914"/>
                  </a:cubicBezTo>
                  <a:cubicBezTo>
                    <a:pt x="4091058" y="637193"/>
                    <a:pt x="4089133" y="621150"/>
                    <a:pt x="4086887" y="604788"/>
                  </a:cubicBezTo>
                  <a:cubicBezTo>
                    <a:pt x="4016622" y="626926"/>
                    <a:pt x="4011168" y="634305"/>
                    <a:pt x="4018547" y="681469"/>
                  </a:cubicBezTo>
                  <a:cubicBezTo>
                    <a:pt x="4039723" y="682752"/>
                    <a:pt x="4057369" y="684036"/>
                    <a:pt x="4075016" y="684998"/>
                  </a:cubicBezTo>
                  <a:cubicBezTo>
                    <a:pt x="4023039" y="702323"/>
                    <a:pt x="3971063" y="719649"/>
                    <a:pt x="3918766" y="736974"/>
                  </a:cubicBezTo>
                  <a:cubicBezTo>
                    <a:pt x="3948604" y="692057"/>
                    <a:pt x="3978121" y="647460"/>
                    <a:pt x="4010847" y="597729"/>
                  </a:cubicBezTo>
                  <a:cubicBezTo>
                    <a:pt x="3934166" y="617300"/>
                    <a:pt x="3854276" y="638797"/>
                    <a:pt x="3774066" y="657726"/>
                  </a:cubicBezTo>
                  <a:cubicBezTo>
                    <a:pt x="3763157" y="660293"/>
                    <a:pt x="3749361" y="649064"/>
                    <a:pt x="3736527" y="644572"/>
                  </a:cubicBezTo>
                  <a:cubicBezTo>
                    <a:pt x="3757382" y="622434"/>
                    <a:pt x="3778237" y="600617"/>
                    <a:pt x="3799091" y="578478"/>
                  </a:cubicBezTo>
                  <a:cubicBezTo>
                    <a:pt x="3800696" y="584254"/>
                    <a:pt x="3801979" y="590350"/>
                    <a:pt x="3803583" y="596125"/>
                  </a:cubicBezTo>
                  <a:cubicBezTo>
                    <a:pt x="3850426" y="585858"/>
                    <a:pt x="3897590" y="575591"/>
                    <a:pt x="3944433" y="565645"/>
                  </a:cubicBezTo>
                  <a:cubicBezTo>
                    <a:pt x="3943470" y="560190"/>
                    <a:pt x="3942829" y="554415"/>
                    <a:pt x="3941866" y="548961"/>
                  </a:cubicBezTo>
                  <a:cubicBezTo>
                    <a:pt x="3892136" y="548961"/>
                    <a:pt x="3842084" y="548961"/>
                    <a:pt x="3787541" y="548961"/>
                  </a:cubicBezTo>
                  <a:cubicBezTo>
                    <a:pt x="3756420" y="602542"/>
                    <a:pt x="3674926" y="558586"/>
                    <a:pt x="3632895" y="588745"/>
                  </a:cubicBezTo>
                  <a:cubicBezTo>
                    <a:pt x="3668830" y="608317"/>
                    <a:pt x="3703481" y="627246"/>
                    <a:pt x="3738131" y="646176"/>
                  </a:cubicBezTo>
                  <a:close/>
                  <a:moveTo>
                    <a:pt x="2213490" y="1027016"/>
                  </a:moveTo>
                  <a:cubicBezTo>
                    <a:pt x="2171139" y="1058138"/>
                    <a:pt x="2130392" y="1057817"/>
                    <a:pt x="2077453" y="1044020"/>
                  </a:cubicBezTo>
                  <a:cubicBezTo>
                    <a:pt x="2042802" y="1035037"/>
                    <a:pt x="1996280" y="1071292"/>
                    <a:pt x="1954891" y="1087655"/>
                  </a:cubicBezTo>
                  <a:cubicBezTo>
                    <a:pt x="1953928" y="1087976"/>
                    <a:pt x="1953928" y="1091505"/>
                    <a:pt x="1953608" y="1094072"/>
                  </a:cubicBezTo>
                  <a:cubicBezTo>
                    <a:pt x="1965479" y="1099526"/>
                    <a:pt x="1977350" y="1104980"/>
                    <a:pt x="1988900" y="1110114"/>
                  </a:cubicBezTo>
                  <a:cubicBezTo>
                    <a:pt x="1934678" y="1198025"/>
                    <a:pt x="1893289" y="1110435"/>
                    <a:pt x="1867301" y="1109793"/>
                  </a:cubicBezTo>
                  <a:cubicBezTo>
                    <a:pt x="1846446" y="1080917"/>
                    <a:pt x="1834575" y="1064875"/>
                    <a:pt x="1821100" y="1046587"/>
                  </a:cubicBezTo>
                  <a:cubicBezTo>
                    <a:pt x="1800887" y="1078030"/>
                    <a:pt x="1787732" y="1098564"/>
                    <a:pt x="1777465" y="1114285"/>
                  </a:cubicBezTo>
                  <a:cubicBezTo>
                    <a:pt x="1802812" y="1127760"/>
                    <a:pt x="1825271" y="1139631"/>
                    <a:pt x="1847730" y="1151503"/>
                  </a:cubicBezTo>
                  <a:cubicBezTo>
                    <a:pt x="1826554" y="1167865"/>
                    <a:pt x="1805700" y="1184870"/>
                    <a:pt x="1784203" y="1200591"/>
                  </a:cubicBezTo>
                  <a:cubicBezTo>
                    <a:pt x="1775220" y="1207329"/>
                    <a:pt x="1764632" y="1211500"/>
                    <a:pt x="1741210" y="1224013"/>
                  </a:cubicBezTo>
                  <a:cubicBezTo>
                    <a:pt x="1751798" y="1196100"/>
                    <a:pt x="1757252" y="1182303"/>
                    <a:pt x="1763348" y="1166261"/>
                  </a:cubicBezTo>
                  <a:cubicBezTo>
                    <a:pt x="1689234" y="1179737"/>
                    <a:pt x="1684742" y="1186795"/>
                    <a:pt x="1695009" y="1272781"/>
                  </a:cubicBezTo>
                  <a:cubicBezTo>
                    <a:pt x="1727735" y="1264439"/>
                    <a:pt x="1766557" y="1264439"/>
                    <a:pt x="1791903" y="1246151"/>
                  </a:cubicBezTo>
                  <a:cubicBezTo>
                    <a:pt x="1849976" y="1203800"/>
                    <a:pt x="1895535" y="1134819"/>
                    <a:pt x="1983446" y="1183587"/>
                  </a:cubicBezTo>
                  <a:cubicBezTo>
                    <a:pt x="1990504" y="1187437"/>
                    <a:pt x="2003980" y="1179737"/>
                    <a:pt x="2014568" y="1177491"/>
                  </a:cubicBezTo>
                  <a:cubicBezTo>
                    <a:pt x="2054352" y="1168828"/>
                    <a:pt x="2094457" y="1159844"/>
                    <a:pt x="2143225" y="1148936"/>
                  </a:cubicBezTo>
                  <a:cubicBezTo>
                    <a:pt x="2143225" y="1138990"/>
                    <a:pt x="2143225" y="1115247"/>
                    <a:pt x="2143225" y="1087334"/>
                  </a:cubicBezTo>
                  <a:cubicBezTo>
                    <a:pt x="2158305" y="1099847"/>
                    <a:pt x="2168251" y="1108189"/>
                    <a:pt x="2179481" y="1117493"/>
                  </a:cubicBezTo>
                  <a:cubicBezTo>
                    <a:pt x="2185256" y="1100168"/>
                    <a:pt x="2187181" y="1086372"/>
                    <a:pt x="2193919" y="1075142"/>
                  </a:cubicBezTo>
                  <a:cubicBezTo>
                    <a:pt x="2201940" y="1061025"/>
                    <a:pt x="2213811" y="1049154"/>
                    <a:pt x="2224078" y="1036320"/>
                  </a:cubicBezTo>
                  <a:cubicBezTo>
                    <a:pt x="2256483" y="1054287"/>
                    <a:pt x="2288246" y="1072575"/>
                    <a:pt x="2320972" y="1089580"/>
                  </a:cubicBezTo>
                  <a:cubicBezTo>
                    <a:pt x="2337335" y="1097922"/>
                    <a:pt x="2354981" y="1104018"/>
                    <a:pt x="2371986" y="1111076"/>
                  </a:cubicBezTo>
                  <a:cubicBezTo>
                    <a:pt x="2373911" y="1105943"/>
                    <a:pt x="2376157" y="1101130"/>
                    <a:pt x="2378082" y="1095997"/>
                  </a:cubicBezTo>
                  <a:cubicBezTo>
                    <a:pt x="2362040" y="1083805"/>
                    <a:pt x="2345677" y="1071613"/>
                    <a:pt x="2331560" y="1061025"/>
                  </a:cubicBezTo>
                  <a:cubicBezTo>
                    <a:pt x="2388349" y="1033112"/>
                    <a:pt x="2440325" y="1007444"/>
                    <a:pt x="2491981" y="981777"/>
                  </a:cubicBezTo>
                  <a:cubicBezTo>
                    <a:pt x="2495831" y="985948"/>
                    <a:pt x="2499360" y="990440"/>
                    <a:pt x="2503210" y="994611"/>
                  </a:cubicBezTo>
                  <a:cubicBezTo>
                    <a:pt x="2473051" y="1043700"/>
                    <a:pt x="2442892" y="1093109"/>
                    <a:pt x="2412733" y="1142198"/>
                  </a:cubicBezTo>
                  <a:cubicBezTo>
                    <a:pt x="2417866" y="1147011"/>
                    <a:pt x="2423000" y="1152144"/>
                    <a:pt x="2428133" y="1156957"/>
                  </a:cubicBezTo>
                  <a:cubicBezTo>
                    <a:pt x="2459897" y="1146048"/>
                    <a:pt x="2491339" y="1135140"/>
                    <a:pt x="2523102" y="1124552"/>
                  </a:cubicBezTo>
                  <a:cubicBezTo>
                    <a:pt x="2520536" y="1118135"/>
                    <a:pt x="2517648" y="1111397"/>
                    <a:pt x="2515081" y="1104980"/>
                  </a:cubicBezTo>
                  <a:cubicBezTo>
                    <a:pt x="2500643" y="1109793"/>
                    <a:pt x="2485885" y="1114927"/>
                    <a:pt x="2472088" y="1119739"/>
                  </a:cubicBezTo>
                  <a:cubicBezTo>
                    <a:pt x="2460859" y="1033433"/>
                    <a:pt x="2555187" y="1084126"/>
                    <a:pt x="2581496" y="1035679"/>
                  </a:cubicBezTo>
                  <a:cubicBezTo>
                    <a:pt x="2555507" y="1040170"/>
                    <a:pt x="2534974" y="1043700"/>
                    <a:pt x="2514119" y="1047229"/>
                  </a:cubicBezTo>
                  <a:cubicBezTo>
                    <a:pt x="2511552" y="1040491"/>
                    <a:pt x="2508985" y="1033753"/>
                    <a:pt x="2506740" y="1027016"/>
                  </a:cubicBezTo>
                  <a:cubicBezTo>
                    <a:pt x="2528878" y="1016749"/>
                    <a:pt x="2551337" y="1006482"/>
                    <a:pt x="2585025" y="991081"/>
                  </a:cubicBezTo>
                  <a:cubicBezTo>
                    <a:pt x="2528878" y="975681"/>
                    <a:pt x="2482997" y="963168"/>
                    <a:pt x="2437438" y="950334"/>
                  </a:cubicBezTo>
                  <a:cubicBezTo>
                    <a:pt x="2439042" y="947768"/>
                    <a:pt x="2446421" y="935897"/>
                    <a:pt x="2453480" y="923705"/>
                  </a:cubicBezTo>
                  <a:cubicBezTo>
                    <a:pt x="2449630" y="920817"/>
                    <a:pt x="2445780" y="918250"/>
                    <a:pt x="2441929" y="915363"/>
                  </a:cubicBezTo>
                  <a:cubicBezTo>
                    <a:pt x="2407920" y="944239"/>
                    <a:pt x="2373911" y="972793"/>
                    <a:pt x="2329955" y="1010332"/>
                  </a:cubicBezTo>
                  <a:cubicBezTo>
                    <a:pt x="2314876" y="962847"/>
                    <a:pt x="2305251" y="931405"/>
                    <a:pt x="2288567" y="878466"/>
                  </a:cubicBezTo>
                  <a:cubicBezTo>
                    <a:pt x="2272204" y="936217"/>
                    <a:pt x="2260333" y="976964"/>
                    <a:pt x="2248462" y="1019316"/>
                  </a:cubicBezTo>
                  <a:cubicBezTo>
                    <a:pt x="2243328" y="1020278"/>
                    <a:pt x="2228569" y="1023486"/>
                    <a:pt x="2213490" y="1027016"/>
                  </a:cubicBezTo>
                  <a:close/>
                  <a:moveTo>
                    <a:pt x="7967472" y="481584"/>
                  </a:moveTo>
                  <a:cubicBezTo>
                    <a:pt x="7931217" y="477734"/>
                    <a:pt x="7894962" y="469713"/>
                    <a:pt x="7859028" y="471959"/>
                  </a:cubicBezTo>
                  <a:cubicBezTo>
                    <a:pt x="7839456" y="473242"/>
                    <a:pt x="7814430" y="487359"/>
                    <a:pt x="7803522" y="503722"/>
                  </a:cubicBezTo>
                  <a:cubicBezTo>
                    <a:pt x="7790688" y="522331"/>
                    <a:pt x="7790688" y="549603"/>
                    <a:pt x="7784913" y="574307"/>
                  </a:cubicBezTo>
                  <a:cubicBezTo>
                    <a:pt x="7809939" y="579120"/>
                    <a:pt x="7825340" y="582329"/>
                    <a:pt x="7840419" y="585216"/>
                  </a:cubicBezTo>
                  <a:cubicBezTo>
                    <a:pt x="7840098" y="588425"/>
                    <a:pt x="7839777" y="591633"/>
                    <a:pt x="7839456" y="594841"/>
                  </a:cubicBezTo>
                  <a:cubicBezTo>
                    <a:pt x="7810580" y="594841"/>
                    <a:pt x="7782026" y="594841"/>
                    <a:pt x="7753150" y="594841"/>
                  </a:cubicBezTo>
                  <a:cubicBezTo>
                    <a:pt x="7752187" y="598371"/>
                    <a:pt x="7751225" y="601900"/>
                    <a:pt x="7750262" y="605429"/>
                  </a:cubicBezTo>
                  <a:cubicBezTo>
                    <a:pt x="7838494" y="622755"/>
                    <a:pt x="7926405" y="640080"/>
                    <a:pt x="8014636" y="657406"/>
                  </a:cubicBezTo>
                  <a:cubicBezTo>
                    <a:pt x="8015598" y="664143"/>
                    <a:pt x="8016561" y="671202"/>
                    <a:pt x="8017202" y="677940"/>
                  </a:cubicBezTo>
                  <a:cubicBezTo>
                    <a:pt x="7985761" y="703607"/>
                    <a:pt x="7954638" y="729274"/>
                    <a:pt x="7911325" y="764888"/>
                  </a:cubicBezTo>
                  <a:cubicBezTo>
                    <a:pt x="7974531" y="764888"/>
                    <a:pt x="8032603" y="781571"/>
                    <a:pt x="8069500" y="760717"/>
                  </a:cubicBezTo>
                  <a:cubicBezTo>
                    <a:pt x="8122118" y="731199"/>
                    <a:pt x="8165111" y="693019"/>
                    <a:pt x="8232809" y="706494"/>
                  </a:cubicBezTo>
                  <a:cubicBezTo>
                    <a:pt x="8197516" y="698473"/>
                    <a:pt x="8162224" y="690452"/>
                    <a:pt x="8127251" y="682752"/>
                  </a:cubicBezTo>
                  <a:cubicBezTo>
                    <a:pt x="8127251" y="676656"/>
                    <a:pt x="8127251" y="670560"/>
                    <a:pt x="8127573" y="664464"/>
                  </a:cubicBezTo>
                  <a:cubicBezTo>
                    <a:pt x="8149069" y="662218"/>
                    <a:pt x="8170245" y="660293"/>
                    <a:pt x="8209387" y="656443"/>
                  </a:cubicBezTo>
                  <a:cubicBezTo>
                    <a:pt x="8098055" y="637193"/>
                    <a:pt x="8002765" y="620830"/>
                    <a:pt x="7907475" y="604467"/>
                  </a:cubicBezTo>
                  <a:cubicBezTo>
                    <a:pt x="7942767" y="576874"/>
                    <a:pt x="7906512" y="508535"/>
                    <a:pt x="7970039" y="506610"/>
                  </a:cubicBezTo>
                  <a:cubicBezTo>
                    <a:pt x="7969076" y="498268"/>
                    <a:pt x="7968435" y="489605"/>
                    <a:pt x="7967472" y="481584"/>
                  </a:cubicBezTo>
                  <a:cubicBezTo>
                    <a:pt x="7981268" y="509818"/>
                    <a:pt x="7995386" y="538052"/>
                    <a:pt x="8017524" y="583291"/>
                  </a:cubicBezTo>
                  <a:cubicBezTo>
                    <a:pt x="8049929" y="589708"/>
                    <a:pt x="8106076" y="601258"/>
                    <a:pt x="8162544" y="612488"/>
                  </a:cubicBezTo>
                  <a:cubicBezTo>
                    <a:pt x="8167036" y="608317"/>
                    <a:pt x="8171528" y="604146"/>
                    <a:pt x="8176019" y="599975"/>
                  </a:cubicBezTo>
                  <a:cubicBezTo>
                    <a:pt x="8106397" y="565324"/>
                    <a:pt x="8136235" y="528748"/>
                    <a:pt x="8163186" y="499551"/>
                  </a:cubicBezTo>
                  <a:cubicBezTo>
                    <a:pt x="8097093" y="493134"/>
                    <a:pt x="8032283" y="487359"/>
                    <a:pt x="7967472" y="481584"/>
                  </a:cubicBezTo>
                  <a:close/>
                  <a:moveTo>
                    <a:pt x="4486656" y="611846"/>
                  </a:moveTo>
                  <a:cubicBezTo>
                    <a:pt x="4549541" y="601258"/>
                    <a:pt x="4612105" y="588745"/>
                    <a:pt x="4675312" y="581045"/>
                  </a:cubicBezTo>
                  <a:cubicBezTo>
                    <a:pt x="4731459" y="574307"/>
                    <a:pt x="4788248" y="572703"/>
                    <a:pt x="4845037" y="569174"/>
                  </a:cubicBezTo>
                  <a:cubicBezTo>
                    <a:pt x="4845037" y="562436"/>
                    <a:pt x="4845037" y="555699"/>
                    <a:pt x="4845037" y="548961"/>
                  </a:cubicBezTo>
                  <a:cubicBezTo>
                    <a:pt x="4831241" y="540298"/>
                    <a:pt x="4817124" y="531635"/>
                    <a:pt x="4802686" y="522331"/>
                  </a:cubicBezTo>
                  <a:cubicBezTo>
                    <a:pt x="4821936" y="514952"/>
                    <a:pt x="4840545" y="507572"/>
                    <a:pt x="4860758" y="499872"/>
                  </a:cubicBezTo>
                  <a:cubicBezTo>
                    <a:pt x="4839262" y="429287"/>
                    <a:pt x="4790173" y="402657"/>
                    <a:pt x="4722154" y="402978"/>
                  </a:cubicBezTo>
                  <a:cubicBezTo>
                    <a:pt x="4743971" y="415811"/>
                    <a:pt x="4765789" y="428645"/>
                    <a:pt x="4792740" y="444687"/>
                  </a:cubicBezTo>
                  <a:cubicBezTo>
                    <a:pt x="4734346" y="454954"/>
                    <a:pt x="4683333" y="463617"/>
                    <a:pt x="4623977" y="474205"/>
                  </a:cubicBezTo>
                  <a:cubicBezTo>
                    <a:pt x="4569754" y="422228"/>
                    <a:pt x="4571679" y="513668"/>
                    <a:pt x="4547295" y="523935"/>
                  </a:cubicBezTo>
                  <a:cubicBezTo>
                    <a:pt x="4530611" y="496664"/>
                    <a:pt x="4514249" y="470355"/>
                    <a:pt x="4490185" y="431212"/>
                  </a:cubicBezTo>
                  <a:cubicBezTo>
                    <a:pt x="4482806" y="487680"/>
                    <a:pt x="4478314" y="521369"/>
                    <a:pt x="4473823" y="555378"/>
                  </a:cubicBezTo>
                  <a:cubicBezTo>
                    <a:pt x="4469331" y="555057"/>
                    <a:pt x="4464839" y="554736"/>
                    <a:pt x="4460347" y="554415"/>
                  </a:cubicBezTo>
                  <a:cubicBezTo>
                    <a:pt x="4469010" y="573345"/>
                    <a:pt x="4477994" y="592595"/>
                    <a:pt x="4486656" y="611846"/>
                  </a:cubicBezTo>
                  <a:cubicBezTo>
                    <a:pt x="4448476" y="602221"/>
                    <a:pt x="4407087" y="599012"/>
                    <a:pt x="4372757" y="581366"/>
                  </a:cubicBezTo>
                  <a:cubicBezTo>
                    <a:pt x="4305701" y="547357"/>
                    <a:pt x="4245704" y="566607"/>
                    <a:pt x="4186990" y="596446"/>
                  </a:cubicBezTo>
                  <a:cubicBezTo>
                    <a:pt x="4169985" y="605108"/>
                    <a:pt x="4160039" y="628530"/>
                    <a:pt x="4146884" y="645214"/>
                  </a:cubicBezTo>
                  <a:cubicBezTo>
                    <a:pt x="4151376" y="650347"/>
                    <a:pt x="4155547" y="655481"/>
                    <a:pt x="4160039" y="660614"/>
                  </a:cubicBezTo>
                  <a:cubicBezTo>
                    <a:pt x="4198861" y="647780"/>
                    <a:pt x="4237683" y="634947"/>
                    <a:pt x="4273938" y="622755"/>
                  </a:cubicBezTo>
                  <a:cubicBezTo>
                    <a:pt x="4267842" y="608317"/>
                    <a:pt x="4263029" y="596766"/>
                    <a:pt x="4258217" y="584895"/>
                  </a:cubicBezTo>
                  <a:cubicBezTo>
                    <a:pt x="4278430" y="583933"/>
                    <a:pt x="4288697" y="591312"/>
                    <a:pt x="4298643" y="599012"/>
                  </a:cubicBezTo>
                  <a:cubicBezTo>
                    <a:pt x="4311156" y="608638"/>
                    <a:pt x="4323989" y="627567"/>
                    <a:pt x="4336181" y="626926"/>
                  </a:cubicBezTo>
                  <a:cubicBezTo>
                    <a:pt x="4386554" y="625001"/>
                    <a:pt x="4436605" y="617300"/>
                    <a:pt x="4486656" y="611846"/>
                  </a:cubicBezTo>
                  <a:close/>
                  <a:moveTo>
                    <a:pt x="6830087" y="457521"/>
                  </a:moveTo>
                  <a:cubicBezTo>
                    <a:pt x="6839712" y="477734"/>
                    <a:pt x="6849337" y="497947"/>
                    <a:pt x="6861209" y="523294"/>
                  </a:cubicBezTo>
                  <a:cubicBezTo>
                    <a:pt x="6893614" y="517518"/>
                    <a:pt x="6935644" y="515914"/>
                    <a:pt x="6972541" y="501476"/>
                  </a:cubicBezTo>
                  <a:cubicBezTo>
                    <a:pt x="7021630" y="481905"/>
                    <a:pt x="7066548" y="453671"/>
                    <a:pt x="7113712" y="503722"/>
                  </a:cubicBezTo>
                  <a:cubicBezTo>
                    <a:pt x="7118203" y="508214"/>
                    <a:pt x="7131999" y="504685"/>
                    <a:pt x="7140983" y="503722"/>
                  </a:cubicBezTo>
                  <a:cubicBezTo>
                    <a:pt x="7188468" y="497947"/>
                    <a:pt x="7235952" y="491851"/>
                    <a:pt x="7300442" y="483830"/>
                  </a:cubicBezTo>
                  <a:cubicBezTo>
                    <a:pt x="7275737" y="510139"/>
                    <a:pt x="7263545" y="523294"/>
                    <a:pt x="7251353" y="536127"/>
                  </a:cubicBezTo>
                  <a:cubicBezTo>
                    <a:pt x="7276057" y="534523"/>
                    <a:pt x="7291779" y="518802"/>
                    <a:pt x="7310067" y="514310"/>
                  </a:cubicBezTo>
                  <a:cubicBezTo>
                    <a:pt x="7345038" y="505968"/>
                    <a:pt x="7381294" y="500193"/>
                    <a:pt x="7416907" y="500514"/>
                  </a:cubicBezTo>
                  <a:cubicBezTo>
                    <a:pt x="7450916" y="500835"/>
                    <a:pt x="7484926" y="509818"/>
                    <a:pt x="7522785" y="515593"/>
                  </a:cubicBezTo>
                  <a:cubicBezTo>
                    <a:pt x="7498081" y="372498"/>
                    <a:pt x="7430383" y="504685"/>
                    <a:pt x="7388352" y="470996"/>
                  </a:cubicBezTo>
                  <a:cubicBezTo>
                    <a:pt x="7387069" y="450462"/>
                    <a:pt x="7385465" y="427683"/>
                    <a:pt x="7383539" y="401053"/>
                  </a:cubicBezTo>
                  <a:cubicBezTo>
                    <a:pt x="7368140" y="398807"/>
                    <a:pt x="7353380" y="396882"/>
                    <a:pt x="7336055" y="394636"/>
                  </a:cubicBezTo>
                  <a:cubicBezTo>
                    <a:pt x="7341188" y="406828"/>
                    <a:pt x="7348889" y="419662"/>
                    <a:pt x="7346964" y="420945"/>
                  </a:cubicBezTo>
                  <a:cubicBezTo>
                    <a:pt x="7286325" y="469071"/>
                    <a:pt x="7219268" y="396882"/>
                    <a:pt x="7152854" y="428003"/>
                  </a:cubicBezTo>
                  <a:cubicBezTo>
                    <a:pt x="7161517" y="414528"/>
                    <a:pt x="7169859" y="401374"/>
                    <a:pt x="7181088" y="384048"/>
                  </a:cubicBezTo>
                  <a:cubicBezTo>
                    <a:pt x="7140983" y="384048"/>
                    <a:pt x="7104728" y="390786"/>
                    <a:pt x="7072322" y="382123"/>
                  </a:cubicBezTo>
                  <a:cubicBezTo>
                    <a:pt x="7037672" y="372819"/>
                    <a:pt x="7019705" y="382123"/>
                    <a:pt x="6990187" y="400090"/>
                  </a:cubicBezTo>
                  <a:cubicBezTo>
                    <a:pt x="6942061" y="429608"/>
                    <a:pt x="6905485" y="506289"/>
                    <a:pt x="6828162" y="459767"/>
                  </a:cubicBezTo>
                  <a:cubicBezTo>
                    <a:pt x="6841958" y="447896"/>
                    <a:pt x="6853829" y="431854"/>
                    <a:pt x="6869550" y="424795"/>
                  </a:cubicBezTo>
                  <a:cubicBezTo>
                    <a:pt x="6892009" y="415170"/>
                    <a:pt x="6917356" y="412603"/>
                    <a:pt x="6941420" y="406828"/>
                  </a:cubicBezTo>
                  <a:cubicBezTo>
                    <a:pt x="6939494" y="398807"/>
                    <a:pt x="6937248" y="391107"/>
                    <a:pt x="6935323" y="383086"/>
                  </a:cubicBezTo>
                  <a:cubicBezTo>
                    <a:pt x="6834579" y="405544"/>
                    <a:pt x="6734155" y="428003"/>
                    <a:pt x="6635336" y="449821"/>
                  </a:cubicBezTo>
                  <a:cubicBezTo>
                    <a:pt x="6633090" y="472921"/>
                    <a:pt x="6631486" y="490568"/>
                    <a:pt x="6631165" y="494739"/>
                  </a:cubicBezTo>
                  <a:cubicBezTo>
                    <a:pt x="6603251" y="474846"/>
                    <a:pt x="6574376" y="454633"/>
                    <a:pt x="6543254" y="432816"/>
                  </a:cubicBezTo>
                  <a:cubicBezTo>
                    <a:pt x="6538762" y="422228"/>
                    <a:pt x="6530100" y="402015"/>
                    <a:pt x="6517266" y="372819"/>
                  </a:cubicBezTo>
                  <a:cubicBezTo>
                    <a:pt x="6493524" y="406186"/>
                    <a:pt x="6479406" y="426078"/>
                    <a:pt x="6465289" y="446291"/>
                  </a:cubicBezTo>
                  <a:cubicBezTo>
                    <a:pt x="6421013" y="415811"/>
                    <a:pt x="6421013" y="415811"/>
                    <a:pt x="6313852" y="516235"/>
                  </a:cubicBezTo>
                  <a:cubicBezTo>
                    <a:pt x="6353316" y="523294"/>
                    <a:pt x="6398234" y="531635"/>
                    <a:pt x="6448285" y="540619"/>
                  </a:cubicBezTo>
                  <a:cubicBezTo>
                    <a:pt x="6451173" y="536127"/>
                    <a:pt x="6460477" y="521689"/>
                    <a:pt x="6467856" y="510460"/>
                  </a:cubicBezTo>
                  <a:cubicBezTo>
                    <a:pt x="6453418" y="504364"/>
                    <a:pt x="6443472" y="500193"/>
                    <a:pt x="6433526" y="496022"/>
                  </a:cubicBezTo>
                  <a:cubicBezTo>
                    <a:pt x="6436414" y="488643"/>
                    <a:pt x="6439301" y="480942"/>
                    <a:pt x="6441868" y="473563"/>
                  </a:cubicBezTo>
                  <a:cubicBezTo>
                    <a:pt x="6471706" y="485113"/>
                    <a:pt x="6503790" y="492814"/>
                    <a:pt x="6529458" y="510139"/>
                  </a:cubicBezTo>
                  <a:cubicBezTo>
                    <a:pt x="6537479" y="515593"/>
                    <a:pt x="6528816" y="546394"/>
                    <a:pt x="6527533" y="566607"/>
                  </a:cubicBezTo>
                  <a:cubicBezTo>
                    <a:pt x="6569884" y="582649"/>
                    <a:pt x="6615444" y="582329"/>
                    <a:pt x="6669024" y="574307"/>
                  </a:cubicBezTo>
                  <a:cubicBezTo>
                    <a:pt x="6712979" y="567891"/>
                    <a:pt x="6762389" y="580403"/>
                    <a:pt x="6806345" y="549923"/>
                  </a:cubicBezTo>
                  <a:cubicBezTo>
                    <a:pt x="6783565" y="551207"/>
                    <a:pt x="6761106" y="552490"/>
                    <a:pt x="6721322" y="554736"/>
                  </a:cubicBezTo>
                  <a:cubicBezTo>
                    <a:pt x="6745064" y="537411"/>
                    <a:pt x="6753727" y="526502"/>
                    <a:pt x="6764314" y="524256"/>
                  </a:cubicBezTo>
                  <a:cubicBezTo>
                    <a:pt x="6794794" y="517198"/>
                    <a:pt x="6833616" y="519443"/>
                    <a:pt x="6806986" y="469071"/>
                  </a:cubicBezTo>
                  <a:cubicBezTo>
                    <a:pt x="6815649" y="464900"/>
                    <a:pt x="6822708" y="461050"/>
                    <a:pt x="6830087" y="457521"/>
                  </a:cubicBezTo>
                  <a:close/>
                  <a:moveTo>
                    <a:pt x="5834514" y="559549"/>
                  </a:moveTo>
                  <a:cubicBezTo>
                    <a:pt x="5830022" y="563078"/>
                    <a:pt x="5822322" y="568532"/>
                    <a:pt x="5814622" y="574307"/>
                  </a:cubicBezTo>
                  <a:cubicBezTo>
                    <a:pt x="5818793" y="579441"/>
                    <a:pt x="5823284" y="584254"/>
                    <a:pt x="5827455" y="589387"/>
                  </a:cubicBezTo>
                  <a:cubicBezTo>
                    <a:pt x="5848952" y="571099"/>
                    <a:pt x="5870448" y="553132"/>
                    <a:pt x="5889699" y="536769"/>
                  </a:cubicBezTo>
                  <a:cubicBezTo>
                    <a:pt x="5939429" y="536769"/>
                    <a:pt x="5992047" y="536769"/>
                    <a:pt x="6037286" y="536769"/>
                  </a:cubicBezTo>
                  <a:cubicBezTo>
                    <a:pt x="6016752" y="587462"/>
                    <a:pt x="5998464" y="633022"/>
                    <a:pt x="5979855" y="678581"/>
                  </a:cubicBezTo>
                  <a:cubicBezTo>
                    <a:pt x="5986914" y="683073"/>
                    <a:pt x="5993651" y="687886"/>
                    <a:pt x="6000710" y="692377"/>
                  </a:cubicBezTo>
                  <a:cubicBezTo>
                    <a:pt x="6006806" y="681469"/>
                    <a:pt x="6017073" y="671202"/>
                    <a:pt x="6018677" y="659972"/>
                  </a:cubicBezTo>
                  <a:cubicBezTo>
                    <a:pt x="6025736" y="607354"/>
                    <a:pt x="6057499" y="594200"/>
                    <a:pt x="6106267" y="592595"/>
                  </a:cubicBezTo>
                  <a:cubicBezTo>
                    <a:pt x="6167548" y="590991"/>
                    <a:pt x="6228829" y="581366"/>
                    <a:pt x="6290110" y="574307"/>
                  </a:cubicBezTo>
                  <a:cubicBezTo>
                    <a:pt x="6293639" y="573987"/>
                    <a:pt x="6296206" y="566286"/>
                    <a:pt x="6300056" y="560511"/>
                  </a:cubicBezTo>
                  <a:cubicBezTo>
                    <a:pt x="6279201" y="561795"/>
                    <a:pt x="6261876" y="562757"/>
                    <a:pt x="6237813" y="564361"/>
                  </a:cubicBezTo>
                  <a:cubicBezTo>
                    <a:pt x="6247438" y="518481"/>
                    <a:pt x="6255459" y="480942"/>
                    <a:pt x="6260592" y="456879"/>
                  </a:cubicBezTo>
                  <a:cubicBezTo>
                    <a:pt x="6229792" y="438591"/>
                    <a:pt x="6204445" y="423832"/>
                    <a:pt x="6169794" y="403299"/>
                  </a:cubicBezTo>
                  <a:cubicBezTo>
                    <a:pt x="6147335" y="416132"/>
                    <a:pt x="6113005" y="435704"/>
                    <a:pt x="6078996" y="455275"/>
                  </a:cubicBezTo>
                  <a:cubicBezTo>
                    <a:pt x="6061670" y="435383"/>
                    <a:pt x="6049157" y="420945"/>
                    <a:pt x="6029586" y="399128"/>
                  </a:cubicBezTo>
                  <a:cubicBezTo>
                    <a:pt x="6007448" y="427683"/>
                    <a:pt x="5989160" y="451104"/>
                    <a:pt x="5972155" y="473242"/>
                  </a:cubicBezTo>
                  <a:cubicBezTo>
                    <a:pt x="5950017" y="448217"/>
                    <a:pt x="5918575" y="412603"/>
                    <a:pt x="5887132" y="376669"/>
                  </a:cubicBezTo>
                  <a:cubicBezTo>
                    <a:pt x="5882961" y="381160"/>
                    <a:pt x="5878790" y="385331"/>
                    <a:pt x="5874619" y="389823"/>
                  </a:cubicBezTo>
                  <a:cubicBezTo>
                    <a:pt x="5882319" y="395598"/>
                    <a:pt x="5890020" y="401053"/>
                    <a:pt x="5896116" y="405544"/>
                  </a:cubicBezTo>
                  <a:cubicBezTo>
                    <a:pt x="5842856" y="409715"/>
                    <a:pt x="5788954" y="413886"/>
                    <a:pt x="5719011" y="419341"/>
                  </a:cubicBezTo>
                  <a:cubicBezTo>
                    <a:pt x="5765854" y="475488"/>
                    <a:pt x="5799863" y="516877"/>
                    <a:pt x="5834514" y="559549"/>
                  </a:cubicBezTo>
                  <a:close/>
                  <a:moveTo>
                    <a:pt x="7411774" y="586820"/>
                  </a:moveTo>
                  <a:cubicBezTo>
                    <a:pt x="7414340" y="571741"/>
                    <a:pt x="7417549" y="551528"/>
                    <a:pt x="7420757" y="530994"/>
                  </a:cubicBezTo>
                  <a:cubicBezTo>
                    <a:pt x="7400865" y="539336"/>
                    <a:pt x="7392844" y="557303"/>
                    <a:pt x="7379369" y="565645"/>
                  </a:cubicBezTo>
                  <a:cubicBezTo>
                    <a:pt x="7335413" y="592595"/>
                    <a:pt x="7290175" y="617621"/>
                    <a:pt x="7243973" y="640401"/>
                  </a:cubicBezTo>
                  <a:cubicBezTo>
                    <a:pt x="7208680" y="658047"/>
                    <a:pt x="7172105" y="678581"/>
                    <a:pt x="7134245" y="684036"/>
                  </a:cubicBezTo>
                  <a:cubicBezTo>
                    <a:pt x="7101198" y="688848"/>
                    <a:pt x="7069114" y="671202"/>
                    <a:pt x="7084836" y="624680"/>
                  </a:cubicBezTo>
                  <a:cubicBezTo>
                    <a:pt x="7092215" y="603183"/>
                    <a:pt x="7099274" y="581366"/>
                    <a:pt x="7107615" y="556020"/>
                  </a:cubicBezTo>
                  <a:cubicBezTo>
                    <a:pt x="7050185" y="556020"/>
                    <a:pt x="6998529" y="556020"/>
                    <a:pt x="6972541" y="556020"/>
                  </a:cubicBezTo>
                  <a:cubicBezTo>
                    <a:pt x="6902918" y="635588"/>
                    <a:pt x="6825274" y="669598"/>
                    <a:pt x="6745064" y="704249"/>
                  </a:cubicBezTo>
                  <a:cubicBezTo>
                    <a:pt x="6753085" y="727028"/>
                    <a:pt x="6760785" y="747883"/>
                    <a:pt x="6764314" y="758792"/>
                  </a:cubicBezTo>
                  <a:cubicBezTo>
                    <a:pt x="6798645" y="764246"/>
                    <a:pt x="6824312" y="768417"/>
                    <a:pt x="6855434" y="773550"/>
                  </a:cubicBezTo>
                  <a:cubicBezTo>
                    <a:pt x="6840033" y="756867"/>
                    <a:pt x="6827521" y="743391"/>
                    <a:pt x="6807307" y="721895"/>
                  </a:cubicBezTo>
                  <a:cubicBezTo>
                    <a:pt x="6850941" y="702965"/>
                    <a:pt x="6889122" y="686602"/>
                    <a:pt x="6927302" y="670239"/>
                  </a:cubicBezTo>
                  <a:cubicBezTo>
                    <a:pt x="6924415" y="668635"/>
                    <a:pt x="6921527" y="667352"/>
                    <a:pt x="6918639" y="665748"/>
                  </a:cubicBezTo>
                  <a:cubicBezTo>
                    <a:pt x="6954895" y="636230"/>
                    <a:pt x="6991150" y="606392"/>
                    <a:pt x="7027405" y="576874"/>
                  </a:cubicBezTo>
                  <a:cubicBezTo>
                    <a:pt x="7061414" y="630134"/>
                    <a:pt x="7055639" y="646497"/>
                    <a:pt x="6985695" y="691415"/>
                  </a:cubicBezTo>
                  <a:cubicBezTo>
                    <a:pt x="7016496" y="696869"/>
                    <a:pt x="7050506" y="710665"/>
                    <a:pt x="7083232" y="707457"/>
                  </a:cubicBezTo>
                  <a:cubicBezTo>
                    <a:pt x="7163442" y="699757"/>
                    <a:pt x="7242369" y="683394"/>
                    <a:pt x="7322259" y="672164"/>
                  </a:cubicBezTo>
                  <a:cubicBezTo>
                    <a:pt x="7335093" y="670560"/>
                    <a:pt x="7349209" y="678581"/>
                    <a:pt x="7362685" y="682431"/>
                  </a:cubicBezTo>
                  <a:cubicBezTo>
                    <a:pt x="7371668" y="684998"/>
                    <a:pt x="7380331" y="688206"/>
                    <a:pt x="7388994" y="690773"/>
                  </a:cubicBezTo>
                  <a:cubicBezTo>
                    <a:pt x="7388673" y="616017"/>
                    <a:pt x="7446746" y="644893"/>
                    <a:pt x="7487171" y="636230"/>
                  </a:cubicBezTo>
                  <a:cubicBezTo>
                    <a:pt x="7489097" y="619546"/>
                    <a:pt x="7491343" y="601258"/>
                    <a:pt x="7494551" y="572382"/>
                  </a:cubicBezTo>
                  <a:cubicBezTo>
                    <a:pt x="7465675" y="577516"/>
                    <a:pt x="7441291" y="581687"/>
                    <a:pt x="7411774" y="586820"/>
                  </a:cubicBezTo>
                  <a:close/>
                  <a:moveTo>
                    <a:pt x="2792289" y="894829"/>
                  </a:moveTo>
                  <a:cubicBezTo>
                    <a:pt x="2797102" y="902529"/>
                    <a:pt x="2801593" y="910550"/>
                    <a:pt x="2806406" y="918250"/>
                  </a:cubicBezTo>
                  <a:cubicBezTo>
                    <a:pt x="2835603" y="896112"/>
                    <a:pt x="2864479" y="873974"/>
                    <a:pt x="2896563" y="849590"/>
                  </a:cubicBezTo>
                  <a:cubicBezTo>
                    <a:pt x="2901054" y="864990"/>
                    <a:pt x="2904584" y="876220"/>
                    <a:pt x="2906830" y="884883"/>
                  </a:cubicBezTo>
                  <a:cubicBezTo>
                    <a:pt x="2966506" y="884883"/>
                    <a:pt x="3024579" y="884883"/>
                    <a:pt x="3089068" y="884883"/>
                  </a:cubicBezTo>
                  <a:cubicBezTo>
                    <a:pt x="3080726" y="898358"/>
                    <a:pt x="3074951" y="907983"/>
                    <a:pt x="3075593" y="907021"/>
                  </a:cubicBezTo>
                  <a:cubicBezTo>
                    <a:pt x="3099335" y="938143"/>
                    <a:pt x="3118906" y="964452"/>
                    <a:pt x="3147782" y="1002632"/>
                  </a:cubicBezTo>
                  <a:cubicBezTo>
                    <a:pt x="3167995" y="998461"/>
                    <a:pt x="3200721" y="991402"/>
                    <a:pt x="3233447" y="984344"/>
                  </a:cubicBezTo>
                  <a:cubicBezTo>
                    <a:pt x="3231843" y="980173"/>
                    <a:pt x="3230239" y="975681"/>
                    <a:pt x="3228634" y="971510"/>
                  </a:cubicBezTo>
                  <a:cubicBezTo>
                    <a:pt x="3206817" y="965735"/>
                    <a:pt x="3185000" y="959960"/>
                    <a:pt x="3147461" y="950014"/>
                  </a:cubicBezTo>
                  <a:cubicBezTo>
                    <a:pt x="3189492" y="921780"/>
                    <a:pt x="3214838" y="904775"/>
                    <a:pt x="3240185" y="887770"/>
                  </a:cubicBezTo>
                  <a:cubicBezTo>
                    <a:pt x="3238260" y="881674"/>
                    <a:pt x="3236014" y="875578"/>
                    <a:pt x="3234088" y="869803"/>
                  </a:cubicBezTo>
                  <a:cubicBezTo>
                    <a:pt x="3193983" y="879749"/>
                    <a:pt x="3154199" y="889695"/>
                    <a:pt x="3110243" y="900925"/>
                  </a:cubicBezTo>
                  <a:cubicBezTo>
                    <a:pt x="3126927" y="856328"/>
                    <a:pt x="3147782" y="814939"/>
                    <a:pt x="3156766" y="770984"/>
                  </a:cubicBezTo>
                  <a:cubicBezTo>
                    <a:pt x="3160937" y="750771"/>
                    <a:pt x="3145215" y="724782"/>
                    <a:pt x="3133023" y="704569"/>
                  </a:cubicBezTo>
                  <a:cubicBezTo>
                    <a:pt x="3130457" y="700398"/>
                    <a:pt x="3099977" y="706494"/>
                    <a:pt x="3089068" y="715799"/>
                  </a:cubicBezTo>
                  <a:cubicBezTo>
                    <a:pt x="3052492" y="746921"/>
                    <a:pt x="3019124" y="781251"/>
                    <a:pt x="2974848" y="824244"/>
                  </a:cubicBezTo>
                  <a:cubicBezTo>
                    <a:pt x="2971319" y="784459"/>
                    <a:pt x="2968110" y="751091"/>
                    <a:pt x="2966185" y="728312"/>
                  </a:cubicBezTo>
                  <a:cubicBezTo>
                    <a:pt x="2951106" y="749487"/>
                    <a:pt x="2931534" y="777080"/>
                    <a:pt x="2912605" y="803389"/>
                  </a:cubicBezTo>
                  <a:cubicBezTo>
                    <a:pt x="2923513" y="807560"/>
                    <a:pt x="2937630" y="813014"/>
                    <a:pt x="2946293" y="816222"/>
                  </a:cubicBezTo>
                  <a:cubicBezTo>
                    <a:pt x="2894638" y="842532"/>
                    <a:pt x="2843303" y="868841"/>
                    <a:pt x="2792289" y="894829"/>
                  </a:cubicBezTo>
                  <a:close/>
                  <a:moveTo>
                    <a:pt x="8668191" y="707136"/>
                  </a:moveTo>
                  <a:cubicBezTo>
                    <a:pt x="8600173" y="701040"/>
                    <a:pt x="8538892" y="695586"/>
                    <a:pt x="8477290" y="690131"/>
                  </a:cubicBezTo>
                  <a:cubicBezTo>
                    <a:pt x="8476649" y="693019"/>
                    <a:pt x="8476328" y="695586"/>
                    <a:pt x="8475686" y="698473"/>
                  </a:cubicBezTo>
                  <a:cubicBezTo>
                    <a:pt x="8497503" y="706174"/>
                    <a:pt x="8519000" y="714195"/>
                    <a:pt x="8523491" y="715799"/>
                  </a:cubicBezTo>
                  <a:cubicBezTo>
                    <a:pt x="8483066" y="736974"/>
                    <a:pt x="8436222" y="761038"/>
                    <a:pt x="8394192" y="783176"/>
                  </a:cubicBezTo>
                  <a:cubicBezTo>
                    <a:pt x="8409592" y="814939"/>
                    <a:pt x="8431410" y="839002"/>
                    <a:pt x="8427880" y="858894"/>
                  </a:cubicBezTo>
                  <a:cubicBezTo>
                    <a:pt x="8424030" y="880070"/>
                    <a:pt x="8396438" y="897075"/>
                    <a:pt x="8372696" y="922421"/>
                  </a:cubicBezTo>
                  <a:cubicBezTo>
                    <a:pt x="8430768" y="908946"/>
                    <a:pt x="8481782" y="897075"/>
                    <a:pt x="8542742" y="882958"/>
                  </a:cubicBezTo>
                  <a:cubicBezTo>
                    <a:pt x="8513224" y="862103"/>
                    <a:pt x="8498465" y="851836"/>
                    <a:pt x="8483386" y="841248"/>
                  </a:cubicBezTo>
                  <a:cubicBezTo>
                    <a:pt x="8578676" y="850232"/>
                    <a:pt x="8638353" y="812693"/>
                    <a:pt x="8668191" y="707136"/>
                  </a:cubicBezTo>
                  <a:close/>
                  <a:moveTo>
                    <a:pt x="10406514" y="864028"/>
                  </a:moveTo>
                  <a:cubicBezTo>
                    <a:pt x="10378921" y="880712"/>
                    <a:pt x="10354217" y="896112"/>
                    <a:pt x="10327587" y="912154"/>
                  </a:cubicBezTo>
                  <a:cubicBezTo>
                    <a:pt x="10381167" y="930121"/>
                    <a:pt x="10423839" y="944559"/>
                    <a:pt x="10484158" y="964772"/>
                  </a:cubicBezTo>
                  <a:cubicBezTo>
                    <a:pt x="10454319" y="943276"/>
                    <a:pt x="10440523" y="933651"/>
                    <a:pt x="10411647" y="912796"/>
                  </a:cubicBezTo>
                  <a:cubicBezTo>
                    <a:pt x="10482553" y="924025"/>
                    <a:pt x="10532925" y="932046"/>
                    <a:pt x="10578806" y="939105"/>
                  </a:cubicBezTo>
                  <a:cubicBezTo>
                    <a:pt x="10583619" y="896754"/>
                    <a:pt x="10587469" y="863065"/>
                    <a:pt x="10591640" y="827773"/>
                  </a:cubicBezTo>
                  <a:cubicBezTo>
                    <a:pt x="10624365" y="850873"/>
                    <a:pt x="10659017" y="874937"/>
                    <a:pt x="10707143" y="908946"/>
                  </a:cubicBezTo>
                  <a:cubicBezTo>
                    <a:pt x="10679871" y="828414"/>
                    <a:pt x="10621157" y="805314"/>
                    <a:pt x="10542551" y="822960"/>
                  </a:cubicBezTo>
                  <a:cubicBezTo>
                    <a:pt x="10535492" y="854082"/>
                    <a:pt x="10528754" y="882958"/>
                    <a:pt x="10522338" y="911833"/>
                  </a:cubicBezTo>
                  <a:cubicBezTo>
                    <a:pt x="10514958" y="910229"/>
                    <a:pt x="10507900" y="908304"/>
                    <a:pt x="10500520" y="906700"/>
                  </a:cubicBezTo>
                  <a:cubicBezTo>
                    <a:pt x="10505975" y="887129"/>
                    <a:pt x="10511429" y="867236"/>
                    <a:pt x="10519450" y="837719"/>
                  </a:cubicBezTo>
                  <a:cubicBezTo>
                    <a:pt x="10464907" y="829056"/>
                    <a:pt x="10413251" y="821035"/>
                    <a:pt x="10341383" y="809806"/>
                  </a:cubicBezTo>
                  <a:cubicBezTo>
                    <a:pt x="10370900" y="834190"/>
                    <a:pt x="10387905" y="848307"/>
                    <a:pt x="10406514" y="864028"/>
                  </a:cubicBezTo>
                  <a:close/>
                  <a:moveTo>
                    <a:pt x="8839200" y="888091"/>
                  </a:moveTo>
                  <a:cubicBezTo>
                    <a:pt x="8865188" y="878145"/>
                    <a:pt x="8890855" y="868841"/>
                    <a:pt x="8916523" y="858574"/>
                  </a:cubicBezTo>
                  <a:cubicBezTo>
                    <a:pt x="8940907" y="848948"/>
                    <a:pt x="8965291" y="838681"/>
                    <a:pt x="8981333" y="832265"/>
                  </a:cubicBezTo>
                  <a:cubicBezTo>
                    <a:pt x="8948607" y="809164"/>
                    <a:pt x="8919090" y="788951"/>
                    <a:pt x="8890535" y="767454"/>
                  </a:cubicBezTo>
                  <a:cubicBezTo>
                    <a:pt x="8855884" y="741466"/>
                    <a:pt x="8740701" y="734408"/>
                    <a:pt x="8711505" y="756867"/>
                  </a:cubicBezTo>
                  <a:cubicBezTo>
                    <a:pt x="8726584" y="779005"/>
                    <a:pt x="8737814" y="805314"/>
                    <a:pt x="8757386" y="822318"/>
                  </a:cubicBezTo>
                  <a:cubicBezTo>
                    <a:pt x="8775032" y="837719"/>
                    <a:pt x="8802945" y="840927"/>
                    <a:pt x="8823158" y="854082"/>
                  </a:cubicBezTo>
                  <a:cubicBezTo>
                    <a:pt x="8832462" y="859857"/>
                    <a:pt x="8834388" y="877183"/>
                    <a:pt x="8839200" y="888091"/>
                  </a:cubicBezTo>
                  <a:close/>
                  <a:moveTo>
                    <a:pt x="9691678" y="1046587"/>
                  </a:moveTo>
                  <a:cubicBezTo>
                    <a:pt x="9677240" y="1028941"/>
                    <a:pt x="9658631" y="1016107"/>
                    <a:pt x="9656385" y="1000707"/>
                  </a:cubicBezTo>
                  <a:cubicBezTo>
                    <a:pt x="9651251" y="963810"/>
                    <a:pt x="9632322" y="941993"/>
                    <a:pt x="9602805" y="961564"/>
                  </a:cubicBezTo>
                  <a:cubicBezTo>
                    <a:pt x="9549223" y="997819"/>
                    <a:pt x="9504948" y="977285"/>
                    <a:pt x="9448800" y="954185"/>
                  </a:cubicBezTo>
                  <a:cubicBezTo>
                    <a:pt x="9470297" y="945843"/>
                    <a:pt x="9485697" y="940068"/>
                    <a:pt x="9500777" y="934292"/>
                  </a:cubicBezTo>
                  <a:cubicBezTo>
                    <a:pt x="9496605" y="927876"/>
                    <a:pt x="9492434" y="921459"/>
                    <a:pt x="9487943" y="915042"/>
                  </a:cubicBezTo>
                  <a:cubicBezTo>
                    <a:pt x="9469975" y="931084"/>
                    <a:pt x="9434683" y="951297"/>
                    <a:pt x="9437250" y="962847"/>
                  </a:cubicBezTo>
                  <a:cubicBezTo>
                    <a:pt x="9442383" y="985627"/>
                    <a:pt x="9468371" y="1003915"/>
                    <a:pt x="9481846" y="1019957"/>
                  </a:cubicBezTo>
                  <a:cubicBezTo>
                    <a:pt x="9481205" y="1019957"/>
                    <a:pt x="9467730" y="1022845"/>
                    <a:pt x="9453933" y="1025412"/>
                  </a:cubicBezTo>
                  <a:cubicBezTo>
                    <a:pt x="9531898" y="1061988"/>
                    <a:pt x="9608900" y="1076425"/>
                    <a:pt x="9691678" y="1046587"/>
                  </a:cubicBezTo>
                  <a:close/>
                  <a:moveTo>
                    <a:pt x="3236976" y="473242"/>
                  </a:moveTo>
                  <a:cubicBezTo>
                    <a:pt x="3243714" y="470355"/>
                    <a:pt x="3250452" y="467467"/>
                    <a:pt x="3257189" y="464579"/>
                  </a:cubicBezTo>
                  <a:cubicBezTo>
                    <a:pt x="3250772" y="433137"/>
                    <a:pt x="3244355" y="402015"/>
                    <a:pt x="3237939" y="370573"/>
                  </a:cubicBezTo>
                  <a:cubicBezTo>
                    <a:pt x="3228634" y="363514"/>
                    <a:pt x="3219330" y="356456"/>
                    <a:pt x="3210025" y="349718"/>
                  </a:cubicBezTo>
                  <a:cubicBezTo>
                    <a:pt x="3185962" y="394315"/>
                    <a:pt x="3161899" y="439233"/>
                    <a:pt x="3133986" y="491530"/>
                  </a:cubicBezTo>
                  <a:cubicBezTo>
                    <a:pt x="3130457" y="517198"/>
                    <a:pt x="3124040" y="565645"/>
                    <a:pt x="3119548" y="599975"/>
                  </a:cubicBezTo>
                  <a:cubicBezTo>
                    <a:pt x="3080084" y="604146"/>
                    <a:pt x="3037412" y="597408"/>
                    <a:pt x="3013991" y="615375"/>
                  </a:cubicBezTo>
                  <a:cubicBezTo>
                    <a:pt x="2998590" y="627246"/>
                    <a:pt x="3011103" y="675052"/>
                    <a:pt x="3011103" y="706815"/>
                  </a:cubicBezTo>
                  <a:cubicBezTo>
                    <a:pt x="3015916" y="706174"/>
                    <a:pt x="3020728" y="705532"/>
                    <a:pt x="3025541" y="704890"/>
                  </a:cubicBezTo>
                  <a:cubicBezTo>
                    <a:pt x="3042546" y="680185"/>
                    <a:pt x="3059230" y="655160"/>
                    <a:pt x="3066930" y="644251"/>
                  </a:cubicBezTo>
                  <a:cubicBezTo>
                    <a:pt x="3107035" y="632059"/>
                    <a:pt x="3134948" y="625642"/>
                    <a:pt x="3160937" y="614413"/>
                  </a:cubicBezTo>
                  <a:cubicBezTo>
                    <a:pt x="3169599" y="610563"/>
                    <a:pt x="3179225" y="586500"/>
                    <a:pt x="3177300" y="584895"/>
                  </a:cubicBezTo>
                  <a:cubicBezTo>
                    <a:pt x="3119548" y="537090"/>
                    <a:pt x="3186283" y="498589"/>
                    <a:pt x="3179866" y="448217"/>
                  </a:cubicBezTo>
                  <a:cubicBezTo>
                    <a:pt x="3203929" y="458804"/>
                    <a:pt x="3220613" y="466184"/>
                    <a:pt x="3236976" y="473242"/>
                  </a:cubicBezTo>
                  <a:close/>
                  <a:moveTo>
                    <a:pt x="3516109" y="1010011"/>
                  </a:moveTo>
                  <a:cubicBezTo>
                    <a:pt x="3441352" y="1071934"/>
                    <a:pt x="3419535" y="1172999"/>
                    <a:pt x="3327775" y="1212142"/>
                  </a:cubicBezTo>
                  <a:cubicBezTo>
                    <a:pt x="3410552" y="1190324"/>
                    <a:pt x="3493329" y="1168507"/>
                    <a:pt x="3575465" y="1146690"/>
                  </a:cubicBezTo>
                  <a:cubicBezTo>
                    <a:pt x="3555893" y="1102093"/>
                    <a:pt x="3536322" y="1056854"/>
                    <a:pt x="3516109" y="1010011"/>
                  </a:cubicBezTo>
                  <a:close/>
                  <a:moveTo>
                    <a:pt x="3492046" y="835473"/>
                  </a:moveTo>
                  <a:cubicBezTo>
                    <a:pt x="3385205" y="852478"/>
                    <a:pt x="3418573" y="744033"/>
                    <a:pt x="3378467" y="707136"/>
                  </a:cubicBezTo>
                  <a:cubicBezTo>
                    <a:pt x="3352479" y="727349"/>
                    <a:pt x="3332266" y="752375"/>
                    <a:pt x="3306920" y="761038"/>
                  </a:cubicBezTo>
                  <a:cubicBezTo>
                    <a:pt x="3227993" y="787668"/>
                    <a:pt x="3224142" y="793443"/>
                    <a:pt x="3270985" y="864028"/>
                  </a:cubicBezTo>
                  <a:cubicBezTo>
                    <a:pt x="3302428" y="828094"/>
                    <a:pt x="3334191" y="792159"/>
                    <a:pt x="3357613" y="765529"/>
                  </a:cubicBezTo>
                  <a:cubicBezTo>
                    <a:pt x="3371409" y="786384"/>
                    <a:pt x="3386488" y="808843"/>
                    <a:pt x="3404135" y="835473"/>
                  </a:cubicBezTo>
                  <a:cubicBezTo>
                    <a:pt x="3375580" y="840606"/>
                    <a:pt x="3348629" y="845419"/>
                    <a:pt x="3312374" y="851836"/>
                  </a:cubicBezTo>
                  <a:cubicBezTo>
                    <a:pt x="3383280" y="892583"/>
                    <a:pt x="3439107" y="892583"/>
                    <a:pt x="3492046" y="835473"/>
                  </a:cubicBezTo>
                  <a:close/>
                  <a:moveTo>
                    <a:pt x="4526441" y="812372"/>
                  </a:moveTo>
                  <a:cubicBezTo>
                    <a:pt x="4516174" y="780288"/>
                    <a:pt x="4506869" y="751091"/>
                    <a:pt x="4494677" y="712911"/>
                  </a:cubicBezTo>
                  <a:cubicBezTo>
                    <a:pt x="4469973" y="763284"/>
                    <a:pt x="4452968" y="824244"/>
                    <a:pt x="4380137" y="801143"/>
                  </a:cubicBezTo>
                  <a:cubicBezTo>
                    <a:pt x="4375324" y="841569"/>
                    <a:pt x="4371153" y="876541"/>
                    <a:pt x="4367303" y="910871"/>
                  </a:cubicBezTo>
                  <a:cubicBezTo>
                    <a:pt x="4389120" y="915042"/>
                    <a:pt x="4413504" y="919854"/>
                    <a:pt x="4427300" y="922742"/>
                  </a:cubicBezTo>
                  <a:cubicBezTo>
                    <a:pt x="4466122" y="879428"/>
                    <a:pt x="4500773" y="840927"/>
                    <a:pt x="4526441" y="812372"/>
                  </a:cubicBezTo>
                  <a:close/>
                  <a:moveTo>
                    <a:pt x="10419989" y="1505712"/>
                  </a:moveTo>
                  <a:cubicBezTo>
                    <a:pt x="10400418" y="1501221"/>
                    <a:pt x="10380847" y="1497370"/>
                    <a:pt x="10361596" y="1491916"/>
                  </a:cubicBezTo>
                  <a:cubicBezTo>
                    <a:pt x="10340741" y="1485820"/>
                    <a:pt x="10320849" y="1474911"/>
                    <a:pt x="10299994" y="1471061"/>
                  </a:cubicBezTo>
                  <a:cubicBezTo>
                    <a:pt x="10280743" y="1467532"/>
                    <a:pt x="10260210" y="1470420"/>
                    <a:pt x="10231013" y="1470420"/>
                  </a:cubicBezTo>
                  <a:cubicBezTo>
                    <a:pt x="10232297" y="1482291"/>
                    <a:pt x="10235184" y="1505391"/>
                    <a:pt x="10236147" y="1513733"/>
                  </a:cubicBezTo>
                  <a:cubicBezTo>
                    <a:pt x="10271439" y="1559935"/>
                    <a:pt x="10332399" y="1462078"/>
                    <a:pt x="10351329" y="1550630"/>
                  </a:cubicBezTo>
                  <a:cubicBezTo>
                    <a:pt x="10331116" y="1559935"/>
                    <a:pt x="10312507" y="1568597"/>
                    <a:pt x="10283952" y="1581752"/>
                  </a:cubicBezTo>
                  <a:cubicBezTo>
                    <a:pt x="10353895" y="1606136"/>
                    <a:pt x="10401701" y="1573731"/>
                    <a:pt x="10419989" y="1505712"/>
                  </a:cubicBezTo>
                  <a:close/>
                  <a:moveTo>
                    <a:pt x="8599210" y="664143"/>
                  </a:moveTo>
                  <a:cubicBezTo>
                    <a:pt x="8640599" y="668635"/>
                    <a:pt x="8677175" y="675052"/>
                    <a:pt x="8714072" y="675373"/>
                  </a:cubicBezTo>
                  <a:cubicBezTo>
                    <a:pt x="8733322" y="675373"/>
                    <a:pt x="8752573" y="664464"/>
                    <a:pt x="8771823" y="658368"/>
                  </a:cubicBezTo>
                  <a:cubicBezTo>
                    <a:pt x="8764123" y="640722"/>
                    <a:pt x="8758669" y="621471"/>
                    <a:pt x="8748081" y="605750"/>
                  </a:cubicBezTo>
                  <a:cubicBezTo>
                    <a:pt x="8712468" y="553132"/>
                    <a:pt x="8662737" y="592916"/>
                    <a:pt x="8619423" y="588104"/>
                  </a:cubicBezTo>
                  <a:cubicBezTo>
                    <a:pt x="8618461" y="588104"/>
                    <a:pt x="8616535" y="594841"/>
                    <a:pt x="8614290" y="599975"/>
                  </a:cubicBezTo>
                  <a:cubicBezTo>
                    <a:pt x="8626482" y="603183"/>
                    <a:pt x="8638353" y="606392"/>
                    <a:pt x="8659529" y="611846"/>
                  </a:cubicBezTo>
                  <a:cubicBezTo>
                    <a:pt x="8639316" y="629492"/>
                    <a:pt x="8623915" y="642968"/>
                    <a:pt x="8599210" y="664143"/>
                  </a:cubicBezTo>
                  <a:close/>
                  <a:moveTo>
                    <a:pt x="9996478" y="746921"/>
                  </a:moveTo>
                  <a:cubicBezTo>
                    <a:pt x="9996798" y="753658"/>
                    <a:pt x="9997440" y="760396"/>
                    <a:pt x="9997761" y="767454"/>
                  </a:cubicBezTo>
                  <a:cubicBezTo>
                    <a:pt x="10028882" y="787026"/>
                    <a:pt x="10084709" y="777401"/>
                    <a:pt x="10083425" y="838361"/>
                  </a:cubicBezTo>
                  <a:cubicBezTo>
                    <a:pt x="10083425" y="842852"/>
                    <a:pt x="10112622" y="853440"/>
                    <a:pt x="10126419" y="850873"/>
                  </a:cubicBezTo>
                  <a:cubicBezTo>
                    <a:pt x="10136044" y="849269"/>
                    <a:pt x="10146632" y="830981"/>
                    <a:pt x="10149519" y="818789"/>
                  </a:cubicBezTo>
                  <a:cubicBezTo>
                    <a:pt x="10155615" y="792801"/>
                    <a:pt x="10157219" y="765529"/>
                    <a:pt x="10159466" y="746921"/>
                  </a:cubicBezTo>
                  <a:cubicBezTo>
                    <a:pt x="10111018" y="746921"/>
                    <a:pt x="10053588" y="746921"/>
                    <a:pt x="9996478" y="746921"/>
                  </a:cubicBezTo>
                  <a:close/>
                  <a:moveTo>
                    <a:pt x="10378921" y="1325078"/>
                  </a:moveTo>
                  <a:cubicBezTo>
                    <a:pt x="10384055" y="1322191"/>
                    <a:pt x="10389188" y="1319303"/>
                    <a:pt x="10394642" y="1316415"/>
                  </a:cubicBezTo>
                  <a:cubicBezTo>
                    <a:pt x="10408118" y="1341762"/>
                    <a:pt x="10421593" y="1366788"/>
                    <a:pt x="10431860" y="1386359"/>
                  </a:cubicBezTo>
                  <a:cubicBezTo>
                    <a:pt x="10446298" y="1374167"/>
                    <a:pt x="10461378" y="1361012"/>
                    <a:pt x="10478382" y="1346575"/>
                  </a:cubicBezTo>
                  <a:cubicBezTo>
                    <a:pt x="10436994" y="1321870"/>
                    <a:pt x="10396889" y="1298127"/>
                    <a:pt x="10367371" y="1280802"/>
                  </a:cubicBezTo>
                  <a:cubicBezTo>
                    <a:pt x="10326303" y="1295561"/>
                    <a:pt x="10293898" y="1307432"/>
                    <a:pt x="10249943" y="1323153"/>
                  </a:cubicBezTo>
                  <a:cubicBezTo>
                    <a:pt x="10284273" y="1378338"/>
                    <a:pt x="10347479" y="1325399"/>
                    <a:pt x="10388547" y="1367429"/>
                  </a:cubicBezTo>
                  <a:cubicBezTo>
                    <a:pt x="10383413" y="1344650"/>
                    <a:pt x="10381167" y="1335024"/>
                    <a:pt x="10378921" y="1325078"/>
                  </a:cubicBezTo>
                  <a:close/>
                  <a:moveTo>
                    <a:pt x="8293769" y="394315"/>
                  </a:moveTo>
                  <a:cubicBezTo>
                    <a:pt x="8294089" y="398807"/>
                    <a:pt x="8294411" y="403299"/>
                    <a:pt x="8294411" y="407790"/>
                  </a:cubicBezTo>
                  <a:cubicBezTo>
                    <a:pt x="8307886" y="405224"/>
                    <a:pt x="8321041" y="402336"/>
                    <a:pt x="8320719" y="402336"/>
                  </a:cubicBezTo>
                  <a:cubicBezTo>
                    <a:pt x="8339970" y="425116"/>
                    <a:pt x="8354729" y="455596"/>
                    <a:pt x="8367563" y="454633"/>
                  </a:cubicBezTo>
                  <a:cubicBezTo>
                    <a:pt x="8400288" y="452708"/>
                    <a:pt x="8433655" y="439875"/>
                    <a:pt x="8462531" y="423512"/>
                  </a:cubicBezTo>
                  <a:cubicBezTo>
                    <a:pt x="8467344" y="420624"/>
                    <a:pt x="8450660" y="379877"/>
                    <a:pt x="8447131" y="367043"/>
                  </a:cubicBezTo>
                  <a:cubicBezTo>
                    <a:pt x="8389059" y="377631"/>
                    <a:pt x="8341574" y="385973"/>
                    <a:pt x="8293769" y="394315"/>
                  </a:cubicBezTo>
                  <a:close/>
                  <a:moveTo>
                    <a:pt x="4586759" y="634947"/>
                  </a:moveTo>
                  <a:cubicBezTo>
                    <a:pt x="4587401" y="643289"/>
                    <a:pt x="4588363" y="651310"/>
                    <a:pt x="4589005" y="659651"/>
                  </a:cubicBezTo>
                  <a:cubicBezTo>
                    <a:pt x="4668895" y="679865"/>
                    <a:pt x="4746859" y="691094"/>
                    <a:pt x="4810707" y="597087"/>
                  </a:cubicBezTo>
                  <a:cubicBezTo>
                    <a:pt x="4733063" y="610242"/>
                    <a:pt x="4659911" y="622434"/>
                    <a:pt x="4586759" y="634947"/>
                  </a:cubicBezTo>
                  <a:close/>
                  <a:moveTo>
                    <a:pt x="5528110" y="518802"/>
                  </a:moveTo>
                  <a:cubicBezTo>
                    <a:pt x="5546077" y="504043"/>
                    <a:pt x="5565648" y="492172"/>
                    <a:pt x="5579124" y="475488"/>
                  </a:cubicBezTo>
                  <a:cubicBezTo>
                    <a:pt x="5585220" y="468109"/>
                    <a:pt x="5579124" y="450783"/>
                    <a:pt x="5578482" y="437950"/>
                  </a:cubicBezTo>
                  <a:cubicBezTo>
                    <a:pt x="5570140" y="441158"/>
                    <a:pt x="5558910" y="441800"/>
                    <a:pt x="5554098" y="447896"/>
                  </a:cubicBezTo>
                  <a:cubicBezTo>
                    <a:pt x="5532281" y="475809"/>
                    <a:pt x="5525222" y="475167"/>
                    <a:pt x="5505971" y="444046"/>
                  </a:cubicBezTo>
                  <a:cubicBezTo>
                    <a:pt x="5496667" y="428966"/>
                    <a:pt x="5484154" y="415811"/>
                    <a:pt x="5482550" y="413886"/>
                  </a:cubicBezTo>
                  <a:cubicBezTo>
                    <a:pt x="5450787" y="441800"/>
                    <a:pt x="5424478" y="463296"/>
                    <a:pt x="5400094" y="487359"/>
                  </a:cubicBezTo>
                  <a:cubicBezTo>
                    <a:pt x="5388543" y="498589"/>
                    <a:pt x="5381164" y="514310"/>
                    <a:pt x="5375710" y="522010"/>
                  </a:cubicBezTo>
                  <a:cubicBezTo>
                    <a:pt x="5420628" y="510139"/>
                    <a:pt x="5461695" y="497626"/>
                    <a:pt x="5503405" y="490568"/>
                  </a:cubicBezTo>
                  <a:cubicBezTo>
                    <a:pt x="5510463" y="489284"/>
                    <a:pt x="5522014" y="511422"/>
                    <a:pt x="5528110" y="518802"/>
                  </a:cubicBezTo>
                  <a:close/>
                  <a:moveTo>
                    <a:pt x="4654136" y="356776"/>
                  </a:moveTo>
                  <a:cubicBezTo>
                    <a:pt x="4720871" y="341697"/>
                    <a:pt x="4788889" y="326617"/>
                    <a:pt x="4856908" y="311217"/>
                  </a:cubicBezTo>
                  <a:cubicBezTo>
                    <a:pt x="4856266" y="306725"/>
                    <a:pt x="4855304" y="302233"/>
                    <a:pt x="4854662" y="297742"/>
                  </a:cubicBezTo>
                  <a:cubicBezTo>
                    <a:pt x="4836053" y="300308"/>
                    <a:pt x="4817765" y="302875"/>
                    <a:pt x="4798836" y="305442"/>
                  </a:cubicBezTo>
                  <a:cubicBezTo>
                    <a:pt x="4791135" y="279454"/>
                    <a:pt x="4784398" y="256995"/>
                    <a:pt x="4775414" y="225873"/>
                  </a:cubicBezTo>
                  <a:cubicBezTo>
                    <a:pt x="4734025" y="270149"/>
                    <a:pt x="4697129" y="310254"/>
                    <a:pt x="4654136" y="356776"/>
                  </a:cubicBezTo>
                  <a:close/>
                  <a:moveTo>
                    <a:pt x="8588301" y="1041133"/>
                  </a:moveTo>
                  <a:cubicBezTo>
                    <a:pt x="8601777" y="1050116"/>
                    <a:pt x="8620385" y="1066800"/>
                    <a:pt x="8642203" y="1077067"/>
                  </a:cubicBezTo>
                  <a:cubicBezTo>
                    <a:pt x="8676533" y="1092788"/>
                    <a:pt x="8715355" y="1118456"/>
                    <a:pt x="8745514" y="1048833"/>
                  </a:cubicBezTo>
                  <a:cubicBezTo>
                    <a:pt x="8712788" y="1055892"/>
                    <a:pt x="8690009" y="1061025"/>
                    <a:pt x="8663379" y="1066800"/>
                  </a:cubicBezTo>
                  <a:cubicBezTo>
                    <a:pt x="8670116" y="1057496"/>
                    <a:pt x="8677495" y="1051721"/>
                    <a:pt x="8678779" y="1044662"/>
                  </a:cubicBezTo>
                  <a:cubicBezTo>
                    <a:pt x="8683271" y="1022524"/>
                    <a:pt x="8685516" y="999744"/>
                    <a:pt x="8688405" y="977606"/>
                  </a:cubicBezTo>
                  <a:cubicBezTo>
                    <a:pt x="8668512" y="987873"/>
                    <a:pt x="8647657" y="997177"/>
                    <a:pt x="8628728" y="1009049"/>
                  </a:cubicBezTo>
                  <a:cubicBezTo>
                    <a:pt x="8612364" y="1019316"/>
                    <a:pt x="8598248" y="1033112"/>
                    <a:pt x="8588301" y="1041133"/>
                  </a:cubicBezTo>
                  <a:close/>
                  <a:moveTo>
                    <a:pt x="9217794" y="806597"/>
                  </a:moveTo>
                  <a:cubicBezTo>
                    <a:pt x="9168384" y="809485"/>
                    <a:pt x="9100044" y="882316"/>
                    <a:pt x="9109349" y="924025"/>
                  </a:cubicBezTo>
                  <a:cubicBezTo>
                    <a:pt x="9112236" y="937180"/>
                    <a:pt x="9126996" y="950014"/>
                    <a:pt x="9139508" y="957714"/>
                  </a:cubicBezTo>
                  <a:cubicBezTo>
                    <a:pt x="9144000" y="960281"/>
                    <a:pt x="9163251" y="948409"/>
                    <a:pt x="9167101" y="939105"/>
                  </a:cubicBezTo>
                  <a:cubicBezTo>
                    <a:pt x="9185389" y="895791"/>
                    <a:pt x="9201110" y="851194"/>
                    <a:pt x="9217794" y="806597"/>
                  </a:cubicBezTo>
                  <a:close/>
                  <a:moveTo>
                    <a:pt x="5988839" y="877503"/>
                  </a:moveTo>
                  <a:cubicBezTo>
                    <a:pt x="6006806" y="902850"/>
                    <a:pt x="6026698" y="918571"/>
                    <a:pt x="6028944" y="936217"/>
                  </a:cubicBezTo>
                  <a:cubicBezTo>
                    <a:pt x="6035682" y="993006"/>
                    <a:pt x="6083166" y="947768"/>
                    <a:pt x="6102417" y="968943"/>
                  </a:cubicBezTo>
                  <a:cubicBezTo>
                    <a:pt x="6108834" y="948409"/>
                    <a:pt x="6122630" y="925950"/>
                    <a:pt x="6118459" y="907663"/>
                  </a:cubicBezTo>
                  <a:cubicBezTo>
                    <a:pt x="6115893" y="896754"/>
                    <a:pt x="6086375" y="888733"/>
                    <a:pt x="6067766" y="884883"/>
                  </a:cubicBezTo>
                  <a:cubicBezTo>
                    <a:pt x="6042420" y="879749"/>
                    <a:pt x="6015790" y="879749"/>
                    <a:pt x="5988839" y="877503"/>
                  </a:cubicBezTo>
                  <a:close/>
                  <a:moveTo>
                    <a:pt x="8232809" y="306725"/>
                  </a:moveTo>
                  <a:cubicBezTo>
                    <a:pt x="8277727" y="327259"/>
                    <a:pt x="8309490" y="354531"/>
                    <a:pt x="8338045" y="351643"/>
                  </a:cubicBezTo>
                  <a:cubicBezTo>
                    <a:pt x="8367242" y="348755"/>
                    <a:pt x="8393230" y="316030"/>
                    <a:pt x="8420501" y="296137"/>
                  </a:cubicBezTo>
                  <a:cubicBezTo>
                    <a:pt x="8415689" y="286833"/>
                    <a:pt x="8410876" y="277528"/>
                    <a:pt x="8405742" y="268224"/>
                  </a:cubicBezTo>
                  <a:cubicBezTo>
                    <a:pt x="8352482" y="280095"/>
                    <a:pt x="8298902" y="291966"/>
                    <a:pt x="8232809" y="306725"/>
                  </a:cubicBezTo>
                  <a:close/>
                  <a:moveTo>
                    <a:pt x="9215227" y="2076170"/>
                  </a:moveTo>
                  <a:cubicBezTo>
                    <a:pt x="9212660" y="2081624"/>
                    <a:pt x="9210093" y="2087399"/>
                    <a:pt x="9207526" y="2092853"/>
                  </a:cubicBezTo>
                  <a:cubicBezTo>
                    <a:pt x="9309234" y="2112746"/>
                    <a:pt x="9393936" y="2186860"/>
                    <a:pt x="9509118" y="2161193"/>
                  </a:cubicBezTo>
                  <a:cubicBezTo>
                    <a:pt x="9411261" y="2132959"/>
                    <a:pt x="9313084" y="2104725"/>
                    <a:pt x="9215227" y="2076170"/>
                  </a:cubicBezTo>
                  <a:close/>
                  <a:moveTo>
                    <a:pt x="10157861" y="1479724"/>
                  </a:moveTo>
                  <a:cubicBezTo>
                    <a:pt x="10158182" y="1473949"/>
                    <a:pt x="10158823" y="1468495"/>
                    <a:pt x="10159144" y="1462719"/>
                  </a:cubicBezTo>
                  <a:cubicBezTo>
                    <a:pt x="10093051" y="1453736"/>
                    <a:pt x="10027278" y="1445073"/>
                    <a:pt x="9958939" y="1435769"/>
                  </a:cubicBezTo>
                  <a:cubicBezTo>
                    <a:pt x="9924609" y="1495445"/>
                    <a:pt x="9924609" y="1495445"/>
                    <a:pt x="9967602" y="1506033"/>
                  </a:cubicBezTo>
                  <a:cubicBezTo>
                    <a:pt x="9969206" y="1494162"/>
                    <a:pt x="9970810" y="1481970"/>
                    <a:pt x="9971131" y="1479724"/>
                  </a:cubicBezTo>
                  <a:cubicBezTo>
                    <a:pt x="10035941" y="1479724"/>
                    <a:pt x="10096901" y="1479724"/>
                    <a:pt x="10157861" y="1479724"/>
                  </a:cubicBezTo>
                  <a:close/>
                  <a:moveTo>
                    <a:pt x="8034207" y="959318"/>
                  </a:moveTo>
                  <a:cubicBezTo>
                    <a:pt x="8033566" y="951618"/>
                    <a:pt x="8032603" y="943918"/>
                    <a:pt x="8031962" y="935897"/>
                  </a:cubicBezTo>
                  <a:cubicBezTo>
                    <a:pt x="8003407" y="941993"/>
                    <a:pt x="7974851" y="948409"/>
                    <a:pt x="7946297" y="953864"/>
                  </a:cubicBezTo>
                  <a:cubicBezTo>
                    <a:pt x="7913571" y="959960"/>
                    <a:pt x="7880845" y="965414"/>
                    <a:pt x="7844269" y="971831"/>
                  </a:cubicBezTo>
                  <a:cubicBezTo>
                    <a:pt x="7848760" y="990440"/>
                    <a:pt x="7854215" y="1013861"/>
                    <a:pt x="7863519" y="1052362"/>
                  </a:cubicBezTo>
                  <a:cubicBezTo>
                    <a:pt x="7898171" y="951618"/>
                    <a:pt x="7987685" y="1002953"/>
                    <a:pt x="8034207" y="959318"/>
                  </a:cubicBezTo>
                  <a:close/>
                  <a:moveTo>
                    <a:pt x="5298708" y="465542"/>
                  </a:moveTo>
                  <a:cubicBezTo>
                    <a:pt x="5253790" y="430570"/>
                    <a:pt x="5212080" y="423191"/>
                    <a:pt x="5199567" y="505326"/>
                  </a:cubicBezTo>
                  <a:cubicBezTo>
                    <a:pt x="5157537" y="461692"/>
                    <a:pt x="5157537" y="461692"/>
                    <a:pt x="5123849" y="505006"/>
                  </a:cubicBezTo>
                  <a:cubicBezTo>
                    <a:pt x="5183846" y="509497"/>
                    <a:pt x="5234539" y="513668"/>
                    <a:pt x="5274324" y="516556"/>
                  </a:cubicBezTo>
                  <a:cubicBezTo>
                    <a:pt x="5285553" y="493134"/>
                    <a:pt x="5291970" y="479659"/>
                    <a:pt x="5298708" y="465542"/>
                  </a:cubicBezTo>
                  <a:close/>
                  <a:moveTo>
                    <a:pt x="9774134" y="1168828"/>
                  </a:moveTo>
                  <a:cubicBezTo>
                    <a:pt x="9772530" y="1160807"/>
                    <a:pt x="9771247" y="1153107"/>
                    <a:pt x="9769642" y="1145086"/>
                  </a:cubicBezTo>
                  <a:cubicBezTo>
                    <a:pt x="9732103" y="1150861"/>
                    <a:pt x="9694245" y="1156957"/>
                    <a:pt x="9661839" y="1162090"/>
                  </a:cubicBezTo>
                  <a:cubicBezTo>
                    <a:pt x="9666010" y="1206046"/>
                    <a:pt x="9669219" y="1236847"/>
                    <a:pt x="9672106" y="1265402"/>
                  </a:cubicBezTo>
                  <a:cubicBezTo>
                    <a:pt x="9705474" y="1233638"/>
                    <a:pt x="9739804" y="1201233"/>
                    <a:pt x="9774134" y="1168828"/>
                  </a:cubicBezTo>
                  <a:close/>
                  <a:moveTo>
                    <a:pt x="6628277" y="899000"/>
                  </a:moveTo>
                  <a:cubicBezTo>
                    <a:pt x="6766561" y="881995"/>
                    <a:pt x="6766561" y="881995"/>
                    <a:pt x="6755973" y="834510"/>
                  </a:cubicBezTo>
                  <a:cubicBezTo>
                    <a:pt x="6685066" y="834190"/>
                    <a:pt x="6640148" y="856969"/>
                    <a:pt x="6628277" y="899000"/>
                  </a:cubicBezTo>
                  <a:close/>
                  <a:moveTo>
                    <a:pt x="8719526" y="459125"/>
                  </a:moveTo>
                  <a:cubicBezTo>
                    <a:pt x="8747760" y="517839"/>
                    <a:pt x="8801341" y="476451"/>
                    <a:pt x="8843371" y="472601"/>
                  </a:cubicBezTo>
                  <a:cubicBezTo>
                    <a:pt x="8861338" y="470996"/>
                    <a:pt x="8876097" y="436024"/>
                    <a:pt x="8902085" y="404261"/>
                  </a:cubicBezTo>
                  <a:cubicBezTo>
                    <a:pt x="8829254" y="426399"/>
                    <a:pt x="8774069" y="442762"/>
                    <a:pt x="8719526" y="459125"/>
                  </a:cubicBezTo>
                  <a:close/>
                  <a:moveTo>
                    <a:pt x="9359606" y="851194"/>
                  </a:moveTo>
                  <a:cubicBezTo>
                    <a:pt x="9299288" y="822960"/>
                    <a:pt x="9251482" y="856007"/>
                    <a:pt x="9230307" y="934613"/>
                  </a:cubicBezTo>
                  <a:cubicBezTo>
                    <a:pt x="9256295" y="936859"/>
                    <a:pt x="9281000" y="939105"/>
                    <a:pt x="9316292" y="941993"/>
                  </a:cubicBezTo>
                  <a:cubicBezTo>
                    <a:pt x="9266882" y="877824"/>
                    <a:pt x="9316613" y="870124"/>
                    <a:pt x="9359606" y="851194"/>
                  </a:cubicBezTo>
                  <a:close/>
                  <a:moveTo>
                    <a:pt x="2678711" y="1005199"/>
                  </a:moveTo>
                  <a:cubicBezTo>
                    <a:pt x="2682240" y="1012257"/>
                    <a:pt x="2686090" y="1019316"/>
                    <a:pt x="2689620" y="1026374"/>
                  </a:cubicBezTo>
                  <a:cubicBezTo>
                    <a:pt x="2733896" y="1017390"/>
                    <a:pt x="2778172" y="1009690"/>
                    <a:pt x="2821806" y="998461"/>
                  </a:cubicBezTo>
                  <a:cubicBezTo>
                    <a:pt x="2830148" y="996215"/>
                    <a:pt x="2835603" y="981456"/>
                    <a:pt x="2842340" y="972473"/>
                  </a:cubicBezTo>
                  <a:cubicBezTo>
                    <a:pt x="2833036" y="966056"/>
                    <a:pt x="2821486" y="952580"/>
                    <a:pt x="2815069" y="954826"/>
                  </a:cubicBezTo>
                  <a:cubicBezTo>
                    <a:pt x="2768867" y="969906"/>
                    <a:pt x="2723950" y="988194"/>
                    <a:pt x="2678711" y="1005199"/>
                  </a:cubicBezTo>
                  <a:close/>
                  <a:moveTo>
                    <a:pt x="8158053" y="968623"/>
                  </a:moveTo>
                  <a:cubicBezTo>
                    <a:pt x="8208746" y="1029262"/>
                    <a:pt x="8272914" y="1030866"/>
                    <a:pt x="8310131" y="968623"/>
                  </a:cubicBezTo>
                  <a:cubicBezTo>
                    <a:pt x="8257514" y="968623"/>
                    <a:pt x="8210029" y="968623"/>
                    <a:pt x="8158053" y="968623"/>
                  </a:cubicBezTo>
                  <a:close/>
                  <a:moveTo>
                    <a:pt x="9869745" y="1286256"/>
                  </a:moveTo>
                  <a:cubicBezTo>
                    <a:pt x="9893808" y="1296202"/>
                    <a:pt x="9914021" y="1307111"/>
                    <a:pt x="9935838" y="1312565"/>
                  </a:cubicBezTo>
                  <a:cubicBezTo>
                    <a:pt x="9952522" y="1316736"/>
                    <a:pt x="9976264" y="1320907"/>
                    <a:pt x="9986852" y="1312565"/>
                  </a:cubicBezTo>
                  <a:cubicBezTo>
                    <a:pt x="9998723" y="1302940"/>
                    <a:pt x="10003857" y="1278877"/>
                    <a:pt x="10002253" y="1261872"/>
                  </a:cubicBezTo>
                  <a:cubicBezTo>
                    <a:pt x="10001611" y="1254814"/>
                    <a:pt x="9973377" y="1242301"/>
                    <a:pt x="9962148" y="1245830"/>
                  </a:cubicBezTo>
                  <a:cubicBezTo>
                    <a:pt x="9927497" y="1257060"/>
                    <a:pt x="9895412" y="1274706"/>
                    <a:pt x="9869745" y="1286256"/>
                  </a:cubicBezTo>
                  <a:close/>
                  <a:moveTo>
                    <a:pt x="2312630" y="1246151"/>
                  </a:moveTo>
                  <a:cubicBezTo>
                    <a:pt x="2401182" y="1213425"/>
                    <a:pt x="2416583" y="1164657"/>
                    <a:pt x="2364606" y="1127439"/>
                  </a:cubicBezTo>
                  <a:cubicBezTo>
                    <a:pt x="2343431" y="1145727"/>
                    <a:pt x="2322576" y="1163374"/>
                    <a:pt x="2294342" y="1187437"/>
                  </a:cubicBezTo>
                  <a:cubicBezTo>
                    <a:pt x="2320972" y="1184870"/>
                    <a:pt x="2335731" y="1183266"/>
                    <a:pt x="2351131" y="1181662"/>
                  </a:cubicBezTo>
                  <a:cubicBezTo>
                    <a:pt x="2336693" y="1205725"/>
                    <a:pt x="2324501" y="1225938"/>
                    <a:pt x="2312630" y="1246151"/>
                  </a:cubicBezTo>
                  <a:close/>
                  <a:moveTo>
                    <a:pt x="9111916" y="621150"/>
                  </a:moveTo>
                  <a:cubicBezTo>
                    <a:pt x="9134695" y="579441"/>
                    <a:pt x="9152021" y="547357"/>
                    <a:pt x="9168705" y="516877"/>
                  </a:cubicBezTo>
                  <a:cubicBezTo>
                    <a:pt x="9136300" y="508535"/>
                    <a:pt x="9104857" y="500835"/>
                    <a:pt x="9080794" y="494739"/>
                  </a:cubicBezTo>
                  <a:cubicBezTo>
                    <a:pt x="9092023" y="541261"/>
                    <a:pt x="9101649" y="579762"/>
                    <a:pt x="9111916" y="621150"/>
                  </a:cubicBezTo>
                  <a:close/>
                  <a:moveTo>
                    <a:pt x="2259049" y="862103"/>
                  </a:moveTo>
                  <a:cubicBezTo>
                    <a:pt x="2263541" y="861782"/>
                    <a:pt x="2268033" y="861461"/>
                    <a:pt x="2272204" y="861140"/>
                  </a:cubicBezTo>
                  <a:cubicBezTo>
                    <a:pt x="2270600" y="829056"/>
                    <a:pt x="2277658" y="792801"/>
                    <a:pt x="2264183" y="766813"/>
                  </a:cubicBezTo>
                  <a:cubicBezTo>
                    <a:pt x="2256162" y="751091"/>
                    <a:pt x="2216377" y="752054"/>
                    <a:pt x="2190710" y="745637"/>
                  </a:cubicBezTo>
                  <a:cubicBezTo>
                    <a:pt x="2187502" y="752054"/>
                    <a:pt x="2184293" y="758471"/>
                    <a:pt x="2181085" y="764567"/>
                  </a:cubicBezTo>
                  <a:cubicBezTo>
                    <a:pt x="2207073" y="797293"/>
                    <a:pt x="2233061" y="829698"/>
                    <a:pt x="2259049" y="862103"/>
                  </a:cubicBezTo>
                  <a:close/>
                  <a:moveTo>
                    <a:pt x="4401312" y="456238"/>
                  </a:moveTo>
                  <a:cubicBezTo>
                    <a:pt x="4375966" y="486718"/>
                    <a:pt x="4354469" y="512706"/>
                    <a:pt x="4324952" y="547998"/>
                  </a:cubicBezTo>
                  <a:cubicBezTo>
                    <a:pt x="4364415" y="547998"/>
                    <a:pt x="4400350" y="547998"/>
                    <a:pt x="4451684" y="547998"/>
                  </a:cubicBezTo>
                  <a:cubicBezTo>
                    <a:pt x="4431150" y="510139"/>
                    <a:pt x="4413504" y="478376"/>
                    <a:pt x="4401312" y="456238"/>
                  </a:cubicBezTo>
                  <a:close/>
                  <a:moveTo>
                    <a:pt x="5667997" y="629492"/>
                  </a:moveTo>
                  <a:cubicBezTo>
                    <a:pt x="5710027" y="613771"/>
                    <a:pt x="5741790" y="601900"/>
                    <a:pt x="5770345" y="590991"/>
                  </a:cubicBezTo>
                  <a:cubicBezTo>
                    <a:pt x="5736015" y="555699"/>
                    <a:pt x="5677301" y="554415"/>
                    <a:pt x="5627891" y="596125"/>
                  </a:cubicBezTo>
                  <a:cubicBezTo>
                    <a:pt x="5645538" y="610883"/>
                    <a:pt x="5662863" y="625001"/>
                    <a:pt x="5667997" y="629492"/>
                  </a:cubicBezTo>
                  <a:close/>
                  <a:moveTo>
                    <a:pt x="9838623" y="1152786"/>
                  </a:moveTo>
                  <a:cubicBezTo>
                    <a:pt x="9842473" y="1154069"/>
                    <a:pt x="9857874" y="1159524"/>
                    <a:pt x="9867178" y="1162732"/>
                  </a:cubicBezTo>
                  <a:cubicBezTo>
                    <a:pt x="9883220" y="1145086"/>
                    <a:pt x="9895091" y="1131610"/>
                    <a:pt x="9899583" y="1126798"/>
                  </a:cubicBezTo>
                  <a:cubicBezTo>
                    <a:pt x="9888674" y="1088618"/>
                    <a:pt x="9879691" y="1057496"/>
                    <a:pt x="9870387" y="1026053"/>
                  </a:cubicBezTo>
                  <a:cubicBezTo>
                    <a:pt x="9863649" y="1025732"/>
                    <a:pt x="9857232" y="1025732"/>
                    <a:pt x="9850494" y="1025412"/>
                  </a:cubicBezTo>
                  <a:cubicBezTo>
                    <a:pt x="9846645" y="1065838"/>
                    <a:pt x="9842794" y="1105943"/>
                    <a:pt x="9838623" y="1152786"/>
                  </a:cubicBezTo>
                  <a:close/>
                  <a:moveTo>
                    <a:pt x="1619611" y="968302"/>
                  </a:moveTo>
                  <a:cubicBezTo>
                    <a:pt x="1589452" y="970227"/>
                    <a:pt x="1559293" y="972152"/>
                    <a:pt x="1529775" y="973756"/>
                  </a:cubicBezTo>
                  <a:cubicBezTo>
                    <a:pt x="1529775" y="998140"/>
                    <a:pt x="1529775" y="1020278"/>
                    <a:pt x="1529775" y="1046908"/>
                  </a:cubicBezTo>
                  <a:cubicBezTo>
                    <a:pt x="1571806" y="1060704"/>
                    <a:pt x="1609665" y="1033433"/>
                    <a:pt x="1619611" y="968302"/>
                  </a:cubicBezTo>
                  <a:close/>
                  <a:moveTo>
                    <a:pt x="9578420" y="508214"/>
                  </a:moveTo>
                  <a:cubicBezTo>
                    <a:pt x="9548582" y="513347"/>
                    <a:pt x="9523877" y="517518"/>
                    <a:pt x="9504305" y="520727"/>
                  </a:cubicBezTo>
                  <a:cubicBezTo>
                    <a:pt x="9512648" y="537411"/>
                    <a:pt x="9522594" y="549603"/>
                    <a:pt x="9524840" y="563078"/>
                  </a:cubicBezTo>
                  <a:cubicBezTo>
                    <a:pt x="9535748" y="624680"/>
                    <a:pt x="9554036" y="631417"/>
                    <a:pt x="9615959" y="593558"/>
                  </a:cubicBezTo>
                  <a:cubicBezTo>
                    <a:pt x="9602162" y="565324"/>
                    <a:pt x="9531257" y="564682"/>
                    <a:pt x="9578420" y="508214"/>
                  </a:cubicBezTo>
                  <a:close/>
                  <a:moveTo>
                    <a:pt x="7573157" y="608638"/>
                  </a:moveTo>
                  <a:cubicBezTo>
                    <a:pt x="7570590" y="636551"/>
                    <a:pt x="7569307" y="651630"/>
                    <a:pt x="7568666" y="657726"/>
                  </a:cubicBezTo>
                  <a:cubicBezTo>
                    <a:pt x="7625134" y="661897"/>
                    <a:pt x="7675506" y="665748"/>
                    <a:pt x="7725878" y="669598"/>
                  </a:cubicBezTo>
                  <a:cubicBezTo>
                    <a:pt x="7726520" y="662860"/>
                    <a:pt x="7726840" y="656443"/>
                    <a:pt x="7727483" y="649705"/>
                  </a:cubicBezTo>
                  <a:cubicBezTo>
                    <a:pt x="7679356" y="636872"/>
                    <a:pt x="7631550" y="624359"/>
                    <a:pt x="7573157" y="608638"/>
                  </a:cubicBezTo>
                  <a:close/>
                  <a:moveTo>
                    <a:pt x="7636043" y="506931"/>
                  </a:moveTo>
                  <a:cubicBezTo>
                    <a:pt x="7642138" y="521048"/>
                    <a:pt x="7646630" y="537090"/>
                    <a:pt x="7655935" y="549603"/>
                  </a:cubicBezTo>
                  <a:cubicBezTo>
                    <a:pt x="7661389" y="556982"/>
                    <a:pt x="7682244" y="563078"/>
                    <a:pt x="7682885" y="562115"/>
                  </a:cubicBezTo>
                  <a:cubicBezTo>
                    <a:pt x="7702457" y="528748"/>
                    <a:pt x="7720745" y="494418"/>
                    <a:pt x="7739033" y="460088"/>
                  </a:cubicBezTo>
                  <a:cubicBezTo>
                    <a:pt x="7736787" y="456879"/>
                    <a:pt x="7734541" y="453671"/>
                    <a:pt x="7732295" y="450462"/>
                  </a:cubicBezTo>
                  <a:cubicBezTo>
                    <a:pt x="7701173" y="468750"/>
                    <a:pt x="7670373" y="486718"/>
                    <a:pt x="7636043" y="506931"/>
                  </a:cubicBezTo>
                  <a:close/>
                  <a:moveTo>
                    <a:pt x="2884692" y="716441"/>
                  </a:moveTo>
                  <a:cubicBezTo>
                    <a:pt x="2878916" y="711628"/>
                    <a:pt x="2873141" y="707136"/>
                    <a:pt x="2867366" y="702323"/>
                  </a:cubicBezTo>
                  <a:cubicBezTo>
                    <a:pt x="2846511" y="731841"/>
                    <a:pt x="2825015" y="761358"/>
                    <a:pt x="2805764" y="791838"/>
                  </a:cubicBezTo>
                  <a:cubicBezTo>
                    <a:pt x="2804802" y="793764"/>
                    <a:pt x="2821165" y="806276"/>
                    <a:pt x="2829507" y="813977"/>
                  </a:cubicBezTo>
                  <a:cubicBezTo>
                    <a:pt x="2849078" y="785422"/>
                    <a:pt x="2868970" y="756867"/>
                    <a:pt x="2887900" y="727670"/>
                  </a:cubicBezTo>
                  <a:cubicBezTo>
                    <a:pt x="2889504" y="725745"/>
                    <a:pt x="2885975" y="720291"/>
                    <a:pt x="2884692" y="716441"/>
                  </a:cubicBezTo>
                  <a:close/>
                  <a:moveTo>
                    <a:pt x="6502186" y="707778"/>
                  </a:moveTo>
                  <a:cubicBezTo>
                    <a:pt x="6505395" y="715157"/>
                    <a:pt x="6508282" y="722537"/>
                    <a:pt x="6511491" y="730237"/>
                  </a:cubicBezTo>
                  <a:cubicBezTo>
                    <a:pt x="6579188" y="700398"/>
                    <a:pt x="6646886" y="670560"/>
                    <a:pt x="6714584" y="640722"/>
                  </a:cubicBezTo>
                  <a:cubicBezTo>
                    <a:pt x="6712338" y="635268"/>
                    <a:pt x="6710092" y="629813"/>
                    <a:pt x="6707846" y="624359"/>
                  </a:cubicBezTo>
                  <a:cubicBezTo>
                    <a:pt x="6639186" y="652272"/>
                    <a:pt x="6570847" y="679865"/>
                    <a:pt x="6502186" y="707778"/>
                  </a:cubicBezTo>
                  <a:close/>
                  <a:moveTo>
                    <a:pt x="10693347" y="1013861"/>
                  </a:moveTo>
                  <a:cubicBezTo>
                    <a:pt x="10686609" y="976964"/>
                    <a:pt x="10683400" y="953543"/>
                    <a:pt x="10677626" y="931084"/>
                  </a:cubicBezTo>
                  <a:cubicBezTo>
                    <a:pt x="10675379" y="922742"/>
                    <a:pt x="10668000" y="913117"/>
                    <a:pt x="10660300" y="909587"/>
                  </a:cubicBezTo>
                  <a:cubicBezTo>
                    <a:pt x="10655167" y="907021"/>
                    <a:pt x="10640086" y="912475"/>
                    <a:pt x="10638482" y="916967"/>
                  </a:cubicBezTo>
                  <a:cubicBezTo>
                    <a:pt x="10631745" y="939426"/>
                    <a:pt x="10616666" y="970227"/>
                    <a:pt x="10625649" y="984344"/>
                  </a:cubicBezTo>
                  <a:cubicBezTo>
                    <a:pt x="10637520" y="1001348"/>
                    <a:pt x="10669605" y="1004557"/>
                    <a:pt x="10693347" y="1013861"/>
                  </a:cubicBezTo>
                  <a:close/>
                  <a:moveTo>
                    <a:pt x="2698603" y="1357804"/>
                  </a:moveTo>
                  <a:cubicBezTo>
                    <a:pt x="2654327" y="1380584"/>
                    <a:pt x="2614542" y="1401439"/>
                    <a:pt x="2574758" y="1421972"/>
                  </a:cubicBezTo>
                  <a:cubicBezTo>
                    <a:pt x="2577325" y="1427748"/>
                    <a:pt x="2579892" y="1433844"/>
                    <a:pt x="2582458" y="1439619"/>
                  </a:cubicBezTo>
                  <a:cubicBezTo>
                    <a:pt x="2626734" y="1429031"/>
                    <a:pt x="2671011" y="1418764"/>
                    <a:pt x="2715928" y="1408176"/>
                  </a:cubicBezTo>
                  <a:cubicBezTo>
                    <a:pt x="2710474" y="1393418"/>
                    <a:pt x="2705341" y="1378017"/>
                    <a:pt x="2698603" y="1357804"/>
                  </a:cubicBezTo>
                  <a:close/>
                  <a:moveTo>
                    <a:pt x="10092730" y="917929"/>
                  </a:moveTo>
                  <a:cubicBezTo>
                    <a:pt x="10093051" y="915042"/>
                    <a:pt x="10093372" y="912154"/>
                    <a:pt x="10093693" y="908946"/>
                  </a:cubicBezTo>
                  <a:cubicBezTo>
                    <a:pt x="10057758" y="885845"/>
                    <a:pt x="10021503" y="862745"/>
                    <a:pt x="9982040" y="837077"/>
                  </a:cubicBezTo>
                  <a:cubicBezTo>
                    <a:pt x="9970169" y="858894"/>
                    <a:pt x="9961185" y="874937"/>
                    <a:pt x="9953164" y="889695"/>
                  </a:cubicBezTo>
                  <a:cubicBezTo>
                    <a:pt x="10005782" y="900283"/>
                    <a:pt x="10049095" y="909267"/>
                    <a:pt x="10092730" y="917929"/>
                  </a:cubicBezTo>
                  <a:close/>
                  <a:moveTo>
                    <a:pt x="4427300" y="682431"/>
                  </a:moveTo>
                  <a:cubicBezTo>
                    <a:pt x="4345806" y="630776"/>
                    <a:pt x="4307305" y="637193"/>
                    <a:pt x="4271051" y="699436"/>
                  </a:cubicBezTo>
                  <a:cubicBezTo>
                    <a:pt x="4319498" y="693982"/>
                    <a:pt x="4365057" y="688848"/>
                    <a:pt x="4427300" y="682431"/>
                  </a:cubicBezTo>
                  <a:close/>
                  <a:moveTo>
                    <a:pt x="11691487" y="1401439"/>
                  </a:moveTo>
                  <a:cubicBezTo>
                    <a:pt x="11691807" y="1396626"/>
                    <a:pt x="11691807" y="1392134"/>
                    <a:pt x="11692128" y="1387322"/>
                  </a:cubicBezTo>
                  <a:cubicBezTo>
                    <a:pt x="11662931" y="1361333"/>
                    <a:pt x="11633735" y="1335024"/>
                    <a:pt x="11603897" y="1308394"/>
                  </a:cubicBezTo>
                  <a:cubicBezTo>
                    <a:pt x="11589138" y="1332137"/>
                    <a:pt x="11577588" y="1351066"/>
                    <a:pt x="11565396" y="1370638"/>
                  </a:cubicBezTo>
                  <a:cubicBezTo>
                    <a:pt x="11610313" y="1381546"/>
                    <a:pt x="11651060" y="1391492"/>
                    <a:pt x="11691487" y="1401439"/>
                  </a:cubicBezTo>
                  <a:close/>
                  <a:moveTo>
                    <a:pt x="5085348" y="416453"/>
                  </a:moveTo>
                  <a:cubicBezTo>
                    <a:pt x="5085989" y="424474"/>
                    <a:pt x="5086631" y="432816"/>
                    <a:pt x="5087273" y="440837"/>
                  </a:cubicBezTo>
                  <a:cubicBezTo>
                    <a:pt x="5147591" y="433137"/>
                    <a:pt x="5207909" y="425116"/>
                    <a:pt x="5268228" y="417416"/>
                  </a:cubicBezTo>
                  <a:cubicBezTo>
                    <a:pt x="5267265" y="410357"/>
                    <a:pt x="5266623" y="402978"/>
                    <a:pt x="5265661" y="395919"/>
                  </a:cubicBezTo>
                  <a:cubicBezTo>
                    <a:pt x="5205663" y="402978"/>
                    <a:pt x="5145345" y="409715"/>
                    <a:pt x="5085348" y="416453"/>
                  </a:cubicBezTo>
                  <a:close/>
                  <a:moveTo>
                    <a:pt x="3918766" y="403299"/>
                  </a:moveTo>
                  <a:cubicBezTo>
                    <a:pt x="3915878" y="390465"/>
                    <a:pt x="3912990" y="377631"/>
                    <a:pt x="3909782" y="364798"/>
                  </a:cubicBezTo>
                  <a:cubicBezTo>
                    <a:pt x="3870639" y="376990"/>
                    <a:pt x="3831497" y="389182"/>
                    <a:pt x="3792354" y="401374"/>
                  </a:cubicBezTo>
                  <a:cubicBezTo>
                    <a:pt x="3795241" y="411641"/>
                    <a:pt x="3797808" y="421587"/>
                    <a:pt x="3800696" y="431854"/>
                  </a:cubicBezTo>
                  <a:cubicBezTo>
                    <a:pt x="3840159" y="422228"/>
                    <a:pt x="3879302" y="412924"/>
                    <a:pt x="3918766" y="403299"/>
                  </a:cubicBezTo>
                  <a:close/>
                  <a:moveTo>
                    <a:pt x="4743651" y="923705"/>
                  </a:moveTo>
                  <a:cubicBezTo>
                    <a:pt x="4739801" y="918892"/>
                    <a:pt x="4735630" y="914400"/>
                    <a:pt x="4731780" y="909587"/>
                  </a:cubicBezTo>
                  <a:cubicBezTo>
                    <a:pt x="4697771" y="906379"/>
                    <a:pt x="4663761" y="903171"/>
                    <a:pt x="4636169" y="900283"/>
                  </a:cubicBezTo>
                  <a:cubicBezTo>
                    <a:pt x="4643227" y="933009"/>
                    <a:pt x="4647719" y="954505"/>
                    <a:pt x="4652211" y="976002"/>
                  </a:cubicBezTo>
                  <a:cubicBezTo>
                    <a:pt x="4676916" y="961885"/>
                    <a:pt x="4710283" y="942955"/>
                    <a:pt x="4743651" y="923705"/>
                  </a:cubicBezTo>
                  <a:close/>
                  <a:moveTo>
                    <a:pt x="5359988" y="888733"/>
                  </a:moveTo>
                  <a:cubicBezTo>
                    <a:pt x="5360309" y="892904"/>
                    <a:pt x="5360630" y="897075"/>
                    <a:pt x="5360951" y="901246"/>
                  </a:cubicBezTo>
                  <a:cubicBezTo>
                    <a:pt x="5390789" y="906058"/>
                    <a:pt x="5420628" y="910871"/>
                    <a:pt x="5452712" y="916004"/>
                  </a:cubicBezTo>
                  <a:cubicBezTo>
                    <a:pt x="5467470" y="899962"/>
                    <a:pt x="5485438" y="880712"/>
                    <a:pt x="5513672" y="850553"/>
                  </a:cubicBezTo>
                  <a:cubicBezTo>
                    <a:pt x="5452712" y="865632"/>
                    <a:pt x="5406190" y="877183"/>
                    <a:pt x="5359988" y="888733"/>
                  </a:cubicBezTo>
                  <a:close/>
                  <a:moveTo>
                    <a:pt x="2762451" y="1083163"/>
                  </a:moveTo>
                  <a:cubicBezTo>
                    <a:pt x="2752184" y="1085730"/>
                    <a:pt x="2741917" y="1088297"/>
                    <a:pt x="2731329" y="1091184"/>
                  </a:cubicBezTo>
                  <a:cubicBezTo>
                    <a:pt x="2735500" y="1124552"/>
                    <a:pt x="2739992" y="1157599"/>
                    <a:pt x="2744163" y="1190966"/>
                  </a:cubicBezTo>
                  <a:cubicBezTo>
                    <a:pt x="2759242" y="1179416"/>
                    <a:pt x="2787155" y="1167545"/>
                    <a:pt x="2786835" y="1156636"/>
                  </a:cubicBezTo>
                  <a:cubicBezTo>
                    <a:pt x="2786193" y="1131610"/>
                    <a:pt x="2771434" y="1107547"/>
                    <a:pt x="2762451" y="1083163"/>
                  </a:cubicBezTo>
                  <a:close/>
                  <a:moveTo>
                    <a:pt x="3010462" y="1393097"/>
                  </a:moveTo>
                  <a:cubicBezTo>
                    <a:pt x="3051208" y="1359087"/>
                    <a:pt x="3082330" y="1333099"/>
                    <a:pt x="3113452" y="1307111"/>
                  </a:cubicBezTo>
                  <a:cubicBezTo>
                    <a:pt x="3108960" y="1301657"/>
                    <a:pt x="3104147" y="1296523"/>
                    <a:pt x="3099656" y="1291069"/>
                  </a:cubicBezTo>
                  <a:cubicBezTo>
                    <a:pt x="3061475" y="1309678"/>
                    <a:pt x="3011424" y="1315453"/>
                    <a:pt x="3010462" y="1393097"/>
                  </a:cubicBezTo>
                  <a:close/>
                  <a:moveTo>
                    <a:pt x="9340356" y="1145086"/>
                  </a:moveTo>
                  <a:cubicBezTo>
                    <a:pt x="9405165" y="1199308"/>
                    <a:pt x="9472542" y="1204442"/>
                    <a:pt x="9513610" y="1168507"/>
                  </a:cubicBezTo>
                  <a:cubicBezTo>
                    <a:pt x="9453933" y="1160165"/>
                    <a:pt x="9397144" y="1152465"/>
                    <a:pt x="9340356" y="1145086"/>
                  </a:cubicBezTo>
                  <a:close/>
                  <a:moveTo>
                    <a:pt x="4144959" y="1024449"/>
                  </a:moveTo>
                  <a:cubicBezTo>
                    <a:pt x="4151697" y="1047550"/>
                    <a:pt x="4157151" y="1067442"/>
                    <a:pt x="4164531" y="1092468"/>
                  </a:cubicBezTo>
                  <a:cubicBezTo>
                    <a:pt x="4226133" y="1046266"/>
                    <a:pt x="4175439" y="994932"/>
                    <a:pt x="4176081" y="948089"/>
                  </a:cubicBezTo>
                  <a:cubicBezTo>
                    <a:pt x="4164531" y="976644"/>
                    <a:pt x="4152980" y="1004878"/>
                    <a:pt x="4144959" y="1024449"/>
                  </a:cubicBezTo>
                  <a:close/>
                  <a:moveTo>
                    <a:pt x="10704255" y="1856714"/>
                  </a:moveTo>
                  <a:cubicBezTo>
                    <a:pt x="10703613" y="1851901"/>
                    <a:pt x="10703293" y="1847409"/>
                    <a:pt x="10702651" y="1842596"/>
                  </a:cubicBezTo>
                  <a:cubicBezTo>
                    <a:pt x="10682759" y="1827838"/>
                    <a:pt x="10662545" y="1813079"/>
                    <a:pt x="10643616" y="1798962"/>
                  </a:cubicBezTo>
                  <a:cubicBezTo>
                    <a:pt x="10625328" y="1808587"/>
                    <a:pt x="10604794" y="1819496"/>
                    <a:pt x="10584260" y="1830084"/>
                  </a:cubicBezTo>
                  <a:cubicBezTo>
                    <a:pt x="10584581" y="1836180"/>
                    <a:pt x="10584581" y="1842596"/>
                    <a:pt x="10584902" y="1848693"/>
                  </a:cubicBezTo>
                  <a:cubicBezTo>
                    <a:pt x="10624365" y="1851580"/>
                    <a:pt x="10664150" y="1854147"/>
                    <a:pt x="10704255" y="1856714"/>
                  </a:cubicBezTo>
                  <a:close/>
                  <a:moveTo>
                    <a:pt x="8078162" y="804672"/>
                  </a:moveTo>
                  <a:cubicBezTo>
                    <a:pt x="8032924" y="813977"/>
                    <a:pt x="8001482" y="820714"/>
                    <a:pt x="7953355" y="830660"/>
                  </a:cubicBezTo>
                  <a:cubicBezTo>
                    <a:pt x="8007898" y="849269"/>
                    <a:pt x="8047682" y="864028"/>
                    <a:pt x="8027790" y="918892"/>
                  </a:cubicBezTo>
                  <a:cubicBezTo>
                    <a:pt x="8042870" y="884562"/>
                    <a:pt x="8058270" y="849911"/>
                    <a:pt x="8078162" y="804672"/>
                  </a:cubicBezTo>
                  <a:close/>
                  <a:moveTo>
                    <a:pt x="11420695" y="1530417"/>
                  </a:moveTo>
                  <a:cubicBezTo>
                    <a:pt x="11427433" y="1520792"/>
                    <a:pt x="11434492" y="1511167"/>
                    <a:pt x="11441230" y="1501541"/>
                  </a:cubicBezTo>
                  <a:cubicBezTo>
                    <a:pt x="11413316" y="1481970"/>
                    <a:pt x="11385403" y="1462078"/>
                    <a:pt x="11357490" y="1442506"/>
                  </a:cubicBezTo>
                  <a:cubicBezTo>
                    <a:pt x="11352036" y="1452132"/>
                    <a:pt x="11340485" y="1468815"/>
                    <a:pt x="11342089" y="1470099"/>
                  </a:cubicBezTo>
                  <a:cubicBezTo>
                    <a:pt x="11367115" y="1491274"/>
                    <a:pt x="11394065" y="1510525"/>
                    <a:pt x="11420695" y="1530417"/>
                  </a:cubicBezTo>
                  <a:close/>
                  <a:moveTo>
                    <a:pt x="9688148" y="1327324"/>
                  </a:moveTo>
                  <a:cubicBezTo>
                    <a:pt x="9605371" y="1321870"/>
                    <a:pt x="9601521" y="1323474"/>
                    <a:pt x="9579062" y="1371921"/>
                  </a:cubicBezTo>
                  <a:cubicBezTo>
                    <a:pt x="9603125" y="1373204"/>
                    <a:pt x="9626868" y="1374809"/>
                    <a:pt x="9654460" y="1376413"/>
                  </a:cubicBezTo>
                  <a:cubicBezTo>
                    <a:pt x="9661839" y="1365825"/>
                    <a:pt x="9674673" y="1346895"/>
                    <a:pt x="9688148" y="1327324"/>
                  </a:cubicBezTo>
                  <a:close/>
                  <a:moveTo>
                    <a:pt x="3099977" y="1254814"/>
                  </a:moveTo>
                  <a:cubicBezTo>
                    <a:pt x="3015595" y="1214708"/>
                    <a:pt x="3015595" y="1214708"/>
                    <a:pt x="2979982" y="1273743"/>
                  </a:cubicBezTo>
                  <a:cubicBezTo>
                    <a:pt x="3016879" y="1267968"/>
                    <a:pt x="3049925" y="1262514"/>
                    <a:pt x="3099977" y="1254814"/>
                  </a:cubicBezTo>
                  <a:close/>
                  <a:moveTo>
                    <a:pt x="9025609" y="718366"/>
                  </a:moveTo>
                  <a:cubicBezTo>
                    <a:pt x="9017909" y="720932"/>
                    <a:pt x="9010209" y="723499"/>
                    <a:pt x="9002509" y="726066"/>
                  </a:cubicBezTo>
                  <a:cubicBezTo>
                    <a:pt x="9003471" y="744033"/>
                    <a:pt x="8999300" y="774834"/>
                    <a:pt x="9006680" y="778042"/>
                  </a:cubicBezTo>
                  <a:cubicBezTo>
                    <a:pt x="9045501" y="794084"/>
                    <a:pt x="9087211" y="803068"/>
                    <a:pt x="9127958" y="814297"/>
                  </a:cubicBezTo>
                  <a:cubicBezTo>
                    <a:pt x="9129883" y="808522"/>
                    <a:pt x="9131808" y="802426"/>
                    <a:pt x="9134054" y="796651"/>
                  </a:cubicBezTo>
                  <a:cubicBezTo>
                    <a:pt x="9086249" y="787026"/>
                    <a:pt x="9024646" y="797934"/>
                    <a:pt x="9025609" y="718366"/>
                  </a:cubicBezTo>
                  <a:close/>
                  <a:moveTo>
                    <a:pt x="10864676" y="956430"/>
                  </a:moveTo>
                  <a:cubicBezTo>
                    <a:pt x="10855372" y="960601"/>
                    <a:pt x="10837404" y="968943"/>
                    <a:pt x="10819438" y="976964"/>
                  </a:cubicBezTo>
                  <a:cubicBezTo>
                    <a:pt x="10908311" y="1048191"/>
                    <a:pt x="10908311" y="1048191"/>
                    <a:pt x="10916011" y="1038245"/>
                  </a:cubicBezTo>
                  <a:cubicBezTo>
                    <a:pt x="10897723" y="1009369"/>
                    <a:pt x="10882002" y="984023"/>
                    <a:pt x="10864676" y="956430"/>
                  </a:cubicBezTo>
                  <a:close/>
                </a:path>
              </a:pathLst>
            </a:custGeom>
            <a:gradFill>
              <a:gsLst>
                <a:gs pos="12000">
                  <a:schemeClr val="bg1">
                    <a:alpha val="0"/>
                  </a:schemeClr>
                </a:gs>
                <a:gs pos="66000">
                  <a:schemeClr val="bg1"/>
                </a:gs>
              </a:gsLst>
              <a:lin ang="10800000" scaled="1"/>
            </a:gradFill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A46745-8A8A-AAAE-1B50-B783AF1E796A}"/>
                </a:ext>
              </a:extLst>
            </p:cNvPr>
            <p:cNvGrpSpPr/>
            <p:nvPr/>
          </p:nvGrpSpPr>
          <p:grpSpPr>
            <a:xfrm>
              <a:off x="1059810" y="1046558"/>
              <a:ext cx="5799182" cy="2132569"/>
              <a:chOff x="1345464" y="485319"/>
              <a:chExt cx="5799182" cy="2132569"/>
            </a:xfrm>
            <a:effectLst>
              <a:outerShdw dist="38100" dir="2700000" algn="tl" rotWithShape="0">
                <a:srgbClr val="DF2924">
                  <a:alpha val="26000"/>
                </a:srgbClr>
              </a:outerShdw>
            </a:effectLst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8C23B29-07B6-ADB5-4964-FAD3705DB3D8}"/>
                  </a:ext>
                </a:extLst>
              </p:cNvPr>
              <p:cNvSpPr txBox="1"/>
              <p:nvPr/>
            </p:nvSpPr>
            <p:spPr>
              <a:xfrm>
                <a:off x="1345464" y="485319"/>
                <a:ext cx="1797003" cy="1956087"/>
              </a:xfrm>
              <a:custGeom>
                <a:avLst/>
                <a:gdLst/>
                <a:ahLst/>
                <a:cxnLst/>
                <a:rect l="l" t="t" r="r" b="b"/>
                <a:pathLst>
                  <a:path w="963803" h="1049126">
                    <a:moveTo>
                      <a:pt x="111007" y="972945"/>
                    </a:moveTo>
                    <a:lnTo>
                      <a:pt x="111007" y="972945"/>
                    </a:lnTo>
                    <a:lnTo>
                      <a:pt x="111006" y="972946"/>
                    </a:lnTo>
                    <a:close/>
                    <a:moveTo>
                      <a:pt x="113183" y="970768"/>
                    </a:moveTo>
                    <a:lnTo>
                      <a:pt x="112821" y="971857"/>
                    </a:lnTo>
                    <a:lnTo>
                      <a:pt x="111007" y="972945"/>
                    </a:lnTo>
                    <a:close/>
                    <a:moveTo>
                      <a:pt x="156716" y="918530"/>
                    </a:moveTo>
                    <a:lnTo>
                      <a:pt x="152854" y="923164"/>
                    </a:lnTo>
                    <a:lnTo>
                      <a:pt x="152362" y="922883"/>
                    </a:lnTo>
                    <a:close/>
                    <a:moveTo>
                      <a:pt x="156716" y="914177"/>
                    </a:moveTo>
                    <a:lnTo>
                      <a:pt x="160908" y="920465"/>
                    </a:lnTo>
                    <a:lnTo>
                      <a:pt x="161613" y="919618"/>
                    </a:lnTo>
                    <a:cubicBezTo>
                      <a:pt x="162701" y="918893"/>
                      <a:pt x="163971" y="918530"/>
                      <a:pt x="165422" y="918530"/>
                    </a:cubicBezTo>
                    <a:lnTo>
                      <a:pt x="165422" y="922883"/>
                    </a:lnTo>
                    <a:lnTo>
                      <a:pt x="161069" y="927236"/>
                    </a:lnTo>
                    <a:lnTo>
                      <a:pt x="156716" y="927236"/>
                    </a:lnTo>
                    <a:lnTo>
                      <a:pt x="152362" y="931589"/>
                    </a:lnTo>
                    <a:lnTo>
                      <a:pt x="148009" y="931589"/>
                    </a:lnTo>
                    <a:lnTo>
                      <a:pt x="139303" y="940296"/>
                    </a:lnTo>
                    <a:lnTo>
                      <a:pt x="143656" y="927236"/>
                    </a:lnTo>
                    <a:cubicBezTo>
                      <a:pt x="146558" y="930138"/>
                      <a:pt x="149460" y="930138"/>
                      <a:pt x="152362" y="927236"/>
                    </a:cubicBezTo>
                    <a:cubicBezTo>
                      <a:pt x="150911" y="927236"/>
                      <a:pt x="150548" y="926511"/>
                      <a:pt x="151274" y="925060"/>
                    </a:cubicBezTo>
                    <a:lnTo>
                      <a:pt x="152854" y="923164"/>
                    </a:lnTo>
                    <a:lnTo>
                      <a:pt x="156171" y="925060"/>
                    </a:lnTo>
                    <a:cubicBezTo>
                      <a:pt x="157260" y="925060"/>
                      <a:pt x="158167" y="924334"/>
                      <a:pt x="158892" y="922883"/>
                    </a:cubicBezTo>
                    <a:lnTo>
                      <a:pt x="160447" y="921017"/>
                    </a:lnTo>
                    <a:lnTo>
                      <a:pt x="159981" y="921251"/>
                    </a:lnTo>
                    <a:cubicBezTo>
                      <a:pt x="159255" y="920888"/>
                      <a:pt x="158167" y="919981"/>
                      <a:pt x="156716" y="918530"/>
                    </a:cubicBezTo>
                    <a:close/>
                    <a:moveTo>
                      <a:pt x="165422" y="905470"/>
                    </a:moveTo>
                    <a:cubicBezTo>
                      <a:pt x="162520" y="908372"/>
                      <a:pt x="162520" y="909823"/>
                      <a:pt x="165422" y="909823"/>
                    </a:cubicBezTo>
                    <a:cubicBezTo>
                      <a:pt x="168324" y="909823"/>
                      <a:pt x="166873" y="911274"/>
                      <a:pt x="161069" y="914177"/>
                    </a:cubicBezTo>
                    <a:cubicBezTo>
                      <a:pt x="169775" y="914177"/>
                      <a:pt x="171226" y="911274"/>
                      <a:pt x="165422" y="905470"/>
                    </a:cubicBezTo>
                    <a:close/>
                    <a:moveTo>
                      <a:pt x="242692" y="903293"/>
                    </a:moveTo>
                    <a:cubicBezTo>
                      <a:pt x="243417" y="903293"/>
                      <a:pt x="243780" y="904019"/>
                      <a:pt x="243780" y="905470"/>
                    </a:cubicBezTo>
                    <a:lnTo>
                      <a:pt x="239427" y="905470"/>
                    </a:lnTo>
                    <a:cubicBezTo>
                      <a:pt x="240878" y="904019"/>
                      <a:pt x="241966" y="903293"/>
                      <a:pt x="242692" y="903293"/>
                    </a:cubicBezTo>
                    <a:close/>
                    <a:moveTo>
                      <a:pt x="222014" y="901117"/>
                    </a:moveTo>
                    <a:lnTo>
                      <a:pt x="228544" y="901117"/>
                    </a:lnTo>
                    <a:lnTo>
                      <a:pt x="226367" y="905470"/>
                    </a:lnTo>
                    <a:lnTo>
                      <a:pt x="231591" y="903729"/>
                    </a:lnTo>
                    <a:lnTo>
                      <a:pt x="230720" y="905470"/>
                    </a:lnTo>
                    <a:lnTo>
                      <a:pt x="226367" y="909823"/>
                    </a:lnTo>
                    <a:cubicBezTo>
                      <a:pt x="223465" y="909823"/>
                      <a:pt x="220563" y="911274"/>
                      <a:pt x="217661" y="914177"/>
                    </a:cubicBezTo>
                    <a:lnTo>
                      <a:pt x="213307" y="918530"/>
                    </a:lnTo>
                    <a:lnTo>
                      <a:pt x="200248" y="931589"/>
                    </a:lnTo>
                    <a:cubicBezTo>
                      <a:pt x="200248" y="928687"/>
                      <a:pt x="204601" y="922883"/>
                      <a:pt x="213307" y="914177"/>
                    </a:cubicBezTo>
                    <a:lnTo>
                      <a:pt x="217661" y="909098"/>
                    </a:lnTo>
                    <a:lnTo>
                      <a:pt x="219837" y="906558"/>
                    </a:lnTo>
                    <a:cubicBezTo>
                      <a:pt x="221288" y="904382"/>
                      <a:pt x="222014" y="902568"/>
                      <a:pt x="222014" y="901117"/>
                    </a:cubicBezTo>
                    <a:close/>
                    <a:moveTo>
                      <a:pt x="174128" y="901117"/>
                    </a:moveTo>
                    <a:lnTo>
                      <a:pt x="178482" y="905470"/>
                    </a:lnTo>
                    <a:lnTo>
                      <a:pt x="174128" y="905470"/>
                    </a:lnTo>
                    <a:lnTo>
                      <a:pt x="174128" y="909823"/>
                    </a:lnTo>
                    <a:cubicBezTo>
                      <a:pt x="171226" y="909823"/>
                      <a:pt x="169775" y="908372"/>
                      <a:pt x="169775" y="905470"/>
                    </a:cubicBezTo>
                    <a:cubicBezTo>
                      <a:pt x="169775" y="902568"/>
                      <a:pt x="171226" y="901117"/>
                      <a:pt x="174128" y="901117"/>
                    </a:cubicBezTo>
                    <a:close/>
                    <a:moveTo>
                      <a:pt x="228979" y="900246"/>
                    </a:moveTo>
                    <a:lnTo>
                      <a:pt x="230720" y="901117"/>
                    </a:lnTo>
                    <a:lnTo>
                      <a:pt x="228544" y="901117"/>
                    </a:lnTo>
                    <a:close/>
                    <a:moveTo>
                      <a:pt x="234725" y="897808"/>
                    </a:moveTo>
                    <a:lnTo>
                      <a:pt x="232897" y="903293"/>
                    </a:lnTo>
                    <a:lnTo>
                      <a:pt x="231591" y="903729"/>
                    </a:lnTo>
                    <a:lnTo>
                      <a:pt x="234529" y="897852"/>
                    </a:lnTo>
                    <a:close/>
                    <a:moveTo>
                      <a:pt x="953900" y="885336"/>
                    </a:moveTo>
                    <a:cubicBezTo>
                      <a:pt x="955713" y="884974"/>
                      <a:pt x="957709" y="885155"/>
                      <a:pt x="959885" y="885881"/>
                    </a:cubicBezTo>
                    <a:cubicBezTo>
                      <a:pt x="964238" y="887332"/>
                      <a:pt x="964964" y="890959"/>
                      <a:pt x="962062" y="896764"/>
                    </a:cubicBezTo>
                    <a:lnTo>
                      <a:pt x="949002" y="888057"/>
                    </a:lnTo>
                    <a:cubicBezTo>
                      <a:pt x="950453" y="886606"/>
                      <a:pt x="952086" y="885699"/>
                      <a:pt x="953900" y="885336"/>
                    </a:cubicBezTo>
                    <a:close/>
                    <a:moveTo>
                      <a:pt x="904926" y="876630"/>
                    </a:moveTo>
                    <a:cubicBezTo>
                      <a:pt x="904563" y="876267"/>
                      <a:pt x="904019" y="876449"/>
                      <a:pt x="903293" y="877174"/>
                    </a:cubicBezTo>
                    <a:cubicBezTo>
                      <a:pt x="901842" y="878625"/>
                      <a:pt x="901117" y="880802"/>
                      <a:pt x="901117" y="883704"/>
                    </a:cubicBezTo>
                    <a:cubicBezTo>
                      <a:pt x="904019" y="883704"/>
                      <a:pt x="905470" y="882253"/>
                      <a:pt x="905470" y="879351"/>
                    </a:cubicBezTo>
                    <a:cubicBezTo>
                      <a:pt x="905470" y="877900"/>
                      <a:pt x="905289" y="876993"/>
                      <a:pt x="904926" y="876630"/>
                    </a:cubicBezTo>
                    <a:close/>
                    <a:moveTo>
                      <a:pt x="235073" y="866291"/>
                    </a:moveTo>
                    <a:cubicBezTo>
                      <a:pt x="235073" y="869193"/>
                      <a:pt x="232897" y="871370"/>
                      <a:pt x="228544" y="872821"/>
                    </a:cubicBezTo>
                    <a:cubicBezTo>
                      <a:pt x="224191" y="874272"/>
                      <a:pt x="223465" y="876449"/>
                      <a:pt x="226367" y="879351"/>
                    </a:cubicBezTo>
                    <a:cubicBezTo>
                      <a:pt x="232171" y="873546"/>
                      <a:pt x="235073" y="869193"/>
                      <a:pt x="235073" y="866291"/>
                    </a:cubicBezTo>
                    <a:close/>
                    <a:moveTo>
                      <a:pt x="208954" y="866291"/>
                    </a:moveTo>
                    <a:lnTo>
                      <a:pt x="213307" y="866291"/>
                    </a:lnTo>
                    <a:lnTo>
                      <a:pt x="213307" y="870644"/>
                    </a:lnTo>
                    <a:close/>
                    <a:moveTo>
                      <a:pt x="204601" y="866291"/>
                    </a:moveTo>
                    <a:lnTo>
                      <a:pt x="204601" y="870644"/>
                    </a:lnTo>
                    <a:lnTo>
                      <a:pt x="200248" y="874998"/>
                    </a:lnTo>
                    <a:close/>
                    <a:moveTo>
                      <a:pt x="222014" y="853231"/>
                    </a:moveTo>
                    <a:lnTo>
                      <a:pt x="219837" y="857585"/>
                    </a:lnTo>
                    <a:lnTo>
                      <a:pt x="222558" y="855408"/>
                    </a:lnTo>
                    <a:cubicBezTo>
                      <a:pt x="223646" y="855408"/>
                      <a:pt x="224916" y="856134"/>
                      <a:pt x="226367" y="857585"/>
                    </a:cubicBezTo>
                    <a:cubicBezTo>
                      <a:pt x="223465" y="860487"/>
                      <a:pt x="220563" y="861938"/>
                      <a:pt x="217661" y="861938"/>
                    </a:cubicBezTo>
                    <a:lnTo>
                      <a:pt x="217661" y="857585"/>
                    </a:lnTo>
                    <a:cubicBezTo>
                      <a:pt x="217661" y="854682"/>
                      <a:pt x="219112" y="853231"/>
                      <a:pt x="222014" y="853231"/>
                    </a:cubicBezTo>
                    <a:close/>
                    <a:moveTo>
                      <a:pt x="242148" y="837753"/>
                    </a:moveTo>
                    <a:lnTo>
                      <a:pt x="242148" y="844525"/>
                    </a:lnTo>
                    <a:lnTo>
                      <a:pt x="241486" y="846608"/>
                    </a:lnTo>
                    <a:lnTo>
                      <a:pt x="241195" y="845613"/>
                    </a:lnTo>
                    <a:cubicBezTo>
                      <a:pt x="241105" y="844162"/>
                      <a:pt x="241241" y="842348"/>
                      <a:pt x="241603" y="840172"/>
                    </a:cubicBezTo>
                    <a:close/>
                    <a:moveTo>
                      <a:pt x="242675" y="835408"/>
                    </a:moveTo>
                    <a:lnTo>
                      <a:pt x="242148" y="837753"/>
                    </a:lnTo>
                    <a:lnTo>
                      <a:pt x="242148" y="835819"/>
                    </a:lnTo>
                    <a:close/>
                    <a:moveTo>
                      <a:pt x="246093" y="830377"/>
                    </a:moveTo>
                    <a:lnTo>
                      <a:pt x="247905" y="831343"/>
                    </a:lnTo>
                    <a:lnTo>
                      <a:pt x="242675" y="835408"/>
                    </a:lnTo>
                    <a:lnTo>
                      <a:pt x="242828" y="834730"/>
                    </a:lnTo>
                    <a:cubicBezTo>
                      <a:pt x="243735" y="831828"/>
                      <a:pt x="244823" y="830377"/>
                      <a:pt x="246093" y="830377"/>
                    </a:cubicBezTo>
                    <a:close/>
                    <a:moveTo>
                      <a:pt x="249479" y="830120"/>
                    </a:moveTo>
                    <a:lnTo>
                      <a:pt x="248133" y="831465"/>
                    </a:lnTo>
                    <a:lnTo>
                      <a:pt x="247905" y="831343"/>
                    </a:lnTo>
                    <a:close/>
                    <a:moveTo>
                      <a:pt x="879351" y="827112"/>
                    </a:moveTo>
                    <a:lnTo>
                      <a:pt x="883704" y="827112"/>
                    </a:lnTo>
                    <a:cubicBezTo>
                      <a:pt x="883704" y="830014"/>
                      <a:pt x="882978" y="831465"/>
                      <a:pt x="881527" y="831465"/>
                    </a:cubicBezTo>
                    <a:cubicBezTo>
                      <a:pt x="880076" y="831465"/>
                      <a:pt x="879351" y="830014"/>
                      <a:pt x="879351" y="827112"/>
                    </a:cubicBezTo>
                    <a:close/>
                    <a:moveTo>
                      <a:pt x="256840" y="822759"/>
                    </a:moveTo>
                    <a:lnTo>
                      <a:pt x="255888" y="825137"/>
                    </a:lnTo>
                    <a:lnTo>
                      <a:pt x="249479" y="830120"/>
                    </a:lnTo>
                    <a:close/>
                    <a:moveTo>
                      <a:pt x="609451" y="813122"/>
                    </a:moveTo>
                    <a:lnTo>
                      <a:pt x="610076" y="813427"/>
                    </a:lnTo>
                    <a:lnTo>
                      <a:pt x="609451" y="814052"/>
                    </a:lnTo>
                    <a:close/>
                    <a:moveTo>
                      <a:pt x="586499" y="799460"/>
                    </a:moveTo>
                    <a:lnTo>
                      <a:pt x="592412" y="802081"/>
                    </a:lnTo>
                    <a:lnTo>
                      <a:pt x="594184" y="803427"/>
                    </a:lnTo>
                    <a:lnTo>
                      <a:pt x="593534" y="805346"/>
                    </a:lnTo>
                    <a:close/>
                    <a:moveTo>
                      <a:pt x="580134" y="796640"/>
                    </a:moveTo>
                    <a:cubicBezTo>
                      <a:pt x="581631" y="796640"/>
                      <a:pt x="583496" y="797365"/>
                      <a:pt x="585729" y="798816"/>
                    </a:cubicBezTo>
                    <a:lnTo>
                      <a:pt x="586499" y="799460"/>
                    </a:lnTo>
                    <a:close/>
                    <a:moveTo>
                      <a:pt x="557212" y="779227"/>
                    </a:moveTo>
                    <a:lnTo>
                      <a:pt x="561565" y="779227"/>
                    </a:lnTo>
                    <a:cubicBezTo>
                      <a:pt x="561565" y="782129"/>
                      <a:pt x="560840" y="783580"/>
                      <a:pt x="559389" y="783580"/>
                    </a:cubicBezTo>
                    <a:cubicBezTo>
                      <a:pt x="557938" y="783580"/>
                      <a:pt x="557212" y="782129"/>
                      <a:pt x="557212" y="779227"/>
                    </a:cubicBezTo>
                    <a:close/>
                    <a:moveTo>
                      <a:pt x="444028" y="744401"/>
                    </a:moveTo>
                    <a:cubicBezTo>
                      <a:pt x="432420" y="750205"/>
                      <a:pt x="422262" y="757461"/>
                      <a:pt x="413556" y="766167"/>
                    </a:cubicBezTo>
                    <a:lnTo>
                      <a:pt x="400496" y="779227"/>
                    </a:lnTo>
                    <a:cubicBezTo>
                      <a:pt x="397594" y="779227"/>
                      <a:pt x="396143" y="780678"/>
                      <a:pt x="396143" y="783580"/>
                    </a:cubicBezTo>
                    <a:lnTo>
                      <a:pt x="396143" y="779227"/>
                    </a:lnTo>
                    <a:lnTo>
                      <a:pt x="387436" y="792286"/>
                    </a:lnTo>
                    <a:lnTo>
                      <a:pt x="383083" y="792286"/>
                    </a:lnTo>
                    <a:cubicBezTo>
                      <a:pt x="383083" y="795188"/>
                      <a:pt x="382358" y="796640"/>
                      <a:pt x="380907" y="796640"/>
                    </a:cubicBezTo>
                    <a:cubicBezTo>
                      <a:pt x="379455" y="796640"/>
                      <a:pt x="378730" y="798091"/>
                      <a:pt x="378730" y="800993"/>
                    </a:cubicBezTo>
                    <a:lnTo>
                      <a:pt x="365670" y="809699"/>
                    </a:lnTo>
                    <a:cubicBezTo>
                      <a:pt x="359866" y="815503"/>
                      <a:pt x="354062" y="818406"/>
                      <a:pt x="348257" y="818406"/>
                    </a:cubicBezTo>
                    <a:lnTo>
                      <a:pt x="343904" y="818406"/>
                    </a:lnTo>
                    <a:cubicBezTo>
                      <a:pt x="346806" y="821308"/>
                      <a:pt x="349708" y="824210"/>
                      <a:pt x="352611" y="827112"/>
                    </a:cubicBezTo>
                    <a:cubicBezTo>
                      <a:pt x="355513" y="830014"/>
                      <a:pt x="359866" y="832916"/>
                      <a:pt x="365670" y="835819"/>
                    </a:cubicBezTo>
                    <a:cubicBezTo>
                      <a:pt x="374377" y="838721"/>
                      <a:pt x="383083" y="844525"/>
                      <a:pt x="391790" y="853231"/>
                    </a:cubicBezTo>
                    <a:cubicBezTo>
                      <a:pt x="403398" y="861938"/>
                      <a:pt x="417909" y="869193"/>
                      <a:pt x="435322" y="874998"/>
                    </a:cubicBezTo>
                    <a:cubicBezTo>
                      <a:pt x="435322" y="869193"/>
                      <a:pt x="436047" y="864840"/>
                      <a:pt x="437498" y="861938"/>
                    </a:cubicBezTo>
                    <a:cubicBezTo>
                      <a:pt x="438950" y="859036"/>
                      <a:pt x="439675" y="854682"/>
                      <a:pt x="439675" y="848878"/>
                    </a:cubicBezTo>
                    <a:cubicBezTo>
                      <a:pt x="439675" y="828563"/>
                      <a:pt x="441126" y="816955"/>
                      <a:pt x="444028" y="814052"/>
                    </a:cubicBezTo>
                    <a:close/>
                    <a:moveTo>
                      <a:pt x="143656" y="740048"/>
                    </a:moveTo>
                    <a:lnTo>
                      <a:pt x="117537" y="757461"/>
                    </a:lnTo>
                    <a:cubicBezTo>
                      <a:pt x="117537" y="754558"/>
                      <a:pt x="121164" y="750931"/>
                      <a:pt x="128420" y="746577"/>
                    </a:cubicBezTo>
                    <a:cubicBezTo>
                      <a:pt x="135675" y="742224"/>
                      <a:pt x="140754" y="740048"/>
                      <a:pt x="143656" y="740048"/>
                    </a:cubicBezTo>
                    <a:close/>
                    <a:moveTo>
                      <a:pt x="150730" y="729165"/>
                    </a:moveTo>
                    <a:cubicBezTo>
                      <a:pt x="151818" y="729165"/>
                      <a:pt x="152362" y="729890"/>
                      <a:pt x="152362" y="731341"/>
                    </a:cubicBezTo>
                    <a:cubicBezTo>
                      <a:pt x="152362" y="734243"/>
                      <a:pt x="150911" y="735694"/>
                      <a:pt x="148009" y="735694"/>
                    </a:cubicBezTo>
                    <a:cubicBezTo>
                      <a:pt x="145107" y="738597"/>
                      <a:pt x="142205" y="740048"/>
                      <a:pt x="139303" y="740048"/>
                    </a:cubicBezTo>
                    <a:cubicBezTo>
                      <a:pt x="139303" y="737145"/>
                      <a:pt x="141479" y="734243"/>
                      <a:pt x="145832" y="731341"/>
                    </a:cubicBezTo>
                    <a:cubicBezTo>
                      <a:pt x="148009" y="729890"/>
                      <a:pt x="149642" y="729165"/>
                      <a:pt x="150730" y="729165"/>
                    </a:cubicBezTo>
                    <a:close/>
                    <a:moveTo>
                      <a:pt x="183651" y="713928"/>
                    </a:moveTo>
                    <a:lnTo>
                      <a:pt x="183651" y="713928"/>
                    </a:lnTo>
                    <a:lnTo>
                      <a:pt x="170591" y="722635"/>
                    </a:lnTo>
                    <a:close/>
                    <a:moveTo>
                      <a:pt x="195894" y="704134"/>
                    </a:moveTo>
                    <a:cubicBezTo>
                      <a:pt x="196439" y="704134"/>
                      <a:pt x="196711" y="704496"/>
                      <a:pt x="196711" y="705222"/>
                    </a:cubicBezTo>
                    <a:lnTo>
                      <a:pt x="183651" y="713928"/>
                    </a:lnTo>
                    <a:lnTo>
                      <a:pt x="189365" y="708487"/>
                    </a:lnTo>
                    <a:lnTo>
                      <a:pt x="192766" y="705766"/>
                    </a:lnTo>
                    <a:lnTo>
                      <a:pt x="193718" y="705222"/>
                    </a:lnTo>
                    <a:lnTo>
                      <a:pt x="194670" y="704678"/>
                    </a:lnTo>
                    <a:close/>
                    <a:moveTo>
                      <a:pt x="570272" y="639923"/>
                    </a:moveTo>
                    <a:cubicBezTo>
                      <a:pt x="570272" y="642826"/>
                      <a:pt x="569546" y="644277"/>
                      <a:pt x="568095" y="644277"/>
                    </a:cubicBezTo>
                    <a:cubicBezTo>
                      <a:pt x="566644" y="644277"/>
                      <a:pt x="565918" y="645728"/>
                      <a:pt x="565918" y="648630"/>
                    </a:cubicBezTo>
                    <a:cubicBezTo>
                      <a:pt x="571723" y="648630"/>
                      <a:pt x="574625" y="647179"/>
                      <a:pt x="574625" y="644277"/>
                    </a:cubicBezTo>
                    <a:cubicBezTo>
                      <a:pt x="571723" y="644277"/>
                      <a:pt x="570272" y="642826"/>
                      <a:pt x="570272" y="639923"/>
                    </a:cubicBezTo>
                    <a:close/>
                    <a:moveTo>
                      <a:pt x="278606" y="618702"/>
                    </a:moveTo>
                    <a:cubicBezTo>
                      <a:pt x="275704" y="619064"/>
                      <a:pt x="272801" y="621060"/>
                      <a:pt x="269899" y="624687"/>
                    </a:cubicBezTo>
                    <a:cubicBezTo>
                      <a:pt x="264095" y="631943"/>
                      <a:pt x="258291" y="638472"/>
                      <a:pt x="252486" y="644277"/>
                    </a:cubicBezTo>
                    <a:cubicBezTo>
                      <a:pt x="252486" y="650081"/>
                      <a:pt x="256840" y="648630"/>
                      <a:pt x="265546" y="639923"/>
                    </a:cubicBezTo>
                    <a:cubicBezTo>
                      <a:pt x="268448" y="637021"/>
                      <a:pt x="271350" y="635570"/>
                      <a:pt x="274253" y="635570"/>
                    </a:cubicBezTo>
                    <a:cubicBezTo>
                      <a:pt x="280057" y="632668"/>
                      <a:pt x="285136" y="631217"/>
                      <a:pt x="289489" y="631217"/>
                    </a:cubicBezTo>
                    <a:cubicBezTo>
                      <a:pt x="293842" y="631217"/>
                      <a:pt x="293116" y="628315"/>
                      <a:pt x="287312" y="622511"/>
                    </a:cubicBezTo>
                    <a:cubicBezTo>
                      <a:pt x="284410" y="619608"/>
                      <a:pt x="281508" y="618339"/>
                      <a:pt x="278606" y="618702"/>
                    </a:cubicBezTo>
                    <a:close/>
                    <a:moveTo>
                      <a:pt x="600744" y="613804"/>
                    </a:moveTo>
                    <a:cubicBezTo>
                      <a:pt x="597842" y="613804"/>
                      <a:pt x="592038" y="618157"/>
                      <a:pt x="583331" y="626864"/>
                    </a:cubicBezTo>
                    <a:lnTo>
                      <a:pt x="583331" y="635570"/>
                    </a:lnTo>
                    <a:close/>
                    <a:moveTo>
                      <a:pt x="892410" y="605098"/>
                    </a:moveTo>
                    <a:lnTo>
                      <a:pt x="892410" y="609451"/>
                    </a:lnTo>
                    <a:cubicBezTo>
                      <a:pt x="889508" y="609451"/>
                      <a:pt x="888057" y="608725"/>
                      <a:pt x="888057" y="607274"/>
                    </a:cubicBezTo>
                    <a:cubicBezTo>
                      <a:pt x="888057" y="605823"/>
                      <a:pt x="889508" y="605098"/>
                      <a:pt x="892410" y="605098"/>
                    </a:cubicBezTo>
                    <a:close/>
                    <a:moveTo>
                      <a:pt x="230720" y="587685"/>
                    </a:moveTo>
                    <a:cubicBezTo>
                      <a:pt x="230720" y="590587"/>
                      <a:pt x="229995" y="592038"/>
                      <a:pt x="228544" y="592038"/>
                    </a:cubicBezTo>
                    <a:cubicBezTo>
                      <a:pt x="227093" y="592038"/>
                      <a:pt x="226367" y="593489"/>
                      <a:pt x="226367" y="596391"/>
                    </a:cubicBezTo>
                    <a:lnTo>
                      <a:pt x="226367" y="592038"/>
                    </a:lnTo>
                    <a:close/>
                    <a:moveTo>
                      <a:pt x="287312" y="580429"/>
                    </a:moveTo>
                    <a:lnTo>
                      <a:pt x="287312" y="587685"/>
                    </a:lnTo>
                    <a:cubicBezTo>
                      <a:pt x="287312" y="590587"/>
                      <a:pt x="288763" y="590587"/>
                      <a:pt x="291665" y="587685"/>
                    </a:cubicBezTo>
                    <a:cubicBezTo>
                      <a:pt x="291665" y="584783"/>
                      <a:pt x="290940" y="582606"/>
                      <a:pt x="289489" y="581155"/>
                    </a:cubicBezTo>
                    <a:close/>
                    <a:moveTo>
                      <a:pt x="277517" y="555036"/>
                    </a:moveTo>
                    <a:cubicBezTo>
                      <a:pt x="275341" y="555036"/>
                      <a:pt x="274253" y="557212"/>
                      <a:pt x="274253" y="561565"/>
                    </a:cubicBezTo>
                    <a:lnTo>
                      <a:pt x="287312" y="561565"/>
                    </a:lnTo>
                    <a:cubicBezTo>
                      <a:pt x="282959" y="557212"/>
                      <a:pt x="279694" y="555036"/>
                      <a:pt x="277517" y="555036"/>
                    </a:cubicBezTo>
                    <a:close/>
                    <a:moveTo>
                      <a:pt x="309078" y="535446"/>
                    </a:moveTo>
                    <a:cubicBezTo>
                      <a:pt x="306176" y="535446"/>
                      <a:pt x="303274" y="536172"/>
                      <a:pt x="300372" y="537623"/>
                    </a:cubicBezTo>
                    <a:cubicBezTo>
                      <a:pt x="297470" y="539074"/>
                      <a:pt x="293116" y="539799"/>
                      <a:pt x="287312" y="539799"/>
                    </a:cubicBezTo>
                    <a:lnTo>
                      <a:pt x="278606" y="539799"/>
                    </a:lnTo>
                    <a:cubicBezTo>
                      <a:pt x="281508" y="539799"/>
                      <a:pt x="281508" y="541250"/>
                      <a:pt x="278606" y="544153"/>
                    </a:cubicBezTo>
                    <a:cubicBezTo>
                      <a:pt x="275704" y="547055"/>
                      <a:pt x="275704" y="548506"/>
                      <a:pt x="278606" y="548506"/>
                    </a:cubicBezTo>
                    <a:cubicBezTo>
                      <a:pt x="281508" y="551408"/>
                      <a:pt x="285861" y="552133"/>
                      <a:pt x="291665" y="550682"/>
                    </a:cubicBezTo>
                    <a:cubicBezTo>
                      <a:pt x="297470" y="549231"/>
                      <a:pt x="300372" y="551408"/>
                      <a:pt x="300372" y="557212"/>
                    </a:cubicBezTo>
                    <a:lnTo>
                      <a:pt x="291665" y="565919"/>
                    </a:lnTo>
                    <a:cubicBezTo>
                      <a:pt x="288763" y="565919"/>
                      <a:pt x="287312" y="567370"/>
                      <a:pt x="287312" y="570272"/>
                    </a:cubicBezTo>
                    <a:lnTo>
                      <a:pt x="296019" y="570272"/>
                    </a:lnTo>
                    <a:cubicBezTo>
                      <a:pt x="296019" y="573174"/>
                      <a:pt x="291665" y="575351"/>
                      <a:pt x="282959" y="576802"/>
                    </a:cubicBezTo>
                    <a:cubicBezTo>
                      <a:pt x="274253" y="578253"/>
                      <a:pt x="268448" y="578978"/>
                      <a:pt x="265546" y="578978"/>
                    </a:cubicBezTo>
                    <a:lnTo>
                      <a:pt x="274253" y="587685"/>
                    </a:lnTo>
                    <a:cubicBezTo>
                      <a:pt x="277155" y="590587"/>
                      <a:pt x="280057" y="592038"/>
                      <a:pt x="282959" y="592038"/>
                    </a:cubicBezTo>
                    <a:cubicBezTo>
                      <a:pt x="281508" y="590587"/>
                      <a:pt x="281145" y="588773"/>
                      <a:pt x="281871" y="586597"/>
                    </a:cubicBezTo>
                    <a:lnTo>
                      <a:pt x="286475" y="580150"/>
                    </a:lnTo>
                    <a:lnTo>
                      <a:pt x="282959" y="578978"/>
                    </a:lnTo>
                    <a:lnTo>
                      <a:pt x="286881" y="579582"/>
                    </a:lnTo>
                    <a:lnTo>
                      <a:pt x="287312" y="578978"/>
                    </a:lnTo>
                    <a:lnTo>
                      <a:pt x="287312" y="579648"/>
                    </a:lnTo>
                    <a:lnTo>
                      <a:pt x="290033" y="580067"/>
                    </a:lnTo>
                    <a:cubicBezTo>
                      <a:pt x="291847" y="580792"/>
                      <a:pt x="293117" y="581881"/>
                      <a:pt x="293842" y="583332"/>
                    </a:cubicBezTo>
                    <a:cubicBezTo>
                      <a:pt x="295293" y="586234"/>
                      <a:pt x="298921" y="584783"/>
                      <a:pt x="304725" y="578978"/>
                    </a:cubicBezTo>
                    <a:cubicBezTo>
                      <a:pt x="310529" y="573174"/>
                      <a:pt x="313432" y="567370"/>
                      <a:pt x="313432" y="561565"/>
                    </a:cubicBezTo>
                    <a:lnTo>
                      <a:pt x="313432" y="548506"/>
                    </a:lnTo>
                    <a:lnTo>
                      <a:pt x="313432" y="535446"/>
                    </a:lnTo>
                    <a:close/>
                    <a:moveTo>
                      <a:pt x="153813" y="510197"/>
                    </a:moveTo>
                    <a:lnTo>
                      <a:pt x="155083" y="510959"/>
                    </a:lnTo>
                    <a:lnTo>
                      <a:pt x="155008" y="511631"/>
                    </a:lnTo>
                    <a:close/>
                    <a:moveTo>
                      <a:pt x="452735" y="504974"/>
                    </a:moveTo>
                    <a:cubicBezTo>
                      <a:pt x="444028" y="504974"/>
                      <a:pt x="432420" y="512229"/>
                      <a:pt x="417909" y="526740"/>
                    </a:cubicBezTo>
                    <a:cubicBezTo>
                      <a:pt x="415007" y="526740"/>
                      <a:pt x="412105" y="528191"/>
                      <a:pt x="409202" y="531093"/>
                    </a:cubicBezTo>
                    <a:lnTo>
                      <a:pt x="404849" y="535446"/>
                    </a:lnTo>
                    <a:cubicBezTo>
                      <a:pt x="404849" y="538348"/>
                      <a:pt x="403398" y="539799"/>
                      <a:pt x="400496" y="539799"/>
                    </a:cubicBezTo>
                    <a:lnTo>
                      <a:pt x="391790" y="539799"/>
                    </a:lnTo>
                    <a:cubicBezTo>
                      <a:pt x="391790" y="542702"/>
                      <a:pt x="388887" y="547055"/>
                      <a:pt x="383083" y="552859"/>
                    </a:cubicBezTo>
                    <a:cubicBezTo>
                      <a:pt x="378730" y="552859"/>
                      <a:pt x="375465" y="553947"/>
                      <a:pt x="373288" y="556124"/>
                    </a:cubicBezTo>
                    <a:lnTo>
                      <a:pt x="371112" y="562654"/>
                    </a:lnTo>
                    <a:lnTo>
                      <a:pt x="374377" y="561565"/>
                    </a:lnTo>
                    <a:lnTo>
                      <a:pt x="370023" y="565919"/>
                    </a:lnTo>
                    <a:cubicBezTo>
                      <a:pt x="367121" y="568821"/>
                      <a:pt x="365670" y="574625"/>
                      <a:pt x="365670" y="583332"/>
                    </a:cubicBezTo>
                    <a:cubicBezTo>
                      <a:pt x="365670" y="600744"/>
                      <a:pt x="367121" y="612353"/>
                      <a:pt x="370023" y="618157"/>
                    </a:cubicBezTo>
                    <a:cubicBezTo>
                      <a:pt x="370023" y="629766"/>
                      <a:pt x="370023" y="641375"/>
                      <a:pt x="370023" y="652983"/>
                    </a:cubicBezTo>
                    <a:cubicBezTo>
                      <a:pt x="370023" y="664592"/>
                      <a:pt x="372926" y="676200"/>
                      <a:pt x="378730" y="687809"/>
                    </a:cubicBezTo>
                    <a:cubicBezTo>
                      <a:pt x="381632" y="687809"/>
                      <a:pt x="383083" y="684907"/>
                      <a:pt x="383083" y="679102"/>
                    </a:cubicBezTo>
                    <a:cubicBezTo>
                      <a:pt x="383083" y="682005"/>
                      <a:pt x="385985" y="680554"/>
                      <a:pt x="391790" y="674749"/>
                    </a:cubicBezTo>
                    <a:lnTo>
                      <a:pt x="396143" y="670396"/>
                    </a:lnTo>
                    <a:lnTo>
                      <a:pt x="396143" y="661690"/>
                    </a:lnTo>
                    <a:cubicBezTo>
                      <a:pt x="396143" y="655885"/>
                      <a:pt x="400496" y="652983"/>
                      <a:pt x="409202" y="652983"/>
                    </a:cubicBezTo>
                    <a:cubicBezTo>
                      <a:pt x="412105" y="647179"/>
                      <a:pt x="415007" y="643551"/>
                      <a:pt x="417909" y="642100"/>
                    </a:cubicBezTo>
                    <a:cubicBezTo>
                      <a:pt x="420811" y="640649"/>
                      <a:pt x="425164" y="637021"/>
                      <a:pt x="430969" y="631217"/>
                    </a:cubicBezTo>
                    <a:lnTo>
                      <a:pt x="444028" y="618157"/>
                    </a:lnTo>
                    <a:cubicBezTo>
                      <a:pt x="446930" y="612353"/>
                      <a:pt x="447656" y="607274"/>
                      <a:pt x="446205" y="602921"/>
                    </a:cubicBezTo>
                    <a:cubicBezTo>
                      <a:pt x="444754" y="598568"/>
                      <a:pt x="445479" y="593489"/>
                      <a:pt x="448382" y="587685"/>
                    </a:cubicBezTo>
                    <a:lnTo>
                      <a:pt x="448382" y="561565"/>
                    </a:lnTo>
                    <a:cubicBezTo>
                      <a:pt x="448382" y="552859"/>
                      <a:pt x="449107" y="543427"/>
                      <a:pt x="450558" y="533270"/>
                    </a:cubicBezTo>
                    <a:cubicBezTo>
                      <a:pt x="452009" y="523112"/>
                      <a:pt x="452735" y="513680"/>
                      <a:pt x="452735" y="504974"/>
                    </a:cubicBezTo>
                    <a:close/>
                    <a:moveTo>
                      <a:pt x="148009" y="504974"/>
                    </a:moveTo>
                    <a:lnTo>
                      <a:pt x="152362" y="504974"/>
                    </a:lnTo>
                    <a:cubicBezTo>
                      <a:pt x="150911" y="504974"/>
                      <a:pt x="150548" y="505699"/>
                      <a:pt x="151274" y="507150"/>
                    </a:cubicBezTo>
                    <a:lnTo>
                      <a:pt x="153813" y="510197"/>
                    </a:lnTo>
                    <a:lnTo>
                      <a:pt x="152362" y="509327"/>
                    </a:lnTo>
                    <a:close/>
                    <a:moveTo>
                      <a:pt x="739163" y="474501"/>
                    </a:moveTo>
                    <a:lnTo>
                      <a:pt x="708691" y="504974"/>
                    </a:lnTo>
                    <a:lnTo>
                      <a:pt x="695631" y="522386"/>
                    </a:lnTo>
                    <a:cubicBezTo>
                      <a:pt x="692729" y="528191"/>
                      <a:pt x="690552" y="531093"/>
                      <a:pt x="689101" y="531093"/>
                    </a:cubicBezTo>
                    <a:cubicBezTo>
                      <a:pt x="687650" y="531093"/>
                      <a:pt x="685473" y="533995"/>
                      <a:pt x="682571" y="539799"/>
                    </a:cubicBezTo>
                    <a:lnTo>
                      <a:pt x="682571" y="535446"/>
                    </a:lnTo>
                    <a:cubicBezTo>
                      <a:pt x="682571" y="549957"/>
                      <a:pt x="678218" y="557212"/>
                      <a:pt x="669512" y="557212"/>
                    </a:cubicBezTo>
                    <a:cubicBezTo>
                      <a:pt x="669512" y="554310"/>
                      <a:pt x="670237" y="552859"/>
                      <a:pt x="671688" y="552859"/>
                    </a:cubicBezTo>
                    <a:cubicBezTo>
                      <a:pt x="673139" y="552859"/>
                      <a:pt x="673865" y="551408"/>
                      <a:pt x="673865" y="548506"/>
                    </a:cubicBezTo>
                    <a:cubicBezTo>
                      <a:pt x="668061" y="548506"/>
                      <a:pt x="665158" y="551408"/>
                      <a:pt x="665158" y="557212"/>
                    </a:cubicBezTo>
                    <a:cubicBezTo>
                      <a:pt x="665158" y="560114"/>
                      <a:pt x="666609" y="561565"/>
                      <a:pt x="669512" y="561565"/>
                    </a:cubicBezTo>
                    <a:lnTo>
                      <a:pt x="673865" y="565919"/>
                    </a:lnTo>
                    <a:lnTo>
                      <a:pt x="699984" y="578978"/>
                    </a:lnTo>
                    <a:lnTo>
                      <a:pt x="730457" y="578978"/>
                    </a:lnTo>
                    <a:cubicBezTo>
                      <a:pt x="739753" y="581881"/>
                      <a:pt x="745852" y="580429"/>
                      <a:pt x="748754" y="574625"/>
                    </a:cubicBezTo>
                    <a:cubicBezTo>
                      <a:pt x="748754" y="568821"/>
                      <a:pt x="748028" y="562291"/>
                      <a:pt x="746577" y="555036"/>
                    </a:cubicBezTo>
                    <a:cubicBezTo>
                      <a:pt x="745126" y="547780"/>
                      <a:pt x="744401" y="541250"/>
                      <a:pt x="744401" y="535446"/>
                    </a:cubicBezTo>
                    <a:lnTo>
                      <a:pt x="744401" y="513680"/>
                    </a:lnTo>
                    <a:cubicBezTo>
                      <a:pt x="744401" y="504974"/>
                      <a:pt x="742950" y="499169"/>
                      <a:pt x="740047" y="496267"/>
                    </a:cubicBezTo>
                    <a:cubicBezTo>
                      <a:pt x="740047" y="484659"/>
                      <a:pt x="739753" y="477403"/>
                      <a:pt x="739163" y="474501"/>
                    </a:cubicBezTo>
                    <a:close/>
                    <a:moveTo>
                      <a:pt x="740047" y="452735"/>
                    </a:moveTo>
                    <a:cubicBezTo>
                      <a:pt x="734243" y="455637"/>
                      <a:pt x="730615" y="458539"/>
                      <a:pt x="729164" y="461441"/>
                    </a:cubicBezTo>
                    <a:cubicBezTo>
                      <a:pt x="727713" y="464344"/>
                      <a:pt x="724086" y="468697"/>
                      <a:pt x="718281" y="474501"/>
                    </a:cubicBezTo>
                    <a:lnTo>
                      <a:pt x="696515" y="500620"/>
                    </a:lnTo>
                    <a:cubicBezTo>
                      <a:pt x="693613" y="506425"/>
                      <a:pt x="690711" y="510052"/>
                      <a:pt x="687809" y="511503"/>
                    </a:cubicBezTo>
                    <a:cubicBezTo>
                      <a:pt x="684907" y="512954"/>
                      <a:pt x="682004" y="516582"/>
                      <a:pt x="679102" y="522386"/>
                    </a:cubicBezTo>
                    <a:cubicBezTo>
                      <a:pt x="667494" y="533995"/>
                      <a:pt x="661689" y="542702"/>
                      <a:pt x="661689" y="548506"/>
                    </a:cubicBezTo>
                    <a:cubicBezTo>
                      <a:pt x="667494" y="545604"/>
                      <a:pt x="671121" y="542702"/>
                      <a:pt x="672572" y="539799"/>
                    </a:cubicBezTo>
                    <a:cubicBezTo>
                      <a:pt x="674024" y="536897"/>
                      <a:pt x="677651" y="532544"/>
                      <a:pt x="683456" y="526740"/>
                    </a:cubicBezTo>
                    <a:lnTo>
                      <a:pt x="686528" y="521362"/>
                    </a:lnTo>
                    <a:lnTo>
                      <a:pt x="683456" y="522386"/>
                    </a:lnTo>
                    <a:lnTo>
                      <a:pt x="687809" y="518033"/>
                    </a:lnTo>
                    <a:lnTo>
                      <a:pt x="686938" y="520645"/>
                    </a:lnTo>
                    <a:lnTo>
                      <a:pt x="687809" y="519122"/>
                    </a:lnTo>
                    <a:cubicBezTo>
                      <a:pt x="689260" y="516945"/>
                      <a:pt x="690711" y="515131"/>
                      <a:pt x="692162" y="513680"/>
                    </a:cubicBezTo>
                    <a:cubicBezTo>
                      <a:pt x="695064" y="510778"/>
                      <a:pt x="697966" y="506425"/>
                      <a:pt x="700868" y="500620"/>
                    </a:cubicBezTo>
                    <a:cubicBezTo>
                      <a:pt x="715379" y="486110"/>
                      <a:pt x="724086" y="475952"/>
                      <a:pt x="726988" y="470148"/>
                    </a:cubicBezTo>
                    <a:cubicBezTo>
                      <a:pt x="735694" y="461441"/>
                      <a:pt x="740047" y="455637"/>
                      <a:pt x="740047" y="452735"/>
                    </a:cubicBezTo>
                    <a:close/>
                    <a:moveTo>
                      <a:pt x="655511" y="415171"/>
                    </a:moveTo>
                    <a:lnTo>
                      <a:pt x="656078" y="416821"/>
                    </a:lnTo>
                    <a:lnTo>
                      <a:pt x="656757" y="417040"/>
                    </a:lnTo>
                    <a:close/>
                    <a:moveTo>
                      <a:pt x="787389" y="393966"/>
                    </a:moveTo>
                    <a:cubicBezTo>
                      <a:pt x="788477" y="393966"/>
                      <a:pt x="789384" y="394692"/>
                      <a:pt x="790109" y="396143"/>
                    </a:cubicBezTo>
                    <a:cubicBezTo>
                      <a:pt x="791561" y="399045"/>
                      <a:pt x="790835" y="400496"/>
                      <a:pt x="787933" y="400496"/>
                    </a:cubicBezTo>
                    <a:lnTo>
                      <a:pt x="784001" y="409343"/>
                    </a:lnTo>
                    <a:lnTo>
                      <a:pt x="783580" y="410291"/>
                    </a:lnTo>
                    <a:cubicBezTo>
                      <a:pt x="780677" y="412468"/>
                      <a:pt x="776324" y="413556"/>
                      <a:pt x="770520" y="413556"/>
                    </a:cubicBezTo>
                    <a:lnTo>
                      <a:pt x="779226" y="404849"/>
                    </a:lnTo>
                    <a:lnTo>
                      <a:pt x="783580" y="396143"/>
                    </a:lnTo>
                    <a:cubicBezTo>
                      <a:pt x="785031" y="394692"/>
                      <a:pt x="786300" y="393966"/>
                      <a:pt x="787389" y="393966"/>
                    </a:cubicBezTo>
                    <a:close/>
                    <a:moveTo>
                      <a:pt x="313432" y="378730"/>
                    </a:moveTo>
                    <a:cubicBezTo>
                      <a:pt x="313432" y="381632"/>
                      <a:pt x="311980" y="383083"/>
                      <a:pt x="309078" y="383083"/>
                    </a:cubicBezTo>
                    <a:cubicBezTo>
                      <a:pt x="309078" y="385985"/>
                      <a:pt x="310529" y="386711"/>
                      <a:pt x="313432" y="385260"/>
                    </a:cubicBezTo>
                    <a:cubicBezTo>
                      <a:pt x="316334" y="383809"/>
                      <a:pt x="316334" y="381632"/>
                      <a:pt x="313432" y="378730"/>
                    </a:cubicBezTo>
                    <a:close/>
                    <a:moveTo>
                      <a:pt x="465794" y="348257"/>
                    </a:moveTo>
                    <a:lnTo>
                      <a:pt x="430969" y="361317"/>
                    </a:lnTo>
                    <a:lnTo>
                      <a:pt x="383083" y="374377"/>
                    </a:lnTo>
                    <a:cubicBezTo>
                      <a:pt x="377279" y="380181"/>
                      <a:pt x="370023" y="383083"/>
                      <a:pt x="361317" y="383083"/>
                    </a:cubicBezTo>
                    <a:cubicBezTo>
                      <a:pt x="358415" y="385985"/>
                      <a:pt x="355513" y="387437"/>
                      <a:pt x="352611" y="387437"/>
                    </a:cubicBezTo>
                    <a:cubicBezTo>
                      <a:pt x="349708" y="387437"/>
                      <a:pt x="346806" y="388888"/>
                      <a:pt x="343904" y="391790"/>
                    </a:cubicBezTo>
                    <a:cubicBezTo>
                      <a:pt x="343904" y="394692"/>
                      <a:pt x="345355" y="396143"/>
                      <a:pt x="348257" y="396143"/>
                    </a:cubicBezTo>
                    <a:lnTo>
                      <a:pt x="352611" y="391790"/>
                    </a:lnTo>
                    <a:cubicBezTo>
                      <a:pt x="355513" y="391790"/>
                      <a:pt x="356964" y="393241"/>
                      <a:pt x="356964" y="396143"/>
                    </a:cubicBezTo>
                    <a:cubicBezTo>
                      <a:pt x="356964" y="399045"/>
                      <a:pt x="358415" y="400496"/>
                      <a:pt x="361317" y="400496"/>
                    </a:cubicBezTo>
                    <a:cubicBezTo>
                      <a:pt x="361317" y="406300"/>
                      <a:pt x="364945" y="409928"/>
                      <a:pt x="372200" y="411379"/>
                    </a:cubicBezTo>
                    <a:cubicBezTo>
                      <a:pt x="379455" y="412830"/>
                      <a:pt x="384534" y="416458"/>
                      <a:pt x="387436" y="422262"/>
                    </a:cubicBezTo>
                    <a:cubicBezTo>
                      <a:pt x="387436" y="425164"/>
                      <a:pt x="385985" y="426615"/>
                      <a:pt x="383083" y="426615"/>
                    </a:cubicBezTo>
                    <a:cubicBezTo>
                      <a:pt x="380181" y="426615"/>
                      <a:pt x="380181" y="429518"/>
                      <a:pt x="383083" y="435322"/>
                    </a:cubicBezTo>
                    <a:lnTo>
                      <a:pt x="396143" y="448382"/>
                    </a:lnTo>
                    <a:lnTo>
                      <a:pt x="387436" y="448382"/>
                    </a:lnTo>
                    <a:cubicBezTo>
                      <a:pt x="390339" y="445479"/>
                      <a:pt x="390339" y="444028"/>
                      <a:pt x="387436" y="444028"/>
                    </a:cubicBezTo>
                    <a:cubicBezTo>
                      <a:pt x="381632" y="441126"/>
                      <a:pt x="377279" y="441126"/>
                      <a:pt x="374377" y="444028"/>
                    </a:cubicBezTo>
                    <a:cubicBezTo>
                      <a:pt x="371475" y="446931"/>
                      <a:pt x="370023" y="457088"/>
                      <a:pt x="370023" y="474501"/>
                    </a:cubicBezTo>
                    <a:cubicBezTo>
                      <a:pt x="371157" y="489012"/>
                      <a:pt x="370273" y="501346"/>
                      <a:pt x="367371" y="511503"/>
                    </a:cubicBezTo>
                    <a:cubicBezTo>
                      <a:pt x="364469" y="521661"/>
                      <a:pt x="364469" y="533995"/>
                      <a:pt x="367371" y="548506"/>
                    </a:cubicBezTo>
                    <a:cubicBezTo>
                      <a:pt x="370273" y="545604"/>
                      <a:pt x="370998" y="543427"/>
                      <a:pt x="369547" y="541976"/>
                    </a:cubicBezTo>
                    <a:cubicBezTo>
                      <a:pt x="368096" y="540525"/>
                      <a:pt x="368822" y="538348"/>
                      <a:pt x="371724" y="535446"/>
                    </a:cubicBezTo>
                    <a:lnTo>
                      <a:pt x="371724" y="544153"/>
                    </a:lnTo>
                    <a:lnTo>
                      <a:pt x="422942" y="518033"/>
                    </a:lnTo>
                    <a:cubicBezTo>
                      <a:pt x="431467" y="509327"/>
                      <a:pt x="440015" y="503523"/>
                      <a:pt x="448586" y="500620"/>
                    </a:cubicBezTo>
                    <a:cubicBezTo>
                      <a:pt x="454254" y="494816"/>
                      <a:pt x="457088" y="486110"/>
                      <a:pt x="457088" y="474501"/>
                    </a:cubicBezTo>
                    <a:cubicBezTo>
                      <a:pt x="457088" y="462892"/>
                      <a:pt x="457813" y="452735"/>
                      <a:pt x="459265" y="444028"/>
                    </a:cubicBezTo>
                    <a:cubicBezTo>
                      <a:pt x="460716" y="435322"/>
                      <a:pt x="461441" y="425164"/>
                      <a:pt x="461441" y="413556"/>
                    </a:cubicBezTo>
                    <a:cubicBezTo>
                      <a:pt x="461441" y="407752"/>
                      <a:pt x="462167" y="403398"/>
                      <a:pt x="463618" y="400496"/>
                    </a:cubicBezTo>
                    <a:cubicBezTo>
                      <a:pt x="465069" y="397594"/>
                      <a:pt x="465794" y="393241"/>
                      <a:pt x="465794" y="387437"/>
                    </a:cubicBezTo>
                    <a:lnTo>
                      <a:pt x="465794" y="356964"/>
                    </a:lnTo>
                    <a:lnTo>
                      <a:pt x="461291" y="357865"/>
                    </a:lnTo>
                    <a:lnTo>
                      <a:pt x="460897" y="360229"/>
                    </a:lnTo>
                    <a:cubicBezTo>
                      <a:pt x="460534" y="360954"/>
                      <a:pt x="459990" y="361317"/>
                      <a:pt x="459265" y="361317"/>
                    </a:cubicBezTo>
                    <a:cubicBezTo>
                      <a:pt x="458539" y="361317"/>
                      <a:pt x="457995" y="360954"/>
                      <a:pt x="457632" y="360229"/>
                    </a:cubicBezTo>
                    <a:lnTo>
                      <a:pt x="457369" y="358649"/>
                    </a:lnTo>
                    <a:lnTo>
                      <a:pt x="454911" y="359141"/>
                    </a:lnTo>
                    <a:cubicBezTo>
                      <a:pt x="453460" y="360592"/>
                      <a:pt x="449833" y="359866"/>
                      <a:pt x="444028" y="356964"/>
                    </a:cubicBezTo>
                    <a:cubicBezTo>
                      <a:pt x="446930" y="356964"/>
                      <a:pt x="451284" y="356964"/>
                      <a:pt x="457088" y="356964"/>
                    </a:cubicBezTo>
                    <a:cubicBezTo>
                      <a:pt x="462892" y="356964"/>
                      <a:pt x="465794" y="354062"/>
                      <a:pt x="465794" y="348257"/>
                    </a:cubicBezTo>
                    <a:close/>
                    <a:moveTo>
                      <a:pt x="568639" y="324315"/>
                    </a:moveTo>
                    <a:cubicBezTo>
                      <a:pt x="563561" y="324315"/>
                      <a:pt x="556668" y="325040"/>
                      <a:pt x="547961" y="326491"/>
                    </a:cubicBezTo>
                    <a:cubicBezTo>
                      <a:pt x="530549" y="329394"/>
                      <a:pt x="521842" y="333747"/>
                      <a:pt x="521842" y="339551"/>
                    </a:cubicBezTo>
                    <a:cubicBezTo>
                      <a:pt x="524744" y="336649"/>
                      <a:pt x="533451" y="335198"/>
                      <a:pt x="547961" y="335198"/>
                    </a:cubicBezTo>
                    <a:lnTo>
                      <a:pt x="578434" y="326491"/>
                    </a:lnTo>
                    <a:cubicBezTo>
                      <a:pt x="576983" y="325040"/>
                      <a:pt x="573718" y="324315"/>
                      <a:pt x="568639" y="324315"/>
                    </a:cubicBezTo>
                    <a:close/>
                    <a:moveTo>
                      <a:pt x="500620" y="195895"/>
                    </a:moveTo>
                    <a:cubicBezTo>
                      <a:pt x="497718" y="198797"/>
                      <a:pt x="496993" y="203150"/>
                      <a:pt x="498444" y="208954"/>
                    </a:cubicBezTo>
                    <a:cubicBezTo>
                      <a:pt x="499895" y="214759"/>
                      <a:pt x="500620" y="219112"/>
                      <a:pt x="500620" y="222014"/>
                    </a:cubicBezTo>
                    <a:cubicBezTo>
                      <a:pt x="500620" y="216210"/>
                      <a:pt x="501346" y="211856"/>
                      <a:pt x="502797" y="208954"/>
                    </a:cubicBezTo>
                    <a:cubicBezTo>
                      <a:pt x="504248" y="206052"/>
                      <a:pt x="503522" y="201699"/>
                      <a:pt x="500620" y="195895"/>
                    </a:cubicBezTo>
                    <a:close/>
                    <a:moveTo>
                      <a:pt x="495112" y="166044"/>
                    </a:moveTo>
                    <a:lnTo>
                      <a:pt x="496267" y="167055"/>
                    </a:lnTo>
                    <a:lnTo>
                      <a:pt x="497856" y="169637"/>
                    </a:lnTo>
                    <a:lnTo>
                      <a:pt x="496811" y="168687"/>
                    </a:lnTo>
                    <a:close/>
                    <a:moveTo>
                      <a:pt x="384171" y="150186"/>
                    </a:moveTo>
                    <a:cubicBezTo>
                      <a:pt x="384897" y="150186"/>
                      <a:pt x="385985" y="150911"/>
                      <a:pt x="387436" y="152362"/>
                    </a:cubicBezTo>
                    <a:lnTo>
                      <a:pt x="383083" y="152362"/>
                    </a:lnTo>
                    <a:cubicBezTo>
                      <a:pt x="383083" y="150911"/>
                      <a:pt x="383446" y="150186"/>
                      <a:pt x="384171" y="150186"/>
                    </a:cubicBezTo>
                    <a:close/>
                    <a:moveTo>
                      <a:pt x="565374" y="0"/>
                    </a:moveTo>
                    <a:lnTo>
                      <a:pt x="576802" y="17413"/>
                    </a:lnTo>
                    <a:cubicBezTo>
                      <a:pt x="579341" y="20315"/>
                      <a:pt x="580611" y="27570"/>
                      <a:pt x="580611" y="39179"/>
                    </a:cubicBezTo>
                    <a:cubicBezTo>
                      <a:pt x="585689" y="56592"/>
                      <a:pt x="588229" y="65298"/>
                      <a:pt x="588229" y="65298"/>
                    </a:cubicBezTo>
                    <a:lnTo>
                      <a:pt x="588229" y="74004"/>
                    </a:lnTo>
                    <a:cubicBezTo>
                      <a:pt x="588229" y="79809"/>
                      <a:pt x="589498" y="82711"/>
                      <a:pt x="592038" y="82711"/>
                    </a:cubicBezTo>
                    <a:cubicBezTo>
                      <a:pt x="594940" y="79809"/>
                      <a:pt x="596391" y="81260"/>
                      <a:pt x="596391" y="87064"/>
                    </a:cubicBezTo>
                    <a:cubicBezTo>
                      <a:pt x="596391" y="89966"/>
                      <a:pt x="594940" y="92868"/>
                      <a:pt x="592038" y="95771"/>
                    </a:cubicBezTo>
                    <a:cubicBezTo>
                      <a:pt x="594940" y="95771"/>
                      <a:pt x="596391" y="98673"/>
                      <a:pt x="596391" y="104477"/>
                    </a:cubicBezTo>
                    <a:cubicBezTo>
                      <a:pt x="599293" y="107379"/>
                      <a:pt x="600744" y="110281"/>
                      <a:pt x="600744" y="113183"/>
                    </a:cubicBezTo>
                    <a:lnTo>
                      <a:pt x="587957" y="126243"/>
                    </a:lnTo>
                    <a:cubicBezTo>
                      <a:pt x="593580" y="126243"/>
                      <a:pt x="594985" y="126243"/>
                      <a:pt x="592174" y="126243"/>
                    </a:cubicBezTo>
                    <a:cubicBezTo>
                      <a:pt x="589362" y="126243"/>
                      <a:pt x="587957" y="127694"/>
                      <a:pt x="587957" y="130596"/>
                    </a:cubicBezTo>
                    <a:cubicBezTo>
                      <a:pt x="587957" y="133498"/>
                      <a:pt x="586574" y="136401"/>
                      <a:pt x="583808" y="139303"/>
                    </a:cubicBezTo>
                    <a:cubicBezTo>
                      <a:pt x="583808" y="136401"/>
                      <a:pt x="583127" y="134950"/>
                      <a:pt x="581767" y="134950"/>
                    </a:cubicBezTo>
                    <a:cubicBezTo>
                      <a:pt x="580407" y="134950"/>
                      <a:pt x="579726" y="136401"/>
                      <a:pt x="579726" y="139303"/>
                    </a:cubicBezTo>
                    <a:cubicBezTo>
                      <a:pt x="576960" y="139303"/>
                      <a:pt x="575577" y="140754"/>
                      <a:pt x="575577" y="143656"/>
                    </a:cubicBezTo>
                    <a:lnTo>
                      <a:pt x="567347" y="143656"/>
                    </a:lnTo>
                    <a:lnTo>
                      <a:pt x="563266" y="148009"/>
                    </a:lnTo>
                    <a:cubicBezTo>
                      <a:pt x="563266" y="150911"/>
                      <a:pt x="562574" y="151637"/>
                      <a:pt x="561191" y="150186"/>
                    </a:cubicBezTo>
                    <a:cubicBezTo>
                      <a:pt x="559808" y="148735"/>
                      <a:pt x="559117" y="149460"/>
                      <a:pt x="559117" y="152362"/>
                    </a:cubicBezTo>
                    <a:cubicBezTo>
                      <a:pt x="556396" y="152362"/>
                      <a:pt x="555035" y="153088"/>
                      <a:pt x="555035" y="154539"/>
                    </a:cubicBezTo>
                    <a:cubicBezTo>
                      <a:pt x="555035" y="155990"/>
                      <a:pt x="553675" y="156716"/>
                      <a:pt x="550954" y="156716"/>
                    </a:cubicBezTo>
                    <a:cubicBezTo>
                      <a:pt x="553675" y="156716"/>
                      <a:pt x="552292" y="153814"/>
                      <a:pt x="546805" y="148009"/>
                    </a:cubicBezTo>
                    <a:cubicBezTo>
                      <a:pt x="546805" y="150911"/>
                      <a:pt x="545445" y="153814"/>
                      <a:pt x="542724" y="156716"/>
                    </a:cubicBezTo>
                    <a:lnTo>
                      <a:pt x="538575" y="156716"/>
                    </a:lnTo>
                    <a:lnTo>
                      <a:pt x="538575" y="152362"/>
                    </a:lnTo>
                    <a:lnTo>
                      <a:pt x="530345" y="152362"/>
                    </a:lnTo>
                    <a:lnTo>
                      <a:pt x="530345" y="156716"/>
                    </a:lnTo>
                    <a:lnTo>
                      <a:pt x="518033" y="156716"/>
                    </a:lnTo>
                    <a:cubicBezTo>
                      <a:pt x="515131" y="156716"/>
                      <a:pt x="512954" y="157441"/>
                      <a:pt x="511503" y="158892"/>
                    </a:cubicBezTo>
                    <a:cubicBezTo>
                      <a:pt x="510052" y="160343"/>
                      <a:pt x="507876" y="161069"/>
                      <a:pt x="504973" y="161069"/>
                    </a:cubicBezTo>
                    <a:lnTo>
                      <a:pt x="491914" y="161069"/>
                    </a:lnTo>
                    <a:lnTo>
                      <a:pt x="495112" y="166044"/>
                    </a:lnTo>
                    <a:lnTo>
                      <a:pt x="491914" y="163245"/>
                    </a:lnTo>
                    <a:cubicBezTo>
                      <a:pt x="489012" y="161794"/>
                      <a:pt x="486109" y="162520"/>
                      <a:pt x="483207" y="165422"/>
                    </a:cubicBezTo>
                    <a:cubicBezTo>
                      <a:pt x="477403" y="168324"/>
                      <a:pt x="475952" y="170501"/>
                      <a:pt x="478854" y="171952"/>
                    </a:cubicBezTo>
                    <a:cubicBezTo>
                      <a:pt x="481756" y="173403"/>
                      <a:pt x="484658" y="174129"/>
                      <a:pt x="487560" y="174129"/>
                    </a:cubicBezTo>
                    <a:lnTo>
                      <a:pt x="500620" y="191541"/>
                    </a:lnTo>
                    <a:cubicBezTo>
                      <a:pt x="506424" y="191541"/>
                      <a:pt x="506424" y="185737"/>
                      <a:pt x="500620" y="174129"/>
                    </a:cubicBezTo>
                    <a:lnTo>
                      <a:pt x="497856" y="169637"/>
                    </a:lnTo>
                    <a:lnTo>
                      <a:pt x="502797" y="174129"/>
                    </a:lnTo>
                    <a:cubicBezTo>
                      <a:pt x="507150" y="177031"/>
                      <a:pt x="510778" y="181384"/>
                      <a:pt x="513680" y="187188"/>
                    </a:cubicBezTo>
                    <a:cubicBezTo>
                      <a:pt x="519303" y="190090"/>
                      <a:pt x="520708" y="192993"/>
                      <a:pt x="517897" y="195895"/>
                    </a:cubicBezTo>
                    <a:cubicBezTo>
                      <a:pt x="515086" y="198797"/>
                      <a:pt x="515131" y="203150"/>
                      <a:pt x="518033" y="208954"/>
                    </a:cubicBezTo>
                    <a:cubicBezTo>
                      <a:pt x="523520" y="203150"/>
                      <a:pt x="527624" y="200248"/>
                      <a:pt x="530345" y="200248"/>
                    </a:cubicBezTo>
                    <a:cubicBezTo>
                      <a:pt x="524858" y="203150"/>
                      <a:pt x="522114" y="206778"/>
                      <a:pt x="522114" y="211131"/>
                    </a:cubicBezTo>
                    <a:cubicBezTo>
                      <a:pt x="522114" y="215484"/>
                      <a:pt x="520754" y="220563"/>
                      <a:pt x="518033" y="226367"/>
                    </a:cubicBezTo>
                    <a:lnTo>
                      <a:pt x="518033" y="261193"/>
                    </a:lnTo>
                    <a:cubicBezTo>
                      <a:pt x="518033" y="266997"/>
                      <a:pt x="519484" y="269899"/>
                      <a:pt x="522386" y="269899"/>
                    </a:cubicBezTo>
                    <a:cubicBezTo>
                      <a:pt x="526014" y="275704"/>
                      <a:pt x="533269" y="274253"/>
                      <a:pt x="544152" y="265546"/>
                    </a:cubicBezTo>
                    <a:cubicBezTo>
                      <a:pt x="546510" y="265546"/>
                      <a:pt x="548868" y="264095"/>
                      <a:pt x="551226" y="261193"/>
                    </a:cubicBezTo>
                    <a:lnTo>
                      <a:pt x="551226" y="256840"/>
                    </a:lnTo>
                    <a:lnTo>
                      <a:pt x="554763" y="256840"/>
                    </a:lnTo>
                    <a:lnTo>
                      <a:pt x="565374" y="256840"/>
                    </a:lnTo>
                    <a:cubicBezTo>
                      <a:pt x="550864" y="242329"/>
                      <a:pt x="543608" y="233623"/>
                      <a:pt x="543608" y="230720"/>
                    </a:cubicBezTo>
                    <a:cubicBezTo>
                      <a:pt x="540706" y="224916"/>
                      <a:pt x="542157" y="223465"/>
                      <a:pt x="547961" y="226367"/>
                    </a:cubicBezTo>
                    <a:cubicBezTo>
                      <a:pt x="553766" y="229269"/>
                      <a:pt x="558119" y="230720"/>
                      <a:pt x="561021" y="230720"/>
                    </a:cubicBezTo>
                    <a:cubicBezTo>
                      <a:pt x="563923" y="230720"/>
                      <a:pt x="566145" y="229995"/>
                      <a:pt x="567687" y="228544"/>
                    </a:cubicBezTo>
                    <a:cubicBezTo>
                      <a:pt x="569229" y="227093"/>
                      <a:pt x="571541" y="226367"/>
                      <a:pt x="574625" y="226367"/>
                    </a:cubicBezTo>
                    <a:cubicBezTo>
                      <a:pt x="577527" y="226367"/>
                      <a:pt x="579704" y="225642"/>
                      <a:pt x="581155" y="224191"/>
                    </a:cubicBezTo>
                    <a:cubicBezTo>
                      <a:pt x="582606" y="222740"/>
                      <a:pt x="584782" y="222014"/>
                      <a:pt x="587685" y="222014"/>
                    </a:cubicBezTo>
                    <a:lnTo>
                      <a:pt x="596391" y="230720"/>
                    </a:lnTo>
                    <a:cubicBezTo>
                      <a:pt x="596391" y="233623"/>
                      <a:pt x="597842" y="235074"/>
                      <a:pt x="600744" y="235074"/>
                    </a:cubicBezTo>
                    <a:cubicBezTo>
                      <a:pt x="603646" y="235074"/>
                      <a:pt x="605098" y="235799"/>
                      <a:pt x="605098" y="237250"/>
                    </a:cubicBezTo>
                    <a:cubicBezTo>
                      <a:pt x="605098" y="238701"/>
                      <a:pt x="606549" y="239427"/>
                      <a:pt x="609451" y="239427"/>
                    </a:cubicBezTo>
                    <a:lnTo>
                      <a:pt x="609451" y="230720"/>
                    </a:lnTo>
                    <a:cubicBezTo>
                      <a:pt x="612353" y="230720"/>
                      <a:pt x="613804" y="231446"/>
                      <a:pt x="613804" y="232897"/>
                    </a:cubicBezTo>
                    <a:cubicBezTo>
                      <a:pt x="613804" y="234348"/>
                      <a:pt x="615255" y="235074"/>
                      <a:pt x="618157" y="235074"/>
                    </a:cubicBezTo>
                    <a:cubicBezTo>
                      <a:pt x="615255" y="232172"/>
                      <a:pt x="615255" y="230720"/>
                      <a:pt x="618157" y="230720"/>
                    </a:cubicBezTo>
                    <a:lnTo>
                      <a:pt x="622510" y="230720"/>
                    </a:lnTo>
                    <a:lnTo>
                      <a:pt x="622510" y="235074"/>
                    </a:lnTo>
                    <a:lnTo>
                      <a:pt x="631217" y="235074"/>
                    </a:lnTo>
                    <a:cubicBezTo>
                      <a:pt x="634119" y="235074"/>
                      <a:pt x="635570" y="236525"/>
                      <a:pt x="635570" y="239427"/>
                    </a:cubicBezTo>
                    <a:cubicBezTo>
                      <a:pt x="635570" y="242329"/>
                      <a:pt x="637021" y="240878"/>
                      <a:pt x="639923" y="235074"/>
                    </a:cubicBezTo>
                    <a:cubicBezTo>
                      <a:pt x="642100" y="240878"/>
                      <a:pt x="642100" y="245231"/>
                      <a:pt x="639923" y="248133"/>
                    </a:cubicBezTo>
                    <a:lnTo>
                      <a:pt x="646453" y="248133"/>
                    </a:lnTo>
                    <a:cubicBezTo>
                      <a:pt x="648630" y="245231"/>
                      <a:pt x="650806" y="243780"/>
                      <a:pt x="652983" y="243780"/>
                    </a:cubicBezTo>
                    <a:cubicBezTo>
                      <a:pt x="652983" y="246682"/>
                      <a:pt x="654842" y="248133"/>
                      <a:pt x="658561" y="248133"/>
                    </a:cubicBezTo>
                    <a:lnTo>
                      <a:pt x="669784" y="248133"/>
                    </a:lnTo>
                    <a:cubicBezTo>
                      <a:pt x="673502" y="248133"/>
                      <a:pt x="675361" y="247408"/>
                      <a:pt x="675361" y="245957"/>
                    </a:cubicBezTo>
                    <a:cubicBezTo>
                      <a:pt x="675361" y="244506"/>
                      <a:pt x="677220" y="243780"/>
                      <a:pt x="680939" y="243780"/>
                    </a:cubicBezTo>
                    <a:cubicBezTo>
                      <a:pt x="684703" y="246682"/>
                      <a:pt x="688444" y="248133"/>
                      <a:pt x="692162" y="248133"/>
                    </a:cubicBezTo>
                    <a:cubicBezTo>
                      <a:pt x="695064" y="251035"/>
                      <a:pt x="699417" y="252487"/>
                      <a:pt x="705222" y="252487"/>
                    </a:cubicBezTo>
                    <a:cubicBezTo>
                      <a:pt x="716830" y="252487"/>
                      <a:pt x="725537" y="255389"/>
                      <a:pt x="731341" y="261193"/>
                    </a:cubicBezTo>
                    <a:cubicBezTo>
                      <a:pt x="737145" y="266997"/>
                      <a:pt x="741498" y="274253"/>
                      <a:pt x="744401" y="282959"/>
                    </a:cubicBezTo>
                    <a:cubicBezTo>
                      <a:pt x="747303" y="291666"/>
                      <a:pt x="744401" y="297470"/>
                      <a:pt x="735694" y="300372"/>
                    </a:cubicBezTo>
                    <a:cubicBezTo>
                      <a:pt x="732792" y="303274"/>
                      <a:pt x="728439" y="304725"/>
                      <a:pt x="722635" y="304725"/>
                    </a:cubicBezTo>
                    <a:cubicBezTo>
                      <a:pt x="719732" y="307627"/>
                      <a:pt x="716830" y="309078"/>
                      <a:pt x="713928" y="309078"/>
                    </a:cubicBezTo>
                    <a:lnTo>
                      <a:pt x="696515" y="322138"/>
                    </a:lnTo>
                    <a:cubicBezTo>
                      <a:pt x="696515" y="325040"/>
                      <a:pt x="695064" y="326491"/>
                      <a:pt x="692162" y="326491"/>
                    </a:cubicBezTo>
                    <a:cubicBezTo>
                      <a:pt x="689169" y="326491"/>
                      <a:pt x="687673" y="325766"/>
                      <a:pt x="687673" y="324315"/>
                    </a:cubicBezTo>
                    <a:cubicBezTo>
                      <a:pt x="687673" y="322864"/>
                      <a:pt x="686199" y="322138"/>
                      <a:pt x="683251" y="322138"/>
                    </a:cubicBezTo>
                    <a:lnTo>
                      <a:pt x="674273" y="330845"/>
                    </a:lnTo>
                    <a:lnTo>
                      <a:pt x="665362" y="330845"/>
                    </a:lnTo>
                    <a:cubicBezTo>
                      <a:pt x="653482" y="330845"/>
                      <a:pt x="643075" y="330119"/>
                      <a:pt x="634142" y="328668"/>
                    </a:cubicBezTo>
                    <a:cubicBezTo>
                      <a:pt x="625208" y="327217"/>
                      <a:pt x="614779" y="327942"/>
                      <a:pt x="602853" y="330845"/>
                    </a:cubicBezTo>
                    <a:cubicBezTo>
                      <a:pt x="576053" y="330845"/>
                      <a:pt x="552247" y="334722"/>
                      <a:pt x="531433" y="342476"/>
                    </a:cubicBezTo>
                    <a:cubicBezTo>
                      <a:pt x="522500" y="342476"/>
                      <a:pt x="518033" y="346330"/>
                      <a:pt x="518033" y="354039"/>
                    </a:cubicBezTo>
                    <a:lnTo>
                      <a:pt x="518033" y="387437"/>
                    </a:lnTo>
                    <a:cubicBezTo>
                      <a:pt x="518033" y="381632"/>
                      <a:pt x="519484" y="377279"/>
                      <a:pt x="522386" y="374377"/>
                    </a:cubicBezTo>
                    <a:lnTo>
                      <a:pt x="522386" y="439675"/>
                    </a:lnTo>
                    <a:lnTo>
                      <a:pt x="522386" y="465795"/>
                    </a:lnTo>
                    <a:cubicBezTo>
                      <a:pt x="522386" y="471599"/>
                      <a:pt x="523112" y="475227"/>
                      <a:pt x="524563" y="476678"/>
                    </a:cubicBezTo>
                    <a:cubicBezTo>
                      <a:pt x="526014" y="478129"/>
                      <a:pt x="523837" y="481756"/>
                      <a:pt x="518033" y="487561"/>
                    </a:cubicBezTo>
                    <a:lnTo>
                      <a:pt x="522386" y="487561"/>
                    </a:lnTo>
                    <a:lnTo>
                      <a:pt x="522386" y="504974"/>
                    </a:lnTo>
                    <a:lnTo>
                      <a:pt x="522386" y="509327"/>
                    </a:lnTo>
                    <a:lnTo>
                      <a:pt x="522386" y="513680"/>
                    </a:lnTo>
                    <a:lnTo>
                      <a:pt x="522386" y="526740"/>
                    </a:lnTo>
                    <a:lnTo>
                      <a:pt x="522386" y="548506"/>
                    </a:lnTo>
                    <a:lnTo>
                      <a:pt x="539799" y="557212"/>
                    </a:lnTo>
                    <a:lnTo>
                      <a:pt x="535446" y="574625"/>
                    </a:lnTo>
                    <a:cubicBezTo>
                      <a:pt x="529642" y="586234"/>
                      <a:pt x="532317" y="593489"/>
                      <a:pt x="543472" y="596391"/>
                    </a:cubicBezTo>
                    <a:cubicBezTo>
                      <a:pt x="543472" y="602196"/>
                      <a:pt x="546148" y="602196"/>
                      <a:pt x="551498" y="596391"/>
                    </a:cubicBezTo>
                    <a:lnTo>
                      <a:pt x="551498" y="592038"/>
                    </a:lnTo>
                    <a:lnTo>
                      <a:pt x="555512" y="587685"/>
                    </a:lnTo>
                    <a:cubicBezTo>
                      <a:pt x="555512" y="584783"/>
                      <a:pt x="556849" y="583332"/>
                      <a:pt x="559525" y="583332"/>
                    </a:cubicBezTo>
                    <a:cubicBezTo>
                      <a:pt x="562245" y="583332"/>
                      <a:pt x="563606" y="581881"/>
                      <a:pt x="563606" y="578978"/>
                    </a:cubicBezTo>
                    <a:lnTo>
                      <a:pt x="559525" y="578978"/>
                    </a:lnTo>
                    <a:lnTo>
                      <a:pt x="563606" y="574625"/>
                    </a:lnTo>
                    <a:lnTo>
                      <a:pt x="575645" y="561565"/>
                    </a:lnTo>
                    <a:lnTo>
                      <a:pt x="587685" y="548506"/>
                    </a:lnTo>
                    <a:cubicBezTo>
                      <a:pt x="585009" y="542702"/>
                      <a:pt x="585066" y="539074"/>
                      <a:pt x="587855" y="537623"/>
                    </a:cubicBezTo>
                    <a:cubicBezTo>
                      <a:pt x="590643" y="536172"/>
                      <a:pt x="590587" y="533995"/>
                      <a:pt x="587685" y="531093"/>
                    </a:cubicBezTo>
                    <a:lnTo>
                      <a:pt x="592038" y="509327"/>
                    </a:lnTo>
                    <a:cubicBezTo>
                      <a:pt x="592038" y="500620"/>
                      <a:pt x="591312" y="491914"/>
                      <a:pt x="589861" y="483207"/>
                    </a:cubicBezTo>
                    <a:cubicBezTo>
                      <a:pt x="588410" y="474501"/>
                      <a:pt x="587685" y="465795"/>
                      <a:pt x="587685" y="457088"/>
                    </a:cubicBezTo>
                    <a:cubicBezTo>
                      <a:pt x="593489" y="442577"/>
                      <a:pt x="593489" y="428067"/>
                      <a:pt x="587685" y="413556"/>
                    </a:cubicBezTo>
                    <a:lnTo>
                      <a:pt x="592038" y="387437"/>
                    </a:lnTo>
                    <a:cubicBezTo>
                      <a:pt x="589136" y="381632"/>
                      <a:pt x="586959" y="378730"/>
                      <a:pt x="585508" y="378730"/>
                    </a:cubicBezTo>
                    <a:cubicBezTo>
                      <a:pt x="584057" y="378730"/>
                      <a:pt x="581880" y="377279"/>
                      <a:pt x="578978" y="374377"/>
                    </a:cubicBezTo>
                    <a:cubicBezTo>
                      <a:pt x="584782" y="371475"/>
                      <a:pt x="583331" y="370024"/>
                      <a:pt x="574625" y="370024"/>
                    </a:cubicBezTo>
                    <a:cubicBezTo>
                      <a:pt x="565918" y="370024"/>
                      <a:pt x="563016" y="368573"/>
                      <a:pt x="565918" y="365670"/>
                    </a:cubicBezTo>
                    <a:lnTo>
                      <a:pt x="592038" y="370024"/>
                    </a:lnTo>
                    <a:cubicBezTo>
                      <a:pt x="595031" y="367121"/>
                      <a:pt x="595053" y="366396"/>
                      <a:pt x="592106" y="367847"/>
                    </a:cubicBezTo>
                    <a:cubicBezTo>
                      <a:pt x="589158" y="369298"/>
                      <a:pt x="587685" y="368573"/>
                      <a:pt x="587685" y="365670"/>
                    </a:cubicBezTo>
                    <a:lnTo>
                      <a:pt x="596527" y="365670"/>
                    </a:lnTo>
                    <a:cubicBezTo>
                      <a:pt x="599520" y="362768"/>
                      <a:pt x="602513" y="361317"/>
                      <a:pt x="605506" y="361317"/>
                    </a:cubicBezTo>
                    <a:cubicBezTo>
                      <a:pt x="608498" y="358415"/>
                      <a:pt x="611491" y="359141"/>
                      <a:pt x="614484" y="363494"/>
                    </a:cubicBezTo>
                    <a:cubicBezTo>
                      <a:pt x="617477" y="367847"/>
                      <a:pt x="620470" y="370024"/>
                      <a:pt x="623463" y="370024"/>
                    </a:cubicBezTo>
                    <a:cubicBezTo>
                      <a:pt x="620470" y="367121"/>
                      <a:pt x="620470" y="365670"/>
                      <a:pt x="623463" y="365670"/>
                    </a:cubicBezTo>
                    <a:lnTo>
                      <a:pt x="636998" y="383083"/>
                    </a:lnTo>
                    <a:cubicBezTo>
                      <a:pt x="642984" y="388888"/>
                      <a:pt x="645977" y="393241"/>
                      <a:pt x="645977" y="396143"/>
                    </a:cubicBezTo>
                    <a:lnTo>
                      <a:pt x="654956" y="413556"/>
                    </a:lnTo>
                    <a:lnTo>
                      <a:pt x="655305" y="414572"/>
                    </a:lnTo>
                    <a:lnTo>
                      <a:pt x="657336" y="413556"/>
                    </a:lnTo>
                    <a:lnTo>
                      <a:pt x="657336" y="417228"/>
                    </a:lnTo>
                    <a:lnTo>
                      <a:pt x="659445" y="417909"/>
                    </a:lnTo>
                    <a:lnTo>
                      <a:pt x="659445" y="430969"/>
                    </a:lnTo>
                    <a:cubicBezTo>
                      <a:pt x="662438" y="436773"/>
                      <a:pt x="663186" y="440401"/>
                      <a:pt x="661689" y="441852"/>
                    </a:cubicBezTo>
                    <a:cubicBezTo>
                      <a:pt x="660193" y="443303"/>
                      <a:pt x="659445" y="445479"/>
                      <a:pt x="659445" y="448382"/>
                    </a:cubicBezTo>
                    <a:lnTo>
                      <a:pt x="668423" y="461441"/>
                    </a:lnTo>
                    <a:lnTo>
                      <a:pt x="677402" y="448382"/>
                    </a:lnTo>
                    <a:lnTo>
                      <a:pt x="677402" y="444028"/>
                    </a:lnTo>
                    <a:cubicBezTo>
                      <a:pt x="677402" y="438224"/>
                      <a:pt x="680395" y="435322"/>
                      <a:pt x="686380" y="435322"/>
                    </a:cubicBezTo>
                    <a:cubicBezTo>
                      <a:pt x="695404" y="426615"/>
                      <a:pt x="701413" y="415007"/>
                      <a:pt x="704405" y="400496"/>
                    </a:cubicBezTo>
                    <a:cubicBezTo>
                      <a:pt x="719370" y="385985"/>
                      <a:pt x="728348" y="370024"/>
                      <a:pt x="731341" y="352611"/>
                    </a:cubicBezTo>
                    <a:cubicBezTo>
                      <a:pt x="737145" y="346806"/>
                      <a:pt x="737145" y="339551"/>
                      <a:pt x="731341" y="330845"/>
                    </a:cubicBezTo>
                    <a:lnTo>
                      <a:pt x="722635" y="322138"/>
                    </a:lnTo>
                    <a:lnTo>
                      <a:pt x="718281" y="322138"/>
                    </a:lnTo>
                    <a:lnTo>
                      <a:pt x="722635" y="317785"/>
                    </a:lnTo>
                    <a:lnTo>
                      <a:pt x="726988" y="322138"/>
                    </a:lnTo>
                    <a:cubicBezTo>
                      <a:pt x="726988" y="325040"/>
                      <a:pt x="728439" y="325040"/>
                      <a:pt x="731341" y="322138"/>
                    </a:cubicBezTo>
                    <a:lnTo>
                      <a:pt x="735286" y="322138"/>
                    </a:lnTo>
                    <a:lnTo>
                      <a:pt x="739163" y="326491"/>
                    </a:lnTo>
                    <a:lnTo>
                      <a:pt x="743108" y="326491"/>
                    </a:lnTo>
                    <a:cubicBezTo>
                      <a:pt x="748323" y="317785"/>
                      <a:pt x="752245" y="314883"/>
                      <a:pt x="754876" y="317785"/>
                    </a:cubicBezTo>
                    <a:lnTo>
                      <a:pt x="766575" y="335198"/>
                    </a:lnTo>
                    <a:cubicBezTo>
                      <a:pt x="766575" y="338100"/>
                      <a:pt x="767890" y="339551"/>
                      <a:pt x="770520" y="339551"/>
                    </a:cubicBezTo>
                    <a:lnTo>
                      <a:pt x="774125" y="343904"/>
                    </a:lnTo>
                    <a:lnTo>
                      <a:pt x="774125" y="352611"/>
                    </a:lnTo>
                    <a:lnTo>
                      <a:pt x="777798" y="356964"/>
                    </a:lnTo>
                    <a:cubicBezTo>
                      <a:pt x="777798" y="362768"/>
                      <a:pt x="776585" y="364945"/>
                      <a:pt x="774159" y="363494"/>
                    </a:cubicBezTo>
                    <a:cubicBezTo>
                      <a:pt x="771733" y="362043"/>
                      <a:pt x="770520" y="362768"/>
                      <a:pt x="770520" y="365670"/>
                    </a:cubicBezTo>
                    <a:lnTo>
                      <a:pt x="770520" y="370024"/>
                    </a:lnTo>
                    <a:cubicBezTo>
                      <a:pt x="770520" y="372926"/>
                      <a:pt x="771722" y="374377"/>
                      <a:pt x="774125" y="374377"/>
                    </a:cubicBezTo>
                    <a:cubicBezTo>
                      <a:pt x="776574" y="371475"/>
                      <a:pt x="779000" y="371475"/>
                      <a:pt x="781403" y="374377"/>
                    </a:cubicBezTo>
                    <a:cubicBezTo>
                      <a:pt x="779000" y="377279"/>
                      <a:pt x="776574" y="378730"/>
                      <a:pt x="774125" y="378730"/>
                    </a:cubicBezTo>
                    <a:lnTo>
                      <a:pt x="774125" y="383083"/>
                    </a:lnTo>
                    <a:cubicBezTo>
                      <a:pt x="776574" y="385985"/>
                      <a:pt x="775372" y="390339"/>
                      <a:pt x="770520" y="396143"/>
                    </a:cubicBezTo>
                    <a:lnTo>
                      <a:pt x="761814" y="404849"/>
                    </a:lnTo>
                    <a:lnTo>
                      <a:pt x="761814" y="413556"/>
                    </a:lnTo>
                    <a:cubicBezTo>
                      <a:pt x="758911" y="413556"/>
                      <a:pt x="757460" y="415007"/>
                      <a:pt x="757460" y="417909"/>
                    </a:cubicBezTo>
                    <a:lnTo>
                      <a:pt x="757460" y="430969"/>
                    </a:lnTo>
                    <a:cubicBezTo>
                      <a:pt x="760362" y="430969"/>
                      <a:pt x="763265" y="428067"/>
                      <a:pt x="766167" y="422262"/>
                    </a:cubicBezTo>
                    <a:cubicBezTo>
                      <a:pt x="769069" y="416458"/>
                      <a:pt x="771722" y="415007"/>
                      <a:pt x="774125" y="417909"/>
                    </a:cubicBezTo>
                    <a:cubicBezTo>
                      <a:pt x="763015" y="429518"/>
                      <a:pt x="757460" y="438224"/>
                      <a:pt x="757460" y="444028"/>
                    </a:cubicBezTo>
                    <a:lnTo>
                      <a:pt x="766167" y="483207"/>
                    </a:lnTo>
                    <a:cubicBezTo>
                      <a:pt x="771472" y="489012"/>
                      <a:pt x="774125" y="493365"/>
                      <a:pt x="774125" y="496267"/>
                    </a:cubicBezTo>
                    <a:lnTo>
                      <a:pt x="781403" y="504974"/>
                    </a:lnTo>
                    <a:cubicBezTo>
                      <a:pt x="781403" y="510778"/>
                      <a:pt x="782004" y="513680"/>
                      <a:pt x="783206" y="513680"/>
                    </a:cubicBezTo>
                    <a:cubicBezTo>
                      <a:pt x="784407" y="513680"/>
                      <a:pt x="785008" y="515131"/>
                      <a:pt x="785008" y="518033"/>
                    </a:cubicBezTo>
                    <a:cubicBezTo>
                      <a:pt x="785008" y="520935"/>
                      <a:pt x="786232" y="522386"/>
                      <a:pt x="788681" y="522386"/>
                    </a:cubicBezTo>
                    <a:lnTo>
                      <a:pt x="792286" y="531093"/>
                    </a:lnTo>
                    <a:cubicBezTo>
                      <a:pt x="799541" y="528191"/>
                      <a:pt x="804983" y="531093"/>
                      <a:pt x="808611" y="539799"/>
                    </a:cubicBezTo>
                    <a:cubicBezTo>
                      <a:pt x="812238" y="548506"/>
                      <a:pt x="814052" y="554310"/>
                      <a:pt x="814052" y="557212"/>
                    </a:cubicBezTo>
                    <a:lnTo>
                      <a:pt x="814052" y="544153"/>
                    </a:lnTo>
                    <a:cubicBezTo>
                      <a:pt x="816954" y="544153"/>
                      <a:pt x="818405" y="545604"/>
                      <a:pt x="818405" y="548506"/>
                    </a:cubicBezTo>
                    <a:cubicBezTo>
                      <a:pt x="818405" y="551408"/>
                      <a:pt x="819856" y="549957"/>
                      <a:pt x="822759" y="544153"/>
                    </a:cubicBezTo>
                    <a:cubicBezTo>
                      <a:pt x="825661" y="541250"/>
                      <a:pt x="825661" y="539799"/>
                      <a:pt x="822759" y="539799"/>
                    </a:cubicBezTo>
                    <a:cubicBezTo>
                      <a:pt x="819856" y="539799"/>
                      <a:pt x="821308" y="538348"/>
                      <a:pt x="827112" y="535446"/>
                    </a:cubicBezTo>
                    <a:cubicBezTo>
                      <a:pt x="827112" y="535446"/>
                      <a:pt x="830014" y="544153"/>
                      <a:pt x="835818" y="561565"/>
                    </a:cubicBezTo>
                    <a:cubicBezTo>
                      <a:pt x="835818" y="564468"/>
                      <a:pt x="837269" y="567370"/>
                      <a:pt x="840172" y="570272"/>
                    </a:cubicBezTo>
                    <a:lnTo>
                      <a:pt x="844525" y="570272"/>
                    </a:lnTo>
                    <a:lnTo>
                      <a:pt x="848878" y="570272"/>
                    </a:lnTo>
                    <a:cubicBezTo>
                      <a:pt x="848878" y="573174"/>
                      <a:pt x="850329" y="573174"/>
                      <a:pt x="853231" y="570272"/>
                    </a:cubicBezTo>
                    <a:lnTo>
                      <a:pt x="861938" y="583332"/>
                    </a:lnTo>
                    <a:cubicBezTo>
                      <a:pt x="861938" y="586234"/>
                      <a:pt x="864840" y="590587"/>
                      <a:pt x="870644" y="596391"/>
                    </a:cubicBezTo>
                    <a:cubicBezTo>
                      <a:pt x="873546" y="596391"/>
                      <a:pt x="876448" y="597842"/>
                      <a:pt x="879351" y="600744"/>
                    </a:cubicBezTo>
                    <a:cubicBezTo>
                      <a:pt x="882253" y="600744"/>
                      <a:pt x="883704" y="602196"/>
                      <a:pt x="883704" y="605098"/>
                    </a:cubicBezTo>
                    <a:cubicBezTo>
                      <a:pt x="886606" y="605098"/>
                      <a:pt x="888057" y="606549"/>
                      <a:pt x="888057" y="609451"/>
                    </a:cubicBezTo>
                    <a:lnTo>
                      <a:pt x="892410" y="609451"/>
                    </a:lnTo>
                    <a:lnTo>
                      <a:pt x="896763" y="609451"/>
                    </a:lnTo>
                    <a:cubicBezTo>
                      <a:pt x="893861" y="615255"/>
                      <a:pt x="893136" y="618157"/>
                      <a:pt x="894587" y="618157"/>
                    </a:cubicBezTo>
                    <a:cubicBezTo>
                      <a:pt x="896038" y="618157"/>
                      <a:pt x="896763" y="621060"/>
                      <a:pt x="896763" y="626864"/>
                    </a:cubicBezTo>
                    <a:cubicBezTo>
                      <a:pt x="896763" y="632668"/>
                      <a:pt x="890959" y="635570"/>
                      <a:pt x="879351" y="635570"/>
                    </a:cubicBezTo>
                    <a:cubicBezTo>
                      <a:pt x="879351" y="641375"/>
                      <a:pt x="876448" y="647179"/>
                      <a:pt x="870644" y="652983"/>
                    </a:cubicBezTo>
                    <a:cubicBezTo>
                      <a:pt x="867742" y="655885"/>
                      <a:pt x="864114" y="656611"/>
                      <a:pt x="859761" y="655160"/>
                    </a:cubicBezTo>
                    <a:cubicBezTo>
                      <a:pt x="855408" y="653709"/>
                      <a:pt x="850329" y="654434"/>
                      <a:pt x="844525" y="657336"/>
                    </a:cubicBezTo>
                    <a:cubicBezTo>
                      <a:pt x="830014" y="660239"/>
                      <a:pt x="817680" y="660964"/>
                      <a:pt x="807522" y="659513"/>
                    </a:cubicBezTo>
                    <a:cubicBezTo>
                      <a:pt x="797365" y="658062"/>
                      <a:pt x="785031" y="657336"/>
                      <a:pt x="770520" y="657336"/>
                    </a:cubicBezTo>
                    <a:cubicBezTo>
                      <a:pt x="761814" y="654434"/>
                      <a:pt x="741498" y="652983"/>
                      <a:pt x="709575" y="652983"/>
                    </a:cubicBezTo>
                    <a:cubicBezTo>
                      <a:pt x="695064" y="652983"/>
                      <a:pt x="682004" y="648630"/>
                      <a:pt x="670396" y="639923"/>
                    </a:cubicBezTo>
                    <a:cubicBezTo>
                      <a:pt x="667494" y="639923"/>
                      <a:pt x="666043" y="638472"/>
                      <a:pt x="666043" y="635570"/>
                    </a:cubicBezTo>
                    <a:lnTo>
                      <a:pt x="652983" y="626864"/>
                    </a:lnTo>
                    <a:cubicBezTo>
                      <a:pt x="655885" y="623962"/>
                      <a:pt x="654434" y="622511"/>
                      <a:pt x="648630" y="622511"/>
                    </a:cubicBezTo>
                    <a:lnTo>
                      <a:pt x="639923" y="613804"/>
                    </a:lnTo>
                    <a:cubicBezTo>
                      <a:pt x="637021" y="613804"/>
                      <a:pt x="635570" y="612353"/>
                      <a:pt x="635570" y="609451"/>
                    </a:cubicBezTo>
                    <a:cubicBezTo>
                      <a:pt x="635570" y="606549"/>
                      <a:pt x="634119" y="605098"/>
                      <a:pt x="631217" y="605098"/>
                    </a:cubicBezTo>
                    <a:cubicBezTo>
                      <a:pt x="628315" y="605098"/>
                      <a:pt x="625413" y="606549"/>
                      <a:pt x="622510" y="609451"/>
                    </a:cubicBezTo>
                    <a:lnTo>
                      <a:pt x="587685" y="644277"/>
                    </a:lnTo>
                    <a:lnTo>
                      <a:pt x="578978" y="644277"/>
                    </a:lnTo>
                    <a:cubicBezTo>
                      <a:pt x="576076" y="644277"/>
                      <a:pt x="574625" y="645728"/>
                      <a:pt x="574625" y="648630"/>
                    </a:cubicBezTo>
                    <a:cubicBezTo>
                      <a:pt x="574625" y="660239"/>
                      <a:pt x="576076" y="666043"/>
                      <a:pt x="578978" y="666043"/>
                    </a:cubicBezTo>
                    <a:lnTo>
                      <a:pt x="565918" y="666043"/>
                    </a:lnTo>
                    <a:cubicBezTo>
                      <a:pt x="560114" y="666043"/>
                      <a:pt x="560114" y="668945"/>
                      <a:pt x="565918" y="674749"/>
                    </a:cubicBezTo>
                    <a:cubicBezTo>
                      <a:pt x="560114" y="674749"/>
                      <a:pt x="557212" y="676926"/>
                      <a:pt x="557212" y="681279"/>
                    </a:cubicBezTo>
                    <a:cubicBezTo>
                      <a:pt x="557212" y="685632"/>
                      <a:pt x="554310" y="687809"/>
                      <a:pt x="548506" y="687809"/>
                    </a:cubicBezTo>
                    <a:lnTo>
                      <a:pt x="539799" y="679102"/>
                    </a:lnTo>
                    <a:cubicBezTo>
                      <a:pt x="536897" y="676200"/>
                      <a:pt x="536171" y="676200"/>
                      <a:pt x="537623" y="679102"/>
                    </a:cubicBezTo>
                    <a:cubicBezTo>
                      <a:pt x="539074" y="682005"/>
                      <a:pt x="538348" y="683456"/>
                      <a:pt x="535446" y="683456"/>
                    </a:cubicBezTo>
                    <a:cubicBezTo>
                      <a:pt x="538348" y="683456"/>
                      <a:pt x="536897" y="680554"/>
                      <a:pt x="531093" y="674749"/>
                    </a:cubicBezTo>
                    <a:cubicBezTo>
                      <a:pt x="531093" y="671847"/>
                      <a:pt x="530367" y="671847"/>
                      <a:pt x="528916" y="674749"/>
                    </a:cubicBezTo>
                    <a:cubicBezTo>
                      <a:pt x="527465" y="677651"/>
                      <a:pt x="526739" y="680554"/>
                      <a:pt x="526739" y="683456"/>
                    </a:cubicBezTo>
                    <a:cubicBezTo>
                      <a:pt x="526739" y="689260"/>
                      <a:pt x="527465" y="695790"/>
                      <a:pt x="528916" y="703045"/>
                    </a:cubicBezTo>
                    <a:cubicBezTo>
                      <a:pt x="530367" y="710301"/>
                      <a:pt x="529642" y="715379"/>
                      <a:pt x="526739" y="718281"/>
                    </a:cubicBezTo>
                    <a:lnTo>
                      <a:pt x="526739" y="735694"/>
                    </a:lnTo>
                    <a:cubicBezTo>
                      <a:pt x="532544" y="741499"/>
                      <a:pt x="538348" y="744401"/>
                      <a:pt x="544152" y="744401"/>
                    </a:cubicBezTo>
                    <a:lnTo>
                      <a:pt x="587685" y="757461"/>
                    </a:lnTo>
                    <a:cubicBezTo>
                      <a:pt x="602195" y="763265"/>
                      <a:pt x="617432" y="768344"/>
                      <a:pt x="633393" y="772697"/>
                    </a:cubicBezTo>
                    <a:cubicBezTo>
                      <a:pt x="649355" y="777050"/>
                      <a:pt x="664592" y="782129"/>
                      <a:pt x="679102" y="787933"/>
                    </a:cubicBezTo>
                    <a:cubicBezTo>
                      <a:pt x="684907" y="787933"/>
                      <a:pt x="689260" y="789384"/>
                      <a:pt x="692162" y="792286"/>
                    </a:cubicBezTo>
                    <a:cubicBezTo>
                      <a:pt x="697966" y="792286"/>
                      <a:pt x="701594" y="793012"/>
                      <a:pt x="703045" y="794463"/>
                    </a:cubicBezTo>
                    <a:cubicBezTo>
                      <a:pt x="704496" y="795914"/>
                      <a:pt x="706673" y="796640"/>
                      <a:pt x="709575" y="796640"/>
                    </a:cubicBezTo>
                    <a:cubicBezTo>
                      <a:pt x="715379" y="799542"/>
                      <a:pt x="721909" y="802444"/>
                      <a:pt x="729164" y="805346"/>
                    </a:cubicBezTo>
                    <a:cubicBezTo>
                      <a:pt x="736420" y="808248"/>
                      <a:pt x="742950" y="809699"/>
                      <a:pt x="748754" y="809699"/>
                    </a:cubicBezTo>
                    <a:lnTo>
                      <a:pt x="757460" y="809699"/>
                    </a:lnTo>
                    <a:lnTo>
                      <a:pt x="766167" y="809699"/>
                    </a:lnTo>
                    <a:lnTo>
                      <a:pt x="779226" y="809699"/>
                    </a:lnTo>
                    <a:cubicBezTo>
                      <a:pt x="782129" y="812601"/>
                      <a:pt x="787933" y="814052"/>
                      <a:pt x="796639" y="814052"/>
                    </a:cubicBezTo>
                    <a:lnTo>
                      <a:pt x="809699" y="814052"/>
                    </a:lnTo>
                    <a:lnTo>
                      <a:pt x="818405" y="814052"/>
                    </a:lnTo>
                    <a:lnTo>
                      <a:pt x="827112" y="822759"/>
                    </a:lnTo>
                    <a:cubicBezTo>
                      <a:pt x="832916" y="825661"/>
                      <a:pt x="837995" y="826387"/>
                      <a:pt x="842348" y="824935"/>
                    </a:cubicBezTo>
                    <a:cubicBezTo>
                      <a:pt x="846701" y="823484"/>
                      <a:pt x="851780" y="824210"/>
                      <a:pt x="857584" y="827112"/>
                    </a:cubicBezTo>
                    <a:cubicBezTo>
                      <a:pt x="866291" y="827112"/>
                      <a:pt x="873546" y="831465"/>
                      <a:pt x="879351" y="840172"/>
                    </a:cubicBezTo>
                    <a:cubicBezTo>
                      <a:pt x="876448" y="840172"/>
                      <a:pt x="876448" y="841623"/>
                      <a:pt x="879351" y="844525"/>
                    </a:cubicBezTo>
                    <a:lnTo>
                      <a:pt x="883704" y="844525"/>
                    </a:lnTo>
                    <a:lnTo>
                      <a:pt x="892410" y="853231"/>
                    </a:lnTo>
                    <a:cubicBezTo>
                      <a:pt x="895312" y="853231"/>
                      <a:pt x="896763" y="857585"/>
                      <a:pt x="896763" y="866291"/>
                    </a:cubicBezTo>
                    <a:cubicBezTo>
                      <a:pt x="899666" y="869193"/>
                      <a:pt x="901117" y="872095"/>
                      <a:pt x="901117" y="874998"/>
                    </a:cubicBezTo>
                    <a:lnTo>
                      <a:pt x="909823" y="874998"/>
                    </a:lnTo>
                    <a:cubicBezTo>
                      <a:pt x="909823" y="877900"/>
                      <a:pt x="911524" y="879351"/>
                      <a:pt x="914925" y="879351"/>
                    </a:cubicBezTo>
                    <a:cubicBezTo>
                      <a:pt x="914925" y="882253"/>
                      <a:pt x="916602" y="883704"/>
                      <a:pt x="919958" y="883704"/>
                    </a:cubicBezTo>
                    <a:cubicBezTo>
                      <a:pt x="919958" y="886606"/>
                      <a:pt x="921658" y="888057"/>
                      <a:pt x="925059" y="888057"/>
                    </a:cubicBezTo>
                    <a:cubicBezTo>
                      <a:pt x="928460" y="890959"/>
                      <a:pt x="930161" y="890959"/>
                      <a:pt x="930161" y="888057"/>
                    </a:cubicBezTo>
                    <a:cubicBezTo>
                      <a:pt x="936917" y="885155"/>
                      <a:pt x="938607" y="885881"/>
                      <a:pt x="935228" y="890234"/>
                    </a:cubicBezTo>
                    <a:cubicBezTo>
                      <a:pt x="931850" y="894587"/>
                      <a:pt x="933539" y="896764"/>
                      <a:pt x="940296" y="896764"/>
                    </a:cubicBezTo>
                    <a:lnTo>
                      <a:pt x="940296" y="909823"/>
                    </a:lnTo>
                    <a:cubicBezTo>
                      <a:pt x="940296" y="912725"/>
                      <a:pt x="941747" y="914177"/>
                      <a:pt x="944649" y="914177"/>
                    </a:cubicBezTo>
                    <a:lnTo>
                      <a:pt x="949002" y="918530"/>
                    </a:lnTo>
                    <a:lnTo>
                      <a:pt x="957709" y="927236"/>
                    </a:lnTo>
                    <a:cubicBezTo>
                      <a:pt x="960611" y="930138"/>
                      <a:pt x="960611" y="935943"/>
                      <a:pt x="957709" y="944649"/>
                    </a:cubicBezTo>
                    <a:cubicBezTo>
                      <a:pt x="954806" y="944649"/>
                      <a:pt x="953355" y="945375"/>
                      <a:pt x="953355" y="946826"/>
                    </a:cubicBezTo>
                    <a:cubicBezTo>
                      <a:pt x="953355" y="948277"/>
                      <a:pt x="951904" y="949002"/>
                      <a:pt x="949002" y="949002"/>
                    </a:cubicBezTo>
                    <a:cubicBezTo>
                      <a:pt x="949002" y="951904"/>
                      <a:pt x="947551" y="953356"/>
                      <a:pt x="944649" y="953356"/>
                    </a:cubicBezTo>
                    <a:cubicBezTo>
                      <a:pt x="944649" y="956258"/>
                      <a:pt x="943198" y="957709"/>
                      <a:pt x="940296" y="957709"/>
                    </a:cubicBezTo>
                    <a:cubicBezTo>
                      <a:pt x="937394" y="957709"/>
                      <a:pt x="935206" y="958434"/>
                      <a:pt x="933732" y="959885"/>
                    </a:cubicBezTo>
                    <a:cubicBezTo>
                      <a:pt x="932258" y="961336"/>
                      <a:pt x="930070" y="962062"/>
                      <a:pt x="927168" y="962062"/>
                    </a:cubicBezTo>
                    <a:cubicBezTo>
                      <a:pt x="924266" y="962062"/>
                      <a:pt x="919890" y="964964"/>
                      <a:pt x="914040" y="970768"/>
                    </a:cubicBezTo>
                    <a:cubicBezTo>
                      <a:pt x="914040" y="976573"/>
                      <a:pt x="909664" y="979475"/>
                      <a:pt x="900913" y="979475"/>
                    </a:cubicBezTo>
                    <a:cubicBezTo>
                      <a:pt x="898010" y="979475"/>
                      <a:pt x="895834" y="978024"/>
                      <a:pt x="894383" y="975122"/>
                    </a:cubicBezTo>
                    <a:cubicBezTo>
                      <a:pt x="892932" y="972220"/>
                      <a:pt x="890732" y="972220"/>
                      <a:pt x="887785" y="975122"/>
                    </a:cubicBezTo>
                    <a:cubicBezTo>
                      <a:pt x="881981" y="972220"/>
                      <a:pt x="879078" y="970043"/>
                      <a:pt x="879078" y="968592"/>
                    </a:cubicBezTo>
                    <a:cubicBezTo>
                      <a:pt x="879078" y="967141"/>
                      <a:pt x="876154" y="966415"/>
                      <a:pt x="870304" y="966415"/>
                    </a:cubicBezTo>
                    <a:cubicBezTo>
                      <a:pt x="864500" y="960611"/>
                      <a:pt x="860124" y="959160"/>
                      <a:pt x="857176" y="962062"/>
                    </a:cubicBezTo>
                    <a:cubicBezTo>
                      <a:pt x="857176" y="964964"/>
                      <a:pt x="857913" y="967141"/>
                      <a:pt x="859387" y="968592"/>
                    </a:cubicBezTo>
                    <a:cubicBezTo>
                      <a:pt x="860861" y="970043"/>
                      <a:pt x="861598" y="972220"/>
                      <a:pt x="861598" y="975122"/>
                    </a:cubicBezTo>
                    <a:cubicBezTo>
                      <a:pt x="855748" y="972220"/>
                      <a:pt x="852823" y="970043"/>
                      <a:pt x="852823" y="968592"/>
                    </a:cubicBezTo>
                    <a:cubicBezTo>
                      <a:pt x="852823" y="967141"/>
                      <a:pt x="849898" y="966415"/>
                      <a:pt x="844049" y="966415"/>
                    </a:cubicBezTo>
                    <a:cubicBezTo>
                      <a:pt x="844049" y="969317"/>
                      <a:pt x="842598" y="970768"/>
                      <a:pt x="839695" y="970768"/>
                    </a:cubicBezTo>
                    <a:cubicBezTo>
                      <a:pt x="836793" y="970768"/>
                      <a:pt x="835342" y="969317"/>
                      <a:pt x="835342" y="966415"/>
                    </a:cubicBezTo>
                    <a:lnTo>
                      <a:pt x="830989" y="962062"/>
                    </a:lnTo>
                    <a:cubicBezTo>
                      <a:pt x="828041" y="962062"/>
                      <a:pt x="823666" y="959160"/>
                      <a:pt x="817861" y="953356"/>
                    </a:cubicBezTo>
                    <a:lnTo>
                      <a:pt x="800380" y="944649"/>
                    </a:lnTo>
                    <a:lnTo>
                      <a:pt x="782831" y="931589"/>
                    </a:lnTo>
                    <a:cubicBezTo>
                      <a:pt x="777027" y="925785"/>
                      <a:pt x="771200" y="922883"/>
                      <a:pt x="765351" y="922883"/>
                    </a:cubicBezTo>
                    <a:lnTo>
                      <a:pt x="739095" y="922883"/>
                    </a:lnTo>
                    <a:cubicBezTo>
                      <a:pt x="733291" y="922883"/>
                      <a:pt x="730389" y="922157"/>
                      <a:pt x="730389" y="920706"/>
                    </a:cubicBezTo>
                    <a:cubicBezTo>
                      <a:pt x="730389" y="919255"/>
                      <a:pt x="727464" y="918530"/>
                      <a:pt x="721614" y="918530"/>
                    </a:cubicBezTo>
                    <a:cubicBezTo>
                      <a:pt x="724516" y="915628"/>
                      <a:pt x="727441" y="914177"/>
                      <a:pt x="730389" y="914177"/>
                    </a:cubicBezTo>
                    <a:cubicBezTo>
                      <a:pt x="736193" y="914177"/>
                      <a:pt x="740569" y="912725"/>
                      <a:pt x="743516" y="909823"/>
                    </a:cubicBezTo>
                    <a:cubicBezTo>
                      <a:pt x="740569" y="909823"/>
                      <a:pt x="736193" y="906921"/>
                      <a:pt x="730389" y="901117"/>
                    </a:cubicBezTo>
                    <a:cubicBezTo>
                      <a:pt x="724539" y="901117"/>
                      <a:pt x="720889" y="901842"/>
                      <a:pt x="719438" y="903293"/>
                    </a:cubicBezTo>
                    <a:cubicBezTo>
                      <a:pt x="717987" y="904745"/>
                      <a:pt x="714336" y="905470"/>
                      <a:pt x="708487" y="905470"/>
                    </a:cubicBezTo>
                    <a:cubicBezTo>
                      <a:pt x="705584" y="902568"/>
                      <a:pt x="702682" y="901117"/>
                      <a:pt x="699780" y="901117"/>
                    </a:cubicBezTo>
                    <a:cubicBezTo>
                      <a:pt x="696833" y="901117"/>
                      <a:pt x="695359" y="900391"/>
                      <a:pt x="695359" y="898940"/>
                    </a:cubicBezTo>
                    <a:cubicBezTo>
                      <a:pt x="695359" y="897489"/>
                      <a:pt x="693908" y="896764"/>
                      <a:pt x="691006" y="896764"/>
                    </a:cubicBezTo>
                    <a:lnTo>
                      <a:pt x="682231" y="896764"/>
                    </a:lnTo>
                    <a:cubicBezTo>
                      <a:pt x="682231" y="893862"/>
                      <a:pt x="682968" y="893136"/>
                      <a:pt x="684442" y="894587"/>
                    </a:cubicBezTo>
                    <a:cubicBezTo>
                      <a:pt x="685916" y="896038"/>
                      <a:pt x="686652" y="895313"/>
                      <a:pt x="686652" y="892410"/>
                    </a:cubicBezTo>
                    <a:lnTo>
                      <a:pt x="682231" y="888057"/>
                    </a:lnTo>
                    <a:cubicBezTo>
                      <a:pt x="679329" y="888057"/>
                      <a:pt x="679329" y="886606"/>
                      <a:pt x="682231" y="883704"/>
                    </a:cubicBezTo>
                    <a:lnTo>
                      <a:pt x="677878" y="879351"/>
                    </a:lnTo>
                    <a:lnTo>
                      <a:pt x="664750" y="879351"/>
                    </a:lnTo>
                    <a:lnTo>
                      <a:pt x="656044" y="879351"/>
                    </a:lnTo>
                    <a:lnTo>
                      <a:pt x="651691" y="879351"/>
                    </a:lnTo>
                    <a:cubicBezTo>
                      <a:pt x="657495" y="876449"/>
                      <a:pt x="657495" y="874998"/>
                      <a:pt x="651691" y="874998"/>
                    </a:cubicBezTo>
                    <a:cubicBezTo>
                      <a:pt x="645886" y="874998"/>
                      <a:pt x="641533" y="874998"/>
                      <a:pt x="638631" y="874998"/>
                    </a:cubicBezTo>
                    <a:lnTo>
                      <a:pt x="625571" y="874998"/>
                    </a:lnTo>
                    <a:cubicBezTo>
                      <a:pt x="619767" y="874998"/>
                      <a:pt x="613237" y="875723"/>
                      <a:pt x="605982" y="877174"/>
                    </a:cubicBezTo>
                    <a:cubicBezTo>
                      <a:pt x="598726" y="878625"/>
                      <a:pt x="592197" y="877900"/>
                      <a:pt x="586392" y="874998"/>
                    </a:cubicBezTo>
                    <a:cubicBezTo>
                      <a:pt x="589294" y="872095"/>
                      <a:pt x="595099" y="870644"/>
                      <a:pt x="603805" y="870644"/>
                    </a:cubicBezTo>
                    <a:lnTo>
                      <a:pt x="616865" y="870644"/>
                    </a:lnTo>
                    <a:cubicBezTo>
                      <a:pt x="616865" y="864840"/>
                      <a:pt x="615414" y="861938"/>
                      <a:pt x="612512" y="861938"/>
                    </a:cubicBezTo>
                    <a:cubicBezTo>
                      <a:pt x="612512" y="859036"/>
                      <a:pt x="611061" y="858310"/>
                      <a:pt x="608158" y="859761"/>
                    </a:cubicBezTo>
                    <a:cubicBezTo>
                      <a:pt x="605256" y="861212"/>
                      <a:pt x="603805" y="860487"/>
                      <a:pt x="603805" y="857585"/>
                    </a:cubicBezTo>
                    <a:cubicBezTo>
                      <a:pt x="624120" y="857585"/>
                      <a:pt x="637180" y="856133"/>
                      <a:pt x="642984" y="853231"/>
                    </a:cubicBezTo>
                    <a:lnTo>
                      <a:pt x="686652" y="857585"/>
                    </a:lnTo>
                    <a:cubicBezTo>
                      <a:pt x="683705" y="850329"/>
                      <a:pt x="679318" y="845795"/>
                      <a:pt x="673491" y="843981"/>
                    </a:cubicBezTo>
                    <a:cubicBezTo>
                      <a:pt x="667664" y="842167"/>
                      <a:pt x="663299" y="839446"/>
                      <a:pt x="660397" y="835819"/>
                    </a:cubicBezTo>
                    <a:lnTo>
                      <a:pt x="629176" y="822759"/>
                    </a:lnTo>
                    <a:lnTo>
                      <a:pt x="610076" y="813427"/>
                    </a:lnTo>
                    <a:lnTo>
                      <a:pt x="613804" y="809699"/>
                    </a:lnTo>
                    <a:cubicBezTo>
                      <a:pt x="615255" y="811150"/>
                      <a:pt x="617069" y="812239"/>
                      <a:pt x="619245" y="812964"/>
                    </a:cubicBezTo>
                    <a:lnTo>
                      <a:pt x="621486" y="813284"/>
                    </a:lnTo>
                    <a:lnTo>
                      <a:pt x="618157" y="810787"/>
                    </a:lnTo>
                    <a:cubicBezTo>
                      <a:pt x="616706" y="810062"/>
                      <a:pt x="615255" y="809699"/>
                      <a:pt x="613804" y="809699"/>
                    </a:cubicBezTo>
                    <a:lnTo>
                      <a:pt x="609451" y="805346"/>
                    </a:lnTo>
                    <a:lnTo>
                      <a:pt x="609451" y="813122"/>
                    </a:lnTo>
                    <a:lnTo>
                      <a:pt x="602445" y="809699"/>
                    </a:lnTo>
                    <a:lnTo>
                      <a:pt x="600744" y="808408"/>
                    </a:lnTo>
                    <a:lnTo>
                      <a:pt x="594184" y="803427"/>
                    </a:lnTo>
                    <a:lnTo>
                      <a:pt x="594640" y="802081"/>
                    </a:lnTo>
                    <a:cubicBezTo>
                      <a:pt x="595376" y="801355"/>
                      <a:pt x="596482" y="800993"/>
                      <a:pt x="597955" y="800993"/>
                    </a:cubicBezTo>
                    <a:lnTo>
                      <a:pt x="589045" y="796640"/>
                    </a:lnTo>
                    <a:lnTo>
                      <a:pt x="584624" y="796640"/>
                    </a:lnTo>
                    <a:lnTo>
                      <a:pt x="575713" y="787933"/>
                    </a:lnTo>
                    <a:lnTo>
                      <a:pt x="562313" y="779227"/>
                    </a:lnTo>
                    <a:lnTo>
                      <a:pt x="531093" y="766167"/>
                    </a:lnTo>
                    <a:cubicBezTo>
                      <a:pt x="531093" y="780678"/>
                      <a:pt x="531093" y="794463"/>
                      <a:pt x="531093" y="807523"/>
                    </a:cubicBezTo>
                    <a:cubicBezTo>
                      <a:pt x="531093" y="820582"/>
                      <a:pt x="533020" y="834367"/>
                      <a:pt x="536874" y="848878"/>
                    </a:cubicBezTo>
                    <a:cubicBezTo>
                      <a:pt x="540774" y="851780"/>
                      <a:pt x="542724" y="857585"/>
                      <a:pt x="542724" y="866291"/>
                    </a:cubicBezTo>
                    <a:cubicBezTo>
                      <a:pt x="546578" y="869193"/>
                      <a:pt x="548506" y="874998"/>
                      <a:pt x="548506" y="883704"/>
                    </a:cubicBezTo>
                    <a:cubicBezTo>
                      <a:pt x="551408" y="886606"/>
                      <a:pt x="552859" y="889508"/>
                      <a:pt x="552859" y="892410"/>
                    </a:cubicBezTo>
                    <a:cubicBezTo>
                      <a:pt x="552859" y="895313"/>
                      <a:pt x="553584" y="897489"/>
                      <a:pt x="555035" y="898940"/>
                    </a:cubicBezTo>
                    <a:cubicBezTo>
                      <a:pt x="556487" y="900391"/>
                      <a:pt x="557212" y="902568"/>
                      <a:pt x="557212" y="905470"/>
                    </a:cubicBezTo>
                    <a:cubicBezTo>
                      <a:pt x="557212" y="908372"/>
                      <a:pt x="554310" y="912725"/>
                      <a:pt x="548506" y="918530"/>
                    </a:cubicBezTo>
                    <a:cubicBezTo>
                      <a:pt x="544651" y="921432"/>
                      <a:pt x="546102" y="927236"/>
                      <a:pt x="552859" y="935943"/>
                    </a:cubicBezTo>
                    <a:lnTo>
                      <a:pt x="552859" y="944649"/>
                    </a:lnTo>
                    <a:cubicBezTo>
                      <a:pt x="552859" y="947551"/>
                      <a:pt x="552133" y="949002"/>
                      <a:pt x="550682" y="949002"/>
                    </a:cubicBezTo>
                    <a:cubicBezTo>
                      <a:pt x="549231" y="949002"/>
                      <a:pt x="548506" y="950453"/>
                      <a:pt x="548506" y="953356"/>
                    </a:cubicBezTo>
                    <a:lnTo>
                      <a:pt x="548506" y="966415"/>
                    </a:lnTo>
                    <a:lnTo>
                      <a:pt x="548506" y="983828"/>
                    </a:lnTo>
                    <a:cubicBezTo>
                      <a:pt x="545467" y="986730"/>
                      <a:pt x="540933" y="988181"/>
                      <a:pt x="534902" y="988181"/>
                    </a:cubicBezTo>
                    <a:lnTo>
                      <a:pt x="534902" y="1005594"/>
                    </a:lnTo>
                    <a:lnTo>
                      <a:pt x="534902" y="1014301"/>
                    </a:lnTo>
                    <a:cubicBezTo>
                      <a:pt x="534902" y="1017203"/>
                      <a:pt x="533383" y="1018654"/>
                      <a:pt x="530345" y="1018654"/>
                    </a:cubicBezTo>
                    <a:cubicBezTo>
                      <a:pt x="530345" y="1027360"/>
                      <a:pt x="527306" y="1031714"/>
                      <a:pt x="521230" y="1031714"/>
                    </a:cubicBezTo>
                    <a:lnTo>
                      <a:pt x="507626" y="1031714"/>
                    </a:lnTo>
                    <a:cubicBezTo>
                      <a:pt x="501550" y="1034616"/>
                      <a:pt x="497763" y="1038969"/>
                      <a:pt x="496267" y="1044773"/>
                    </a:cubicBezTo>
                    <a:cubicBezTo>
                      <a:pt x="494771" y="1050578"/>
                      <a:pt x="489465" y="1050578"/>
                      <a:pt x="480350" y="1044773"/>
                    </a:cubicBezTo>
                    <a:cubicBezTo>
                      <a:pt x="477312" y="1044773"/>
                      <a:pt x="471259" y="1040420"/>
                      <a:pt x="462189" y="1031714"/>
                    </a:cubicBezTo>
                    <a:lnTo>
                      <a:pt x="453143" y="1023007"/>
                    </a:lnTo>
                    <a:lnTo>
                      <a:pt x="453143" y="1018654"/>
                    </a:lnTo>
                    <a:cubicBezTo>
                      <a:pt x="453143" y="1015752"/>
                      <a:pt x="452383" y="1015026"/>
                      <a:pt x="450864" y="1016477"/>
                    </a:cubicBezTo>
                    <a:cubicBezTo>
                      <a:pt x="449345" y="1017928"/>
                      <a:pt x="448586" y="1017203"/>
                      <a:pt x="448586" y="1014301"/>
                    </a:cubicBezTo>
                    <a:cubicBezTo>
                      <a:pt x="448586" y="1011399"/>
                      <a:pt x="447066" y="1008496"/>
                      <a:pt x="444028" y="1005594"/>
                    </a:cubicBezTo>
                    <a:lnTo>
                      <a:pt x="444028" y="1001241"/>
                    </a:lnTo>
                    <a:cubicBezTo>
                      <a:pt x="441126" y="1004143"/>
                      <a:pt x="438224" y="1005594"/>
                      <a:pt x="435322" y="1005594"/>
                    </a:cubicBezTo>
                    <a:cubicBezTo>
                      <a:pt x="432420" y="1002692"/>
                      <a:pt x="431694" y="1000515"/>
                      <a:pt x="433145" y="999064"/>
                    </a:cubicBezTo>
                    <a:cubicBezTo>
                      <a:pt x="434596" y="997613"/>
                      <a:pt x="433871" y="995437"/>
                      <a:pt x="430969" y="992535"/>
                    </a:cubicBezTo>
                    <a:cubicBezTo>
                      <a:pt x="430969" y="989632"/>
                      <a:pt x="428066" y="985279"/>
                      <a:pt x="422262" y="979475"/>
                    </a:cubicBezTo>
                    <a:cubicBezTo>
                      <a:pt x="419360" y="976573"/>
                      <a:pt x="417909" y="973671"/>
                      <a:pt x="417909" y="970768"/>
                    </a:cubicBezTo>
                    <a:cubicBezTo>
                      <a:pt x="415007" y="970768"/>
                      <a:pt x="413556" y="969317"/>
                      <a:pt x="413556" y="966415"/>
                    </a:cubicBezTo>
                    <a:lnTo>
                      <a:pt x="409202" y="966415"/>
                    </a:lnTo>
                    <a:lnTo>
                      <a:pt x="409202" y="962062"/>
                    </a:lnTo>
                    <a:cubicBezTo>
                      <a:pt x="406300" y="962062"/>
                      <a:pt x="404849" y="961336"/>
                      <a:pt x="404849" y="959885"/>
                    </a:cubicBezTo>
                    <a:cubicBezTo>
                      <a:pt x="404849" y="958434"/>
                      <a:pt x="406300" y="957709"/>
                      <a:pt x="409202" y="957709"/>
                    </a:cubicBezTo>
                    <a:cubicBezTo>
                      <a:pt x="406300" y="954807"/>
                      <a:pt x="404849" y="951904"/>
                      <a:pt x="404849" y="949002"/>
                    </a:cubicBezTo>
                    <a:lnTo>
                      <a:pt x="400496" y="940296"/>
                    </a:lnTo>
                    <a:lnTo>
                      <a:pt x="387436" y="931589"/>
                    </a:lnTo>
                    <a:lnTo>
                      <a:pt x="370023" y="918530"/>
                    </a:lnTo>
                    <a:lnTo>
                      <a:pt x="352611" y="905470"/>
                    </a:lnTo>
                    <a:cubicBezTo>
                      <a:pt x="358415" y="905470"/>
                      <a:pt x="361317" y="904019"/>
                      <a:pt x="361317" y="901117"/>
                    </a:cubicBezTo>
                    <a:lnTo>
                      <a:pt x="348257" y="888057"/>
                    </a:lnTo>
                    <a:cubicBezTo>
                      <a:pt x="339551" y="888057"/>
                      <a:pt x="335198" y="883704"/>
                      <a:pt x="335198" y="874998"/>
                    </a:cubicBezTo>
                    <a:cubicBezTo>
                      <a:pt x="335198" y="869193"/>
                      <a:pt x="336649" y="867742"/>
                      <a:pt x="339551" y="870644"/>
                    </a:cubicBezTo>
                    <a:cubicBezTo>
                      <a:pt x="342453" y="873546"/>
                      <a:pt x="345355" y="874998"/>
                      <a:pt x="348257" y="874998"/>
                    </a:cubicBezTo>
                    <a:cubicBezTo>
                      <a:pt x="354062" y="880802"/>
                      <a:pt x="356964" y="882978"/>
                      <a:pt x="356964" y="881527"/>
                    </a:cubicBezTo>
                    <a:cubicBezTo>
                      <a:pt x="356964" y="880076"/>
                      <a:pt x="354062" y="876449"/>
                      <a:pt x="348257" y="870644"/>
                    </a:cubicBezTo>
                    <a:lnTo>
                      <a:pt x="326491" y="848878"/>
                    </a:lnTo>
                    <a:cubicBezTo>
                      <a:pt x="338100" y="848878"/>
                      <a:pt x="343904" y="850329"/>
                      <a:pt x="343904" y="853231"/>
                    </a:cubicBezTo>
                    <a:cubicBezTo>
                      <a:pt x="343904" y="844525"/>
                      <a:pt x="339551" y="840172"/>
                      <a:pt x="330844" y="840172"/>
                    </a:cubicBezTo>
                    <a:cubicBezTo>
                      <a:pt x="325040" y="834367"/>
                      <a:pt x="321412" y="834367"/>
                      <a:pt x="319961" y="840172"/>
                    </a:cubicBezTo>
                    <a:cubicBezTo>
                      <a:pt x="318510" y="845976"/>
                      <a:pt x="314883" y="850329"/>
                      <a:pt x="309078" y="853231"/>
                    </a:cubicBezTo>
                    <a:cubicBezTo>
                      <a:pt x="309078" y="847427"/>
                      <a:pt x="307627" y="845976"/>
                      <a:pt x="304725" y="848878"/>
                    </a:cubicBezTo>
                    <a:cubicBezTo>
                      <a:pt x="301823" y="851780"/>
                      <a:pt x="301823" y="853231"/>
                      <a:pt x="304725" y="853231"/>
                    </a:cubicBezTo>
                    <a:lnTo>
                      <a:pt x="300372" y="853231"/>
                    </a:lnTo>
                    <a:cubicBezTo>
                      <a:pt x="297470" y="856133"/>
                      <a:pt x="296019" y="860487"/>
                      <a:pt x="296019" y="866291"/>
                    </a:cubicBezTo>
                    <a:cubicBezTo>
                      <a:pt x="293116" y="863389"/>
                      <a:pt x="288038" y="864840"/>
                      <a:pt x="280782" y="870644"/>
                    </a:cubicBezTo>
                    <a:cubicBezTo>
                      <a:pt x="273527" y="876449"/>
                      <a:pt x="269899" y="880802"/>
                      <a:pt x="269899" y="883704"/>
                    </a:cubicBezTo>
                    <a:lnTo>
                      <a:pt x="278606" y="874998"/>
                    </a:lnTo>
                    <a:cubicBezTo>
                      <a:pt x="278606" y="880802"/>
                      <a:pt x="276429" y="884429"/>
                      <a:pt x="272076" y="885881"/>
                    </a:cubicBezTo>
                    <a:cubicBezTo>
                      <a:pt x="267723" y="887332"/>
                      <a:pt x="264095" y="889508"/>
                      <a:pt x="261193" y="892410"/>
                    </a:cubicBezTo>
                    <a:lnTo>
                      <a:pt x="262197" y="889397"/>
                    </a:lnTo>
                    <a:lnTo>
                      <a:pt x="260105" y="890234"/>
                    </a:lnTo>
                    <a:cubicBezTo>
                      <a:pt x="257928" y="891685"/>
                      <a:pt x="255389" y="893862"/>
                      <a:pt x="252486" y="896764"/>
                    </a:cubicBezTo>
                    <a:lnTo>
                      <a:pt x="252486" y="901117"/>
                    </a:lnTo>
                    <a:cubicBezTo>
                      <a:pt x="249584" y="904019"/>
                      <a:pt x="248133" y="904019"/>
                      <a:pt x="248133" y="901117"/>
                    </a:cubicBezTo>
                    <a:cubicBezTo>
                      <a:pt x="245231" y="901117"/>
                      <a:pt x="246682" y="898215"/>
                      <a:pt x="252486" y="892410"/>
                    </a:cubicBezTo>
                    <a:lnTo>
                      <a:pt x="261193" y="883704"/>
                    </a:lnTo>
                    <a:cubicBezTo>
                      <a:pt x="258291" y="883704"/>
                      <a:pt x="256114" y="884429"/>
                      <a:pt x="254663" y="885881"/>
                    </a:cubicBezTo>
                    <a:cubicBezTo>
                      <a:pt x="253212" y="887332"/>
                      <a:pt x="251035" y="888057"/>
                      <a:pt x="248133" y="888057"/>
                    </a:cubicBezTo>
                    <a:cubicBezTo>
                      <a:pt x="251035" y="885155"/>
                      <a:pt x="253937" y="882978"/>
                      <a:pt x="256840" y="881527"/>
                    </a:cubicBezTo>
                    <a:cubicBezTo>
                      <a:pt x="259742" y="880076"/>
                      <a:pt x="262644" y="876449"/>
                      <a:pt x="265546" y="870644"/>
                    </a:cubicBezTo>
                    <a:lnTo>
                      <a:pt x="287312" y="853231"/>
                    </a:lnTo>
                    <a:cubicBezTo>
                      <a:pt x="287312" y="850329"/>
                      <a:pt x="291665" y="845250"/>
                      <a:pt x="300372" y="837995"/>
                    </a:cubicBezTo>
                    <a:cubicBezTo>
                      <a:pt x="309078" y="830740"/>
                      <a:pt x="313432" y="825661"/>
                      <a:pt x="313432" y="822759"/>
                    </a:cubicBezTo>
                    <a:lnTo>
                      <a:pt x="269899" y="861938"/>
                    </a:lnTo>
                    <a:lnTo>
                      <a:pt x="248133" y="888057"/>
                    </a:lnTo>
                    <a:lnTo>
                      <a:pt x="243780" y="892410"/>
                    </a:lnTo>
                    <a:lnTo>
                      <a:pt x="239427" y="896764"/>
                    </a:lnTo>
                    <a:lnTo>
                      <a:pt x="234725" y="897808"/>
                    </a:lnTo>
                    <a:lnTo>
                      <a:pt x="235073" y="896764"/>
                    </a:lnTo>
                    <a:lnTo>
                      <a:pt x="234529" y="897852"/>
                    </a:lnTo>
                    <a:lnTo>
                      <a:pt x="229632" y="898940"/>
                    </a:lnTo>
                    <a:lnTo>
                      <a:pt x="228979" y="900246"/>
                    </a:lnTo>
                    <a:lnTo>
                      <a:pt x="226367" y="898940"/>
                    </a:lnTo>
                    <a:cubicBezTo>
                      <a:pt x="224916" y="898940"/>
                      <a:pt x="223465" y="899666"/>
                      <a:pt x="222014" y="901117"/>
                    </a:cubicBezTo>
                    <a:lnTo>
                      <a:pt x="222014" y="896764"/>
                    </a:lnTo>
                    <a:cubicBezTo>
                      <a:pt x="219112" y="896764"/>
                      <a:pt x="217661" y="899666"/>
                      <a:pt x="217661" y="905470"/>
                    </a:cubicBezTo>
                    <a:cubicBezTo>
                      <a:pt x="203150" y="911274"/>
                      <a:pt x="191541" y="919981"/>
                      <a:pt x="182835" y="931589"/>
                    </a:cubicBezTo>
                    <a:lnTo>
                      <a:pt x="152362" y="957709"/>
                    </a:lnTo>
                    <a:cubicBezTo>
                      <a:pt x="149460" y="954807"/>
                      <a:pt x="143656" y="957709"/>
                      <a:pt x="134949" y="966415"/>
                    </a:cubicBezTo>
                    <a:cubicBezTo>
                      <a:pt x="134949" y="963513"/>
                      <a:pt x="133498" y="963513"/>
                      <a:pt x="130596" y="966415"/>
                    </a:cubicBezTo>
                    <a:lnTo>
                      <a:pt x="130596" y="970768"/>
                    </a:lnTo>
                    <a:lnTo>
                      <a:pt x="121890" y="979475"/>
                    </a:lnTo>
                    <a:cubicBezTo>
                      <a:pt x="121890" y="973671"/>
                      <a:pt x="120439" y="972220"/>
                      <a:pt x="117537" y="975122"/>
                    </a:cubicBezTo>
                    <a:lnTo>
                      <a:pt x="117537" y="979475"/>
                    </a:lnTo>
                    <a:lnTo>
                      <a:pt x="117537" y="983828"/>
                    </a:lnTo>
                    <a:lnTo>
                      <a:pt x="113183" y="988181"/>
                    </a:lnTo>
                    <a:lnTo>
                      <a:pt x="113183" y="979475"/>
                    </a:lnTo>
                    <a:cubicBezTo>
                      <a:pt x="110281" y="979475"/>
                      <a:pt x="108830" y="980200"/>
                      <a:pt x="108830" y="981651"/>
                    </a:cubicBezTo>
                    <a:cubicBezTo>
                      <a:pt x="108830" y="983103"/>
                      <a:pt x="107379" y="983828"/>
                      <a:pt x="104477" y="983828"/>
                    </a:cubicBezTo>
                    <a:lnTo>
                      <a:pt x="105783" y="978169"/>
                    </a:lnTo>
                    <a:lnTo>
                      <a:pt x="104477" y="979475"/>
                    </a:lnTo>
                    <a:cubicBezTo>
                      <a:pt x="101575" y="979475"/>
                      <a:pt x="100849" y="978749"/>
                      <a:pt x="102300" y="977298"/>
                    </a:cubicBezTo>
                    <a:lnTo>
                      <a:pt x="107742" y="975484"/>
                    </a:lnTo>
                    <a:lnTo>
                      <a:pt x="111006" y="972946"/>
                    </a:lnTo>
                    <a:lnTo>
                      <a:pt x="108830" y="975122"/>
                    </a:lnTo>
                    <a:cubicBezTo>
                      <a:pt x="110281" y="975122"/>
                      <a:pt x="111369" y="974759"/>
                      <a:pt x="112095" y="974033"/>
                    </a:cubicBezTo>
                    <a:lnTo>
                      <a:pt x="112821" y="971857"/>
                    </a:lnTo>
                    <a:lnTo>
                      <a:pt x="121890" y="966415"/>
                    </a:lnTo>
                    <a:cubicBezTo>
                      <a:pt x="124792" y="966415"/>
                      <a:pt x="129145" y="963513"/>
                      <a:pt x="134949" y="957709"/>
                    </a:cubicBezTo>
                    <a:cubicBezTo>
                      <a:pt x="140754" y="951904"/>
                      <a:pt x="148009" y="946100"/>
                      <a:pt x="156716" y="940296"/>
                    </a:cubicBezTo>
                    <a:cubicBezTo>
                      <a:pt x="165422" y="934492"/>
                      <a:pt x="168324" y="928687"/>
                      <a:pt x="165422" y="922883"/>
                    </a:cubicBezTo>
                    <a:cubicBezTo>
                      <a:pt x="168324" y="922883"/>
                      <a:pt x="171952" y="921432"/>
                      <a:pt x="176305" y="918530"/>
                    </a:cubicBezTo>
                    <a:lnTo>
                      <a:pt x="177393" y="914177"/>
                    </a:lnTo>
                    <a:lnTo>
                      <a:pt x="178482" y="909823"/>
                    </a:lnTo>
                    <a:cubicBezTo>
                      <a:pt x="181384" y="909823"/>
                      <a:pt x="184286" y="908372"/>
                      <a:pt x="187188" y="905470"/>
                    </a:cubicBezTo>
                    <a:cubicBezTo>
                      <a:pt x="190090" y="902568"/>
                      <a:pt x="190090" y="899666"/>
                      <a:pt x="187188" y="896764"/>
                    </a:cubicBezTo>
                    <a:cubicBezTo>
                      <a:pt x="187188" y="902568"/>
                      <a:pt x="184286" y="905470"/>
                      <a:pt x="178482" y="905470"/>
                    </a:cubicBezTo>
                    <a:cubicBezTo>
                      <a:pt x="178482" y="899666"/>
                      <a:pt x="179933" y="896764"/>
                      <a:pt x="182835" y="896764"/>
                    </a:cubicBezTo>
                    <a:cubicBezTo>
                      <a:pt x="185737" y="896764"/>
                      <a:pt x="189365" y="895313"/>
                      <a:pt x="193718" y="892410"/>
                    </a:cubicBezTo>
                    <a:lnTo>
                      <a:pt x="193718" y="901117"/>
                    </a:lnTo>
                    <a:lnTo>
                      <a:pt x="200248" y="896764"/>
                    </a:lnTo>
                    <a:cubicBezTo>
                      <a:pt x="203059" y="890959"/>
                      <a:pt x="203037" y="889508"/>
                      <a:pt x="200180" y="892410"/>
                    </a:cubicBezTo>
                    <a:cubicBezTo>
                      <a:pt x="197323" y="895313"/>
                      <a:pt x="195895" y="895313"/>
                      <a:pt x="195895" y="892410"/>
                    </a:cubicBezTo>
                    <a:cubicBezTo>
                      <a:pt x="192992" y="892410"/>
                      <a:pt x="194443" y="889508"/>
                      <a:pt x="200248" y="883704"/>
                    </a:cubicBezTo>
                    <a:lnTo>
                      <a:pt x="204465" y="883704"/>
                    </a:lnTo>
                    <a:lnTo>
                      <a:pt x="208614" y="883704"/>
                    </a:lnTo>
                    <a:cubicBezTo>
                      <a:pt x="208614" y="880802"/>
                      <a:pt x="207231" y="879351"/>
                      <a:pt x="204465" y="879351"/>
                    </a:cubicBezTo>
                    <a:cubicBezTo>
                      <a:pt x="207231" y="876449"/>
                      <a:pt x="210020" y="874998"/>
                      <a:pt x="212831" y="874998"/>
                    </a:cubicBezTo>
                    <a:cubicBezTo>
                      <a:pt x="215643" y="877900"/>
                      <a:pt x="215643" y="879351"/>
                      <a:pt x="212831" y="879351"/>
                    </a:cubicBezTo>
                    <a:lnTo>
                      <a:pt x="217049" y="879351"/>
                    </a:lnTo>
                    <a:cubicBezTo>
                      <a:pt x="219815" y="876449"/>
                      <a:pt x="220506" y="872821"/>
                      <a:pt x="219123" y="868468"/>
                    </a:cubicBezTo>
                    <a:cubicBezTo>
                      <a:pt x="217740" y="864114"/>
                      <a:pt x="219837" y="863389"/>
                      <a:pt x="225415" y="866291"/>
                    </a:cubicBezTo>
                    <a:cubicBezTo>
                      <a:pt x="225415" y="860487"/>
                      <a:pt x="226798" y="857585"/>
                      <a:pt x="229564" y="857585"/>
                    </a:cubicBezTo>
                    <a:lnTo>
                      <a:pt x="229564" y="866291"/>
                    </a:lnTo>
                    <a:cubicBezTo>
                      <a:pt x="232376" y="863389"/>
                      <a:pt x="233781" y="860487"/>
                      <a:pt x="233781" y="857585"/>
                    </a:cubicBezTo>
                    <a:cubicBezTo>
                      <a:pt x="233781" y="854682"/>
                      <a:pt x="235187" y="851780"/>
                      <a:pt x="237998" y="848878"/>
                    </a:cubicBezTo>
                    <a:cubicBezTo>
                      <a:pt x="239381" y="848878"/>
                      <a:pt x="240419" y="848515"/>
                      <a:pt x="241110" y="847790"/>
                    </a:cubicBezTo>
                    <a:lnTo>
                      <a:pt x="241486" y="846608"/>
                    </a:lnTo>
                    <a:lnTo>
                      <a:pt x="242148" y="848878"/>
                    </a:lnTo>
                    <a:cubicBezTo>
                      <a:pt x="243236" y="850329"/>
                      <a:pt x="245231" y="850329"/>
                      <a:pt x="248133" y="848878"/>
                    </a:cubicBezTo>
                    <a:lnTo>
                      <a:pt x="248133" y="835819"/>
                    </a:lnTo>
                    <a:cubicBezTo>
                      <a:pt x="251035" y="832916"/>
                      <a:pt x="253212" y="830377"/>
                      <a:pt x="254663" y="828200"/>
                    </a:cubicBezTo>
                    <a:lnTo>
                      <a:pt x="255888" y="825137"/>
                    </a:lnTo>
                    <a:lnTo>
                      <a:pt x="258948" y="822759"/>
                    </a:lnTo>
                    <a:cubicBezTo>
                      <a:pt x="261714" y="819857"/>
                      <a:pt x="263097" y="816955"/>
                      <a:pt x="263097" y="814052"/>
                    </a:cubicBezTo>
                    <a:cubicBezTo>
                      <a:pt x="263097" y="811150"/>
                      <a:pt x="265909" y="809699"/>
                      <a:pt x="271532" y="809699"/>
                    </a:cubicBezTo>
                    <a:cubicBezTo>
                      <a:pt x="271532" y="809699"/>
                      <a:pt x="270126" y="814052"/>
                      <a:pt x="267315" y="822759"/>
                    </a:cubicBezTo>
                    <a:cubicBezTo>
                      <a:pt x="270126" y="822759"/>
                      <a:pt x="272926" y="822033"/>
                      <a:pt x="275715" y="820582"/>
                    </a:cubicBezTo>
                    <a:cubicBezTo>
                      <a:pt x="278504" y="819131"/>
                      <a:pt x="277109" y="816955"/>
                      <a:pt x="271532" y="814052"/>
                    </a:cubicBezTo>
                    <a:lnTo>
                      <a:pt x="274170" y="808906"/>
                    </a:lnTo>
                    <a:lnTo>
                      <a:pt x="271532" y="809699"/>
                    </a:lnTo>
                    <a:cubicBezTo>
                      <a:pt x="271532" y="804711"/>
                      <a:pt x="272223" y="802841"/>
                      <a:pt x="273606" y="804088"/>
                    </a:cubicBezTo>
                    <a:cubicBezTo>
                      <a:pt x="274989" y="805335"/>
                      <a:pt x="275681" y="804711"/>
                      <a:pt x="275681" y="802217"/>
                    </a:cubicBezTo>
                    <a:cubicBezTo>
                      <a:pt x="275681" y="799723"/>
                      <a:pt x="274298" y="797252"/>
                      <a:pt x="271532" y="794803"/>
                    </a:cubicBezTo>
                    <a:lnTo>
                      <a:pt x="267315" y="794803"/>
                    </a:lnTo>
                    <a:cubicBezTo>
                      <a:pt x="267315" y="792309"/>
                      <a:pt x="268720" y="791062"/>
                      <a:pt x="271532" y="791062"/>
                    </a:cubicBezTo>
                    <a:cubicBezTo>
                      <a:pt x="268720" y="791062"/>
                      <a:pt x="267315" y="790438"/>
                      <a:pt x="267315" y="789191"/>
                    </a:cubicBezTo>
                    <a:lnTo>
                      <a:pt x="264478" y="787933"/>
                    </a:lnTo>
                    <a:lnTo>
                      <a:pt x="263097" y="787321"/>
                    </a:lnTo>
                    <a:cubicBezTo>
                      <a:pt x="260331" y="787321"/>
                      <a:pt x="258948" y="786697"/>
                      <a:pt x="258948" y="785450"/>
                    </a:cubicBezTo>
                    <a:cubicBezTo>
                      <a:pt x="258948" y="784203"/>
                      <a:pt x="257542" y="783580"/>
                      <a:pt x="254731" y="783580"/>
                    </a:cubicBezTo>
                    <a:cubicBezTo>
                      <a:pt x="251965" y="780587"/>
                      <a:pt x="249176" y="779091"/>
                      <a:pt x="246365" y="779091"/>
                    </a:cubicBezTo>
                    <a:lnTo>
                      <a:pt x="246365" y="774601"/>
                    </a:lnTo>
                    <a:cubicBezTo>
                      <a:pt x="251942" y="780587"/>
                      <a:pt x="257520" y="783580"/>
                      <a:pt x="263097" y="783580"/>
                    </a:cubicBezTo>
                    <a:cubicBezTo>
                      <a:pt x="271486" y="783580"/>
                      <a:pt x="278492" y="786482"/>
                      <a:pt x="284115" y="792286"/>
                    </a:cubicBezTo>
                    <a:cubicBezTo>
                      <a:pt x="289693" y="792286"/>
                      <a:pt x="292482" y="790835"/>
                      <a:pt x="292482" y="787933"/>
                    </a:cubicBezTo>
                    <a:cubicBezTo>
                      <a:pt x="292482" y="785031"/>
                      <a:pt x="293865" y="782083"/>
                      <a:pt x="296631" y="779091"/>
                    </a:cubicBezTo>
                    <a:lnTo>
                      <a:pt x="313432" y="756576"/>
                    </a:lnTo>
                    <a:cubicBezTo>
                      <a:pt x="322138" y="747552"/>
                      <a:pt x="326491" y="741544"/>
                      <a:pt x="326491" y="738551"/>
                    </a:cubicBezTo>
                    <a:cubicBezTo>
                      <a:pt x="323589" y="738551"/>
                      <a:pt x="322138" y="737055"/>
                      <a:pt x="322138" y="734062"/>
                    </a:cubicBezTo>
                    <a:lnTo>
                      <a:pt x="317785" y="729573"/>
                    </a:lnTo>
                    <a:cubicBezTo>
                      <a:pt x="314883" y="723542"/>
                      <a:pt x="312706" y="720526"/>
                      <a:pt x="311255" y="720526"/>
                    </a:cubicBezTo>
                    <a:cubicBezTo>
                      <a:pt x="309804" y="720526"/>
                      <a:pt x="309078" y="717533"/>
                      <a:pt x="309078" y="711548"/>
                    </a:cubicBezTo>
                    <a:cubicBezTo>
                      <a:pt x="309078" y="702524"/>
                      <a:pt x="307627" y="696515"/>
                      <a:pt x="304725" y="693523"/>
                    </a:cubicBezTo>
                    <a:cubicBezTo>
                      <a:pt x="310529" y="690530"/>
                      <a:pt x="310529" y="683025"/>
                      <a:pt x="304725" y="671008"/>
                    </a:cubicBezTo>
                    <a:cubicBezTo>
                      <a:pt x="298921" y="658992"/>
                      <a:pt x="294568" y="651532"/>
                      <a:pt x="291665" y="648630"/>
                    </a:cubicBezTo>
                    <a:cubicBezTo>
                      <a:pt x="294568" y="648630"/>
                      <a:pt x="296019" y="644277"/>
                      <a:pt x="296019" y="635570"/>
                    </a:cubicBezTo>
                    <a:cubicBezTo>
                      <a:pt x="287312" y="638472"/>
                      <a:pt x="278606" y="644277"/>
                      <a:pt x="269899" y="652983"/>
                    </a:cubicBezTo>
                    <a:lnTo>
                      <a:pt x="261193" y="658207"/>
                    </a:lnTo>
                    <a:lnTo>
                      <a:pt x="248133" y="666043"/>
                    </a:lnTo>
                    <a:cubicBezTo>
                      <a:pt x="251035" y="666043"/>
                      <a:pt x="253212" y="665317"/>
                      <a:pt x="254663" y="663866"/>
                    </a:cubicBezTo>
                    <a:cubicBezTo>
                      <a:pt x="256114" y="662415"/>
                      <a:pt x="258291" y="661690"/>
                      <a:pt x="261193" y="661690"/>
                    </a:cubicBezTo>
                    <a:cubicBezTo>
                      <a:pt x="261193" y="664592"/>
                      <a:pt x="253212" y="670396"/>
                      <a:pt x="237250" y="679102"/>
                    </a:cubicBezTo>
                    <a:cubicBezTo>
                      <a:pt x="221288" y="687809"/>
                      <a:pt x="211856" y="693613"/>
                      <a:pt x="208954" y="696515"/>
                    </a:cubicBezTo>
                    <a:lnTo>
                      <a:pt x="194670" y="704678"/>
                    </a:lnTo>
                    <a:lnTo>
                      <a:pt x="193446" y="705222"/>
                    </a:lnTo>
                    <a:lnTo>
                      <a:pt x="192766" y="705766"/>
                    </a:lnTo>
                    <a:lnTo>
                      <a:pt x="178482" y="713928"/>
                    </a:lnTo>
                    <a:cubicBezTo>
                      <a:pt x="175580" y="713928"/>
                      <a:pt x="171226" y="716830"/>
                      <a:pt x="165422" y="722635"/>
                    </a:cubicBezTo>
                    <a:cubicBezTo>
                      <a:pt x="159618" y="722635"/>
                      <a:pt x="155265" y="724086"/>
                      <a:pt x="152362" y="726988"/>
                    </a:cubicBezTo>
                    <a:cubicBezTo>
                      <a:pt x="146558" y="729890"/>
                      <a:pt x="141479" y="732792"/>
                      <a:pt x="137126" y="735694"/>
                    </a:cubicBezTo>
                    <a:cubicBezTo>
                      <a:pt x="132773" y="738597"/>
                      <a:pt x="127694" y="741499"/>
                      <a:pt x="121890" y="744401"/>
                    </a:cubicBezTo>
                    <a:cubicBezTo>
                      <a:pt x="116085" y="750205"/>
                      <a:pt x="111732" y="753107"/>
                      <a:pt x="108830" y="753107"/>
                    </a:cubicBezTo>
                    <a:cubicBezTo>
                      <a:pt x="105928" y="756009"/>
                      <a:pt x="103026" y="757461"/>
                      <a:pt x="100124" y="757461"/>
                    </a:cubicBezTo>
                    <a:cubicBezTo>
                      <a:pt x="94319" y="763265"/>
                      <a:pt x="89241" y="766892"/>
                      <a:pt x="84887" y="768344"/>
                    </a:cubicBezTo>
                    <a:cubicBezTo>
                      <a:pt x="80534" y="769795"/>
                      <a:pt x="75455" y="773422"/>
                      <a:pt x="69651" y="779227"/>
                    </a:cubicBezTo>
                    <a:cubicBezTo>
                      <a:pt x="58042" y="790835"/>
                      <a:pt x="49336" y="796640"/>
                      <a:pt x="43532" y="796640"/>
                    </a:cubicBezTo>
                    <a:cubicBezTo>
                      <a:pt x="46434" y="793737"/>
                      <a:pt x="46434" y="793012"/>
                      <a:pt x="43532" y="794463"/>
                    </a:cubicBezTo>
                    <a:cubicBezTo>
                      <a:pt x="40630" y="795914"/>
                      <a:pt x="40630" y="793737"/>
                      <a:pt x="43532" y="787933"/>
                    </a:cubicBezTo>
                    <a:cubicBezTo>
                      <a:pt x="40630" y="785031"/>
                      <a:pt x="34825" y="783580"/>
                      <a:pt x="26119" y="783580"/>
                    </a:cubicBezTo>
                    <a:cubicBezTo>
                      <a:pt x="26119" y="780678"/>
                      <a:pt x="26844" y="779227"/>
                      <a:pt x="28295" y="779227"/>
                    </a:cubicBezTo>
                    <a:cubicBezTo>
                      <a:pt x="29747" y="779227"/>
                      <a:pt x="30472" y="777776"/>
                      <a:pt x="30472" y="774873"/>
                    </a:cubicBezTo>
                    <a:lnTo>
                      <a:pt x="34825" y="774873"/>
                    </a:lnTo>
                    <a:cubicBezTo>
                      <a:pt x="34825" y="769069"/>
                      <a:pt x="30472" y="766167"/>
                      <a:pt x="21766" y="766167"/>
                    </a:cubicBezTo>
                    <a:lnTo>
                      <a:pt x="21766" y="761814"/>
                    </a:lnTo>
                    <a:cubicBezTo>
                      <a:pt x="21766" y="756009"/>
                      <a:pt x="17413" y="753107"/>
                      <a:pt x="8706" y="753107"/>
                    </a:cubicBezTo>
                    <a:cubicBezTo>
                      <a:pt x="2902" y="747303"/>
                      <a:pt x="0" y="742950"/>
                      <a:pt x="0" y="740048"/>
                    </a:cubicBezTo>
                    <a:lnTo>
                      <a:pt x="4353" y="740048"/>
                    </a:lnTo>
                    <a:lnTo>
                      <a:pt x="4353" y="731341"/>
                    </a:lnTo>
                    <a:lnTo>
                      <a:pt x="21766" y="709575"/>
                    </a:lnTo>
                    <a:lnTo>
                      <a:pt x="34825" y="709575"/>
                    </a:lnTo>
                    <a:cubicBezTo>
                      <a:pt x="37728" y="709575"/>
                      <a:pt x="37728" y="711026"/>
                      <a:pt x="34825" y="713928"/>
                    </a:cubicBezTo>
                    <a:cubicBezTo>
                      <a:pt x="31923" y="716830"/>
                      <a:pt x="33374" y="719733"/>
                      <a:pt x="39178" y="722635"/>
                    </a:cubicBezTo>
                    <a:lnTo>
                      <a:pt x="39178" y="713928"/>
                    </a:lnTo>
                    <a:lnTo>
                      <a:pt x="42103" y="722635"/>
                    </a:lnTo>
                    <a:cubicBezTo>
                      <a:pt x="44008" y="725537"/>
                      <a:pt x="45935" y="725537"/>
                      <a:pt x="47885" y="722635"/>
                    </a:cubicBezTo>
                    <a:lnTo>
                      <a:pt x="79174" y="709575"/>
                    </a:lnTo>
                    <a:lnTo>
                      <a:pt x="141683" y="670396"/>
                    </a:lnTo>
                    <a:lnTo>
                      <a:pt x="265546" y="600744"/>
                    </a:lnTo>
                    <a:cubicBezTo>
                      <a:pt x="265546" y="597842"/>
                      <a:pt x="264095" y="594940"/>
                      <a:pt x="261193" y="592038"/>
                    </a:cubicBezTo>
                    <a:lnTo>
                      <a:pt x="261193" y="587685"/>
                    </a:lnTo>
                    <a:lnTo>
                      <a:pt x="256840" y="583332"/>
                    </a:lnTo>
                    <a:lnTo>
                      <a:pt x="239427" y="583332"/>
                    </a:lnTo>
                    <a:cubicBezTo>
                      <a:pt x="239427" y="586234"/>
                      <a:pt x="233622" y="587685"/>
                      <a:pt x="222014" y="587685"/>
                    </a:cubicBezTo>
                    <a:lnTo>
                      <a:pt x="222014" y="592038"/>
                    </a:lnTo>
                    <a:cubicBezTo>
                      <a:pt x="219112" y="592038"/>
                      <a:pt x="217661" y="590587"/>
                      <a:pt x="217661" y="587685"/>
                    </a:cubicBezTo>
                    <a:cubicBezTo>
                      <a:pt x="211856" y="587685"/>
                      <a:pt x="207503" y="586234"/>
                      <a:pt x="204601" y="583332"/>
                    </a:cubicBezTo>
                    <a:lnTo>
                      <a:pt x="200248" y="583332"/>
                    </a:lnTo>
                    <a:cubicBezTo>
                      <a:pt x="194443" y="583332"/>
                      <a:pt x="190090" y="584783"/>
                      <a:pt x="187188" y="587685"/>
                    </a:cubicBezTo>
                    <a:cubicBezTo>
                      <a:pt x="169775" y="593489"/>
                      <a:pt x="161069" y="596391"/>
                      <a:pt x="161069" y="596391"/>
                    </a:cubicBezTo>
                    <a:cubicBezTo>
                      <a:pt x="163971" y="593489"/>
                      <a:pt x="167599" y="589861"/>
                      <a:pt x="171952" y="585508"/>
                    </a:cubicBezTo>
                    <a:cubicBezTo>
                      <a:pt x="176305" y="581155"/>
                      <a:pt x="178482" y="577527"/>
                      <a:pt x="178482" y="574625"/>
                    </a:cubicBezTo>
                    <a:cubicBezTo>
                      <a:pt x="181384" y="571723"/>
                      <a:pt x="177031" y="570272"/>
                      <a:pt x="165422" y="570272"/>
                    </a:cubicBezTo>
                    <a:cubicBezTo>
                      <a:pt x="165422" y="567370"/>
                      <a:pt x="163971" y="565919"/>
                      <a:pt x="161069" y="565919"/>
                    </a:cubicBezTo>
                    <a:lnTo>
                      <a:pt x="156716" y="565919"/>
                    </a:lnTo>
                    <a:cubicBezTo>
                      <a:pt x="156716" y="563017"/>
                      <a:pt x="155265" y="561565"/>
                      <a:pt x="152362" y="561565"/>
                    </a:cubicBezTo>
                    <a:cubicBezTo>
                      <a:pt x="149460" y="558663"/>
                      <a:pt x="148009" y="555761"/>
                      <a:pt x="148009" y="552859"/>
                    </a:cubicBezTo>
                    <a:lnTo>
                      <a:pt x="148009" y="548506"/>
                    </a:lnTo>
                    <a:cubicBezTo>
                      <a:pt x="145107" y="548506"/>
                      <a:pt x="143656" y="547055"/>
                      <a:pt x="143656" y="544153"/>
                    </a:cubicBezTo>
                    <a:cubicBezTo>
                      <a:pt x="137852" y="538348"/>
                      <a:pt x="134949" y="533995"/>
                      <a:pt x="134949" y="531093"/>
                    </a:cubicBezTo>
                    <a:cubicBezTo>
                      <a:pt x="132047" y="528191"/>
                      <a:pt x="134949" y="522386"/>
                      <a:pt x="143656" y="513680"/>
                    </a:cubicBezTo>
                    <a:lnTo>
                      <a:pt x="148009" y="522386"/>
                    </a:lnTo>
                    <a:cubicBezTo>
                      <a:pt x="150911" y="522386"/>
                      <a:pt x="153088" y="520210"/>
                      <a:pt x="154539" y="515857"/>
                    </a:cubicBezTo>
                    <a:lnTo>
                      <a:pt x="155008" y="511631"/>
                    </a:lnTo>
                    <a:lnTo>
                      <a:pt x="156716" y="513680"/>
                    </a:lnTo>
                    <a:cubicBezTo>
                      <a:pt x="159618" y="510778"/>
                      <a:pt x="162520" y="509327"/>
                      <a:pt x="165422" y="509327"/>
                    </a:cubicBezTo>
                    <a:cubicBezTo>
                      <a:pt x="168324" y="512229"/>
                      <a:pt x="175580" y="513680"/>
                      <a:pt x="187188" y="513680"/>
                    </a:cubicBezTo>
                    <a:lnTo>
                      <a:pt x="226367" y="504974"/>
                    </a:lnTo>
                    <a:lnTo>
                      <a:pt x="235073" y="504974"/>
                    </a:lnTo>
                    <a:cubicBezTo>
                      <a:pt x="235073" y="502071"/>
                      <a:pt x="236525" y="500620"/>
                      <a:pt x="239427" y="500620"/>
                    </a:cubicBezTo>
                    <a:cubicBezTo>
                      <a:pt x="242329" y="500620"/>
                      <a:pt x="243780" y="502071"/>
                      <a:pt x="243780" y="504974"/>
                    </a:cubicBezTo>
                    <a:lnTo>
                      <a:pt x="252486" y="504974"/>
                    </a:lnTo>
                    <a:cubicBezTo>
                      <a:pt x="258291" y="504974"/>
                      <a:pt x="264095" y="505699"/>
                      <a:pt x="269899" y="507150"/>
                    </a:cubicBezTo>
                    <a:cubicBezTo>
                      <a:pt x="275704" y="508601"/>
                      <a:pt x="281508" y="509327"/>
                      <a:pt x="287312" y="509327"/>
                    </a:cubicBezTo>
                    <a:lnTo>
                      <a:pt x="300372" y="509327"/>
                    </a:lnTo>
                    <a:cubicBezTo>
                      <a:pt x="300372" y="512229"/>
                      <a:pt x="303274" y="513680"/>
                      <a:pt x="309078" y="513680"/>
                    </a:cubicBezTo>
                    <a:lnTo>
                      <a:pt x="313432" y="513680"/>
                    </a:lnTo>
                    <a:cubicBezTo>
                      <a:pt x="319236" y="510778"/>
                      <a:pt x="322138" y="504248"/>
                      <a:pt x="322138" y="494091"/>
                    </a:cubicBezTo>
                    <a:cubicBezTo>
                      <a:pt x="322138" y="483933"/>
                      <a:pt x="322138" y="475952"/>
                      <a:pt x="322138" y="470148"/>
                    </a:cubicBezTo>
                    <a:cubicBezTo>
                      <a:pt x="325040" y="461441"/>
                      <a:pt x="327217" y="453460"/>
                      <a:pt x="328668" y="446205"/>
                    </a:cubicBezTo>
                    <a:cubicBezTo>
                      <a:pt x="330119" y="438950"/>
                      <a:pt x="330844" y="430969"/>
                      <a:pt x="330844" y="422262"/>
                    </a:cubicBezTo>
                    <a:cubicBezTo>
                      <a:pt x="330844" y="419360"/>
                      <a:pt x="330119" y="417184"/>
                      <a:pt x="328668" y="415732"/>
                    </a:cubicBezTo>
                    <a:cubicBezTo>
                      <a:pt x="327217" y="414281"/>
                      <a:pt x="326491" y="412105"/>
                      <a:pt x="326491" y="409203"/>
                    </a:cubicBezTo>
                    <a:lnTo>
                      <a:pt x="317785" y="400496"/>
                    </a:lnTo>
                    <a:cubicBezTo>
                      <a:pt x="317785" y="403398"/>
                      <a:pt x="314883" y="404849"/>
                      <a:pt x="309078" y="404849"/>
                    </a:cubicBezTo>
                    <a:cubicBezTo>
                      <a:pt x="303274" y="404849"/>
                      <a:pt x="299646" y="405575"/>
                      <a:pt x="298195" y="407026"/>
                    </a:cubicBezTo>
                    <a:cubicBezTo>
                      <a:pt x="296744" y="408477"/>
                      <a:pt x="294568" y="409203"/>
                      <a:pt x="291665" y="409203"/>
                    </a:cubicBezTo>
                    <a:cubicBezTo>
                      <a:pt x="285861" y="412105"/>
                      <a:pt x="280057" y="415007"/>
                      <a:pt x="274253" y="417909"/>
                    </a:cubicBezTo>
                    <a:cubicBezTo>
                      <a:pt x="268448" y="420811"/>
                      <a:pt x="262644" y="422262"/>
                      <a:pt x="256840" y="422262"/>
                    </a:cubicBezTo>
                    <a:lnTo>
                      <a:pt x="263805" y="417038"/>
                    </a:lnTo>
                    <a:lnTo>
                      <a:pt x="254663" y="422262"/>
                    </a:lnTo>
                    <a:cubicBezTo>
                      <a:pt x="250310" y="425164"/>
                      <a:pt x="245231" y="426615"/>
                      <a:pt x="239427" y="426615"/>
                    </a:cubicBezTo>
                    <a:cubicBezTo>
                      <a:pt x="239427" y="423713"/>
                      <a:pt x="244506" y="420086"/>
                      <a:pt x="254663" y="415732"/>
                    </a:cubicBezTo>
                    <a:cubicBezTo>
                      <a:pt x="259742" y="413556"/>
                      <a:pt x="263551" y="412286"/>
                      <a:pt x="266090" y="411923"/>
                    </a:cubicBezTo>
                    <a:lnTo>
                      <a:pt x="268976" y="413160"/>
                    </a:lnTo>
                    <a:lnTo>
                      <a:pt x="274253" y="409203"/>
                    </a:lnTo>
                    <a:lnTo>
                      <a:pt x="269899" y="409203"/>
                    </a:lnTo>
                    <a:cubicBezTo>
                      <a:pt x="272801" y="406300"/>
                      <a:pt x="276429" y="405575"/>
                      <a:pt x="280782" y="407026"/>
                    </a:cubicBezTo>
                    <a:cubicBezTo>
                      <a:pt x="285136" y="408477"/>
                      <a:pt x="287312" y="406300"/>
                      <a:pt x="287312" y="400496"/>
                    </a:cubicBezTo>
                    <a:cubicBezTo>
                      <a:pt x="275704" y="406300"/>
                      <a:pt x="265546" y="409928"/>
                      <a:pt x="256840" y="411379"/>
                    </a:cubicBezTo>
                    <a:cubicBezTo>
                      <a:pt x="248133" y="412830"/>
                      <a:pt x="237976" y="416458"/>
                      <a:pt x="226367" y="422262"/>
                    </a:cubicBezTo>
                    <a:cubicBezTo>
                      <a:pt x="214758" y="428067"/>
                      <a:pt x="203875" y="432420"/>
                      <a:pt x="193718" y="435322"/>
                    </a:cubicBezTo>
                    <a:cubicBezTo>
                      <a:pt x="183560" y="438224"/>
                      <a:pt x="175580" y="441126"/>
                      <a:pt x="169775" y="444028"/>
                    </a:cubicBezTo>
                    <a:cubicBezTo>
                      <a:pt x="175580" y="438224"/>
                      <a:pt x="181384" y="435322"/>
                      <a:pt x="187188" y="435322"/>
                    </a:cubicBezTo>
                    <a:cubicBezTo>
                      <a:pt x="187188" y="432420"/>
                      <a:pt x="184286" y="431694"/>
                      <a:pt x="178482" y="433145"/>
                    </a:cubicBezTo>
                    <a:cubicBezTo>
                      <a:pt x="172677" y="434596"/>
                      <a:pt x="168324" y="435322"/>
                      <a:pt x="165422" y="435322"/>
                    </a:cubicBezTo>
                    <a:cubicBezTo>
                      <a:pt x="165422" y="432420"/>
                      <a:pt x="168324" y="430969"/>
                      <a:pt x="174128" y="430969"/>
                    </a:cubicBezTo>
                    <a:cubicBezTo>
                      <a:pt x="179933" y="430969"/>
                      <a:pt x="184286" y="430969"/>
                      <a:pt x="187188" y="430969"/>
                    </a:cubicBezTo>
                    <a:cubicBezTo>
                      <a:pt x="190090" y="428067"/>
                      <a:pt x="192992" y="426615"/>
                      <a:pt x="195895" y="426615"/>
                    </a:cubicBezTo>
                    <a:lnTo>
                      <a:pt x="208954" y="417909"/>
                    </a:lnTo>
                    <a:cubicBezTo>
                      <a:pt x="229269" y="412105"/>
                      <a:pt x="240878" y="407752"/>
                      <a:pt x="243780" y="404849"/>
                    </a:cubicBezTo>
                    <a:cubicBezTo>
                      <a:pt x="249584" y="401947"/>
                      <a:pt x="256114" y="400496"/>
                      <a:pt x="263370" y="400496"/>
                    </a:cubicBezTo>
                    <a:cubicBezTo>
                      <a:pt x="270625" y="400496"/>
                      <a:pt x="274253" y="397594"/>
                      <a:pt x="274253" y="391790"/>
                    </a:cubicBezTo>
                    <a:cubicBezTo>
                      <a:pt x="268448" y="391790"/>
                      <a:pt x="262644" y="394692"/>
                      <a:pt x="256840" y="400496"/>
                    </a:cubicBezTo>
                    <a:cubicBezTo>
                      <a:pt x="251035" y="400496"/>
                      <a:pt x="246682" y="401222"/>
                      <a:pt x="243780" y="402673"/>
                    </a:cubicBezTo>
                    <a:cubicBezTo>
                      <a:pt x="240878" y="404124"/>
                      <a:pt x="237976" y="404849"/>
                      <a:pt x="235073" y="404849"/>
                    </a:cubicBezTo>
                    <a:cubicBezTo>
                      <a:pt x="229269" y="407752"/>
                      <a:pt x="225642" y="408477"/>
                      <a:pt x="224191" y="407026"/>
                    </a:cubicBezTo>
                    <a:cubicBezTo>
                      <a:pt x="222739" y="405575"/>
                      <a:pt x="220563" y="406300"/>
                      <a:pt x="217661" y="409203"/>
                    </a:cubicBezTo>
                    <a:cubicBezTo>
                      <a:pt x="211856" y="409203"/>
                      <a:pt x="206052" y="412105"/>
                      <a:pt x="200248" y="417909"/>
                    </a:cubicBezTo>
                    <a:cubicBezTo>
                      <a:pt x="194443" y="417909"/>
                      <a:pt x="188639" y="418635"/>
                      <a:pt x="182835" y="420086"/>
                    </a:cubicBezTo>
                    <a:cubicBezTo>
                      <a:pt x="177031" y="421537"/>
                      <a:pt x="171226" y="422262"/>
                      <a:pt x="165422" y="422262"/>
                    </a:cubicBezTo>
                    <a:cubicBezTo>
                      <a:pt x="159618" y="425164"/>
                      <a:pt x="154539" y="425890"/>
                      <a:pt x="150186" y="424439"/>
                    </a:cubicBezTo>
                    <a:cubicBezTo>
                      <a:pt x="145832" y="422988"/>
                      <a:pt x="140754" y="422262"/>
                      <a:pt x="134949" y="422262"/>
                    </a:cubicBezTo>
                    <a:cubicBezTo>
                      <a:pt x="134949" y="419360"/>
                      <a:pt x="133498" y="417909"/>
                      <a:pt x="130596" y="417909"/>
                    </a:cubicBezTo>
                    <a:lnTo>
                      <a:pt x="121890" y="417909"/>
                    </a:lnTo>
                    <a:cubicBezTo>
                      <a:pt x="121890" y="417909"/>
                      <a:pt x="113183" y="415007"/>
                      <a:pt x="95770" y="409203"/>
                    </a:cubicBezTo>
                    <a:cubicBezTo>
                      <a:pt x="89241" y="407026"/>
                      <a:pt x="82711" y="399952"/>
                      <a:pt x="76181" y="387981"/>
                    </a:cubicBezTo>
                    <a:lnTo>
                      <a:pt x="74004" y="383446"/>
                    </a:lnTo>
                    <a:lnTo>
                      <a:pt x="69651" y="374377"/>
                    </a:lnTo>
                    <a:cubicBezTo>
                      <a:pt x="75455" y="374377"/>
                      <a:pt x="79083" y="377279"/>
                      <a:pt x="80534" y="383083"/>
                    </a:cubicBezTo>
                    <a:cubicBezTo>
                      <a:pt x="81985" y="388888"/>
                      <a:pt x="84162" y="393241"/>
                      <a:pt x="87064" y="396143"/>
                    </a:cubicBezTo>
                    <a:cubicBezTo>
                      <a:pt x="104477" y="401947"/>
                      <a:pt x="113183" y="404849"/>
                      <a:pt x="113183" y="404849"/>
                    </a:cubicBezTo>
                    <a:cubicBezTo>
                      <a:pt x="121890" y="404849"/>
                      <a:pt x="132047" y="403398"/>
                      <a:pt x="143656" y="400496"/>
                    </a:cubicBezTo>
                    <a:cubicBezTo>
                      <a:pt x="155265" y="397594"/>
                      <a:pt x="165422" y="394692"/>
                      <a:pt x="174128" y="391790"/>
                    </a:cubicBezTo>
                    <a:lnTo>
                      <a:pt x="304725" y="339551"/>
                    </a:lnTo>
                    <a:cubicBezTo>
                      <a:pt x="327942" y="330845"/>
                      <a:pt x="349708" y="322864"/>
                      <a:pt x="370023" y="315608"/>
                    </a:cubicBezTo>
                    <a:cubicBezTo>
                      <a:pt x="390339" y="308353"/>
                      <a:pt x="412105" y="301823"/>
                      <a:pt x="435322" y="296019"/>
                    </a:cubicBezTo>
                    <a:cubicBezTo>
                      <a:pt x="458539" y="290214"/>
                      <a:pt x="468697" y="287312"/>
                      <a:pt x="465794" y="287312"/>
                    </a:cubicBezTo>
                    <a:cubicBezTo>
                      <a:pt x="471599" y="281281"/>
                      <a:pt x="474501" y="278266"/>
                      <a:pt x="474501" y="278266"/>
                    </a:cubicBezTo>
                    <a:lnTo>
                      <a:pt x="474501" y="255615"/>
                    </a:lnTo>
                    <a:cubicBezTo>
                      <a:pt x="474501" y="243553"/>
                      <a:pt x="475226" y="231480"/>
                      <a:pt x="476677" y="219395"/>
                    </a:cubicBezTo>
                    <a:cubicBezTo>
                      <a:pt x="478129" y="207311"/>
                      <a:pt x="478854" y="195237"/>
                      <a:pt x="478854" y="183175"/>
                    </a:cubicBezTo>
                    <a:cubicBezTo>
                      <a:pt x="478854" y="168438"/>
                      <a:pt x="473050" y="162520"/>
                      <a:pt x="461441" y="165422"/>
                    </a:cubicBezTo>
                    <a:cubicBezTo>
                      <a:pt x="455637" y="168324"/>
                      <a:pt x="450558" y="169050"/>
                      <a:pt x="446205" y="167599"/>
                    </a:cubicBezTo>
                    <a:cubicBezTo>
                      <a:pt x="441852" y="166148"/>
                      <a:pt x="436773" y="166873"/>
                      <a:pt x="430969" y="169775"/>
                    </a:cubicBezTo>
                    <a:cubicBezTo>
                      <a:pt x="428066" y="169775"/>
                      <a:pt x="426615" y="170501"/>
                      <a:pt x="426615" y="171952"/>
                    </a:cubicBezTo>
                    <a:cubicBezTo>
                      <a:pt x="426615" y="173403"/>
                      <a:pt x="425164" y="174129"/>
                      <a:pt x="422262" y="174129"/>
                    </a:cubicBezTo>
                    <a:lnTo>
                      <a:pt x="404849" y="174129"/>
                    </a:lnTo>
                    <a:cubicBezTo>
                      <a:pt x="401947" y="174129"/>
                      <a:pt x="391790" y="177031"/>
                      <a:pt x="374377" y="182835"/>
                    </a:cubicBezTo>
                    <a:cubicBezTo>
                      <a:pt x="377279" y="179933"/>
                      <a:pt x="380181" y="178482"/>
                      <a:pt x="383083" y="178482"/>
                    </a:cubicBezTo>
                    <a:cubicBezTo>
                      <a:pt x="383083" y="175580"/>
                      <a:pt x="384534" y="174129"/>
                      <a:pt x="387436" y="174129"/>
                    </a:cubicBezTo>
                    <a:cubicBezTo>
                      <a:pt x="381632" y="171725"/>
                      <a:pt x="375102" y="172575"/>
                      <a:pt x="367847" y="176679"/>
                    </a:cubicBezTo>
                    <a:cubicBezTo>
                      <a:pt x="360591" y="180783"/>
                      <a:pt x="354062" y="182835"/>
                      <a:pt x="348257" y="182835"/>
                    </a:cubicBezTo>
                    <a:cubicBezTo>
                      <a:pt x="351159" y="179933"/>
                      <a:pt x="354062" y="178482"/>
                      <a:pt x="356964" y="178482"/>
                    </a:cubicBezTo>
                    <a:cubicBezTo>
                      <a:pt x="359866" y="178482"/>
                      <a:pt x="362768" y="177031"/>
                      <a:pt x="365670" y="174129"/>
                    </a:cubicBezTo>
                    <a:lnTo>
                      <a:pt x="370023" y="174129"/>
                    </a:lnTo>
                    <a:lnTo>
                      <a:pt x="370023" y="170524"/>
                    </a:lnTo>
                    <a:cubicBezTo>
                      <a:pt x="370023" y="168075"/>
                      <a:pt x="371475" y="166851"/>
                      <a:pt x="374377" y="166851"/>
                    </a:cubicBezTo>
                    <a:cubicBezTo>
                      <a:pt x="377279" y="164447"/>
                      <a:pt x="381632" y="163245"/>
                      <a:pt x="387436" y="163245"/>
                    </a:cubicBezTo>
                    <a:lnTo>
                      <a:pt x="400496" y="155967"/>
                    </a:lnTo>
                    <a:lnTo>
                      <a:pt x="404849" y="152362"/>
                    </a:lnTo>
                    <a:lnTo>
                      <a:pt x="404849" y="148009"/>
                    </a:lnTo>
                    <a:lnTo>
                      <a:pt x="391790" y="148009"/>
                    </a:lnTo>
                    <a:cubicBezTo>
                      <a:pt x="385985" y="145107"/>
                      <a:pt x="381632" y="145107"/>
                      <a:pt x="378730" y="148009"/>
                    </a:cubicBezTo>
                    <a:cubicBezTo>
                      <a:pt x="370023" y="148009"/>
                      <a:pt x="364219" y="149460"/>
                      <a:pt x="361317" y="152362"/>
                    </a:cubicBezTo>
                    <a:lnTo>
                      <a:pt x="361317" y="148009"/>
                    </a:lnTo>
                    <a:lnTo>
                      <a:pt x="365670" y="148009"/>
                    </a:lnTo>
                    <a:cubicBezTo>
                      <a:pt x="368572" y="145107"/>
                      <a:pt x="372926" y="143656"/>
                      <a:pt x="378730" y="143656"/>
                    </a:cubicBezTo>
                    <a:cubicBezTo>
                      <a:pt x="375828" y="137852"/>
                      <a:pt x="373651" y="136401"/>
                      <a:pt x="372200" y="139303"/>
                    </a:cubicBezTo>
                    <a:cubicBezTo>
                      <a:pt x="370749" y="142205"/>
                      <a:pt x="368572" y="143656"/>
                      <a:pt x="365670" y="143656"/>
                    </a:cubicBezTo>
                    <a:cubicBezTo>
                      <a:pt x="362768" y="143656"/>
                      <a:pt x="360591" y="144382"/>
                      <a:pt x="359140" y="145833"/>
                    </a:cubicBezTo>
                    <a:cubicBezTo>
                      <a:pt x="357689" y="147284"/>
                      <a:pt x="355513" y="148009"/>
                      <a:pt x="352611" y="148009"/>
                    </a:cubicBezTo>
                    <a:cubicBezTo>
                      <a:pt x="352611" y="145107"/>
                      <a:pt x="351159" y="143656"/>
                      <a:pt x="348257" y="143656"/>
                    </a:cubicBezTo>
                    <a:lnTo>
                      <a:pt x="348257" y="148009"/>
                    </a:lnTo>
                    <a:lnTo>
                      <a:pt x="309078" y="156716"/>
                    </a:lnTo>
                    <a:cubicBezTo>
                      <a:pt x="306176" y="153814"/>
                      <a:pt x="310529" y="150186"/>
                      <a:pt x="322138" y="145833"/>
                    </a:cubicBezTo>
                    <a:cubicBezTo>
                      <a:pt x="333747" y="141479"/>
                      <a:pt x="341002" y="139303"/>
                      <a:pt x="343904" y="139303"/>
                    </a:cubicBezTo>
                    <a:cubicBezTo>
                      <a:pt x="349708" y="136401"/>
                      <a:pt x="356964" y="134224"/>
                      <a:pt x="365670" y="132773"/>
                    </a:cubicBezTo>
                    <a:cubicBezTo>
                      <a:pt x="374377" y="131322"/>
                      <a:pt x="381632" y="127694"/>
                      <a:pt x="387436" y="121890"/>
                    </a:cubicBezTo>
                    <a:cubicBezTo>
                      <a:pt x="399045" y="116086"/>
                      <a:pt x="410654" y="111007"/>
                      <a:pt x="422262" y="106654"/>
                    </a:cubicBezTo>
                    <a:cubicBezTo>
                      <a:pt x="433871" y="102300"/>
                      <a:pt x="445479" y="97222"/>
                      <a:pt x="457088" y="91417"/>
                    </a:cubicBezTo>
                    <a:cubicBezTo>
                      <a:pt x="471599" y="85613"/>
                      <a:pt x="484658" y="78358"/>
                      <a:pt x="496267" y="69651"/>
                    </a:cubicBezTo>
                    <a:cubicBezTo>
                      <a:pt x="507876" y="60945"/>
                      <a:pt x="520935" y="53689"/>
                      <a:pt x="535446" y="47885"/>
                    </a:cubicBezTo>
                    <a:cubicBezTo>
                      <a:pt x="538348" y="47885"/>
                      <a:pt x="542701" y="44983"/>
                      <a:pt x="548506" y="39179"/>
                    </a:cubicBezTo>
                    <a:cubicBezTo>
                      <a:pt x="551408" y="39179"/>
                      <a:pt x="555761" y="36276"/>
                      <a:pt x="561565" y="30472"/>
                    </a:cubicBezTo>
                    <a:cubicBezTo>
                      <a:pt x="564105" y="24668"/>
                      <a:pt x="564740" y="19589"/>
                      <a:pt x="563470" y="15236"/>
                    </a:cubicBezTo>
                    <a:cubicBezTo>
                      <a:pt x="562200" y="10883"/>
                      <a:pt x="562835" y="5804"/>
                      <a:pt x="5653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EA7D9CC-E43D-B1F7-EC6A-2A3B5360594A}"/>
                  </a:ext>
                </a:extLst>
              </p:cNvPr>
              <p:cNvSpPr txBox="1"/>
              <p:nvPr/>
            </p:nvSpPr>
            <p:spPr>
              <a:xfrm>
                <a:off x="3041152" y="1091145"/>
                <a:ext cx="1517696" cy="1057637"/>
              </a:xfrm>
              <a:custGeom>
                <a:avLst/>
                <a:gdLst/>
                <a:ahLst/>
                <a:cxnLst/>
                <a:rect l="l" t="t" r="r" b="b"/>
                <a:pathLst>
                  <a:path w="1215007" h="846702">
                    <a:moveTo>
                      <a:pt x="21767" y="833643"/>
                    </a:moveTo>
                    <a:lnTo>
                      <a:pt x="21767" y="835819"/>
                    </a:lnTo>
                    <a:cubicBezTo>
                      <a:pt x="18864" y="837270"/>
                      <a:pt x="18864" y="840898"/>
                      <a:pt x="21767" y="846702"/>
                    </a:cubicBezTo>
                    <a:lnTo>
                      <a:pt x="17413" y="846702"/>
                    </a:lnTo>
                    <a:cubicBezTo>
                      <a:pt x="17413" y="840898"/>
                      <a:pt x="18864" y="836545"/>
                      <a:pt x="21767" y="833643"/>
                    </a:cubicBezTo>
                    <a:close/>
                    <a:moveTo>
                      <a:pt x="18502" y="827113"/>
                    </a:moveTo>
                    <a:cubicBezTo>
                      <a:pt x="19227" y="827113"/>
                      <a:pt x="20316" y="827838"/>
                      <a:pt x="21767" y="829289"/>
                    </a:cubicBezTo>
                    <a:lnTo>
                      <a:pt x="21767" y="833643"/>
                    </a:lnTo>
                    <a:lnTo>
                      <a:pt x="13060" y="833643"/>
                    </a:lnTo>
                    <a:cubicBezTo>
                      <a:pt x="15962" y="833643"/>
                      <a:pt x="17413" y="832191"/>
                      <a:pt x="17413" y="829289"/>
                    </a:cubicBezTo>
                    <a:cubicBezTo>
                      <a:pt x="17413" y="827838"/>
                      <a:pt x="17776" y="827113"/>
                      <a:pt x="18502" y="827113"/>
                    </a:cubicBezTo>
                    <a:close/>
                    <a:moveTo>
                      <a:pt x="3265" y="822759"/>
                    </a:moveTo>
                    <a:cubicBezTo>
                      <a:pt x="3991" y="822759"/>
                      <a:pt x="4354" y="823485"/>
                      <a:pt x="4354" y="824936"/>
                    </a:cubicBezTo>
                    <a:cubicBezTo>
                      <a:pt x="4354" y="827838"/>
                      <a:pt x="2903" y="827838"/>
                      <a:pt x="0" y="824936"/>
                    </a:cubicBezTo>
                    <a:cubicBezTo>
                      <a:pt x="1452" y="823485"/>
                      <a:pt x="2540" y="822759"/>
                      <a:pt x="3265" y="822759"/>
                    </a:cubicBezTo>
                    <a:close/>
                    <a:moveTo>
                      <a:pt x="43533" y="794464"/>
                    </a:moveTo>
                    <a:cubicBezTo>
                      <a:pt x="49337" y="797366"/>
                      <a:pt x="50788" y="801719"/>
                      <a:pt x="47886" y="807523"/>
                    </a:cubicBezTo>
                    <a:cubicBezTo>
                      <a:pt x="44984" y="813328"/>
                      <a:pt x="42082" y="816230"/>
                      <a:pt x="39179" y="816230"/>
                    </a:cubicBezTo>
                    <a:cubicBezTo>
                      <a:pt x="36277" y="813328"/>
                      <a:pt x="36277" y="809700"/>
                      <a:pt x="39179" y="805347"/>
                    </a:cubicBezTo>
                    <a:cubicBezTo>
                      <a:pt x="42082" y="800993"/>
                      <a:pt x="43533" y="797366"/>
                      <a:pt x="43533" y="794464"/>
                    </a:cubicBezTo>
                    <a:close/>
                    <a:moveTo>
                      <a:pt x="65299" y="756826"/>
                    </a:moveTo>
                    <a:lnTo>
                      <a:pt x="65299" y="768344"/>
                    </a:lnTo>
                    <a:cubicBezTo>
                      <a:pt x="62397" y="774149"/>
                      <a:pt x="60946" y="774149"/>
                      <a:pt x="60946" y="768344"/>
                    </a:cubicBezTo>
                    <a:cubicBezTo>
                      <a:pt x="60946" y="765442"/>
                      <a:pt x="61671" y="763265"/>
                      <a:pt x="63122" y="761814"/>
                    </a:cubicBezTo>
                    <a:lnTo>
                      <a:pt x="64644" y="757249"/>
                    </a:lnTo>
                    <a:close/>
                    <a:moveTo>
                      <a:pt x="69652" y="748568"/>
                    </a:moveTo>
                    <a:cubicBezTo>
                      <a:pt x="71103" y="748919"/>
                      <a:pt x="72554" y="749798"/>
                      <a:pt x="74005" y="751203"/>
                    </a:cubicBezTo>
                    <a:lnTo>
                      <a:pt x="65299" y="756826"/>
                    </a:lnTo>
                    <a:lnTo>
                      <a:pt x="65299" y="755285"/>
                    </a:lnTo>
                    <a:lnTo>
                      <a:pt x="64644" y="757249"/>
                    </a:lnTo>
                    <a:lnTo>
                      <a:pt x="60946" y="759638"/>
                    </a:lnTo>
                    <a:cubicBezTo>
                      <a:pt x="58043" y="765442"/>
                      <a:pt x="55141" y="769795"/>
                      <a:pt x="52239" y="772697"/>
                    </a:cubicBezTo>
                    <a:cubicBezTo>
                      <a:pt x="49337" y="775600"/>
                      <a:pt x="47886" y="779953"/>
                      <a:pt x="47886" y="785757"/>
                    </a:cubicBezTo>
                    <a:lnTo>
                      <a:pt x="52239" y="785757"/>
                    </a:lnTo>
                    <a:cubicBezTo>
                      <a:pt x="52239" y="788659"/>
                      <a:pt x="51514" y="789385"/>
                      <a:pt x="50063" y="787934"/>
                    </a:cubicBezTo>
                    <a:cubicBezTo>
                      <a:pt x="48611" y="786483"/>
                      <a:pt x="46435" y="788659"/>
                      <a:pt x="43533" y="794464"/>
                    </a:cubicBezTo>
                    <a:cubicBezTo>
                      <a:pt x="43533" y="800268"/>
                      <a:pt x="40631" y="806072"/>
                      <a:pt x="34826" y="811876"/>
                    </a:cubicBezTo>
                    <a:cubicBezTo>
                      <a:pt x="31924" y="811876"/>
                      <a:pt x="30473" y="813328"/>
                      <a:pt x="30473" y="816230"/>
                    </a:cubicBezTo>
                    <a:lnTo>
                      <a:pt x="26120" y="816230"/>
                    </a:lnTo>
                    <a:cubicBezTo>
                      <a:pt x="23218" y="813328"/>
                      <a:pt x="23218" y="811876"/>
                      <a:pt x="26120" y="811876"/>
                    </a:cubicBezTo>
                    <a:cubicBezTo>
                      <a:pt x="29022" y="811876"/>
                      <a:pt x="31199" y="809700"/>
                      <a:pt x="32650" y="805347"/>
                    </a:cubicBezTo>
                    <a:cubicBezTo>
                      <a:pt x="34101" y="800993"/>
                      <a:pt x="36277" y="797366"/>
                      <a:pt x="39179" y="794464"/>
                    </a:cubicBezTo>
                    <a:cubicBezTo>
                      <a:pt x="44984" y="788705"/>
                      <a:pt x="48611" y="782231"/>
                      <a:pt x="50063" y="775044"/>
                    </a:cubicBezTo>
                    <a:cubicBezTo>
                      <a:pt x="51514" y="767857"/>
                      <a:pt x="55141" y="761384"/>
                      <a:pt x="60946" y="755625"/>
                    </a:cubicBezTo>
                    <a:cubicBezTo>
                      <a:pt x="60946" y="755625"/>
                      <a:pt x="61671" y="753465"/>
                      <a:pt x="63122" y="749146"/>
                    </a:cubicBezTo>
                    <a:lnTo>
                      <a:pt x="63302" y="748611"/>
                    </a:lnTo>
                    <a:lnTo>
                      <a:pt x="65299" y="749095"/>
                    </a:lnTo>
                    <a:cubicBezTo>
                      <a:pt x="66750" y="748392"/>
                      <a:pt x="68201" y="748216"/>
                      <a:pt x="69652" y="748568"/>
                    </a:cubicBezTo>
                    <a:close/>
                    <a:moveTo>
                      <a:pt x="64972" y="743639"/>
                    </a:moveTo>
                    <a:lnTo>
                      <a:pt x="63302" y="748611"/>
                    </a:lnTo>
                    <a:lnTo>
                      <a:pt x="63122" y="748568"/>
                    </a:lnTo>
                    <a:close/>
                    <a:moveTo>
                      <a:pt x="1054569" y="740048"/>
                    </a:moveTo>
                    <a:cubicBezTo>
                      <a:pt x="1053843" y="740048"/>
                      <a:pt x="1053480" y="740774"/>
                      <a:pt x="1053480" y="742225"/>
                    </a:cubicBezTo>
                    <a:lnTo>
                      <a:pt x="1057834" y="742225"/>
                    </a:lnTo>
                    <a:cubicBezTo>
                      <a:pt x="1056383" y="740774"/>
                      <a:pt x="1055294" y="740048"/>
                      <a:pt x="1054569" y="740048"/>
                    </a:cubicBezTo>
                    <a:close/>
                    <a:moveTo>
                      <a:pt x="1048039" y="740048"/>
                    </a:moveTo>
                    <a:cubicBezTo>
                      <a:pt x="1047313" y="740048"/>
                      <a:pt x="1046225" y="740774"/>
                      <a:pt x="1044774" y="742225"/>
                    </a:cubicBezTo>
                    <a:lnTo>
                      <a:pt x="1049127" y="742225"/>
                    </a:lnTo>
                    <a:cubicBezTo>
                      <a:pt x="1049127" y="740774"/>
                      <a:pt x="1048764" y="740048"/>
                      <a:pt x="1048039" y="740048"/>
                    </a:cubicBezTo>
                    <a:close/>
                    <a:moveTo>
                      <a:pt x="65299" y="724812"/>
                    </a:moveTo>
                    <a:cubicBezTo>
                      <a:pt x="65299" y="727714"/>
                      <a:pt x="63848" y="732793"/>
                      <a:pt x="60946" y="740048"/>
                    </a:cubicBezTo>
                    <a:cubicBezTo>
                      <a:pt x="58043" y="747304"/>
                      <a:pt x="55141" y="749480"/>
                      <a:pt x="52239" y="746578"/>
                    </a:cubicBezTo>
                    <a:cubicBezTo>
                      <a:pt x="55141" y="743676"/>
                      <a:pt x="56593" y="739323"/>
                      <a:pt x="56593" y="733518"/>
                    </a:cubicBezTo>
                    <a:cubicBezTo>
                      <a:pt x="56593" y="727714"/>
                      <a:pt x="59495" y="724812"/>
                      <a:pt x="65299" y="724812"/>
                    </a:cubicBezTo>
                    <a:close/>
                    <a:moveTo>
                      <a:pt x="65843" y="721547"/>
                    </a:moveTo>
                    <a:lnTo>
                      <a:pt x="65299" y="724812"/>
                    </a:lnTo>
                    <a:cubicBezTo>
                      <a:pt x="65299" y="723361"/>
                      <a:pt x="65480" y="722273"/>
                      <a:pt x="65843" y="721547"/>
                    </a:cubicBezTo>
                    <a:close/>
                    <a:moveTo>
                      <a:pt x="69652" y="716106"/>
                    </a:moveTo>
                    <a:cubicBezTo>
                      <a:pt x="69652" y="719008"/>
                      <a:pt x="68927" y="720459"/>
                      <a:pt x="67476" y="720459"/>
                    </a:cubicBezTo>
                    <a:lnTo>
                      <a:pt x="65843" y="721547"/>
                    </a:lnTo>
                    <a:lnTo>
                      <a:pt x="66387" y="718282"/>
                    </a:lnTo>
                    <a:cubicBezTo>
                      <a:pt x="67113" y="716831"/>
                      <a:pt x="68201" y="716106"/>
                      <a:pt x="69652" y="716106"/>
                    </a:cubicBezTo>
                    <a:close/>
                    <a:moveTo>
                      <a:pt x="47886" y="707399"/>
                    </a:moveTo>
                    <a:cubicBezTo>
                      <a:pt x="44984" y="707399"/>
                      <a:pt x="43533" y="710301"/>
                      <a:pt x="43533" y="716106"/>
                    </a:cubicBezTo>
                    <a:cubicBezTo>
                      <a:pt x="43533" y="713203"/>
                      <a:pt x="44258" y="711752"/>
                      <a:pt x="45709" y="711752"/>
                    </a:cubicBezTo>
                    <a:cubicBezTo>
                      <a:pt x="47160" y="711752"/>
                      <a:pt x="47886" y="710301"/>
                      <a:pt x="47886" y="707399"/>
                    </a:cubicBezTo>
                    <a:close/>
                    <a:moveTo>
                      <a:pt x="124067" y="698693"/>
                    </a:moveTo>
                    <a:lnTo>
                      <a:pt x="121891" y="703046"/>
                    </a:lnTo>
                    <a:cubicBezTo>
                      <a:pt x="121891" y="701595"/>
                      <a:pt x="122072" y="700506"/>
                      <a:pt x="122435" y="699781"/>
                    </a:cubicBezTo>
                    <a:close/>
                    <a:moveTo>
                      <a:pt x="69652" y="689986"/>
                    </a:moveTo>
                    <a:cubicBezTo>
                      <a:pt x="66750" y="692888"/>
                      <a:pt x="65299" y="695065"/>
                      <a:pt x="65299" y="696516"/>
                    </a:cubicBezTo>
                    <a:cubicBezTo>
                      <a:pt x="65299" y="697967"/>
                      <a:pt x="62397" y="700144"/>
                      <a:pt x="56593" y="703046"/>
                    </a:cubicBezTo>
                    <a:cubicBezTo>
                      <a:pt x="56593" y="700144"/>
                      <a:pt x="58043" y="697241"/>
                      <a:pt x="60946" y="694339"/>
                    </a:cubicBezTo>
                    <a:cubicBezTo>
                      <a:pt x="63848" y="691437"/>
                      <a:pt x="66750" y="689986"/>
                      <a:pt x="69652" y="689986"/>
                    </a:cubicBezTo>
                    <a:close/>
                    <a:moveTo>
                      <a:pt x="54416" y="685633"/>
                    </a:moveTo>
                    <a:lnTo>
                      <a:pt x="52239" y="689986"/>
                    </a:lnTo>
                    <a:cubicBezTo>
                      <a:pt x="52239" y="688535"/>
                      <a:pt x="52421" y="687447"/>
                      <a:pt x="52783" y="686721"/>
                    </a:cubicBezTo>
                    <a:close/>
                    <a:moveTo>
                      <a:pt x="221435" y="643840"/>
                    </a:moveTo>
                    <a:lnTo>
                      <a:pt x="220927" y="645366"/>
                    </a:lnTo>
                    <a:cubicBezTo>
                      <a:pt x="220201" y="646091"/>
                      <a:pt x="219113" y="646454"/>
                      <a:pt x="217662" y="646454"/>
                    </a:cubicBezTo>
                    <a:close/>
                    <a:moveTo>
                      <a:pt x="230721" y="633394"/>
                    </a:moveTo>
                    <a:lnTo>
                      <a:pt x="233182" y="633394"/>
                    </a:lnTo>
                    <a:lnTo>
                      <a:pt x="231810" y="633887"/>
                    </a:lnTo>
                    <a:cubicBezTo>
                      <a:pt x="231084" y="634670"/>
                      <a:pt x="230721" y="635843"/>
                      <a:pt x="230721" y="637407"/>
                    </a:cubicBezTo>
                    <a:lnTo>
                      <a:pt x="221435" y="643840"/>
                    </a:lnTo>
                    <a:lnTo>
                      <a:pt x="222015" y="642101"/>
                    </a:lnTo>
                    <a:cubicBezTo>
                      <a:pt x="224917" y="642101"/>
                      <a:pt x="227819" y="639199"/>
                      <a:pt x="230721" y="633394"/>
                    </a:cubicBezTo>
                    <a:close/>
                    <a:moveTo>
                      <a:pt x="104478" y="624688"/>
                    </a:moveTo>
                    <a:lnTo>
                      <a:pt x="100125" y="629041"/>
                    </a:lnTo>
                    <a:lnTo>
                      <a:pt x="100125" y="633394"/>
                    </a:lnTo>
                    <a:cubicBezTo>
                      <a:pt x="103027" y="633394"/>
                      <a:pt x="105204" y="631943"/>
                      <a:pt x="106654" y="629041"/>
                    </a:cubicBezTo>
                    <a:cubicBezTo>
                      <a:pt x="108106" y="626139"/>
                      <a:pt x="107380" y="624688"/>
                      <a:pt x="104478" y="624688"/>
                    </a:cubicBezTo>
                    <a:close/>
                    <a:moveTo>
                      <a:pt x="200249" y="620335"/>
                    </a:moveTo>
                    <a:lnTo>
                      <a:pt x="200249" y="624688"/>
                    </a:lnTo>
                    <a:cubicBezTo>
                      <a:pt x="197347" y="624688"/>
                      <a:pt x="195895" y="623962"/>
                      <a:pt x="195895" y="622511"/>
                    </a:cubicBezTo>
                    <a:cubicBezTo>
                      <a:pt x="195895" y="621060"/>
                      <a:pt x="197347" y="620335"/>
                      <a:pt x="200249" y="620335"/>
                    </a:cubicBezTo>
                    <a:close/>
                    <a:moveTo>
                      <a:pt x="265547" y="585849"/>
                    </a:moveTo>
                    <a:lnTo>
                      <a:pt x="273914" y="585849"/>
                    </a:lnTo>
                    <a:lnTo>
                      <a:pt x="269900" y="589862"/>
                    </a:lnTo>
                    <a:lnTo>
                      <a:pt x="265547" y="594215"/>
                    </a:lnTo>
                    <a:cubicBezTo>
                      <a:pt x="266998" y="594215"/>
                      <a:pt x="268086" y="593853"/>
                      <a:pt x="268812" y="593127"/>
                    </a:cubicBezTo>
                    <a:lnTo>
                      <a:pt x="269900" y="589862"/>
                    </a:lnTo>
                    <a:lnTo>
                      <a:pt x="268812" y="596392"/>
                    </a:lnTo>
                    <a:cubicBezTo>
                      <a:pt x="268086" y="597843"/>
                      <a:pt x="266998" y="598569"/>
                      <a:pt x="265547" y="598569"/>
                    </a:cubicBezTo>
                    <a:cubicBezTo>
                      <a:pt x="262645" y="598569"/>
                      <a:pt x="262645" y="600020"/>
                      <a:pt x="265547" y="602922"/>
                    </a:cubicBezTo>
                    <a:cubicBezTo>
                      <a:pt x="262645" y="602922"/>
                      <a:pt x="261194" y="604373"/>
                      <a:pt x="261194" y="607275"/>
                    </a:cubicBezTo>
                    <a:lnTo>
                      <a:pt x="252488" y="615981"/>
                    </a:lnTo>
                    <a:cubicBezTo>
                      <a:pt x="249585" y="618884"/>
                      <a:pt x="246683" y="620335"/>
                      <a:pt x="243781" y="620335"/>
                    </a:cubicBezTo>
                    <a:cubicBezTo>
                      <a:pt x="243781" y="623237"/>
                      <a:pt x="243055" y="625413"/>
                      <a:pt x="241604" y="626864"/>
                    </a:cubicBezTo>
                    <a:cubicBezTo>
                      <a:pt x="240153" y="628315"/>
                      <a:pt x="239428" y="630492"/>
                      <a:pt x="239428" y="633394"/>
                    </a:cubicBezTo>
                    <a:lnTo>
                      <a:pt x="233182" y="633394"/>
                    </a:lnTo>
                    <a:lnTo>
                      <a:pt x="235075" y="632714"/>
                    </a:lnTo>
                    <a:cubicBezTo>
                      <a:pt x="235075" y="626456"/>
                      <a:pt x="236526" y="623327"/>
                      <a:pt x="239428" y="623327"/>
                    </a:cubicBezTo>
                    <a:lnTo>
                      <a:pt x="243781" y="618634"/>
                    </a:lnTo>
                    <a:lnTo>
                      <a:pt x="256841" y="604622"/>
                    </a:lnTo>
                    <a:cubicBezTo>
                      <a:pt x="256841" y="598364"/>
                      <a:pt x="259743" y="592107"/>
                      <a:pt x="265547" y="585849"/>
                    </a:cubicBezTo>
                    <a:close/>
                    <a:moveTo>
                      <a:pt x="275356" y="584958"/>
                    </a:moveTo>
                    <a:lnTo>
                      <a:pt x="274254" y="585849"/>
                    </a:lnTo>
                    <a:lnTo>
                      <a:pt x="273914" y="585849"/>
                    </a:lnTo>
                    <a:lnTo>
                      <a:pt x="274254" y="585509"/>
                    </a:lnTo>
                    <a:close/>
                    <a:moveTo>
                      <a:pt x="282960" y="581156"/>
                    </a:moveTo>
                    <a:cubicBezTo>
                      <a:pt x="280058" y="582607"/>
                      <a:pt x="277881" y="583695"/>
                      <a:pt x="276430" y="584421"/>
                    </a:cubicBezTo>
                    <a:lnTo>
                      <a:pt x="275356" y="584958"/>
                    </a:lnTo>
                    <a:lnTo>
                      <a:pt x="278607" y="582329"/>
                    </a:lnTo>
                    <a:cubicBezTo>
                      <a:pt x="280058" y="581547"/>
                      <a:pt x="281509" y="581156"/>
                      <a:pt x="282960" y="581156"/>
                    </a:cubicBezTo>
                    <a:close/>
                    <a:moveTo>
                      <a:pt x="274254" y="576802"/>
                    </a:moveTo>
                    <a:lnTo>
                      <a:pt x="278607" y="576802"/>
                    </a:lnTo>
                    <a:cubicBezTo>
                      <a:pt x="278607" y="579705"/>
                      <a:pt x="277156" y="581156"/>
                      <a:pt x="274254" y="581156"/>
                    </a:cubicBezTo>
                    <a:close/>
                    <a:moveTo>
                      <a:pt x="161614" y="576258"/>
                    </a:moveTo>
                    <a:cubicBezTo>
                      <a:pt x="160526" y="575895"/>
                      <a:pt x="159619" y="576802"/>
                      <a:pt x="158893" y="578979"/>
                    </a:cubicBezTo>
                    <a:cubicBezTo>
                      <a:pt x="157442" y="583332"/>
                      <a:pt x="158168" y="586960"/>
                      <a:pt x="161070" y="589862"/>
                    </a:cubicBezTo>
                    <a:cubicBezTo>
                      <a:pt x="163972" y="584058"/>
                      <a:pt x="165423" y="581156"/>
                      <a:pt x="165423" y="581156"/>
                    </a:cubicBezTo>
                    <a:cubicBezTo>
                      <a:pt x="163972" y="578253"/>
                      <a:pt x="162702" y="576621"/>
                      <a:pt x="161614" y="576258"/>
                    </a:cubicBezTo>
                    <a:close/>
                    <a:moveTo>
                      <a:pt x="285137" y="563743"/>
                    </a:moveTo>
                    <a:cubicBezTo>
                      <a:pt x="286588" y="563743"/>
                      <a:pt x="287313" y="565194"/>
                      <a:pt x="287313" y="568096"/>
                    </a:cubicBezTo>
                    <a:lnTo>
                      <a:pt x="282960" y="568096"/>
                    </a:lnTo>
                    <a:cubicBezTo>
                      <a:pt x="282960" y="565194"/>
                      <a:pt x="283686" y="563743"/>
                      <a:pt x="285137" y="563743"/>
                    </a:cubicBezTo>
                    <a:close/>
                    <a:moveTo>
                      <a:pt x="296020" y="559389"/>
                    </a:moveTo>
                    <a:lnTo>
                      <a:pt x="292755" y="565919"/>
                    </a:lnTo>
                    <a:cubicBezTo>
                      <a:pt x="292029" y="567370"/>
                      <a:pt x="291667" y="568096"/>
                      <a:pt x="291667" y="568096"/>
                    </a:cubicBezTo>
                    <a:lnTo>
                      <a:pt x="287313" y="572449"/>
                    </a:lnTo>
                    <a:lnTo>
                      <a:pt x="278607" y="581156"/>
                    </a:lnTo>
                    <a:cubicBezTo>
                      <a:pt x="278607" y="572449"/>
                      <a:pt x="281509" y="568096"/>
                      <a:pt x="287313" y="568096"/>
                    </a:cubicBezTo>
                    <a:lnTo>
                      <a:pt x="291667" y="563743"/>
                    </a:lnTo>
                    <a:close/>
                    <a:moveTo>
                      <a:pt x="282960" y="555036"/>
                    </a:moveTo>
                    <a:lnTo>
                      <a:pt x="282960" y="559389"/>
                    </a:lnTo>
                    <a:lnTo>
                      <a:pt x="278607" y="563743"/>
                    </a:lnTo>
                    <a:cubicBezTo>
                      <a:pt x="281509" y="557938"/>
                      <a:pt x="282960" y="555036"/>
                      <a:pt x="282960" y="555036"/>
                    </a:cubicBezTo>
                    <a:close/>
                    <a:moveTo>
                      <a:pt x="296020" y="546330"/>
                    </a:moveTo>
                    <a:lnTo>
                      <a:pt x="299285" y="548506"/>
                    </a:lnTo>
                    <a:lnTo>
                      <a:pt x="297108" y="552860"/>
                    </a:lnTo>
                    <a:cubicBezTo>
                      <a:pt x="296383" y="554311"/>
                      <a:pt x="296020" y="555036"/>
                      <a:pt x="296020" y="555036"/>
                    </a:cubicBezTo>
                    <a:cubicBezTo>
                      <a:pt x="293117" y="555036"/>
                      <a:pt x="291667" y="554311"/>
                      <a:pt x="291667" y="552860"/>
                    </a:cubicBezTo>
                    <a:cubicBezTo>
                      <a:pt x="291667" y="551409"/>
                      <a:pt x="293117" y="550683"/>
                      <a:pt x="296020" y="550683"/>
                    </a:cubicBezTo>
                    <a:lnTo>
                      <a:pt x="291667" y="550683"/>
                    </a:lnTo>
                    <a:cubicBezTo>
                      <a:pt x="291667" y="547781"/>
                      <a:pt x="293117" y="546330"/>
                      <a:pt x="296020" y="546330"/>
                    </a:cubicBezTo>
                    <a:close/>
                    <a:moveTo>
                      <a:pt x="282960" y="546330"/>
                    </a:moveTo>
                    <a:lnTo>
                      <a:pt x="287313" y="546330"/>
                    </a:lnTo>
                    <a:cubicBezTo>
                      <a:pt x="287313" y="549232"/>
                      <a:pt x="285862" y="550683"/>
                      <a:pt x="282960" y="550683"/>
                    </a:cubicBezTo>
                    <a:close/>
                    <a:moveTo>
                      <a:pt x="304726" y="533270"/>
                    </a:moveTo>
                    <a:cubicBezTo>
                      <a:pt x="298922" y="533270"/>
                      <a:pt x="297471" y="534721"/>
                      <a:pt x="300373" y="537623"/>
                    </a:cubicBezTo>
                    <a:cubicBezTo>
                      <a:pt x="303275" y="537623"/>
                      <a:pt x="304001" y="536898"/>
                      <a:pt x="302550" y="535447"/>
                    </a:cubicBezTo>
                    <a:cubicBezTo>
                      <a:pt x="301098" y="533996"/>
                      <a:pt x="301824" y="533270"/>
                      <a:pt x="304726" y="533270"/>
                    </a:cubicBezTo>
                    <a:close/>
                    <a:moveTo>
                      <a:pt x="309079" y="524564"/>
                    </a:moveTo>
                    <a:cubicBezTo>
                      <a:pt x="309079" y="527466"/>
                      <a:pt x="308354" y="528917"/>
                      <a:pt x="306903" y="528917"/>
                    </a:cubicBezTo>
                    <a:lnTo>
                      <a:pt x="305270" y="530005"/>
                    </a:lnTo>
                    <a:lnTo>
                      <a:pt x="305815" y="526740"/>
                    </a:lnTo>
                    <a:cubicBezTo>
                      <a:pt x="306540" y="525289"/>
                      <a:pt x="307628" y="524564"/>
                      <a:pt x="309079" y="524564"/>
                    </a:cubicBezTo>
                    <a:close/>
                    <a:moveTo>
                      <a:pt x="348258" y="485385"/>
                    </a:moveTo>
                    <a:lnTo>
                      <a:pt x="348258" y="489738"/>
                    </a:lnTo>
                    <a:lnTo>
                      <a:pt x="352612" y="489738"/>
                    </a:lnTo>
                    <a:cubicBezTo>
                      <a:pt x="352612" y="486836"/>
                      <a:pt x="351161" y="485385"/>
                      <a:pt x="348258" y="485385"/>
                    </a:cubicBezTo>
                    <a:close/>
                    <a:moveTo>
                      <a:pt x="448382" y="481031"/>
                    </a:moveTo>
                    <a:lnTo>
                      <a:pt x="452736" y="485385"/>
                    </a:lnTo>
                    <a:lnTo>
                      <a:pt x="444029" y="485385"/>
                    </a:lnTo>
                    <a:cubicBezTo>
                      <a:pt x="444029" y="482483"/>
                      <a:pt x="445480" y="481031"/>
                      <a:pt x="448382" y="481031"/>
                    </a:cubicBezTo>
                    <a:close/>
                    <a:moveTo>
                      <a:pt x="439676" y="472325"/>
                    </a:moveTo>
                    <a:lnTo>
                      <a:pt x="444029" y="472325"/>
                    </a:lnTo>
                    <a:lnTo>
                      <a:pt x="444029" y="476678"/>
                    </a:lnTo>
                    <a:cubicBezTo>
                      <a:pt x="441127" y="476678"/>
                      <a:pt x="439676" y="475227"/>
                      <a:pt x="439676" y="472325"/>
                    </a:cubicBezTo>
                    <a:close/>
                    <a:moveTo>
                      <a:pt x="422263" y="463619"/>
                    </a:moveTo>
                    <a:lnTo>
                      <a:pt x="426616" y="467972"/>
                    </a:lnTo>
                    <a:lnTo>
                      <a:pt x="425573" y="467724"/>
                    </a:lnTo>
                    <a:close/>
                    <a:moveTo>
                      <a:pt x="250311" y="454912"/>
                    </a:moveTo>
                    <a:lnTo>
                      <a:pt x="249223" y="457089"/>
                    </a:lnTo>
                    <a:lnTo>
                      <a:pt x="248134" y="467972"/>
                    </a:lnTo>
                    <a:close/>
                    <a:moveTo>
                      <a:pt x="422263" y="446206"/>
                    </a:moveTo>
                    <a:cubicBezTo>
                      <a:pt x="428067" y="446206"/>
                      <a:pt x="431695" y="449108"/>
                      <a:pt x="433146" y="454912"/>
                    </a:cubicBezTo>
                    <a:cubicBezTo>
                      <a:pt x="434597" y="460716"/>
                      <a:pt x="436774" y="465070"/>
                      <a:pt x="439676" y="467972"/>
                    </a:cubicBezTo>
                    <a:cubicBezTo>
                      <a:pt x="436774" y="467972"/>
                      <a:pt x="433146" y="465070"/>
                      <a:pt x="428793" y="459265"/>
                    </a:cubicBezTo>
                    <a:cubicBezTo>
                      <a:pt x="424440" y="453461"/>
                      <a:pt x="422263" y="449108"/>
                      <a:pt x="422263" y="446206"/>
                    </a:cubicBezTo>
                    <a:close/>
                    <a:moveTo>
                      <a:pt x="413557" y="433146"/>
                    </a:moveTo>
                    <a:lnTo>
                      <a:pt x="422263" y="446206"/>
                    </a:lnTo>
                    <a:cubicBezTo>
                      <a:pt x="419361" y="446206"/>
                      <a:pt x="417910" y="444755"/>
                      <a:pt x="417910" y="441852"/>
                    </a:cubicBezTo>
                    <a:cubicBezTo>
                      <a:pt x="417910" y="441852"/>
                      <a:pt x="416459" y="438950"/>
                      <a:pt x="413557" y="433146"/>
                    </a:cubicBezTo>
                    <a:close/>
                    <a:moveTo>
                      <a:pt x="259017" y="424440"/>
                    </a:moveTo>
                    <a:lnTo>
                      <a:pt x="261194" y="428793"/>
                    </a:lnTo>
                    <a:lnTo>
                      <a:pt x="261194" y="433146"/>
                    </a:lnTo>
                    <a:lnTo>
                      <a:pt x="261194" y="437499"/>
                    </a:lnTo>
                    <a:cubicBezTo>
                      <a:pt x="258292" y="440401"/>
                      <a:pt x="256841" y="440401"/>
                      <a:pt x="256841" y="437499"/>
                    </a:cubicBezTo>
                    <a:cubicBezTo>
                      <a:pt x="256841" y="431695"/>
                      <a:pt x="257566" y="427342"/>
                      <a:pt x="259017" y="424440"/>
                    </a:cubicBezTo>
                    <a:close/>
                    <a:moveTo>
                      <a:pt x="260699" y="418305"/>
                    </a:moveTo>
                    <a:lnTo>
                      <a:pt x="260650" y="418998"/>
                    </a:lnTo>
                    <a:lnTo>
                      <a:pt x="259017" y="424440"/>
                    </a:lnTo>
                    <a:lnTo>
                      <a:pt x="257929" y="422263"/>
                    </a:lnTo>
                    <a:close/>
                    <a:moveTo>
                      <a:pt x="341003" y="406543"/>
                    </a:moveTo>
                    <a:lnTo>
                      <a:pt x="343905" y="411380"/>
                    </a:lnTo>
                    <a:cubicBezTo>
                      <a:pt x="343905" y="408478"/>
                      <a:pt x="343180" y="407027"/>
                      <a:pt x="341728" y="407027"/>
                    </a:cubicBezTo>
                    <a:close/>
                    <a:moveTo>
                      <a:pt x="261194" y="402673"/>
                    </a:moveTo>
                    <a:cubicBezTo>
                      <a:pt x="258292" y="402673"/>
                      <a:pt x="256841" y="403399"/>
                      <a:pt x="256841" y="404850"/>
                    </a:cubicBezTo>
                    <a:cubicBezTo>
                      <a:pt x="256841" y="406301"/>
                      <a:pt x="258292" y="407027"/>
                      <a:pt x="261194" y="407027"/>
                    </a:cubicBezTo>
                    <a:close/>
                    <a:moveTo>
                      <a:pt x="274254" y="272077"/>
                    </a:moveTo>
                    <a:cubicBezTo>
                      <a:pt x="277156" y="277881"/>
                      <a:pt x="278607" y="280783"/>
                      <a:pt x="278607" y="280783"/>
                    </a:cubicBezTo>
                    <a:cubicBezTo>
                      <a:pt x="278607" y="283685"/>
                      <a:pt x="280058" y="285136"/>
                      <a:pt x="282960" y="285136"/>
                    </a:cubicBezTo>
                    <a:cubicBezTo>
                      <a:pt x="277156" y="288039"/>
                      <a:pt x="274979" y="290941"/>
                      <a:pt x="276430" y="293843"/>
                    </a:cubicBezTo>
                    <a:cubicBezTo>
                      <a:pt x="277881" y="296745"/>
                      <a:pt x="277156" y="298196"/>
                      <a:pt x="274254" y="298196"/>
                    </a:cubicBezTo>
                    <a:lnTo>
                      <a:pt x="274254" y="285136"/>
                    </a:lnTo>
                    <a:lnTo>
                      <a:pt x="274254" y="280783"/>
                    </a:lnTo>
                    <a:close/>
                    <a:moveTo>
                      <a:pt x="496268" y="219838"/>
                    </a:moveTo>
                    <a:lnTo>
                      <a:pt x="504974" y="228545"/>
                    </a:lnTo>
                    <a:cubicBezTo>
                      <a:pt x="504974" y="231447"/>
                      <a:pt x="506426" y="232898"/>
                      <a:pt x="509328" y="232898"/>
                    </a:cubicBezTo>
                    <a:cubicBezTo>
                      <a:pt x="520936" y="235800"/>
                      <a:pt x="523838" y="244506"/>
                      <a:pt x="518034" y="259017"/>
                    </a:cubicBezTo>
                    <a:cubicBezTo>
                      <a:pt x="512230" y="270626"/>
                      <a:pt x="506426" y="282234"/>
                      <a:pt x="500621" y="293843"/>
                    </a:cubicBezTo>
                    <a:cubicBezTo>
                      <a:pt x="494817" y="305452"/>
                      <a:pt x="487562" y="317060"/>
                      <a:pt x="478855" y="328669"/>
                    </a:cubicBezTo>
                    <a:cubicBezTo>
                      <a:pt x="473051" y="337375"/>
                      <a:pt x="467246" y="346082"/>
                      <a:pt x="461442" y="354788"/>
                    </a:cubicBezTo>
                    <a:cubicBezTo>
                      <a:pt x="455638" y="363494"/>
                      <a:pt x="448382" y="370750"/>
                      <a:pt x="439676" y="376554"/>
                    </a:cubicBezTo>
                    <a:cubicBezTo>
                      <a:pt x="433872" y="382358"/>
                      <a:pt x="430244" y="387437"/>
                      <a:pt x="428793" y="391790"/>
                    </a:cubicBezTo>
                    <a:cubicBezTo>
                      <a:pt x="427342" y="396144"/>
                      <a:pt x="423714" y="401222"/>
                      <a:pt x="417910" y="407027"/>
                    </a:cubicBezTo>
                    <a:cubicBezTo>
                      <a:pt x="415008" y="412831"/>
                      <a:pt x="411380" y="417910"/>
                      <a:pt x="407027" y="422263"/>
                    </a:cubicBezTo>
                    <a:cubicBezTo>
                      <a:pt x="402674" y="426616"/>
                      <a:pt x="403399" y="430244"/>
                      <a:pt x="409203" y="433146"/>
                    </a:cubicBezTo>
                    <a:lnTo>
                      <a:pt x="404850" y="437499"/>
                    </a:lnTo>
                    <a:cubicBezTo>
                      <a:pt x="404850" y="440401"/>
                      <a:pt x="408727" y="444755"/>
                      <a:pt x="416481" y="450559"/>
                    </a:cubicBezTo>
                    <a:cubicBezTo>
                      <a:pt x="420336" y="453461"/>
                      <a:pt x="421300" y="457089"/>
                      <a:pt x="419372" y="461442"/>
                    </a:cubicBezTo>
                    <a:cubicBezTo>
                      <a:pt x="418409" y="463619"/>
                      <a:pt x="418531" y="465251"/>
                      <a:pt x="419738" y="466339"/>
                    </a:cubicBezTo>
                    <a:lnTo>
                      <a:pt x="425573" y="467724"/>
                    </a:lnTo>
                    <a:lnTo>
                      <a:pt x="431038" y="474502"/>
                    </a:lnTo>
                    <a:cubicBezTo>
                      <a:pt x="431038" y="478855"/>
                      <a:pt x="432511" y="482483"/>
                      <a:pt x="435459" y="485385"/>
                    </a:cubicBezTo>
                    <a:cubicBezTo>
                      <a:pt x="441354" y="491189"/>
                      <a:pt x="444301" y="495542"/>
                      <a:pt x="444301" y="498444"/>
                    </a:cubicBezTo>
                    <a:cubicBezTo>
                      <a:pt x="444301" y="501347"/>
                      <a:pt x="445752" y="505700"/>
                      <a:pt x="448655" y="511504"/>
                    </a:cubicBezTo>
                    <a:cubicBezTo>
                      <a:pt x="451602" y="517898"/>
                      <a:pt x="454550" y="521820"/>
                      <a:pt x="457497" y="523271"/>
                    </a:cubicBezTo>
                    <a:cubicBezTo>
                      <a:pt x="460444" y="524722"/>
                      <a:pt x="463369" y="528350"/>
                      <a:pt x="466271" y="534154"/>
                    </a:cubicBezTo>
                    <a:lnTo>
                      <a:pt x="479399" y="551567"/>
                    </a:lnTo>
                    <a:cubicBezTo>
                      <a:pt x="479399" y="548665"/>
                      <a:pt x="476497" y="538508"/>
                      <a:pt x="470693" y="521095"/>
                    </a:cubicBezTo>
                    <a:cubicBezTo>
                      <a:pt x="470693" y="518147"/>
                      <a:pt x="469967" y="517410"/>
                      <a:pt x="468516" y="518884"/>
                    </a:cubicBezTo>
                    <a:cubicBezTo>
                      <a:pt x="467065" y="520358"/>
                      <a:pt x="464888" y="518125"/>
                      <a:pt x="461986" y="512184"/>
                    </a:cubicBezTo>
                    <a:cubicBezTo>
                      <a:pt x="461986" y="509237"/>
                      <a:pt x="461261" y="507015"/>
                      <a:pt x="459810" y="505518"/>
                    </a:cubicBezTo>
                    <a:cubicBezTo>
                      <a:pt x="458359" y="504022"/>
                      <a:pt x="457633" y="500304"/>
                      <a:pt x="457633" y="494363"/>
                    </a:cubicBezTo>
                    <a:cubicBezTo>
                      <a:pt x="463437" y="494363"/>
                      <a:pt x="466339" y="497333"/>
                      <a:pt x="466339" y="503274"/>
                    </a:cubicBezTo>
                    <a:cubicBezTo>
                      <a:pt x="463437" y="506267"/>
                      <a:pt x="466158" y="512207"/>
                      <a:pt x="474502" y="521095"/>
                    </a:cubicBezTo>
                    <a:lnTo>
                      <a:pt x="474502" y="529801"/>
                    </a:lnTo>
                    <a:lnTo>
                      <a:pt x="478855" y="534154"/>
                    </a:lnTo>
                    <a:cubicBezTo>
                      <a:pt x="478855" y="537057"/>
                      <a:pt x="479581" y="538508"/>
                      <a:pt x="481032" y="538508"/>
                    </a:cubicBezTo>
                    <a:cubicBezTo>
                      <a:pt x="482483" y="538508"/>
                      <a:pt x="483208" y="539959"/>
                      <a:pt x="483208" y="542861"/>
                    </a:cubicBezTo>
                    <a:cubicBezTo>
                      <a:pt x="486110" y="548665"/>
                      <a:pt x="488287" y="552293"/>
                      <a:pt x="489738" y="553744"/>
                    </a:cubicBezTo>
                    <a:cubicBezTo>
                      <a:pt x="491189" y="555195"/>
                      <a:pt x="493366" y="558823"/>
                      <a:pt x="496268" y="564627"/>
                    </a:cubicBezTo>
                    <a:cubicBezTo>
                      <a:pt x="502072" y="570431"/>
                      <a:pt x="504974" y="577687"/>
                      <a:pt x="504974" y="586393"/>
                    </a:cubicBezTo>
                    <a:cubicBezTo>
                      <a:pt x="510779" y="598002"/>
                      <a:pt x="515132" y="608159"/>
                      <a:pt x="518034" y="616866"/>
                    </a:cubicBezTo>
                    <a:cubicBezTo>
                      <a:pt x="520936" y="625572"/>
                      <a:pt x="523838" y="634279"/>
                      <a:pt x="526740" y="642985"/>
                    </a:cubicBezTo>
                    <a:lnTo>
                      <a:pt x="526740" y="647338"/>
                    </a:lnTo>
                    <a:lnTo>
                      <a:pt x="526740" y="651691"/>
                    </a:lnTo>
                    <a:cubicBezTo>
                      <a:pt x="526740" y="654594"/>
                      <a:pt x="525289" y="656045"/>
                      <a:pt x="522387" y="656045"/>
                    </a:cubicBezTo>
                    <a:cubicBezTo>
                      <a:pt x="519485" y="656045"/>
                      <a:pt x="519485" y="657496"/>
                      <a:pt x="522387" y="660398"/>
                    </a:cubicBezTo>
                    <a:cubicBezTo>
                      <a:pt x="522387" y="666202"/>
                      <a:pt x="520936" y="669104"/>
                      <a:pt x="518034" y="669104"/>
                    </a:cubicBezTo>
                    <a:cubicBezTo>
                      <a:pt x="515132" y="669104"/>
                      <a:pt x="514406" y="670555"/>
                      <a:pt x="515857" y="673458"/>
                    </a:cubicBezTo>
                    <a:cubicBezTo>
                      <a:pt x="517308" y="676360"/>
                      <a:pt x="519485" y="677811"/>
                      <a:pt x="522387" y="677811"/>
                    </a:cubicBezTo>
                    <a:cubicBezTo>
                      <a:pt x="516583" y="683615"/>
                      <a:pt x="515857" y="688694"/>
                      <a:pt x="520211" y="693047"/>
                    </a:cubicBezTo>
                    <a:cubicBezTo>
                      <a:pt x="524564" y="697400"/>
                      <a:pt x="526740" y="702479"/>
                      <a:pt x="526740" y="708283"/>
                    </a:cubicBezTo>
                    <a:cubicBezTo>
                      <a:pt x="518034" y="708283"/>
                      <a:pt x="510779" y="698126"/>
                      <a:pt x="504974" y="677811"/>
                    </a:cubicBezTo>
                    <a:cubicBezTo>
                      <a:pt x="504974" y="680713"/>
                      <a:pt x="502072" y="673458"/>
                      <a:pt x="496268" y="656045"/>
                    </a:cubicBezTo>
                    <a:lnTo>
                      <a:pt x="491915" y="651691"/>
                    </a:lnTo>
                    <a:cubicBezTo>
                      <a:pt x="489012" y="651691"/>
                      <a:pt x="488287" y="652417"/>
                      <a:pt x="489738" y="653868"/>
                    </a:cubicBezTo>
                    <a:cubicBezTo>
                      <a:pt x="491189" y="655319"/>
                      <a:pt x="490464" y="656045"/>
                      <a:pt x="487562" y="656045"/>
                    </a:cubicBezTo>
                    <a:cubicBezTo>
                      <a:pt x="490464" y="647338"/>
                      <a:pt x="491189" y="644436"/>
                      <a:pt x="489738" y="647338"/>
                    </a:cubicBezTo>
                    <a:cubicBezTo>
                      <a:pt x="488287" y="650240"/>
                      <a:pt x="484659" y="651691"/>
                      <a:pt x="478855" y="651691"/>
                    </a:cubicBezTo>
                    <a:lnTo>
                      <a:pt x="482855" y="659690"/>
                    </a:lnTo>
                    <a:lnTo>
                      <a:pt x="483208" y="659514"/>
                    </a:lnTo>
                    <a:lnTo>
                      <a:pt x="483208" y="660398"/>
                    </a:lnTo>
                    <a:lnTo>
                      <a:pt x="483208" y="663867"/>
                    </a:lnTo>
                    <a:lnTo>
                      <a:pt x="481474" y="661265"/>
                    </a:lnTo>
                    <a:lnTo>
                      <a:pt x="474502" y="664751"/>
                    </a:lnTo>
                    <a:lnTo>
                      <a:pt x="474502" y="669104"/>
                    </a:lnTo>
                    <a:cubicBezTo>
                      <a:pt x="477404" y="674909"/>
                      <a:pt x="478129" y="677085"/>
                      <a:pt x="476679" y="675634"/>
                    </a:cubicBezTo>
                    <a:cubicBezTo>
                      <a:pt x="475227" y="674183"/>
                      <a:pt x="474502" y="674909"/>
                      <a:pt x="474502" y="677811"/>
                    </a:cubicBezTo>
                    <a:cubicBezTo>
                      <a:pt x="474502" y="680713"/>
                      <a:pt x="475227" y="682890"/>
                      <a:pt x="476679" y="684341"/>
                    </a:cubicBezTo>
                    <a:cubicBezTo>
                      <a:pt x="478129" y="685792"/>
                      <a:pt x="478855" y="687968"/>
                      <a:pt x="478855" y="690870"/>
                    </a:cubicBezTo>
                    <a:cubicBezTo>
                      <a:pt x="470149" y="690870"/>
                      <a:pt x="465795" y="682164"/>
                      <a:pt x="465795" y="664751"/>
                    </a:cubicBezTo>
                    <a:lnTo>
                      <a:pt x="454912" y="664751"/>
                    </a:lnTo>
                    <a:cubicBezTo>
                      <a:pt x="456726" y="666202"/>
                      <a:pt x="457633" y="667290"/>
                      <a:pt x="457633" y="668016"/>
                    </a:cubicBezTo>
                    <a:lnTo>
                      <a:pt x="457099" y="668230"/>
                    </a:lnTo>
                    <a:lnTo>
                      <a:pt x="454912" y="669104"/>
                    </a:lnTo>
                    <a:lnTo>
                      <a:pt x="449471" y="669104"/>
                    </a:lnTo>
                    <a:lnTo>
                      <a:pt x="454912" y="673458"/>
                    </a:lnTo>
                    <a:cubicBezTo>
                      <a:pt x="447657" y="679262"/>
                      <a:pt x="449471" y="685066"/>
                      <a:pt x="460354" y="690870"/>
                    </a:cubicBezTo>
                    <a:cubicBezTo>
                      <a:pt x="449471" y="690870"/>
                      <a:pt x="444029" y="685066"/>
                      <a:pt x="444029" y="673458"/>
                    </a:cubicBezTo>
                    <a:cubicBezTo>
                      <a:pt x="441309" y="664751"/>
                      <a:pt x="437205" y="657496"/>
                      <a:pt x="431718" y="651691"/>
                    </a:cubicBezTo>
                    <a:lnTo>
                      <a:pt x="427569" y="647338"/>
                    </a:lnTo>
                    <a:cubicBezTo>
                      <a:pt x="424848" y="644436"/>
                      <a:pt x="423488" y="640083"/>
                      <a:pt x="423488" y="634279"/>
                    </a:cubicBezTo>
                    <a:cubicBezTo>
                      <a:pt x="423488" y="631376"/>
                      <a:pt x="422104" y="629925"/>
                      <a:pt x="419338" y="629925"/>
                    </a:cubicBezTo>
                    <a:lnTo>
                      <a:pt x="411108" y="599453"/>
                    </a:lnTo>
                    <a:cubicBezTo>
                      <a:pt x="408387" y="584942"/>
                      <a:pt x="405655" y="571882"/>
                      <a:pt x="402912" y="560274"/>
                    </a:cubicBezTo>
                    <a:cubicBezTo>
                      <a:pt x="400168" y="548665"/>
                      <a:pt x="397436" y="539959"/>
                      <a:pt x="394715" y="534154"/>
                    </a:cubicBezTo>
                    <a:lnTo>
                      <a:pt x="382336" y="507763"/>
                    </a:lnTo>
                    <a:lnTo>
                      <a:pt x="370025" y="481031"/>
                    </a:lnTo>
                    <a:cubicBezTo>
                      <a:pt x="360547" y="486836"/>
                      <a:pt x="351058" y="495542"/>
                      <a:pt x="341558" y="507151"/>
                    </a:cubicBezTo>
                    <a:cubicBezTo>
                      <a:pt x="332058" y="518759"/>
                      <a:pt x="324134" y="528917"/>
                      <a:pt x="317786" y="537623"/>
                    </a:cubicBezTo>
                    <a:cubicBezTo>
                      <a:pt x="311981" y="543428"/>
                      <a:pt x="308354" y="547781"/>
                      <a:pt x="306903" y="550683"/>
                    </a:cubicBezTo>
                    <a:lnTo>
                      <a:pt x="296020" y="559389"/>
                    </a:lnTo>
                    <a:lnTo>
                      <a:pt x="300373" y="555036"/>
                    </a:lnTo>
                    <a:cubicBezTo>
                      <a:pt x="300373" y="552134"/>
                      <a:pt x="303275" y="547781"/>
                      <a:pt x="309079" y="541977"/>
                    </a:cubicBezTo>
                    <a:cubicBezTo>
                      <a:pt x="314884" y="536172"/>
                      <a:pt x="316335" y="531819"/>
                      <a:pt x="313433" y="528917"/>
                    </a:cubicBezTo>
                    <a:lnTo>
                      <a:pt x="309079" y="533270"/>
                    </a:lnTo>
                    <a:cubicBezTo>
                      <a:pt x="309079" y="536172"/>
                      <a:pt x="307628" y="539074"/>
                      <a:pt x="304726" y="541977"/>
                    </a:cubicBezTo>
                    <a:lnTo>
                      <a:pt x="300373" y="541977"/>
                    </a:lnTo>
                    <a:lnTo>
                      <a:pt x="304726" y="533270"/>
                    </a:lnTo>
                    <a:cubicBezTo>
                      <a:pt x="309079" y="528917"/>
                      <a:pt x="312344" y="524926"/>
                      <a:pt x="314521" y="521299"/>
                    </a:cubicBezTo>
                    <a:lnTo>
                      <a:pt x="316640" y="514941"/>
                    </a:lnTo>
                    <a:lnTo>
                      <a:pt x="313433" y="515857"/>
                    </a:lnTo>
                    <a:cubicBezTo>
                      <a:pt x="313433" y="512955"/>
                      <a:pt x="314158" y="511504"/>
                      <a:pt x="315609" y="511504"/>
                    </a:cubicBezTo>
                    <a:cubicBezTo>
                      <a:pt x="317060" y="511504"/>
                      <a:pt x="317786" y="510053"/>
                      <a:pt x="317786" y="507151"/>
                    </a:cubicBezTo>
                    <a:lnTo>
                      <a:pt x="319092" y="509763"/>
                    </a:lnTo>
                    <a:lnTo>
                      <a:pt x="330845" y="494091"/>
                    </a:lnTo>
                    <a:cubicBezTo>
                      <a:pt x="333748" y="488287"/>
                      <a:pt x="335924" y="484659"/>
                      <a:pt x="337375" y="483208"/>
                    </a:cubicBezTo>
                    <a:cubicBezTo>
                      <a:pt x="338826" y="481757"/>
                      <a:pt x="341003" y="478129"/>
                      <a:pt x="343905" y="472325"/>
                    </a:cubicBezTo>
                    <a:lnTo>
                      <a:pt x="356965" y="459265"/>
                    </a:lnTo>
                    <a:cubicBezTo>
                      <a:pt x="362769" y="453461"/>
                      <a:pt x="364220" y="449108"/>
                      <a:pt x="361318" y="446206"/>
                    </a:cubicBezTo>
                    <a:cubicBezTo>
                      <a:pt x="358416" y="443304"/>
                      <a:pt x="355514" y="438950"/>
                      <a:pt x="352612" y="433146"/>
                    </a:cubicBezTo>
                    <a:lnTo>
                      <a:pt x="339552" y="411380"/>
                    </a:lnTo>
                    <a:cubicBezTo>
                      <a:pt x="330845" y="402673"/>
                      <a:pt x="326492" y="395418"/>
                      <a:pt x="326492" y="389614"/>
                    </a:cubicBezTo>
                    <a:cubicBezTo>
                      <a:pt x="332297" y="392516"/>
                      <a:pt x="335924" y="396144"/>
                      <a:pt x="337375" y="400497"/>
                    </a:cubicBezTo>
                    <a:lnTo>
                      <a:pt x="339887" y="404683"/>
                    </a:lnTo>
                    <a:lnTo>
                      <a:pt x="339552" y="402673"/>
                    </a:lnTo>
                    <a:cubicBezTo>
                      <a:pt x="345356" y="405576"/>
                      <a:pt x="348258" y="409203"/>
                      <a:pt x="348258" y="413557"/>
                    </a:cubicBezTo>
                    <a:cubicBezTo>
                      <a:pt x="348258" y="417910"/>
                      <a:pt x="349709" y="421537"/>
                      <a:pt x="352612" y="424440"/>
                    </a:cubicBezTo>
                    <a:cubicBezTo>
                      <a:pt x="355242" y="418635"/>
                      <a:pt x="353722" y="412831"/>
                      <a:pt x="348054" y="407027"/>
                    </a:cubicBezTo>
                    <a:cubicBezTo>
                      <a:pt x="342386" y="401222"/>
                      <a:pt x="338101" y="395418"/>
                      <a:pt x="335199" y="389614"/>
                    </a:cubicBezTo>
                    <a:cubicBezTo>
                      <a:pt x="332297" y="380907"/>
                      <a:pt x="325041" y="370750"/>
                      <a:pt x="313433" y="359141"/>
                    </a:cubicBezTo>
                    <a:cubicBezTo>
                      <a:pt x="307628" y="359141"/>
                      <a:pt x="304726" y="356239"/>
                      <a:pt x="304726" y="350435"/>
                    </a:cubicBezTo>
                    <a:cubicBezTo>
                      <a:pt x="301824" y="350435"/>
                      <a:pt x="300373" y="349709"/>
                      <a:pt x="300373" y="348258"/>
                    </a:cubicBezTo>
                    <a:cubicBezTo>
                      <a:pt x="300373" y="346807"/>
                      <a:pt x="298922" y="346082"/>
                      <a:pt x="296020" y="346082"/>
                    </a:cubicBezTo>
                    <a:lnTo>
                      <a:pt x="282960" y="337375"/>
                    </a:lnTo>
                    <a:lnTo>
                      <a:pt x="278607" y="337375"/>
                    </a:lnTo>
                    <a:cubicBezTo>
                      <a:pt x="278607" y="334473"/>
                      <a:pt x="280058" y="333022"/>
                      <a:pt x="282960" y="333022"/>
                    </a:cubicBezTo>
                    <a:lnTo>
                      <a:pt x="291667" y="341728"/>
                    </a:lnTo>
                    <a:cubicBezTo>
                      <a:pt x="300373" y="341728"/>
                      <a:pt x="306177" y="343179"/>
                      <a:pt x="309079" y="346082"/>
                    </a:cubicBezTo>
                    <a:cubicBezTo>
                      <a:pt x="317786" y="348984"/>
                      <a:pt x="327943" y="356239"/>
                      <a:pt x="339552" y="367848"/>
                    </a:cubicBezTo>
                    <a:lnTo>
                      <a:pt x="348258" y="376554"/>
                    </a:lnTo>
                    <a:lnTo>
                      <a:pt x="352612" y="376554"/>
                    </a:lnTo>
                    <a:lnTo>
                      <a:pt x="360434" y="385261"/>
                    </a:lnTo>
                    <a:cubicBezTo>
                      <a:pt x="363064" y="388163"/>
                      <a:pt x="365683" y="393241"/>
                      <a:pt x="368290" y="400497"/>
                    </a:cubicBezTo>
                    <a:cubicBezTo>
                      <a:pt x="370897" y="407752"/>
                      <a:pt x="373516" y="411380"/>
                      <a:pt x="376146" y="411380"/>
                    </a:cubicBezTo>
                    <a:cubicBezTo>
                      <a:pt x="376146" y="405576"/>
                      <a:pt x="374831" y="401222"/>
                      <a:pt x="372201" y="398320"/>
                    </a:cubicBezTo>
                    <a:cubicBezTo>
                      <a:pt x="369571" y="395418"/>
                      <a:pt x="368256" y="392516"/>
                      <a:pt x="368256" y="389614"/>
                    </a:cubicBezTo>
                    <a:lnTo>
                      <a:pt x="356557" y="372201"/>
                    </a:lnTo>
                    <a:cubicBezTo>
                      <a:pt x="361771" y="372201"/>
                      <a:pt x="365683" y="375829"/>
                      <a:pt x="368290" y="383084"/>
                    </a:cubicBezTo>
                    <a:cubicBezTo>
                      <a:pt x="370897" y="390339"/>
                      <a:pt x="373516" y="395418"/>
                      <a:pt x="376146" y="398320"/>
                    </a:cubicBezTo>
                    <a:lnTo>
                      <a:pt x="387846" y="411380"/>
                    </a:lnTo>
                    <a:cubicBezTo>
                      <a:pt x="390475" y="411380"/>
                      <a:pt x="391791" y="408478"/>
                      <a:pt x="391791" y="402673"/>
                    </a:cubicBezTo>
                    <a:cubicBezTo>
                      <a:pt x="394693" y="391065"/>
                      <a:pt x="403399" y="382358"/>
                      <a:pt x="417910" y="376554"/>
                    </a:cubicBezTo>
                    <a:lnTo>
                      <a:pt x="426616" y="359141"/>
                    </a:lnTo>
                    <a:lnTo>
                      <a:pt x="439676" y="346082"/>
                    </a:lnTo>
                    <a:cubicBezTo>
                      <a:pt x="445480" y="340277"/>
                      <a:pt x="451285" y="330120"/>
                      <a:pt x="457089" y="315609"/>
                    </a:cubicBezTo>
                    <a:lnTo>
                      <a:pt x="465795" y="306903"/>
                    </a:lnTo>
                    <a:cubicBezTo>
                      <a:pt x="465795" y="304000"/>
                      <a:pt x="466521" y="301098"/>
                      <a:pt x="467972" y="298196"/>
                    </a:cubicBezTo>
                    <a:cubicBezTo>
                      <a:pt x="469423" y="295294"/>
                      <a:pt x="470149" y="292392"/>
                      <a:pt x="470149" y="289490"/>
                    </a:cubicBezTo>
                    <a:cubicBezTo>
                      <a:pt x="481757" y="277881"/>
                      <a:pt x="489012" y="267723"/>
                      <a:pt x="491915" y="259017"/>
                    </a:cubicBezTo>
                    <a:cubicBezTo>
                      <a:pt x="497719" y="244506"/>
                      <a:pt x="497719" y="234349"/>
                      <a:pt x="491915" y="228545"/>
                    </a:cubicBezTo>
                    <a:cubicBezTo>
                      <a:pt x="494817" y="228545"/>
                      <a:pt x="496268" y="225642"/>
                      <a:pt x="496268" y="219838"/>
                    </a:cubicBezTo>
                    <a:close/>
                    <a:moveTo>
                      <a:pt x="65299" y="128420"/>
                    </a:moveTo>
                    <a:cubicBezTo>
                      <a:pt x="76907" y="128420"/>
                      <a:pt x="84163" y="129871"/>
                      <a:pt x="87065" y="132774"/>
                    </a:cubicBezTo>
                    <a:cubicBezTo>
                      <a:pt x="92869" y="138578"/>
                      <a:pt x="98674" y="142206"/>
                      <a:pt x="104478" y="143657"/>
                    </a:cubicBezTo>
                    <a:cubicBezTo>
                      <a:pt x="110282" y="145108"/>
                      <a:pt x="116086" y="148735"/>
                      <a:pt x="121891" y="154540"/>
                    </a:cubicBezTo>
                    <a:cubicBezTo>
                      <a:pt x="130597" y="157442"/>
                      <a:pt x="137853" y="160344"/>
                      <a:pt x="143657" y="163246"/>
                    </a:cubicBezTo>
                    <a:cubicBezTo>
                      <a:pt x="149461" y="166148"/>
                      <a:pt x="155266" y="169050"/>
                      <a:pt x="161070" y="171953"/>
                    </a:cubicBezTo>
                    <a:cubicBezTo>
                      <a:pt x="166874" y="177757"/>
                      <a:pt x="171953" y="182836"/>
                      <a:pt x="176306" y="187189"/>
                    </a:cubicBezTo>
                    <a:cubicBezTo>
                      <a:pt x="180659" y="191542"/>
                      <a:pt x="185738" y="195170"/>
                      <a:pt x="191542" y="198072"/>
                    </a:cubicBezTo>
                    <a:lnTo>
                      <a:pt x="204602" y="206778"/>
                    </a:lnTo>
                    <a:lnTo>
                      <a:pt x="208955" y="211132"/>
                    </a:lnTo>
                    <a:cubicBezTo>
                      <a:pt x="214759" y="211132"/>
                      <a:pt x="216936" y="210406"/>
                      <a:pt x="215485" y="208955"/>
                    </a:cubicBezTo>
                    <a:cubicBezTo>
                      <a:pt x="214034" y="207504"/>
                      <a:pt x="216211" y="208229"/>
                      <a:pt x="222015" y="211132"/>
                    </a:cubicBezTo>
                    <a:lnTo>
                      <a:pt x="235075" y="228545"/>
                    </a:lnTo>
                    <a:cubicBezTo>
                      <a:pt x="246683" y="228545"/>
                      <a:pt x="249585" y="231447"/>
                      <a:pt x="243781" y="237251"/>
                    </a:cubicBezTo>
                    <a:cubicBezTo>
                      <a:pt x="246683" y="243055"/>
                      <a:pt x="248860" y="245957"/>
                      <a:pt x="250311" y="245957"/>
                    </a:cubicBezTo>
                    <a:cubicBezTo>
                      <a:pt x="251762" y="245957"/>
                      <a:pt x="253939" y="247408"/>
                      <a:pt x="256841" y="250311"/>
                    </a:cubicBezTo>
                    <a:cubicBezTo>
                      <a:pt x="256841" y="256115"/>
                      <a:pt x="258292" y="259017"/>
                      <a:pt x="261194" y="259017"/>
                    </a:cubicBezTo>
                    <a:cubicBezTo>
                      <a:pt x="264096" y="264821"/>
                      <a:pt x="265547" y="267723"/>
                      <a:pt x="265547" y="267723"/>
                    </a:cubicBezTo>
                    <a:cubicBezTo>
                      <a:pt x="271352" y="273528"/>
                      <a:pt x="274254" y="277881"/>
                      <a:pt x="274254" y="280783"/>
                    </a:cubicBezTo>
                    <a:cubicBezTo>
                      <a:pt x="268449" y="298196"/>
                      <a:pt x="265547" y="306903"/>
                      <a:pt x="265547" y="306903"/>
                    </a:cubicBezTo>
                    <a:lnTo>
                      <a:pt x="265547" y="319962"/>
                    </a:lnTo>
                    <a:cubicBezTo>
                      <a:pt x="265547" y="322864"/>
                      <a:pt x="264822" y="323590"/>
                      <a:pt x="263370" y="322139"/>
                    </a:cubicBezTo>
                    <a:cubicBezTo>
                      <a:pt x="261919" y="320688"/>
                      <a:pt x="261194" y="321413"/>
                      <a:pt x="261194" y="324315"/>
                    </a:cubicBezTo>
                    <a:cubicBezTo>
                      <a:pt x="264096" y="327218"/>
                      <a:pt x="264096" y="328669"/>
                      <a:pt x="261194" y="328669"/>
                    </a:cubicBezTo>
                    <a:cubicBezTo>
                      <a:pt x="264096" y="331571"/>
                      <a:pt x="264096" y="333022"/>
                      <a:pt x="261194" y="333022"/>
                    </a:cubicBezTo>
                    <a:cubicBezTo>
                      <a:pt x="264096" y="338826"/>
                      <a:pt x="265547" y="341728"/>
                      <a:pt x="265547" y="341728"/>
                    </a:cubicBezTo>
                    <a:cubicBezTo>
                      <a:pt x="265547" y="347533"/>
                      <a:pt x="264096" y="350435"/>
                      <a:pt x="261194" y="350435"/>
                    </a:cubicBezTo>
                    <a:cubicBezTo>
                      <a:pt x="258292" y="350435"/>
                      <a:pt x="258292" y="353337"/>
                      <a:pt x="261194" y="359141"/>
                    </a:cubicBezTo>
                    <a:cubicBezTo>
                      <a:pt x="264096" y="353337"/>
                      <a:pt x="265547" y="350435"/>
                      <a:pt x="265547" y="350435"/>
                    </a:cubicBezTo>
                    <a:lnTo>
                      <a:pt x="265547" y="389614"/>
                    </a:lnTo>
                    <a:lnTo>
                      <a:pt x="265547" y="411380"/>
                    </a:lnTo>
                    <a:lnTo>
                      <a:pt x="260699" y="418305"/>
                    </a:lnTo>
                    <a:lnTo>
                      <a:pt x="261194" y="411380"/>
                    </a:lnTo>
                    <a:cubicBezTo>
                      <a:pt x="258292" y="411380"/>
                      <a:pt x="256115" y="412831"/>
                      <a:pt x="254664" y="415733"/>
                    </a:cubicBezTo>
                    <a:cubicBezTo>
                      <a:pt x="253213" y="418635"/>
                      <a:pt x="253939" y="420086"/>
                      <a:pt x="256841" y="420086"/>
                    </a:cubicBezTo>
                    <a:cubicBezTo>
                      <a:pt x="256841" y="422989"/>
                      <a:pt x="255390" y="425891"/>
                      <a:pt x="252488" y="428793"/>
                    </a:cubicBezTo>
                    <a:cubicBezTo>
                      <a:pt x="249585" y="431695"/>
                      <a:pt x="249585" y="434597"/>
                      <a:pt x="252488" y="437499"/>
                    </a:cubicBezTo>
                    <a:cubicBezTo>
                      <a:pt x="255390" y="434597"/>
                      <a:pt x="256841" y="433872"/>
                      <a:pt x="256841" y="435323"/>
                    </a:cubicBezTo>
                    <a:cubicBezTo>
                      <a:pt x="256841" y="436774"/>
                      <a:pt x="255390" y="438950"/>
                      <a:pt x="252488" y="441852"/>
                    </a:cubicBezTo>
                    <a:cubicBezTo>
                      <a:pt x="258292" y="444755"/>
                      <a:pt x="259743" y="447657"/>
                      <a:pt x="256841" y="450559"/>
                    </a:cubicBezTo>
                    <a:cubicBezTo>
                      <a:pt x="253939" y="453461"/>
                      <a:pt x="252488" y="456363"/>
                      <a:pt x="252488" y="459265"/>
                    </a:cubicBezTo>
                    <a:lnTo>
                      <a:pt x="251835" y="463836"/>
                    </a:lnTo>
                    <a:lnTo>
                      <a:pt x="252488" y="463619"/>
                    </a:lnTo>
                    <a:lnTo>
                      <a:pt x="251762" y="464344"/>
                    </a:lnTo>
                    <a:lnTo>
                      <a:pt x="250311" y="474502"/>
                    </a:lnTo>
                    <a:cubicBezTo>
                      <a:pt x="248860" y="478855"/>
                      <a:pt x="248134" y="483934"/>
                      <a:pt x="248134" y="489738"/>
                    </a:cubicBezTo>
                    <a:cubicBezTo>
                      <a:pt x="245232" y="495542"/>
                      <a:pt x="243781" y="502798"/>
                      <a:pt x="243781" y="511504"/>
                    </a:cubicBezTo>
                    <a:cubicBezTo>
                      <a:pt x="243781" y="520210"/>
                      <a:pt x="240879" y="527466"/>
                      <a:pt x="235075" y="533270"/>
                    </a:cubicBezTo>
                    <a:cubicBezTo>
                      <a:pt x="235075" y="530368"/>
                      <a:pt x="235800" y="527466"/>
                      <a:pt x="237251" y="524564"/>
                    </a:cubicBezTo>
                    <a:cubicBezTo>
                      <a:pt x="238702" y="521662"/>
                      <a:pt x="239428" y="518759"/>
                      <a:pt x="239428" y="515857"/>
                    </a:cubicBezTo>
                    <a:cubicBezTo>
                      <a:pt x="242330" y="512955"/>
                      <a:pt x="243781" y="505700"/>
                      <a:pt x="243781" y="494091"/>
                    </a:cubicBezTo>
                    <a:lnTo>
                      <a:pt x="248134" y="467972"/>
                    </a:lnTo>
                    <a:lnTo>
                      <a:pt x="247590" y="467700"/>
                    </a:lnTo>
                    <a:cubicBezTo>
                      <a:pt x="246502" y="469332"/>
                      <a:pt x="243781" y="476678"/>
                      <a:pt x="239428" y="489738"/>
                    </a:cubicBezTo>
                    <a:cubicBezTo>
                      <a:pt x="239428" y="492640"/>
                      <a:pt x="236526" y="502798"/>
                      <a:pt x="230721" y="520210"/>
                    </a:cubicBezTo>
                    <a:cubicBezTo>
                      <a:pt x="230721" y="531819"/>
                      <a:pt x="229270" y="539074"/>
                      <a:pt x="226368" y="541977"/>
                    </a:cubicBezTo>
                    <a:cubicBezTo>
                      <a:pt x="223466" y="544879"/>
                      <a:pt x="222015" y="549232"/>
                      <a:pt x="222015" y="555036"/>
                    </a:cubicBezTo>
                    <a:cubicBezTo>
                      <a:pt x="219113" y="557938"/>
                      <a:pt x="218387" y="560115"/>
                      <a:pt x="219838" y="561566"/>
                    </a:cubicBezTo>
                    <a:cubicBezTo>
                      <a:pt x="221289" y="563017"/>
                      <a:pt x="220564" y="565194"/>
                      <a:pt x="217662" y="568096"/>
                    </a:cubicBezTo>
                    <a:lnTo>
                      <a:pt x="213308" y="581156"/>
                    </a:lnTo>
                    <a:cubicBezTo>
                      <a:pt x="207504" y="581156"/>
                      <a:pt x="204602" y="582607"/>
                      <a:pt x="204602" y="585509"/>
                    </a:cubicBezTo>
                    <a:lnTo>
                      <a:pt x="204602" y="594215"/>
                    </a:lnTo>
                    <a:lnTo>
                      <a:pt x="195895" y="598569"/>
                    </a:lnTo>
                    <a:cubicBezTo>
                      <a:pt x="195895" y="592764"/>
                      <a:pt x="197347" y="587685"/>
                      <a:pt x="200249" y="583332"/>
                    </a:cubicBezTo>
                    <a:cubicBezTo>
                      <a:pt x="203151" y="578979"/>
                      <a:pt x="204602" y="573900"/>
                      <a:pt x="204602" y="568096"/>
                    </a:cubicBezTo>
                    <a:cubicBezTo>
                      <a:pt x="210406" y="565194"/>
                      <a:pt x="213308" y="557938"/>
                      <a:pt x="213308" y="546330"/>
                    </a:cubicBezTo>
                    <a:lnTo>
                      <a:pt x="200249" y="563743"/>
                    </a:lnTo>
                    <a:cubicBezTo>
                      <a:pt x="203151" y="569547"/>
                      <a:pt x="201700" y="575351"/>
                      <a:pt x="195895" y="581156"/>
                    </a:cubicBezTo>
                    <a:lnTo>
                      <a:pt x="195895" y="589862"/>
                    </a:lnTo>
                    <a:cubicBezTo>
                      <a:pt x="192993" y="589862"/>
                      <a:pt x="190091" y="591313"/>
                      <a:pt x="187189" y="594215"/>
                    </a:cubicBezTo>
                    <a:cubicBezTo>
                      <a:pt x="187189" y="597117"/>
                      <a:pt x="186464" y="599294"/>
                      <a:pt x="185013" y="600745"/>
                    </a:cubicBezTo>
                    <a:cubicBezTo>
                      <a:pt x="183561" y="602196"/>
                      <a:pt x="182836" y="605824"/>
                      <a:pt x="182836" y="611628"/>
                    </a:cubicBezTo>
                    <a:cubicBezTo>
                      <a:pt x="182836" y="617432"/>
                      <a:pt x="178369" y="624688"/>
                      <a:pt x="169436" y="633394"/>
                    </a:cubicBezTo>
                    <a:cubicBezTo>
                      <a:pt x="169436" y="630492"/>
                      <a:pt x="167940" y="629041"/>
                      <a:pt x="164947" y="629041"/>
                    </a:cubicBezTo>
                    <a:cubicBezTo>
                      <a:pt x="164947" y="631943"/>
                      <a:pt x="163451" y="634845"/>
                      <a:pt x="160458" y="637748"/>
                    </a:cubicBezTo>
                    <a:lnTo>
                      <a:pt x="151547" y="655160"/>
                    </a:lnTo>
                    <a:cubicBezTo>
                      <a:pt x="151547" y="652258"/>
                      <a:pt x="148554" y="660602"/>
                      <a:pt x="142569" y="680191"/>
                    </a:cubicBezTo>
                    <a:cubicBezTo>
                      <a:pt x="139667" y="683094"/>
                      <a:pt x="136764" y="684545"/>
                      <a:pt x="133862" y="684545"/>
                    </a:cubicBezTo>
                    <a:cubicBezTo>
                      <a:pt x="135313" y="684545"/>
                      <a:pt x="135313" y="685633"/>
                      <a:pt x="133862" y="687810"/>
                    </a:cubicBezTo>
                    <a:lnTo>
                      <a:pt x="125825" y="696851"/>
                    </a:lnTo>
                    <a:lnTo>
                      <a:pt x="125700" y="697604"/>
                    </a:lnTo>
                    <a:cubicBezTo>
                      <a:pt x="125337" y="698330"/>
                      <a:pt x="124793" y="698693"/>
                      <a:pt x="124067" y="698693"/>
                    </a:cubicBezTo>
                    <a:lnTo>
                      <a:pt x="125156" y="696516"/>
                    </a:lnTo>
                    <a:cubicBezTo>
                      <a:pt x="125881" y="695065"/>
                      <a:pt x="126244" y="694339"/>
                      <a:pt x="126244" y="694339"/>
                    </a:cubicBezTo>
                    <a:lnTo>
                      <a:pt x="126238" y="694373"/>
                    </a:lnTo>
                    <a:lnTo>
                      <a:pt x="128965" y="686237"/>
                    </a:lnTo>
                    <a:cubicBezTo>
                      <a:pt x="132230" y="676493"/>
                      <a:pt x="133862" y="671621"/>
                      <a:pt x="133862" y="671621"/>
                    </a:cubicBezTo>
                    <a:lnTo>
                      <a:pt x="146378" y="645910"/>
                    </a:lnTo>
                    <a:cubicBezTo>
                      <a:pt x="152182" y="640106"/>
                      <a:pt x="150912" y="635752"/>
                      <a:pt x="142569" y="632850"/>
                    </a:cubicBezTo>
                    <a:lnTo>
                      <a:pt x="134950" y="641557"/>
                    </a:lnTo>
                    <a:cubicBezTo>
                      <a:pt x="134950" y="647270"/>
                      <a:pt x="133499" y="650127"/>
                      <a:pt x="130597" y="650127"/>
                    </a:cubicBezTo>
                    <a:cubicBezTo>
                      <a:pt x="136402" y="652938"/>
                      <a:pt x="136402" y="654344"/>
                      <a:pt x="130597" y="654344"/>
                    </a:cubicBezTo>
                    <a:cubicBezTo>
                      <a:pt x="124793" y="654344"/>
                      <a:pt x="123342" y="657156"/>
                      <a:pt x="126244" y="662779"/>
                    </a:cubicBezTo>
                    <a:lnTo>
                      <a:pt x="121891" y="662779"/>
                    </a:lnTo>
                    <a:cubicBezTo>
                      <a:pt x="124793" y="659967"/>
                      <a:pt x="124793" y="658561"/>
                      <a:pt x="121891" y="658561"/>
                    </a:cubicBezTo>
                    <a:cubicBezTo>
                      <a:pt x="118989" y="658561"/>
                      <a:pt x="117538" y="659967"/>
                      <a:pt x="117538" y="662779"/>
                    </a:cubicBezTo>
                    <a:cubicBezTo>
                      <a:pt x="117538" y="668401"/>
                      <a:pt x="116086" y="671213"/>
                      <a:pt x="113184" y="671213"/>
                    </a:cubicBezTo>
                    <a:cubicBezTo>
                      <a:pt x="113184" y="676790"/>
                      <a:pt x="111733" y="680985"/>
                      <a:pt x="108831" y="683796"/>
                    </a:cubicBezTo>
                    <a:cubicBezTo>
                      <a:pt x="100125" y="692231"/>
                      <a:pt x="97222" y="696448"/>
                      <a:pt x="100125" y="696448"/>
                    </a:cubicBezTo>
                    <a:cubicBezTo>
                      <a:pt x="97222" y="699259"/>
                      <a:pt x="95771" y="702071"/>
                      <a:pt x="95771" y="704882"/>
                    </a:cubicBezTo>
                    <a:lnTo>
                      <a:pt x="95771" y="709100"/>
                    </a:lnTo>
                    <a:cubicBezTo>
                      <a:pt x="87065" y="717534"/>
                      <a:pt x="82712" y="720345"/>
                      <a:pt x="82712" y="717534"/>
                    </a:cubicBezTo>
                    <a:cubicBezTo>
                      <a:pt x="79810" y="723157"/>
                      <a:pt x="78358" y="725968"/>
                      <a:pt x="78358" y="725968"/>
                    </a:cubicBezTo>
                    <a:lnTo>
                      <a:pt x="82712" y="730185"/>
                    </a:lnTo>
                    <a:cubicBezTo>
                      <a:pt x="76907" y="730185"/>
                      <a:pt x="74005" y="731569"/>
                      <a:pt x="74005" y="734335"/>
                    </a:cubicBezTo>
                    <a:lnTo>
                      <a:pt x="74005" y="738552"/>
                    </a:lnTo>
                    <a:lnTo>
                      <a:pt x="69652" y="738552"/>
                    </a:lnTo>
                    <a:cubicBezTo>
                      <a:pt x="72554" y="741363"/>
                      <a:pt x="71103" y="742769"/>
                      <a:pt x="65299" y="742769"/>
                    </a:cubicBezTo>
                    <a:lnTo>
                      <a:pt x="64972" y="743639"/>
                    </a:lnTo>
                    <a:lnTo>
                      <a:pt x="65843" y="741047"/>
                    </a:lnTo>
                    <a:cubicBezTo>
                      <a:pt x="66931" y="737808"/>
                      <a:pt x="68201" y="734029"/>
                      <a:pt x="69652" y="729709"/>
                    </a:cubicBezTo>
                    <a:cubicBezTo>
                      <a:pt x="72554" y="723950"/>
                      <a:pt x="74005" y="721071"/>
                      <a:pt x="74005" y="721071"/>
                    </a:cubicBezTo>
                    <a:cubicBezTo>
                      <a:pt x="74005" y="718214"/>
                      <a:pt x="72554" y="715335"/>
                      <a:pt x="69652" y="712432"/>
                    </a:cubicBezTo>
                    <a:cubicBezTo>
                      <a:pt x="72554" y="706674"/>
                      <a:pt x="74731" y="703080"/>
                      <a:pt x="76182" y="701651"/>
                    </a:cubicBezTo>
                    <a:cubicBezTo>
                      <a:pt x="77633" y="700223"/>
                      <a:pt x="79810" y="696629"/>
                      <a:pt x="82712" y="690870"/>
                    </a:cubicBezTo>
                    <a:lnTo>
                      <a:pt x="91418" y="669240"/>
                    </a:lnTo>
                    <a:cubicBezTo>
                      <a:pt x="91418" y="666383"/>
                      <a:pt x="92869" y="663504"/>
                      <a:pt x="95771" y="660602"/>
                    </a:cubicBezTo>
                    <a:cubicBezTo>
                      <a:pt x="98674" y="657700"/>
                      <a:pt x="100125" y="654798"/>
                      <a:pt x="100125" y="651895"/>
                    </a:cubicBezTo>
                    <a:lnTo>
                      <a:pt x="100125" y="647542"/>
                    </a:lnTo>
                    <a:lnTo>
                      <a:pt x="100125" y="638836"/>
                    </a:lnTo>
                    <a:lnTo>
                      <a:pt x="82712" y="664955"/>
                    </a:lnTo>
                    <a:cubicBezTo>
                      <a:pt x="79810" y="667495"/>
                      <a:pt x="77633" y="670850"/>
                      <a:pt x="76182" y="675022"/>
                    </a:cubicBezTo>
                    <a:cubicBezTo>
                      <a:pt x="74731" y="679194"/>
                      <a:pt x="72554" y="681280"/>
                      <a:pt x="69652" y="681280"/>
                    </a:cubicBezTo>
                    <a:cubicBezTo>
                      <a:pt x="69652" y="684182"/>
                      <a:pt x="68927" y="686358"/>
                      <a:pt x="67476" y="687810"/>
                    </a:cubicBezTo>
                    <a:cubicBezTo>
                      <a:pt x="66024" y="689261"/>
                      <a:pt x="65299" y="688535"/>
                      <a:pt x="65299" y="685633"/>
                    </a:cubicBezTo>
                    <a:lnTo>
                      <a:pt x="65299" y="681280"/>
                    </a:lnTo>
                    <a:lnTo>
                      <a:pt x="60946" y="676927"/>
                    </a:lnTo>
                    <a:lnTo>
                      <a:pt x="65299" y="672573"/>
                    </a:lnTo>
                    <a:cubicBezTo>
                      <a:pt x="68201" y="672573"/>
                      <a:pt x="69652" y="669671"/>
                      <a:pt x="69652" y="663867"/>
                    </a:cubicBezTo>
                    <a:lnTo>
                      <a:pt x="74005" y="659514"/>
                    </a:lnTo>
                    <a:cubicBezTo>
                      <a:pt x="74005" y="656611"/>
                      <a:pt x="75456" y="653709"/>
                      <a:pt x="78358" y="650807"/>
                    </a:cubicBezTo>
                    <a:cubicBezTo>
                      <a:pt x="78358" y="645003"/>
                      <a:pt x="76907" y="640650"/>
                      <a:pt x="74005" y="637748"/>
                    </a:cubicBezTo>
                    <a:cubicBezTo>
                      <a:pt x="79810" y="634845"/>
                      <a:pt x="83437" y="632669"/>
                      <a:pt x="84888" y="631218"/>
                    </a:cubicBezTo>
                    <a:cubicBezTo>
                      <a:pt x="86340" y="629767"/>
                      <a:pt x="89967" y="627590"/>
                      <a:pt x="95771" y="624688"/>
                    </a:cubicBezTo>
                    <a:cubicBezTo>
                      <a:pt x="89967" y="624688"/>
                      <a:pt x="87065" y="621786"/>
                      <a:pt x="87065" y="615981"/>
                    </a:cubicBezTo>
                    <a:lnTo>
                      <a:pt x="87065" y="607275"/>
                    </a:lnTo>
                    <a:cubicBezTo>
                      <a:pt x="87065" y="604373"/>
                      <a:pt x="88516" y="602196"/>
                      <a:pt x="91418" y="600745"/>
                    </a:cubicBezTo>
                    <a:cubicBezTo>
                      <a:pt x="94320" y="599294"/>
                      <a:pt x="94320" y="597117"/>
                      <a:pt x="91418" y="594215"/>
                    </a:cubicBezTo>
                    <a:cubicBezTo>
                      <a:pt x="91418" y="591313"/>
                      <a:pt x="92869" y="589862"/>
                      <a:pt x="95771" y="589862"/>
                    </a:cubicBezTo>
                    <a:lnTo>
                      <a:pt x="95771" y="581156"/>
                    </a:lnTo>
                    <a:cubicBezTo>
                      <a:pt x="98674" y="581156"/>
                      <a:pt x="100125" y="579705"/>
                      <a:pt x="100125" y="576802"/>
                    </a:cubicBezTo>
                    <a:lnTo>
                      <a:pt x="108831" y="568096"/>
                    </a:lnTo>
                    <a:lnTo>
                      <a:pt x="100125" y="568096"/>
                    </a:lnTo>
                    <a:lnTo>
                      <a:pt x="104478" y="563743"/>
                    </a:lnTo>
                    <a:lnTo>
                      <a:pt x="100125" y="563743"/>
                    </a:lnTo>
                    <a:cubicBezTo>
                      <a:pt x="100125" y="557938"/>
                      <a:pt x="101576" y="555036"/>
                      <a:pt x="104478" y="555036"/>
                    </a:cubicBezTo>
                    <a:cubicBezTo>
                      <a:pt x="107380" y="555036"/>
                      <a:pt x="108831" y="553585"/>
                      <a:pt x="108831" y="550683"/>
                    </a:cubicBezTo>
                    <a:cubicBezTo>
                      <a:pt x="111733" y="547781"/>
                      <a:pt x="113184" y="544879"/>
                      <a:pt x="113184" y="541977"/>
                    </a:cubicBezTo>
                    <a:lnTo>
                      <a:pt x="113184" y="537623"/>
                    </a:lnTo>
                    <a:cubicBezTo>
                      <a:pt x="116086" y="537623"/>
                      <a:pt x="117538" y="536172"/>
                      <a:pt x="117538" y="533270"/>
                    </a:cubicBezTo>
                    <a:cubicBezTo>
                      <a:pt x="111733" y="530368"/>
                      <a:pt x="111008" y="527466"/>
                      <a:pt x="115361" y="524564"/>
                    </a:cubicBezTo>
                    <a:cubicBezTo>
                      <a:pt x="119714" y="521662"/>
                      <a:pt x="120440" y="518759"/>
                      <a:pt x="117538" y="515857"/>
                    </a:cubicBezTo>
                    <a:cubicBezTo>
                      <a:pt x="114635" y="512955"/>
                      <a:pt x="114635" y="511504"/>
                      <a:pt x="117538" y="511504"/>
                    </a:cubicBezTo>
                    <a:cubicBezTo>
                      <a:pt x="120440" y="511504"/>
                      <a:pt x="121891" y="510053"/>
                      <a:pt x="121891" y="507151"/>
                    </a:cubicBezTo>
                    <a:cubicBezTo>
                      <a:pt x="118989" y="504249"/>
                      <a:pt x="118989" y="502072"/>
                      <a:pt x="121891" y="500621"/>
                    </a:cubicBezTo>
                    <a:cubicBezTo>
                      <a:pt x="124793" y="499170"/>
                      <a:pt x="124793" y="498444"/>
                      <a:pt x="121891" y="498444"/>
                    </a:cubicBezTo>
                    <a:lnTo>
                      <a:pt x="130597" y="485385"/>
                    </a:lnTo>
                    <a:lnTo>
                      <a:pt x="130597" y="472325"/>
                    </a:lnTo>
                    <a:lnTo>
                      <a:pt x="134950" y="467972"/>
                    </a:lnTo>
                    <a:lnTo>
                      <a:pt x="134950" y="459265"/>
                    </a:lnTo>
                    <a:cubicBezTo>
                      <a:pt x="137853" y="459265"/>
                      <a:pt x="140029" y="458540"/>
                      <a:pt x="141480" y="457089"/>
                    </a:cubicBezTo>
                    <a:cubicBezTo>
                      <a:pt x="142931" y="455638"/>
                      <a:pt x="142206" y="454912"/>
                      <a:pt x="139304" y="454912"/>
                    </a:cubicBezTo>
                    <a:cubicBezTo>
                      <a:pt x="136402" y="452010"/>
                      <a:pt x="136402" y="449108"/>
                      <a:pt x="139304" y="446206"/>
                    </a:cubicBezTo>
                    <a:cubicBezTo>
                      <a:pt x="139304" y="440401"/>
                      <a:pt x="137853" y="436048"/>
                      <a:pt x="134950" y="433146"/>
                    </a:cubicBezTo>
                    <a:cubicBezTo>
                      <a:pt x="140755" y="433146"/>
                      <a:pt x="142206" y="431695"/>
                      <a:pt x="139304" y="428793"/>
                    </a:cubicBezTo>
                    <a:cubicBezTo>
                      <a:pt x="139304" y="422989"/>
                      <a:pt x="140029" y="418635"/>
                      <a:pt x="141480" y="415733"/>
                    </a:cubicBezTo>
                    <a:cubicBezTo>
                      <a:pt x="142931" y="412831"/>
                      <a:pt x="143657" y="408478"/>
                      <a:pt x="143657" y="402673"/>
                    </a:cubicBezTo>
                    <a:cubicBezTo>
                      <a:pt x="149461" y="379456"/>
                      <a:pt x="152363" y="363494"/>
                      <a:pt x="152363" y="354788"/>
                    </a:cubicBezTo>
                    <a:cubicBezTo>
                      <a:pt x="152363" y="337375"/>
                      <a:pt x="153089" y="319962"/>
                      <a:pt x="154540" y="302549"/>
                    </a:cubicBezTo>
                    <a:cubicBezTo>
                      <a:pt x="155991" y="285136"/>
                      <a:pt x="155266" y="267723"/>
                      <a:pt x="152363" y="250311"/>
                    </a:cubicBezTo>
                    <a:lnTo>
                      <a:pt x="152363" y="224191"/>
                    </a:lnTo>
                    <a:cubicBezTo>
                      <a:pt x="149461" y="215485"/>
                      <a:pt x="145108" y="208229"/>
                      <a:pt x="139304" y="202425"/>
                    </a:cubicBezTo>
                    <a:lnTo>
                      <a:pt x="104478" y="167599"/>
                    </a:lnTo>
                    <a:lnTo>
                      <a:pt x="69652" y="132774"/>
                    </a:lnTo>
                    <a:cubicBezTo>
                      <a:pt x="63848" y="132774"/>
                      <a:pt x="62397" y="131322"/>
                      <a:pt x="65299" y="128420"/>
                    </a:cubicBezTo>
                    <a:close/>
                    <a:moveTo>
                      <a:pt x="564211" y="0"/>
                    </a:moveTo>
                    <a:cubicBezTo>
                      <a:pt x="565316" y="0"/>
                      <a:pt x="566237" y="726"/>
                      <a:pt x="566974" y="2177"/>
                    </a:cubicBezTo>
                    <a:cubicBezTo>
                      <a:pt x="568447" y="5079"/>
                      <a:pt x="570658" y="5079"/>
                      <a:pt x="573606" y="2177"/>
                    </a:cubicBezTo>
                    <a:cubicBezTo>
                      <a:pt x="573606" y="5079"/>
                      <a:pt x="575057" y="6530"/>
                      <a:pt x="577959" y="6530"/>
                    </a:cubicBezTo>
                    <a:cubicBezTo>
                      <a:pt x="577959" y="6530"/>
                      <a:pt x="580906" y="7981"/>
                      <a:pt x="586801" y="10883"/>
                    </a:cubicBezTo>
                    <a:cubicBezTo>
                      <a:pt x="589749" y="16688"/>
                      <a:pt x="591948" y="17413"/>
                      <a:pt x="593399" y="13060"/>
                    </a:cubicBezTo>
                    <a:cubicBezTo>
                      <a:pt x="594850" y="8707"/>
                      <a:pt x="598523" y="7981"/>
                      <a:pt x="604418" y="10883"/>
                    </a:cubicBezTo>
                    <a:lnTo>
                      <a:pt x="613261" y="19590"/>
                    </a:lnTo>
                    <a:lnTo>
                      <a:pt x="622035" y="19590"/>
                    </a:lnTo>
                    <a:cubicBezTo>
                      <a:pt x="622035" y="22492"/>
                      <a:pt x="623509" y="22492"/>
                      <a:pt x="626456" y="19590"/>
                    </a:cubicBezTo>
                    <a:cubicBezTo>
                      <a:pt x="632306" y="19590"/>
                      <a:pt x="636705" y="21041"/>
                      <a:pt x="639652" y="23943"/>
                    </a:cubicBezTo>
                    <a:lnTo>
                      <a:pt x="648495" y="37003"/>
                    </a:lnTo>
                    <a:cubicBezTo>
                      <a:pt x="648495" y="39905"/>
                      <a:pt x="649946" y="41356"/>
                      <a:pt x="652848" y="41356"/>
                    </a:cubicBezTo>
                    <a:cubicBezTo>
                      <a:pt x="658743" y="47160"/>
                      <a:pt x="661690" y="47160"/>
                      <a:pt x="661690" y="41356"/>
                    </a:cubicBezTo>
                    <a:cubicBezTo>
                      <a:pt x="664592" y="38454"/>
                      <a:pt x="665318" y="34826"/>
                      <a:pt x="663867" y="30473"/>
                    </a:cubicBezTo>
                    <a:cubicBezTo>
                      <a:pt x="662416" y="26120"/>
                      <a:pt x="663141" y="22492"/>
                      <a:pt x="666044" y="19590"/>
                    </a:cubicBezTo>
                    <a:cubicBezTo>
                      <a:pt x="668946" y="16688"/>
                      <a:pt x="672574" y="19590"/>
                      <a:pt x="676927" y="28296"/>
                    </a:cubicBezTo>
                    <a:cubicBezTo>
                      <a:pt x="681280" y="37003"/>
                      <a:pt x="683456" y="42807"/>
                      <a:pt x="683456" y="45709"/>
                    </a:cubicBezTo>
                    <a:cubicBezTo>
                      <a:pt x="683456" y="51513"/>
                      <a:pt x="684908" y="54416"/>
                      <a:pt x="687810" y="54416"/>
                    </a:cubicBezTo>
                    <a:cubicBezTo>
                      <a:pt x="690712" y="54416"/>
                      <a:pt x="693614" y="55867"/>
                      <a:pt x="696516" y="58769"/>
                    </a:cubicBezTo>
                    <a:cubicBezTo>
                      <a:pt x="699418" y="61671"/>
                      <a:pt x="700869" y="67475"/>
                      <a:pt x="700869" y="76182"/>
                    </a:cubicBezTo>
                    <a:lnTo>
                      <a:pt x="700869" y="89241"/>
                    </a:lnTo>
                    <a:cubicBezTo>
                      <a:pt x="697967" y="89241"/>
                      <a:pt x="696516" y="90692"/>
                      <a:pt x="696516" y="93595"/>
                    </a:cubicBezTo>
                    <a:cubicBezTo>
                      <a:pt x="693614" y="96497"/>
                      <a:pt x="692163" y="102301"/>
                      <a:pt x="692163" y="111007"/>
                    </a:cubicBezTo>
                    <a:cubicBezTo>
                      <a:pt x="689261" y="113910"/>
                      <a:pt x="687810" y="116812"/>
                      <a:pt x="687810" y="119714"/>
                    </a:cubicBezTo>
                    <a:cubicBezTo>
                      <a:pt x="684908" y="122616"/>
                      <a:pt x="683456" y="125518"/>
                      <a:pt x="683456" y="128420"/>
                    </a:cubicBezTo>
                    <a:lnTo>
                      <a:pt x="681280" y="132774"/>
                    </a:lnTo>
                    <a:lnTo>
                      <a:pt x="682912" y="131685"/>
                    </a:lnTo>
                    <a:cubicBezTo>
                      <a:pt x="683275" y="132411"/>
                      <a:pt x="683456" y="134225"/>
                      <a:pt x="683456" y="137127"/>
                    </a:cubicBezTo>
                    <a:cubicBezTo>
                      <a:pt x="683456" y="140029"/>
                      <a:pt x="682731" y="141480"/>
                      <a:pt x="681280" y="141480"/>
                    </a:cubicBezTo>
                    <a:cubicBezTo>
                      <a:pt x="679829" y="141480"/>
                      <a:pt x="679103" y="142931"/>
                      <a:pt x="679103" y="145833"/>
                    </a:cubicBezTo>
                    <a:lnTo>
                      <a:pt x="670397" y="167599"/>
                    </a:lnTo>
                    <a:lnTo>
                      <a:pt x="670397" y="185012"/>
                    </a:lnTo>
                    <a:cubicBezTo>
                      <a:pt x="658788" y="257566"/>
                      <a:pt x="650082" y="328669"/>
                      <a:pt x="644277" y="398320"/>
                    </a:cubicBezTo>
                    <a:cubicBezTo>
                      <a:pt x="641375" y="436048"/>
                      <a:pt x="641375" y="472325"/>
                      <a:pt x="644277" y="507151"/>
                    </a:cubicBezTo>
                    <a:lnTo>
                      <a:pt x="657337" y="563743"/>
                    </a:lnTo>
                    <a:cubicBezTo>
                      <a:pt x="660239" y="572449"/>
                      <a:pt x="663141" y="579705"/>
                      <a:pt x="666044" y="585509"/>
                    </a:cubicBezTo>
                    <a:cubicBezTo>
                      <a:pt x="668946" y="591313"/>
                      <a:pt x="671848" y="597117"/>
                      <a:pt x="674750" y="602922"/>
                    </a:cubicBezTo>
                    <a:lnTo>
                      <a:pt x="687810" y="620335"/>
                    </a:lnTo>
                    <a:cubicBezTo>
                      <a:pt x="690712" y="620335"/>
                      <a:pt x="693614" y="621786"/>
                      <a:pt x="696516" y="624688"/>
                    </a:cubicBezTo>
                    <a:lnTo>
                      <a:pt x="705223" y="633394"/>
                    </a:lnTo>
                    <a:cubicBezTo>
                      <a:pt x="711027" y="642101"/>
                      <a:pt x="725538" y="649356"/>
                      <a:pt x="748755" y="655160"/>
                    </a:cubicBezTo>
                    <a:cubicBezTo>
                      <a:pt x="766168" y="660965"/>
                      <a:pt x="774874" y="663867"/>
                      <a:pt x="774874" y="663867"/>
                    </a:cubicBezTo>
                    <a:cubicBezTo>
                      <a:pt x="777776" y="666769"/>
                      <a:pt x="780678" y="666769"/>
                      <a:pt x="783581" y="663867"/>
                    </a:cubicBezTo>
                    <a:cubicBezTo>
                      <a:pt x="783581" y="666769"/>
                      <a:pt x="785032" y="668220"/>
                      <a:pt x="787934" y="668220"/>
                    </a:cubicBezTo>
                    <a:cubicBezTo>
                      <a:pt x="816955" y="674024"/>
                      <a:pt x="834368" y="676927"/>
                      <a:pt x="840173" y="676927"/>
                    </a:cubicBezTo>
                    <a:cubicBezTo>
                      <a:pt x="848879" y="679829"/>
                      <a:pt x="864841" y="681280"/>
                      <a:pt x="888058" y="681280"/>
                    </a:cubicBezTo>
                    <a:cubicBezTo>
                      <a:pt x="890960" y="684182"/>
                      <a:pt x="899666" y="685633"/>
                      <a:pt x="914177" y="685633"/>
                    </a:cubicBezTo>
                    <a:cubicBezTo>
                      <a:pt x="925786" y="685633"/>
                      <a:pt x="933041" y="687084"/>
                      <a:pt x="935943" y="689986"/>
                    </a:cubicBezTo>
                    <a:lnTo>
                      <a:pt x="966416" y="694339"/>
                    </a:lnTo>
                    <a:lnTo>
                      <a:pt x="992535" y="689986"/>
                    </a:lnTo>
                    <a:cubicBezTo>
                      <a:pt x="1012850" y="695790"/>
                      <a:pt x="1027361" y="695790"/>
                      <a:pt x="1036068" y="689986"/>
                    </a:cubicBezTo>
                    <a:cubicBezTo>
                      <a:pt x="1038970" y="698693"/>
                      <a:pt x="1048402" y="703046"/>
                      <a:pt x="1064363" y="703046"/>
                    </a:cubicBezTo>
                    <a:cubicBezTo>
                      <a:pt x="1080325" y="703046"/>
                      <a:pt x="1091208" y="701595"/>
                      <a:pt x="1097013" y="698693"/>
                    </a:cubicBezTo>
                    <a:cubicBezTo>
                      <a:pt x="1105719" y="698693"/>
                      <a:pt x="1115151" y="698693"/>
                      <a:pt x="1125308" y="698693"/>
                    </a:cubicBezTo>
                    <a:cubicBezTo>
                      <a:pt x="1135466" y="698693"/>
                      <a:pt x="1144898" y="697241"/>
                      <a:pt x="1153604" y="694339"/>
                    </a:cubicBezTo>
                    <a:cubicBezTo>
                      <a:pt x="1150702" y="697241"/>
                      <a:pt x="1146349" y="698693"/>
                      <a:pt x="1140545" y="698693"/>
                    </a:cubicBezTo>
                    <a:cubicBezTo>
                      <a:pt x="1143447" y="703771"/>
                      <a:pt x="1149251" y="705041"/>
                      <a:pt x="1157958" y="702502"/>
                    </a:cubicBezTo>
                    <a:cubicBezTo>
                      <a:pt x="1166664" y="699962"/>
                      <a:pt x="1172468" y="697241"/>
                      <a:pt x="1175371" y="694339"/>
                    </a:cubicBezTo>
                    <a:cubicBezTo>
                      <a:pt x="1178273" y="694339"/>
                      <a:pt x="1191332" y="691437"/>
                      <a:pt x="1214550" y="685633"/>
                    </a:cubicBezTo>
                    <a:cubicBezTo>
                      <a:pt x="1217451" y="691437"/>
                      <a:pt x="1206568" y="696969"/>
                      <a:pt x="1181900" y="702230"/>
                    </a:cubicBezTo>
                    <a:cubicBezTo>
                      <a:pt x="1157232" y="707490"/>
                      <a:pt x="1141996" y="710120"/>
                      <a:pt x="1136192" y="710120"/>
                    </a:cubicBezTo>
                    <a:cubicBezTo>
                      <a:pt x="1115877" y="715199"/>
                      <a:pt x="1104268" y="719008"/>
                      <a:pt x="1101366" y="721547"/>
                    </a:cubicBezTo>
                    <a:lnTo>
                      <a:pt x="1092659" y="725356"/>
                    </a:lnTo>
                    <a:lnTo>
                      <a:pt x="1088306" y="725356"/>
                    </a:lnTo>
                    <a:cubicBezTo>
                      <a:pt x="1085404" y="725356"/>
                      <a:pt x="1083953" y="725991"/>
                      <a:pt x="1083953" y="727261"/>
                    </a:cubicBezTo>
                    <a:cubicBezTo>
                      <a:pt x="1083953" y="728530"/>
                      <a:pt x="1082502" y="729165"/>
                      <a:pt x="1079600" y="729165"/>
                    </a:cubicBezTo>
                    <a:lnTo>
                      <a:pt x="1075246" y="729165"/>
                    </a:lnTo>
                    <a:cubicBezTo>
                      <a:pt x="1066540" y="729165"/>
                      <a:pt x="1060736" y="730616"/>
                      <a:pt x="1057834" y="733518"/>
                    </a:cubicBezTo>
                    <a:lnTo>
                      <a:pt x="1062187" y="733518"/>
                    </a:lnTo>
                    <a:lnTo>
                      <a:pt x="1070893" y="733518"/>
                    </a:lnTo>
                    <a:cubicBezTo>
                      <a:pt x="1091208" y="733518"/>
                      <a:pt x="1102817" y="730616"/>
                      <a:pt x="1105719" y="724812"/>
                    </a:cubicBezTo>
                    <a:cubicBezTo>
                      <a:pt x="1108621" y="721910"/>
                      <a:pt x="1110798" y="721184"/>
                      <a:pt x="1112249" y="722635"/>
                    </a:cubicBezTo>
                    <a:cubicBezTo>
                      <a:pt x="1113700" y="724086"/>
                      <a:pt x="1115877" y="723361"/>
                      <a:pt x="1118779" y="720459"/>
                    </a:cubicBezTo>
                    <a:cubicBezTo>
                      <a:pt x="1124583" y="720459"/>
                      <a:pt x="1128211" y="719733"/>
                      <a:pt x="1129662" y="718282"/>
                    </a:cubicBezTo>
                    <a:cubicBezTo>
                      <a:pt x="1131113" y="716831"/>
                      <a:pt x="1134740" y="716106"/>
                      <a:pt x="1140545" y="716106"/>
                    </a:cubicBezTo>
                    <a:cubicBezTo>
                      <a:pt x="1143447" y="716106"/>
                      <a:pt x="1148526" y="714654"/>
                      <a:pt x="1155781" y="711752"/>
                    </a:cubicBezTo>
                    <a:cubicBezTo>
                      <a:pt x="1163036" y="708850"/>
                      <a:pt x="1168115" y="708850"/>
                      <a:pt x="1171017" y="711752"/>
                    </a:cubicBezTo>
                    <a:lnTo>
                      <a:pt x="1153604" y="720459"/>
                    </a:lnTo>
                    <a:lnTo>
                      <a:pt x="1149251" y="724812"/>
                    </a:lnTo>
                    <a:cubicBezTo>
                      <a:pt x="1149251" y="727714"/>
                      <a:pt x="1147800" y="729165"/>
                      <a:pt x="1144898" y="729165"/>
                    </a:cubicBezTo>
                    <a:cubicBezTo>
                      <a:pt x="1141996" y="729165"/>
                      <a:pt x="1131838" y="732067"/>
                      <a:pt x="1114425" y="737872"/>
                    </a:cubicBezTo>
                    <a:cubicBezTo>
                      <a:pt x="1108621" y="740774"/>
                      <a:pt x="1104994" y="742950"/>
                      <a:pt x="1103542" y="744401"/>
                    </a:cubicBezTo>
                    <a:cubicBezTo>
                      <a:pt x="1102091" y="745853"/>
                      <a:pt x="1098464" y="748029"/>
                      <a:pt x="1092659" y="750931"/>
                    </a:cubicBezTo>
                    <a:cubicBezTo>
                      <a:pt x="1086855" y="750931"/>
                      <a:pt x="1081051" y="753833"/>
                      <a:pt x="1075246" y="759638"/>
                    </a:cubicBezTo>
                    <a:cubicBezTo>
                      <a:pt x="1072344" y="759638"/>
                      <a:pt x="1069442" y="760363"/>
                      <a:pt x="1066540" y="761814"/>
                    </a:cubicBezTo>
                    <a:cubicBezTo>
                      <a:pt x="1063638" y="763265"/>
                      <a:pt x="1060736" y="763991"/>
                      <a:pt x="1057834" y="763991"/>
                    </a:cubicBezTo>
                    <a:cubicBezTo>
                      <a:pt x="1057834" y="766893"/>
                      <a:pt x="1054932" y="768344"/>
                      <a:pt x="1049127" y="768344"/>
                    </a:cubicBezTo>
                    <a:cubicBezTo>
                      <a:pt x="1046225" y="768344"/>
                      <a:pt x="1041872" y="771246"/>
                      <a:pt x="1036068" y="777051"/>
                    </a:cubicBezTo>
                    <a:cubicBezTo>
                      <a:pt x="1033165" y="777051"/>
                      <a:pt x="1030263" y="777776"/>
                      <a:pt x="1027361" y="779227"/>
                    </a:cubicBezTo>
                    <a:cubicBezTo>
                      <a:pt x="1024459" y="780678"/>
                      <a:pt x="1021557" y="781404"/>
                      <a:pt x="1018655" y="781404"/>
                    </a:cubicBezTo>
                    <a:cubicBezTo>
                      <a:pt x="1012850" y="784306"/>
                      <a:pt x="1008497" y="785757"/>
                      <a:pt x="1005595" y="785757"/>
                    </a:cubicBezTo>
                    <a:cubicBezTo>
                      <a:pt x="1002693" y="785757"/>
                      <a:pt x="998340" y="788659"/>
                      <a:pt x="992535" y="794464"/>
                    </a:cubicBezTo>
                    <a:lnTo>
                      <a:pt x="1014301" y="794464"/>
                    </a:lnTo>
                    <a:lnTo>
                      <a:pt x="983829" y="803170"/>
                    </a:lnTo>
                    <a:cubicBezTo>
                      <a:pt x="978024" y="806072"/>
                      <a:pt x="971495" y="808974"/>
                      <a:pt x="964239" y="811876"/>
                    </a:cubicBezTo>
                    <a:cubicBezTo>
                      <a:pt x="956984" y="814779"/>
                      <a:pt x="950454" y="816230"/>
                      <a:pt x="944650" y="816230"/>
                    </a:cubicBezTo>
                    <a:cubicBezTo>
                      <a:pt x="938846" y="816230"/>
                      <a:pt x="934492" y="817681"/>
                      <a:pt x="931590" y="820583"/>
                    </a:cubicBezTo>
                    <a:lnTo>
                      <a:pt x="914177" y="820583"/>
                    </a:lnTo>
                    <a:cubicBezTo>
                      <a:pt x="902569" y="820583"/>
                      <a:pt x="895313" y="822034"/>
                      <a:pt x="892411" y="824936"/>
                    </a:cubicBezTo>
                    <a:cubicBezTo>
                      <a:pt x="880802" y="827838"/>
                      <a:pt x="870645" y="828564"/>
                      <a:pt x="861938" y="827113"/>
                    </a:cubicBezTo>
                    <a:cubicBezTo>
                      <a:pt x="853232" y="825662"/>
                      <a:pt x="843075" y="824936"/>
                      <a:pt x="831466" y="824936"/>
                    </a:cubicBezTo>
                    <a:lnTo>
                      <a:pt x="827113" y="824936"/>
                    </a:lnTo>
                    <a:lnTo>
                      <a:pt x="818406" y="824936"/>
                    </a:lnTo>
                    <a:cubicBezTo>
                      <a:pt x="818406" y="819132"/>
                      <a:pt x="814053" y="820583"/>
                      <a:pt x="805347" y="829289"/>
                    </a:cubicBezTo>
                    <a:cubicBezTo>
                      <a:pt x="802445" y="826387"/>
                      <a:pt x="799542" y="824936"/>
                      <a:pt x="796640" y="824936"/>
                    </a:cubicBezTo>
                    <a:lnTo>
                      <a:pt x="787934" y="824936"/>
                    </a:lnTo>
                    <a:cubicBezTo>
                      <a:pt x="785032" y="822034"/>
                      <a:pt x="782129" y="820583"/>
                      <a:pt x="779227" y="820583"/>
                    </a:cubicBezTo>
                    <a:cubicBezTo>
                      <a:pt x="779227" y="823485"/>
                      <a:pt x="778502" y="824936"/>
                      <a:pt x="777051" y="824936"/>
                    </a:cubicBezTo>
                    <a:cubicBezTo>
                      <a:pt x="775600" y="824936"/>
                      <a:pt x="774874" y="823485"/>
                      <a:pt x="774874" y="820583"/>
                    </a:cubicBezTo>
                    <a:lnTo>
                      <a:pt x="774874" y="816230"/>
                    </a:lnTo>
                    <a:lnTo>
                      <a:pt x="761814" y="816230"/>
                    </a:lnTo>
                    <a:lnTo>
                      <a:pt x="744402" y="816230"/>
                    </a:lnTo>
                    <a:cubicBezTo>
                      <a:pt x="744402" y="816230"/>
                      <a:pt x="741500" y="814779"/>
                      <a:pt x="735695" y="811876"/>
                    </a:cubicBezTo>
                    <a:cubicBezTo>
                      <a:pt x="738597" y="808974"/>
                      <a:pt x="741500" y="807523"/>
                      <a:pt x="744402" y="807523"/>
                    </a:cubicBezTo>
                    <a:cubicBezTo>
                      <a:pt x="741500" y="804621"/>
                      <a:pt x="738597" y="803170"/>
                      <a:pt x="735695" y="803170"/>
                    </a:cubicBezTo>
                    <a:cubicBezTo>
                      <a:pt x="735695" y="800268"/>
                      <a:pt x="734970" y="798817"/>
                      <a:pt x="733519" y="798817"/>
                    </a:cubicBezTo>
                    <a:cubicBezTo>
                      <a:pt x="732067" y="798817"/>
                      <a:pt x="731342" y="800268"/>
                      <a:pt x="731342" y="803170"/>
                    </a:cubicBezTo>
                    <a:lnTo>
                      <a:pt x="726989" y="803170"/>
                    </a:lnTo>
                    <a:lnTo>
                      <a:pt x="718282" y="803170"/>
                    </a:lnTo>
                    <a:lnTo>
                      <a:pt x="713929" y="798817"/>
                    </a:lnTo>
                    <a:cubicBezTo>
                      <a:pt x="711027" y="798817"/>
                      <a:pt x="708850" y="798091"/>
                      <a:pt x="707399" y="796640"/>
                    </a:cubicBezTo>
                    <a:cubicBezTo>
                      <a:pt x="705948" y="795189"/>
                      <a:pt x="703772" y="794464"/>
                      <a:pt x="700869" y="794464"/>
                    </a:cubicBezTo>
                    <a:cubicBezTo>
                      <a:pt x="695065" y="794464"/>
                      <a:pt x="691437" y="792287"/>
                      <a:pt x="689986" y="787934"/>
                    </a:cubicBezTo>
                    <a:cubicBezTo>
                      <a:pt x="688535" y="783580"/>
                      <a:pt x="684908" y="781404"/>
                      <a:pt x="679103" y="781404"/>
                    </a:cubicBezTo>
                    <a:cubicBezTo>
                      <a:pt x="676201" y="781404"/>
                      <a:pt x="674750" y="779953"/>
                      <a:pt x="674750" y="777051"/>
                    </a:cubicBezTo>
                    <a:lnTo>
                      <a:pt x="670397" y="777051"/>
                    </a:lnTo>
                    <a:lnTo>
                      <a:pt x="666044" y="777051"/>
                    </a:lnTo>
                    <a:lnTo>
                      <a:pt x="666044" y="772697"/>
                    </a:lnTo>
                    <a:cubicBezTo>
                      <a:pt x="660239" y="766893"/>
                      <a:pt x="655886" y="763991"/>
                      <a:pt x="652984" y="763991"/>
                    </a:cubicBezTo>
                    <a:cubicBezTo>
                      <a:pt x="650082" y="763991"/>
                      <a:pt x="647180" y="762540"/>
                      <a:pt x="644277" y="759638"/>
                    </a:cubicBezTo>
                    <a:lnTo>
                      <a:pt x="618158" y="729165"/>
                    </a:lnTo>
                    <a:lnTo>
                      <a:pt x="578979" y="668220"/>
                    </a:lnTo>
                    <a:lnTo>
                      <a:pt x="565919" y="620335"/>
                    </a:lnTo>
                    <a:cubicBezTo>
                      <a:pt x="563017" y="617432"/>
                      <a:pt x="561566" y="613079"/>
                      <a:pt x="561566" y="607275"/>
                    </a:cubicBezTo>
                    <a:lnTo>
                      <a:pt x="561566" y="598569"/>
                    </a:lnTo>
                    <a:cubicBezTo>
                      <a:pt x="561566" y="589862"/>
                      <a:pt x="558664" y="582607"/>
                      <a:pt x="552860" y="576802"/>
                    </a:cubicBezTo>
                    <a:cubicBezTo>
                      <a:pt x="552860" y="562292"/>
                      <a:pt x="551409" y="553585"/>
                      <a:pt x="548507" y="550683"/>
                    </a:cubicBezTo>
                    <a:lnTo>
                      <a:pt x="548507" y="541977"/>
                    </a:lnTo>
                    <a:cubicBezTo>
                      <a:pt x="548507" y="539074"/>
                      <a:pt x="549232" y="537623"/>
                      <a:pt x="550683" y="537623"/>
                    </a:cubicBezTo>
                    <a:cubicBezTo>
                      <a:pt x="552134" y="537623"/>
                      <a:pt x="552860" y="536172"/>
                      <a:pt x="552860" y="533270"/>
                    </a:cubicBezTo>
                    <a:cubicBezTo>
                      <a:pt x="552860" y="527466"/>
                      <a:pt x="552134" y="523113"/>
                      <a:pt x="550683" y="520210"/>
                    </a:cubicBezTo>
                    <a:cubicBezTo>
                      <a:pt x="549232" y="517308"/>
                      <a:pt x="548507" y="514406"/>
                      <a:pt x="548507" y="511504"/>
                    </a:cubicBezTo>
                    <a:lnTo>
                      <a:pt x="548507" y="489738"/>
                    </a:lnTo>
                    <a:cubicBezTo>
                      <a:pt x="545604" y="469423"/>
                      <a:pt x="544153" y="449833"/>
                      <a:pt x="544153" y="430969"/>
                    </a:cubicBezTo>
                    <a:cubicBezTo>
                      <a:pt x="544153" y="412105"/>
                      <a:pt x="544153" y="392516"/>
                      <a:pt x="544153" y="372201"/>
                    </a:cubicBezTo>
                    <a:cubicBezTo>
                      <a:pt x="544153" y="363494"/>
                      <a:pt x="544879" y="354788"/>
                      <a:pt x="546330" y="346082"/>
                    </a:cubicBezTo>
                    <a:cubicBezTo>
                      <a:pt x="547781" y="337375"/>
                      <a:pt x="548507" y="328669"/>
                      <a:pt x="548507" y="319962"/>
                    </a:cubicBezTo>
                    <a:lnTo>
                      <a:pt x="557213" y="272077"/>
                    </a:lnTo>
                    <a:cubicBezTo>
                      <a:pt x="557213" y="260468"/>
                      <a:pt x="557939" y="250311"/>
                      <a:pt x="559390" y="241604"/>
                    </a:cubicBezTo>
                    <a:cubicBezTo>
                      <a:pt x="560841" y="232898"/>
                      <a:pt x="561566" y="224191"/>
                      <a:pt x="561566" y="215485"/>
                    </a:cubicBezTo>
                    <a:cubicBezTo>
                      <a:pt x="561566" y="200974"/>
                      <a:pt x="563017" y="192268"/>
                      <a:pt x="565919" y="189365"/>
                    </a:cubicBezTo>
                    <a:cubicBezTo>
                      <a:pt x="565919" y="186463"/>
                      <a:pt x="566645" y="185012"/>
                      <a:pt x="568096" y="185012"/>
                    </a:cubicBezTo>
                    <a:cubicBezTo>
                      <a:pt x="569547" y="185012"/>
                      <a:pt x="570273" y="183561"/>
                      <a:pt x="570273" y="180659"/>
                    </a:cubicBezTo>
                    <a:lnTo>
                      <a:pt x="565919" y="176306"/>
                    </a:lnTo>
                    <a:cubicBezTo>
                      <a:pt x="568822" y="173404"/>
                      <a:pt x="570273" y="164697"/>
                      <a:pt x="570273" y="150186"/>
                    </a:cubicBezTo>
                    <a:lnTo>
                      <a:pt x="570273" y="124067"/>
                    </a:lnTo>
                    <a:cubicBezTo>
                      <a:pt x="573175" y="115361"/>
                      <a:pt x="574626" y="99399"/>
                      <a:pt x="574626" y="76182"/>
                    </a:cubicBezTo>
                    <a:cubicBezTo>
                      <a:pt x="577528" y="64573"/>
                      <a:pt x="574626" y="58769"/>
                      <a:pt x="565919" y="58769"/>
                    </a:cubicBezTo>
                    <a:cubicBezTo>
                      <a:pt x="551409" y="58769"/>
                      <a:pt x="542702" y="60220"/>
                      <a:pt x="539800" y="63122"/>
                    </a:cubicBezTo>
                    <a:cubicBezTo>
                      <a:pt x="510779" y="63122"/>
                      <a:pt x="491915" y="64573"/>
                      <a:pt x="483208" y="67475"/>
                    </a:cubicBezTo>
                    <a:cubicBezTo>
                      <a:pt x="477404" y="67475"/>
                      <a:pt x="473051" y="68201"/>
                      <a:pt x="470149" y="69652"/>
                    </a:cubicBezTo>
                    <a:cubicBezTo>
                      <a:pt x="467246" y="71103"/>
                      <a:pt x="462893" y="71828"/>
                      <a:pt x="457089" y="71828"/>
                    </a:cubicBezTo>
                    <a:lnTo>
                      <a:pt x="448382" y="71828"/>
                    </a:lnTo>
                    <a:cubicBezTo>
                      <a:pt x="439676" y="71828"/>
                      <a:pt x="430244" y="74731"/>
                      <a:pt x="420087" y="80535"/>
                    </a:cubicBezTo>
                    <a:cubicBezTo>
                      <a:pt x="409929" y="86339"/>
                      <a:pt x="399046" y="89241"/>
                      <a:pt x="387437" y="89241"/>
                    </a:cubicBezTo>
                    <a:cubicBezTo>
                      <a:pt x="396144" y="80535"/>
                      <a:pt x="409203" y="76182"/>
                      <a:pt x="426616" y="76182"/>
                    </a:cubicBezTo>
                    <a:cubicBezTo>
                      <a:pt x="432421" y="73280"/>
                      <a:pt x="438951" y="71828"/>
                      <a:pt x="446206" y="71828"/>
                    </a:cubicBezTo>
                    <a:cubicBezTo>
                      <a:pt x="453461" y="71828"/>
                      <a:pt x="458540" y="68926"/>
                      <a:pt x="461442" y="63122"/>
                    </a:cubicBezTo>
                    <a:cubicBezTo>
                      <a:pt x="458540" y="63122"/>
                      <a:pt x="448382" y="66024"/>
                      <a:pt x="430970" y="71828"/>
                    </a:cubicBezTo>
                    <a:cubicBezTo>
                      <a:pt x="425165" y="71828"/>
                      <a:pt x="420087" y="72554"/>
                      <a:pt x="415733" y="74005"/>
                    </a:cubicBezTo>
                    <a:cubicBezTo>
                      <a:pt x="411380" y="75456"/>
                      <a:pt x="406301" y="76182"/>
                      <a:pt x="400497" y="76182"/>
                    </a:cubicBezTo>
                    <a:lnTo>
                      <a:pt x="370025" y="89241"/>
                    </a:lnTo>
                    <a:cubicBezTo>
                      <a:pt x="352612" y="89241"/>
                      <a:pt x="342454" y="90692"/>
                      <a:pt x="339552" y="93595"/>
                    </a:cubicBezTo>
                    <a:cubicBezTo>
                      <a:pt x="333748" y="93595"/>
                      <a:pt x="327218" y="94320"/>
                      <a:pt x="319962" y="95771"/>
                    </a:cubicBezTo>
                    <a:cubicBezTo>
                      <a:pt x="312707" y="97222"/>
                      <a:pt x="306177" y="97948"/>
                      <a:pt x="300373" y="97948"/>
                    </a:cubicBezTo>
                    <a:cubicBezTo>
                      <a:pt x="294569" y="97948"/>
                      <a:pt x="289490" y="98673"/>
                      <a:pt x="285137" y="100124"/>
                    </a:cubicBezTo>
                    <a:cubicBezTo>
                      <a:pt x="280783" y="101575"/>
                      <a:pt x="275705" y="100850"/>
                      <a:pt x="269900" y="97948"/>
                    </a:cubicBezTo>
                    <a:cubicBezTo>
                      <a:pt x="266998" y="97948"/>
                      <a:pt x="264096" y="96497"/>
                      <a:pt x="261194" y="93595"/>
                    </a:cubicBezTo>
                    <a:cubicBezTo>
                      <a:pt x="258292" y="90692"/>
                      <a:pt x="253939" y="89241"/>
                      <a:pt x="248134" y="89241"/>
                    </a:cubicBezTo>
                    <a:lnTo>
                      <a:pt x="235075" y="76182"/>
                    </a:lnTo>
                    <a:cubicBezTo>
                      <a:pt x="237977" y="79084"/>
                      <a:pt x="243055" y="79809"/>
                      <a:pt x="250311" y="78358"/>
                    </a:cubicBezTo>
                    <a:cubicBezTo>
                      <a:pt x="257566" y="76907"/>
                      <a:pt x="262645" y="76182"/>
                      <a:pt x="265547" y="76182"/>
                    </a:cubicBezTo>
                    <a:cubicBezTo>
                      <a:pt x="275705" y="73280"/>
                      <a:pt x="280783" y="71828"/>
                      <a:pt x="280783" y="71828"/>
                    </a:cubicBezTo>
                    <a:lnTo>
                      <a:pt x="288401" y="71828"/>
                    </a:lnTo>
                    <a:cubicBezTo>
                      <a:pt x="290941" y="71828"/>
                      <a:pt x="292211" y="70377"/>
                      <a:pt x="292211" y="67475"/>
                    </a:cubicBezTo>
                    <a:cubicBezTo>
                      <a:pt x="294750" y="67475"/>
                      <a:pt x="296020" y="68926"/>
                      <a:pt x="296020" y="71828"/>
                    </a:cubicBezTo>
                    <a:cubicBezTo>
                      <a:pt x="298967" y="68926"/>
                      <a:pt x="301915" y="67475"/>
                      <a:pt x="304862" y="67475"/>
                    </a:cubicBezTo>
                    <a:lnTo>
                      <a:pt x="313637" y="63122"/>
                    </a:lnTo>
                    <a:cubicBezTo>
                      <a:pt x="325381" y="63122"/>
                      <a:pt x="332727" y="62396"/>
                      <a:pt x="335675" y="60945"/>
                    </a:cubicBezTo>
                    <a:cubicBezTo>
                      <a:pt x="338622" y="62396"/>
                      <a:pt x="343021" y="61671"/>
                      <a:pt x="348870" y="58769"/>
                    </a:cubicBezTo>
                    <a:lnTo>
                      <a:pt x="366487" y="58769"/>
                    </a:lnTo>
                    <a:lnTo>
                      <a:pt x="375330" y="58769"/>
                    </a:lnTo>
                    <a:cubicBezTo>
                      <a:pt x="378277" y="58769"/>
                      <a:pt x="381202" y="57114"/>
                      <a:pt x="384105" y="53803"/>
                    </a:cubicBezTo>
                    <a:cubicBezTo>
                      <a:pt x="387052" y="50493"/>
                      <a:pt x="392947" y="48838"/>
                      <a:pt x="401789" y="48838"/>
                    </a:cubicBezTo>
                    <a:cubicBezTo>
                      <a:pt x="404691" y="48838"/>
                      <a:pt x="406880" y="47172"/>
                      <a:pt x="408353" y="43839"/>
                    </a:cubicBezTo>
                    <a:cubicBezTo>
                      <a:pt x="409827" y="40506"/>
                      <a:pt x="412038" y="38839"/>
                      <a:pt x="414985" y="38839"/>
                    </a:cubicBezTo>
                    <a:cubicBezTo>
                      <a:pt x="420835" y="38839"/>
                      <a:pt x="424496" y="38012"/>
                      <a:pt x="425970" y="36356"/>
                    </a:cubicBezTo>
                    <a:cubicBezTo>
                      <a:pt x="427444" y="34701"/>
                      <a:pt x="429654" y="33874"/>
                      <a:pt x="432602" y="33874"/>
                    </a:cubicBezTo>
                    <a:cubicBezTo>
                      <a:pt x="441399" y="33874"/>
                      <a:pt x="447272" y="32219"/>
                      <a:pt x="450219" y="28908"/>
                    </a:cubicBezTo>
                    <a:lnTo>
                      <a:pt x="459061" y="28908"/>
                    </a:lnTo>
                    <a:cubicBezTo>
                      <a:pt x="459061" y="28908"/>
                      <a:pt x="461986" y="27253"/>
                      <a:pt x="467836" y="23943"/>
                    </a:cubicBezTo>
                    <a:lnTo>
                      <a:pt x="489874" y="23943"/>
                    </a:lnTo>
                    <a:lnTo>
                      <a:pt x="494295" y="23943"/>
                    </a:lnTo>
                    <a:lnTo>
                      <a:pt x="503070" y="23943"/>
                    </a:lnTo>
                    <a:cubicBezTo>
                      <a:pt x="506017" y="21041"/>
                      <a:pt x="511890" y="19590"/>
                      <a:pt x="520687" y="19590"/>
                    </a:cubicBezTo>
                    <a:cubicBezTo>
                      <a:pt x="532431" y="19590"/>
                      <a:pt x="541251" y="16688"/>
                      <a:pt x="547146" y="10883"/>
                    </a:cubicBezTo>
                    <a:cubicBezTo>
                      <a:pt x="552996" y="5079"/>
                      <a:pt x="557395" y="2177"/>
                      <a:pt x="560342" y="2177"/>
                    </a:cubicBezTo>
                    <a:cubicBezTo>
                      <a:pt x="561816" y="726"/>
                      <a:pt x="563105" y="0"/>
                      <a:pt x="5642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A21038C-56F6-1CBA-70CF-CF2D6DA56941}"/>
                  </a:ext>
                </a:extLst>
              </p:cNvPr>
              <p:cNvSpPr txBox="1"/>
              <p:nvPr/>
            </p:nvSpPr>
            <p:spPr>
              <a:xfrm>
                <a:off x="4113242" y="604496"/>
                <a:ext cx="1221413" cy="1544286"/>
              </a:xfrm>
              <a:custGeom>
                <a:avLst/>
                <a:gdLst/>
                <a:ahLst/>
                <a:cxnLst/>
                <a:rect l="l" t="t" r="r" b="b"/>
                <a:pathLst>
                  <a:path w="902084" h="1140544">
                    <a:moveTo>
                      <a:pt x="335198" y="1101365"/>
                    </a:moveTo>
                    <a:cubicBezTo>
                      <a:pt x="332296" y="1104267"/>
                      <a:pt x="330845" y="1107169"/>
                      <a:pt x="330845" y="1110071"/>
                    </a:cubicBezTo>
                    <a:cubicBezTo>
                      <a:pt x="330845" y="1112974"/>
                      <a:pt x="327942" y="1114425"/>
                      <a:pt x="322138" y="1114425"/>
                    </a:cubicBezTo>
                    <a:cubicBezTo>
                      <a:pt x="322138" y="1111523"/>
                      <a:pt x="323589" y="1108620"/>
                      <a:pt x="326491" y="1105718"/>
                    </a:cubicBezTo>
                    <a:cubicBezTo>
                      <a:pt x="329393" y="1102816"/>
                      <a:pt x="332296" y="1101365"/>
                      <a:pt x="335198" y="1101365"/>
                    </a:cubicBezTo>
                    <a:close/>
                    <a:moveTo>
                      <a:pt x="361317" y="1053480"/>
                    </a:moveTo>
                    <a:cubicBezTo>
                      <a:pt x="358415" y="1053480"/>
                      <a:pt x="356964" y="1057833"/>
                      <a:pt x="356964" y="1066539"/>
                    </a:cubicBezTo>
                    <a:lnTo>
                      <a:pt x="356964" y="1062186"/>
                    </a:lnTo>
                    <a:cubicBezTo>
                      <a:pt x="356964" y="1056382"/>
                      <a:pt x="358415" y="1053480"/>
                      <a:pt x="361317" y="1053480"/>
                    </a:cubicBezTo>
                    <a:close/>
                    <a:moveTo>
                      <a:pt x="355263" y="1049126"/>
                    </a:moveTo>
                    <a:lnTo>
                      <a:pt x="355600" y="1050078"/>
                    </a:lnTo>
                    <a:lnTo>
                      <a:pt x="355297" y="1051303"/>
                    </a:lnTo>
                    <a:cubicBezTo>
                      <a:pt x="352237" y="1058558"/>
                      <a:pt x="350706" y="1065088"/>
                      <a:pt x="350706" y="1070892"/>
                    </a:cubicBezTo>
                    <a:lnTo>
                      <a:pt x="350706" y="1062186"/>
                    </a:lnTo>
                    <a:cubicBezTo>
                      <a:pt x="350706" y="1059284"/>
                      <a:pt x="351466" y="1057107"/>
                      <a:pt x="352985" y="1055656"/>
                    </a:cubicBezTo>
                    <a:cubicBezTo>
                      <a:pt x="354504" y="1054205"/>
                      <a:pt x="355263" y="1052028"/>
                      <a:pt x="355263" y="1049126"/>
                    </a:cubicBezTo>
                    <a:close/>
                    <a:moveTo>
                      <a:pt x="883704" y="1044773"/>
                    </a:moveTo>
                    <a:lnTo>
                      <a:pt x="883704" y="1046994"/>
                    </a:lnTo>
                    <a:lnTo>
                      <a:pt x="883568" y="1046814"/>
                    </a:lnTo>
                    <a:lnTo>
                      <a:pt x="882793" y="1045684"/>
                    </a:lnTo>
                    <a:close/>
                    <a:moveTo>
                      <a:pt x="474501" y="988181"/>
                    </a:moveTo>
                    <a:lnTo>
                      <a:pt x="471236" y="993623"/>
                    </a:lnTo>
                    <a:cubicBezTo>
                      <a:pt x="470510" y="994348"/>
                      <a:pt x="470148" y="993986"/>
                      <a:pt x="470148" y="992534"/>
                    </a:cubicBezTo>
                    <a:close/>
                    <a:moveTo>
                      <a:pt x="505246" y="983828"/>
                    </a:moveTo>
                    <a:cubicBezTo>
                      <a:pt x="502162" y="995437"/>
                      <a:pt x="496267" y="1001241"/>
                      <a:pt x="487561" y="1001241"/>
                    </a:cubicBezTo>
                    <a:close/>
                    <a:moveTo>
                      <a:pt x="478854" y="983828"/>
                    </a:moveTo>
                    <a:lnTo>
                      <a:pt x="474501" y="988181"/>
                    </a:lnTo>
                    <a:lnTo>
                      <a:pt x="475952" y="986005"/>
                    </a:lnTo>
                    <a:close/>
                    <a:moveTo>
                      <a:pt x="458954" y="983206"/>
                    </a:moveTo>
                    <a:lnTo>
                      <a:pt x="457088" y="986005"/>
                    </a:lnTo>
                    <a:cubicBezTo>
                      <a:pt x="454186" y="987456"/>
                      <a:pt x="449833" y="988181"/>
                      <a:pt x="444028" y="988181"/>
                    </a:cubicBezTo>
                    <a:cubicBezTo>
                      <a:pt x="446930" y="986730"/>
                      <a:pt x="449107" y="985823"/>
                      <a:pt x="450558" y="985460"/>
                    </a:cubicBezTo>
                    <a:lnTo>
                      <a:pt x="451491" y="985694"/>
                    </a:lnTo>
                    <a:lnTo>
                      <a:pt x="457088" y="983828"/>
                    </a:lnTo>
                    <a:close/>
                    <a:moveTo>
                      <a:pt x="474501" y="981651"/>
                    </a:moveTo>
                    <a:lnTo>
                      <a:pt x="472635" y="981962"/>
                    </a:lnTo>
                    <a:lnTo>
                      <a:pt x="473630" y="982957"/>
                    </a:lnTo>
                    <a:close/>
                    <a:moveTo>
                      <a:pt x="461441" y="979475"/>
                    </a:moveTo>
                    <a:cubicBezTo>
                      <a:pt x="461441" y="980926"/>
                      <a:pt x="461078" y="982014"/>
                      <a:pt x="460353" y="982740"/>
                    </a:cubicBezTo>
                    <a:lnTo>
                      <a:pt x="458954" y="983206"/>
                    </a:lnTo>
                    <a:close/>
                    <a:moveTo>
                      <a:pt x="532997" y="975122"/>
                    </a:moveTo>
                    <a:lnTo>
                      <a:pt x="532997" y="977471"/>
                    </a:lnTo>
                    <a:lnTo>
                      <a:pt x="527284" y="981107"/>
                    </a:lnTo>
                    <a:cubicBezTo>
                      <a:pt x="525470" y="981470"/>
                      <a:pt x="523837" y="980926"/>
                      <a:pt x="522386" y="979475"/>
                    </a:cubicBezTo>
                    <a:lnTo>
                      <a:pt x="523099" y="978227"/>
                    </a:lnTo>
                    <a:close/>
                    <a:moveTo>
                      <a:pt x="574625" y="947914"/>
                    </a:moveTo>
                    <a:cubicBezTo>
                      <a:pt x="576076" y="948639"/>
                      <a:pt x="577527" y="949002"/>
                      <a:pt x="578978" y="949002"/>
                    </a:cubicBezTo>
                    <a:lnTo>
                      <a:pt x="574625" y="953355"/>
                    </a:lnTo>
                    <a:close/>
                    <a:moveTo>
                      <a:pt x="796639" y="944649"/>
                    </a:moveTo>
                    <a:cubicBezTo>
                      <a:pt x="799542" y="944649"/>
                      <a:pt x="806797" y="949728"/>
                      <a:pt x="818405" y="959885"/>
                    </a:cubicBezTo>
                    <a:cubicBezTo>
                      <a:pt x="830014" y="970043"/>
                      <a:pt x="834367" y="976573"/>
                      <a:pt x="831465" y="979475"/>
                    </a:cubicBezTo>
                    <a:cubicBezTo>
                      <a:pt x="828563" y="976573"/>
                      <a:pt x="821308" y="970768"/>
                      <a:pt x="809699" y="962062"/>
                    </a:cubicBezTo>
                    <a:cubicBezTo>
                      <a:pt x="798090" y="953355"/>
                      <a:pt x="793737" y="947551"/>
                      <a:pt x="796639" y="944649"/>
                    </a:cubicBezTo>
                    <a:close/>
                    <a:moveTo>
                      <a:pt x="430969" y="944649"/>
                    </a:moveTo>
                    <a:cubicBezTo>
                      <a:pt x="433871" y="947551"/>
                      <a:pt x="436773" y="949002"/>
                      <a:pt x="439675" y="949002"/>
                    </a:cubicBezTo>
                    <a:lnTo>
                      <a:pt x="444028" y="953355"/>
                    </a:lnTo>
                    <a:cubicBezTo>
                      <a:pt x="441126" y="950453"/>
                      <a:pt x="438224" y="949002"/>
                      <a:pt x="435322" y="949002"/>
                    </a:cubicBezTo>
                    <a:cubicBezTo>
                      <a:pt x="432420" y="949002"/>
                      <a:pt x="430969" y="947551"/>
                      <a:pt x="430969" y="944649"/>
                    </a:cubicBezTo>
                    <a:close/>
                    <a:moveTo>
                      <a:pt x="578978" y="940296"/>
                    </a:moveTo>
                    <a:cubicBezTo>
                      <a:pt x="581880" y="940296"/>
                      <a:pt x="582606" y="941747"/>
                      <a:pt x="581155" y="944649"/>
                    </a:cubicBezTo>
                    <a:cubicBezTo>
                      <a:pt x="579704" y="947551"/>
                      <a:pt x="577527" y="947551"/>
                      <a:pt x="574625" y="944649"/>
                    </a:cubicBezTo>
                    <a:cubicBezTo>
                      <a:pt x="577527" y="944649"/>
                      <a:pt x="578978" y="943198"/>
                      <a:pt x="578978" y="940296"/>
                    </a:cubicBezTo>
                    <a:close/>
                    <a:moveTo>
                      <a:pt x="596391" y="931589"/>
                    </a:moveTo>
                    <a:cubicBezTo>
                      <a:pt x="596391" y="934491"/>
                      <a:pt x="597842" y="935943"/>
                      <a:pt x="600744" y="935943"/>
                    </a:cubicBezTo>
                    <a:lnTo>
                      <a:pt x="600744" y="940296"/>
                    </a:lnTo>
                    <a:lnTo>
                      <a:pt x="605098" y="940296"/>
                    </a:lnTo>
                    <a:cubicBezTo>
                      <a:pt x="605098" y="943198"/>
                      <a:pt x="602195" y="944649"/>
                      <a:pt x="596391" y="944649"/>
                    </a:cubicBezTo>
                    <a:cubicBezTo>
                      <a:pt x="599293" y="938845"/>
                      <a:pt x="599293" y="937394"/>
                      <a:pt x="596391" y="940296"/>
                    </a:cubicBezTo>
                    <a:cubicBezTo>
                      <a:pt x="593489" y="943198"/>
                      <a:pt x="592038" y="943198"/>
                      <a:pt x="592038" y="940296"/>
                    </a:cubicBezTo>
                    <a:cubicBezTo>
                      <a:pt x="594940" y="937394"/>
                      <a:pt x="596391" y="934491"/>
                      <a:pt x="596391" y="931589"/>
                    </a:cubicBezTo>
                    <a:close/>
                    <a:moveTo>
                      <a:pt x="618157" y="929413"/>
                    </a:moveTo>
                    <a:lnTo>
                      <a:pt x="618157" y="931589"/>
                    </a:lnTo>
                    <a:cubicBezTo>
                      <a:pt x="612353" y="931589"/>
                      <a:pt x="610176" y="933040"/>
                      <a:pt x="611627" y="935943"/>
                    </a:cubicBezTo>
                    <a:cubicBezTo>
                      <a:pt x="613078" y="938845"/>
                      <a:pt x="610902" y="940296"/>
                      <a:pt x="605098" y="940296"/>
                    </a:cubicBezTo>
                    <a:cubicBezTo>
                      <a:pt x="608000" y="934491"/>
                      <a:pt x="610902" y="931589"/>
                      <a:pt x="613804" y="931589"/>
                    </a:cubicBezTo>
                    <a:close/>
                    <a:moveTo>
                      <a:pt x="426615" y="927236"/>
                    </a:moveTo>
                    <a:lnTo>
                      <a:pt x="427856" y="928167"/>
                    </a:lnTo>
                    <a:lnTo>
                      <a:pt x="426099" y="927753"/>
                    </a:lnTo>
                    <a:close/>
                    <a:moveTo>
                      <a:pt x="409203" y="927236"/>
                    </a:moveTo>
                    <a:lnTo>
                      <a:pt x="413321" y="927824"/>
                    </a:lnTo>
                    <a:lnTo>
                      <a:pt x="414644" y="929413"/>
                    </a:lnTo>
                    <a:cubicBezTo>
                      <a:pt x="415370" y="930864"/>
                      <a:pt x="415007" y="931589"/>
                      <a:pt x="413556" y="931589"/>
                    </a:cubicBezTo>
                    <a:close/>
                    <a:moveTo>
                      <a:pt x="410125" y="923990"/>
                    </a:moveTo>
                    <a:lnTo>
                      <a:pt x="426099" y="927753"/>
                    </a:lnTo>
                    <a:lnTo>
                      <a:pt x="422262" y="931589"/>
                    </a:lnTo>
                    <a:cubicBezTo>
                      <a:pt x="420811" y="930138"/>
                      <a:pt x="418997" y="929050"/>
                      <a:pt x="416821" y="928324"/>
                    </a:cubicBezTo>
                    <a:lnTo>
                      <a:pt x="413321" y="927824"/>
                    </a:lnTo>
                    <a:close/>
                    <a:moveTo>
                      <a:pt x="626118" y="919276"/>
                    </a:moveTo>
                    <a:lnTo>
                      <a:pt x="622510" y="922883"/>
                    </a:lnTo>
                    <a:cubicBezTo>
                      <a:pt x="621059" y="925785"/>
                      <a:pt x="619608" y="927962"/>
                      <a:pt x="618157" y="929413"/>
                    </a:cubicBezTo>
                    <a:lnTo>
                      <a:pt x="618157" y="927236"/>
                    </a:lnTo>
                    <a:lnTo>
                      <a:pt x="618157" y="922883"/>
                    </a:lnTo>
                    <a:cubicBezTo>
                      <a:pt x="619631" y="921432"/>
                      <a:pt x="621473" y="920344"/>
                      <a:pt x="623684" y="919618"/>
                    </a:cubicBezTo>
                    <a:close/>
                    <a:moveTo>
                      <a:pt x="399439" y="918866"/>
                    </a:moveTo>
                    <a:lnTo>
                      <a:pt x="401941" y="919618"/>
                    </a:lnTo>
                    <a:cubicBezTo>
                      <a:pt x="403154" y="920344"/>
                      <a:pt x="404373" y="921432"/>
                      <a:pt x="405598" y="922883"/>
                    </a:cubicBezTo>
                    <a:lnTo>
                      <a:pt x="409203" y="922883"/>
                    </a:lnTo>
                    <a:lnTo>
                      <a:pt x="410125" y="923990"/>
                    </a:lnTo>
                    <a:lnTo>
                      <a:pt x="404849" y="922747"/>
                    </a:lnTo>
                    <a:cubicBezTo>
                      <a:pt x="402673" y="922010"/>
                      <a:pt x="400950" y="920899"/>
                      <a:pt x="399680" y="919414"/>
                    </a:cubicBezTo>
                    <a:close/>
                    <a:moveTo>
                      <a:pt x="762902" y="916353"/>
                    </a:moveTo>
                    <a:cubicBezTo>
                      <a:pt x="763627" y="916353"/>
                      <a:pt x="764716" y="917079"/>
                      <a:pt x="766167" y="918530"/>
                    </a:cubicBezTo>
                    <a:lnTo>
                      <a:pt x="761814" y="918530"/>
                    </a:lnTo>
                    <a:cubicBezTo>
                      <a:pt x="761814" y="917079"/>
                      <a:pt x="762176" y="916353"/>
                      <a:pt x="762902" y="916353"/>
                    </a:cubicBezTo>
                    <a:close/>
                    <a:moveTo>
                      <a:pt x="618157" y="914176"/>
                    </a:moveTo>
                    <a:cubicBezTo>
                      <a:pt x="621059" y="914176"/>
                      <a:pt x="622510" y="914902"/>
                      <a:pt x="622510" y="916353"/>
                    </a:cubicBezTo>
                    <a:cubicBezTo>
                      <a:pt x="622510" y="917804"/>
                      <a:pt x="621059" y="918530"/>
                      <a:pt x="618157" y="918530"/>
                    </a:cubicBezTo>
                    <a:close/>
                    <a:moveTo>
                      <a:pt x="692162" y="848878"/>
                    </a:moveTo>
                    <a:lnTo>
                      <a:pt x="692162" y="853231"/>
                    </a:lnTo>
                    <a:cubicBezTo>
                      <a:pt x="692162" y="856133"/>
                      <a:pt x="690711" y="857585"/>
                      <a:pt x="687809" y="857585"/>
                    </a:cubicBezTo>
                    <a:cubicBezTo>
                      <a:pt x="690711" y="854682"/>
                      <a:pt x="692162" y="851780"/>
                      <a:pt x="692162" y="848878"/>
                    </a:cubicBezTo>
                    <a:close/>
                    <a:moveTo>
                      <a:pt x="704133" y="818406"/>
                    </a:moveTo>
                    <a:cubicBezTo>
                      <a:pt x="704133" y="819857"/>
                      <a:pt x="703816" y="820582"/>
                      <a:pt x="703181" y="820582"/>
                    </a:cubicBezTo>
                    <a:lnTo>
                      <a:pt x="702610" y="820147"/>
                    </a:lnTo>
                    <a:close/>
                    <a:moveTo>
                      <a:pt x="709575" y="809699"/>
                    </a:moveTo>
                    <a:lnTo>
                      <a:pt x="711752" y="809699"/>
                    </a:lnTo>
                    <a:lnTo>
                      <a:pt x="713928" y="809699"/>
                    </a:lnTo>
                    <a:cubicBezTo>
                      <a:pt x="713928" y="812601"/>
                      <a:pt x="713203" y="814052"/>
                      <a:pt x="711752" y="814052"/>
                    </a:cubicBezTo>
                    <a:cubicBezTo>
                      <a:pt x="710300" y="814052"/>
                      <a:pt x="709575" y="815503"/>
                      <a:pt x="709575" y="818406"/>
                    </a:cubicBezTo>
                    <a:close/>
                    <a:moveTo>
                      <a:pt x="426615" y="787933"/>
                    </a:moveTo>
                    <a:cubicBezTo>
                      <a:pt x="426615" y="799542"/>
                      <a:pt x="425164" y="805346"/>
                      <a:pt x="422262" y="805346"/>
                    </a:cubicBezTo>
                    <a:lnTo>
                      <a:pt x="422262" y="796639"/>
                    </a:lnTo>
                    <a:cubicBezTo>
                      <a:pt x="422262" y="793737"/>
                      <a:pt x="423713" y="790835"/>
                      <a:pt x="426615" y="787933"/>
                    </a:cubicBezTo>
                    <a:close/>
                    <a:moveTo>
                      <a:pt x="509368" y="784200"/>
                    </a:moveTo>
                    <a:lnTo>
                      <a:pt x="513680" y="788613"/>
                    </a:lnTo>
                    <a:cubicBezTo>
                      <a:pt x="515131" y="787139"/>
                      <a:pt x="515494" y="786034"/>
                      <a:pt x="514768" y="785297"/>
                    </a:cubicBezTo>
                    <a:close/>
                    <a:moveTo>
                      <a:pt x="726988" y="774873"/>
                    </a:moveTo>
                    <a:lnTo>
                      <a:pt x="731341" y="774873"/>
                    </a:lnTo>
                    <a:cubicBezTo>
                      <a:pt x="731341" y="777775"/>
                      <a:pt x="729890" y="779227"/>
                      <a:pt x="726988" y="779227"/>
                    </a:cubicBezTo>
                    <a:close/>
                    <a:moveTo>
                      <a:pt x="426615" y="770520"/>
                    </a:moveTo>
                    <a:cubicBezTo>
                      <a:pt x="426615" y="773422"/>
                      <a:pt x="425890" y="775599"/>
                      <a:pt x="424439" y="777050"/>
                    </a:cubicBezTo>
                    <a:cubicBezTo>
                      <a:pt x="422988" y="778501"/>
                      <a:pt x="422262" y="780678"/>
                      <a:pt x="422262" y="783580"/>
                    </a:cubicBezTo>
                    <a:lnTo>
                      <a:pt x="422262" y="779227"/>
                    </a:lnTo>
                    <a:cubicBezTo>
                      <a:pt x="422262" y="773422"/>
                      <a:pt x="423713" y="770520"/>
                      <a:pt x="426615" y="770520"/>
                    </a:cubicBezTo>
                    <a:close/>
                    <a:moveTo>
                      <a:pt x="435322" y="744401"/>
                    </a:moveTo>
                    <a:cubicBezTo>
                      <a:pt x="435322" y="747303"/>
                      <a:pt x="434596" y="754558"/>
                      <a:pt x="433145" y="766167"/>
                    </a:cubicBezTo>
                    <a:cubicBezTo>
                      <a:pt x="431694" y="777775"/>
                      <a:pt x="429518" y="782129"/>
                      <a:pt x="426615" y="779227"/>
                    </a:cubicBezTo>
                    <a:cubicBezTo>
                      <a:pt x="426615" y="776324"/>
                      <a:pt x="427341" y="769795"/>
                      <a:pt x="428792" y="759637"/>
                    </a:cubicBezTo>
                    <a:cubicBezTo>
                      <a:pt x="430243" y="749479"/>
                      <a:pt x="432420" y="744401"/>
                      <a:pt x="435322" y="744401"/>
                    </a:cubicBezTo>
                    <a:close/>
                    <a:moveTo>
                      <a:pt x="430969" y="744401"/>
                    </a:moveTo>
                    <a:lnTo>
                      <a:pt x="430969" y="748754"/>
                    </a:lnTo>
                    <a:lnTo>
                      <a:pt x="426615" y="748754"/>
                    </a:lnTo>
                    <a:cubicBezTo>
                      <a:pt x="429518" y="748754"/>
                      <a:pt x="430969" y="747303"/>
                      <a:pt x="430969" y="744401"/>
                    </a:cubicBezTo>
                    <a:close/>
                    <a:moveTo>
                      <a:pt x="439675" y="718281"/>
                    </a:moveTo>
                    <a:lnTo>
                      <a:pt x="439675" y="726988"/>
                    </a:lnTo>
                    <a:cubicBezTo>
                      <a:pt x="436773" y="726988"/>
                      <a:pt x="435322" y="725537"/>
                      <a:pt x="435322" y="722635"/>
                    </a:cubicBezTo>
                    <a:cubicBezTo>
                      <a:pt x="435322" y="719732"/>
                      <a:pt x="436773" y="718281"/>
                      <a:pt x="439675" y="718281"/>
                    </a:cubicBezTo>
                    <a:close/>
                    <a:moveTo>
                      <a:pt x="744401" y="700868"/>
                    </a:moveTo>
                    <a:cubicBezTo>
                      <a:pt x="735694" y="709575"/>
                      <a:pt x="728439" y="722635"/>
                      <a:pt x="722635" y="740047"/>
                    </a:cubicBezTo>
                    <a:cubicBezTo>
                      <a:pt x="722635" y="742950"/>
                      <a:pt x="721909" y="745126"/>
                      <a:pt x="720458" y="746577"/>
                    </a:cubicBezTo>
                    <a:cubicBezTo>
                      <a:pt x="719007" y="748028"/>
                      <a:pt x="718281" y="750205"/>
                      <a:pt x="718281" y="753107"/>
                    </a:cubicBezTo>
                    <a:lnTo>
                      <a:pt x="713928" y="753107"/>
                    </a:lnTo>
                    <a:lnTo>
                      <a:pt x="713928" y="757460"/>
                    </a:lnTo>
                    <a:cubicBezTo>
                      <a:pt x="711026" y="760363"/>
                      <a:pt x="709575" y="760363"/>
                      <a:pt x="709575" y="757460"/>
                    </a:cubicBezTo>
                    <a:cubicBezTo>
                      <a:pt x="712477" y="771971"/>
                      <a:pt x="705222" y="787933"/>
                      <a:pt x="687809" y="805346"/>
                    </a:cubicBezTo>
                    <a:lnTo>
                      <a:pt x="679102" y="822759"/>
                    </a:lnTo>
                    <a:lnTo>
                      <a:pt x="670396" y="831465"/>
                    </a:lnTo>
                    <a:cubicBezTo>
                      <a:pt x="670396" y="834367"/>
                      <a:pt x="668945" y="837269"/>
                      <a:pt x="666043" y="840172"/>
                    </a:cubicBezTo>
                    <a:cubicBezTo>
                      <a:pt x="663141" y="843074"/>
                      <a:pt x="661689" y="845976"/>
                      <a:pt x="661689" y="848878"/>
                    </a:cubicBezTo>
                    <a:cubicBezTo>
                      <a:pt x="661689" y="851780"/>
                      <a:pt x="663141" y="853231"/>
                      <a:pt x="666043" y="853231"/>
                    </a:cubicBezTo>
                    <a:cubicBezTo>
                      <a:pt x="668945" y="853231"/>
                      <a:pt x="670396" y="854682"/>
                      <a:pt x="670396" y="857585"/>
                    </a:cubicBezTo>
                    <a:cubicBezTo>
                      <a:pt x="670396" y="848878"/>
                      <a:pt x="677651" y="837269"/>
                      <a:pt x="692162" y="822759"/>
                    </a:cubicBezTo>
                    <a:lnTo>
                      <a:pt x="700868" y="805346"/>
                    </a:lnTo>
                    <a:lnTo>
                      <a:pt x="713928" y="779227"/>
                    </a:lnTo>
                    <a:cubicBezTo>
                      <a:pt x="719732" y="764716"/>
                      <a:pt x="725537" y="752382"/>
                      <a:pt x="731341" y="742224"/>
                    </a:cubicBezTo>
                    <a:cubicBezTo>
                      <a:pt x="737145" y="732067"/>
                      <a:pt x="741499" y="719732"/>
                      <a:pt x="744401" y="705222"/>
                    </a:cubicBezTo>
                    <a:cubicBezTo>
                      <a:pt x="741499" y="705222"/>
                      <a:pt x="741499" y="703771"/>
                      <a:pt x="744401" y="700868"/>
                    </a:cubicBezTo>
                    <a:close/>
                    <a:moveTo>
                      <a:pt x="326491" y="661689"/>
                    </a:moveTo>
                    <a:lnTo>
                      <a:pt x="324315" y="666043"/>
                    </a:lnTo>
                    <a:lnTo>
                      <a:pt x="325947" y="664954"/>
                    </a:lnTo>
                    <a:cubicBezTo>
                      <a:pt x="326310" y="664229"/>
                      <a:pt x="326491" y="663141"/>
                      <a:pt x="326491" y="661689"/>
                    </a:cubicBezTo>
                    <a:close/>
                    <a:moveTo>
                      <a:pt x="448382" y="639923"/>
                    </a:moveTo>
                    <a:lnTo>
                      <a:pt x="448382" y="648630"/>
                    </a:lnTo>
                    <a:cubicBezTo>
                      <a:pt x="445479" y="651532"/>
                      <a:pt x="444028" y="654434"/>
                      <a:pt x="444028" y="657336"/>
                    </a:cubicBezTo>
                    <a:cubicBezTo>
                      <a:pt x="444028" y="654434"/>
                      <a:pt x="444754" y="651532"/>
                      <a:pt x="446205" y="648630"/>
                    </a:cubicBezTo>
                    <a:cubicBezTo>
                      <a:pt x="447656" y="645728"/>
                      <a:pt x="448382" y="642826"/>
                      <a:pt x="448382" y="639923"/>
                    </a:cubicBezTo>
                    <a:close/>
                    <a:moveTo>
                      <a:pt x="333637" y="632960"/>
                    </a:moveTo>
                    <a:lnTo>
                      <a:pt x="325607" y="652983"/>
                    </a:lnTo>
                    <a:lnTo>
                      <a:pt x="328260" y="652983"/>
                    </a:lnTo>
                    <a:lnTo>
                      <a:pt x="329144" y="652983"/>
                    </a:lnTo>
                    <a:cubicBezTo>
                      <a:pt x="329144" y="658787"/>
                      <a:pt x="326809" y="661689"/>
                      <a:pt x="322138" y="661689"/>
                    </a:cubicBezTo>
                    <a:cubicBezTo>
                      <a:pt x="326809" y="655885"/>
                      <a:pt x="326809" y="652983"/>
                      <a:pt x="322138" y="652983"/>
                    </a:cubicBezTo>
                    <a:lnTo>
                      <a:pt x="313432" y="661689"/>
                    </a:lnTo>
                    <a:cubicBezTo>
                      <a:pt x="310530" y="664592"/>
                      <a:pt x="309078" y="667494"/>
                      <a:pt x="309078" y="670396"/>
                    </a:cubicBezTo>
                    <a:lnTo>
                      <a:pt x="309078" y="666043"/>
                    </a:lnTo>
                    <a:cubicBezTo>
                      <a:pt x="306176" y="666043"/>
                      <a:pt x="304725" y="667494"/>
                      <a:pt x="304725" y="670396"/>
                    </a:cubicBezTo>
                    <a:cubicBezTo>
                      <a:pt x="304725" y="673298"/>
                      <a:pt x="303274" y="674749"/>
                      <a:pt x="300372" y="674749"/>
                    </a:cubicBezTo>
                    <a:lnTo>
                      <a:pt x="287312" y="687809"/>
                    </a:lnTo>
                    <a:cubicBezTo>
                      <a:pt x="284410" y="687809"/>
                      <a:pt x="282234" y="688534"/>
                      <a:pt x="280782" y="689985"/>
                    </a:cubicBezTo>
                    <a:cubicBezTo>
                      <a:pt x="279331" y="691437"/>
                      <a:pt x="277155" y="692162"/>
                      <a:pt x="274253" y="692162"/>
                    </a:cubicBezTo>
                    <a:cubicBezTo>
                      <a:pt x="274253" y="695064"/>
                      <a:pt x="272076" y="699417"/>
                      <a:pt x="267723" y="705222"/>
                    </a:cubicBezTo>
                    <a:cubicBezTo>
                      <a:pt x="263370" y="711026"/>
                      <a:pt x="262644" y="713928"/>
                      <a:pt x="265546" y="713928"/>
                    </a:cubicBezTo>
                    <a:cubicBezTo>
                      <a:pt x="271351" y="708124"/>
                      <a:pt x="277155" y="703771"/>
                      <a:pt x="282959" y="700868"/>
                    </a:cubicBezTo>
                    <a:cubicBezTo>
                      <a:pt x="288763" y="697966"/>
                      <a:pt x="294568" y="693613"/>
                      <a:pt x="300372" y="687809"/>
                    </a:cubicBezTo>
                    <a:lnTo>
                      <a:pt x="304725" y="683456"/>
                    </a:lnTo>
                    <a:cubicBezTo>
                      <a:pt x="304725" y="680553"/>
                      <a:pt x="305451" y="679828"/>
                      <a:pt x="306902" y="681279"/>
                    </a:cubicBezTo>
                    <a:cubicBezTo>
                      <a:pt x="308353" y="682730"/>
                      <a:pt x="309078" y="682005"/>
                      <a:pt x="309078" y="679102"/>
                    </a:cubicBezTo>
                    <a:lnTo>
                      <a:pt x="322138" y="666043"/>
                    </a:lnTo>
                    <a:cubicBezTo>
                      <a:pt x="325698" y="663140"/>
                      <a:pt x="328963" y="658787"/>
                      <a:pt x="331933" y="652983"/>
                    </a:cubicBezTo>
                    <a:lnTo>
                      <a:pt x="333822" y="648613"/>
                    </a:lnTo>
                    <a:lnTo>
                      <a:pt x="328260" y="652983"/>
                    </a:lnTo>
                    <a:cubicBezTo>
                      <a:pt x="329564" y="647904"/>
                      <a:pt x="330704" y="643551"/>
                      <a:pt x="331682" y="639923"/>
                    </a:cubicBezTo>
                    <a:close/>
                    <a:moveTo>
                      <a:pt x="352611" y="583331"/>
                    </a:moveTo>
                    <a:lnTo>
                      <a:pt x="356964" y="587685"/>
                    </a:lnTo>
                    <a:lnTo>
                      <a:pt x="352611" y="587685"/>
                    </a:lnTo>
                    <a:cubicBezTo>
                      <a:pt x="349709" y="587685"/>
                      <a:pt x="349709" y="586234"/>
                      <a:pt x="352611" y="583331"/>
                    </a:cubicBezTo>
                    <a:close/>
                    <a:moveTo>
                      <a:pt x="165422" y="535446"/>
                    </a:moveTo>
                    <a:lnTo>
                      <a:pt x="165422" y="539799"/>
                    </a:lnTo>
                    <a:lnTo>
                      <a:pt x="161069" y="544152"/>
                    </a:lnTo>
                    <a:cubicBezTo>
                      <a:pt x="161069" y="541250"/>
                      <a:pt x="161794" y="539799"/>
                      <a:pt x="163245" y="539799"/>
                    </a:cubicBezTo>
                    <a:cubicBezTo>
                      <a:pt x="164697" y="539799"/>
                      <a:pt x="165422" y="538348"/>
                      <a:pt x="165422" y="535446"/>
                    </a:cubicBezTo>
                    <a:close/>
                    <a:moveTo>
                      <a:pt x="685632" y="496267"/>
                    </a:moveTo>
                    <a:cubicBezTo>
                      <a:pt x="684181" y="496267"/>
                      <a:pt x="683456" y="497718"/>
                      <a:pt x="683456" y="500620"/>
                    </a:cubicBezTo>
                    <a:lnTo>
                      <a:pt x="687809" y="500620"/>
                    </a:lnTo>
                    <a:cubicBezTo>
                      <a:pt x="687809" y="497718"/>
                      <a:pt x="687083" y="496267"/>
                      <a:pt x="685632" y="496267"/>
                    </a:cubicBezTo>
                    <a:close/>
                    <a:moveTo>
                      <a:pt x="709575" y="487561"/>
                    </a:moveTo>
                    <a:cubicBezTo>
                      <a:pt x="706673" y="487561"/>
                      <a:pt x="705222" y="489012"/>
                      <a:pt x="705222" y="491914"/>
                    </a:cubicBezTo>
                    <a:lnTo>
                      <a:pt x="709575" y="491914"/>
                    </a:lnTo>
                    <a:close/>
                    <a:moveTo>
                      <a:pt x="396143" y="478854"/>
                    </a:moveTo>
                    <a:lnTo>
                      <a:pt x="396143" y="500620"/>
                    </a:lnTo>
                    <a:cubicBezTo>
                      <a:pt x="393241" y="497718"/>
                      <a:pt x="391790" y="493365"/>
                      <a:pt x="391790" y="487561"/>
                    </a:cubicBezTo>
                    <a:cubicBezTo>
                      <a:pt x="391790" y="481756"/>
                      <a:pt x="393241" y="478854"/>
                      <a:pt x="396143" y="478854"/>
                    </a:cubicBezTo>
                    <a:close/>
                    <a:moveTo>
                      <a:pt x="713928" y="461441"/>
                    </a:moveTo>
                    <a:lnTo>
                      <a:pt x="705222" y="470148"/>
                    </a:lnTo>
                    <a:lnTo>
                      <a:pt x="709575" y="470148"/>
                    </a:lnTo>
                    <a:lnTo>
                      <a:pt x="709575" y="474501"/>
                    </a:lnTo>
                    <a:cubicBezTo>
                      <a:pt x="709575" y="465794"/>
                      <a:pt x="711026" y="461441"/>
                      <a:pt x="713928" y="461441"/>
                    </a:cubicBezTo>
                    <a:close/>
                    <a:moveTo>
                      <a:pt x="587685" y="443144"/>
                    </a:moveTo>
                    <a:cubicBezTo>
                      <a:pt x="584783" y="446046"/>
                      <a:pt x="583331" y="454753"/>
                      <a:pt x="583331" y="469263"/>
                    </a:cubicBezTo>
                    <a:lnTo>
                      <a:pt x="578094" y="494567"/>
                    </a:lnTo>
                    <a:cubicBezTo>
                      <a:pt x="578094" y="500189"/>
                      <a:pt x="577663" y="510041"/>
                      <a:pt x="576802" y="524121"/>
                    </a:cubicBezTo>
                    <a:cubicBezTo>
                      <a:pt x="575940" y="538201"/>
                      <a:pt x="573763" y="545241"/>
                      <a:pt x="570272" y="545241"/>
                    </a:cubicBezTo>
                    <a:lnTo>
                      <a:pt x="570272" y="549458"/>
                    </a:lnTo>
                    <a:lnTo>
                      <a:pt x="570272" y="557212"/>
                    </a:lnTo>
                    <a:lnTo>
                      <a:pt x="570272" y="557892"/>
                    </a:lnTo>
                    <a:cubicBezTo>
                      <a:pt x="570272" y="563515"/>
                      <a:pt x="569393" y="568084"/>
                      <a:pt x="567636" y="571598"/>
                    </a:cubicBezTo>
                    <a:lnTo>
                      <a:pt x="566449" y="572706"/>
                    </a:lnTo>
                    <a:lnTo>
                      <a:pt x="559729" y="578978"/>
                    </a:lnTo>
                    <a:lnTo>
                      <a:pt x="601357" y="565919"/>
                    </a:lnTo>
                    <a:cubicBezTo>
                      <a:pt x="607524" y="563016"/>
                      <a:pt x="612908" y="561565"/>
                      <a:pt x="617511" y="561565"/>
                    </a:cubicBezTo>
                    <a:cubicBezTo>
                      <a:pt x="622114" y="561565"/>
                      <a:pt x="627499" y="558663"/>
                      <a:pt x="633666" y="552859"/>
                    </a:cubicBezTo>
                    <a:cubicBezTo>
                      <a:pt x="636749" y="549957"/>
                      <a:pt x="638291" y="545604"/>
                      <a:pt x="638291" y="539799"/>
                    </a:cubicBezTo>
                    <a:lnTo>
                      <a:pt x="642916" y="535446"/>
                    </a:lnTo>
                    <a:lnTo>
                      <a:pt x="656792" y="526740"/>
                    </a:lnTo>
                    <a:cubicBezTo>
                      <a:pt x="662959" y="526740"/>
                      <a:pt x="666043" y="523837"/>
                      <a:pt x="666043" y="518033"/>
                    </a:cubicBezTo>
                    <a:lnTo>
                      <a:pt x="661417" y="522386"/>
                    </a:lnTo>
                    <a:cubicBezTo>
                      <a:pt x="658334" y="522386"/>
                      <a:pt x="655250" y="520935"/>
                      <a:pt x="652167" y="518033"/>
                    </a:cubicBezTo>
                    <a:lnTo>
                      <a:pt x="666043" y="509327"/>
                    </a:lnTo>
                    <a:lnTo>
                      <a:pt x="661621" y="504973"/>
                    </a:lnTo>
                    <a:lnTo>
                      <a:pt x="666043" y="500620"/>
                    </a:lnTo>
                    <a:lnTo>
                      <a:pt x="644073" y="500620"/>
                    </a:lnTo>
                    <a:cubicBezTo>
                      <a:pt x="638223" y="512229"/>
                      <a:pt x="632373" y="515131"/>
                      <a:pt x="626524" y="509327"/>
                    </a:cubicBezTo>
                    <a:cubicBezTo>
                      <a:pt x="620674" y="509327"/>
                      <a:pt x="618486" y="507876"/>
                      <a:pt x="619960" y="504973"/>
                    </a:cubicBezTo>
                    <a:cubicBezTo>
                      <a:pt x="621434" y="502071"/>
                      <a:pt x="620697" y="498013"/>
                      <a:pt x="617749" y="492798"/>
                    </a:cubicBezTo>
                    <a:cubicBezTo>
                      <a:pt x="623599" y="492798"/>
                      <a:pt x="624324" y="491494"/>
                      <a:pt x="619926" y="488887"/>
                    </a:cubicBezTo>
                    <a:cubicBezTo>
                      <a:pt x="615527" y="486280"/>
                      <a:pt x="614802" y="483661"/>
                      <a:pt x="617749" y="481031"/>
                    </a:cubicBezTo>
                    <a:cubicBezTo>
                      <a:pt x="617749" y="483661"/>
                      <a:pt x="619223" y="483661"/>
                      <a:pt x="622170" y="481031"/>
                    </a:cubicBezTo>
                    <a:cubicBezTo>
                      <a:pt x="619223" y="478401"/>
                      <a:pt x="616275" y="477086"/>
                      <a:pt x="613328" y="477086"/>
                    </a:cubicBezTo>
                    <a:cubicBezTo>
                      <a:pt x="613328" y="484931"/>
                      <a:pt x="611877" y="490168"/>
                      <a:pt x="608975" y="492798"/>
                    </a:cubicBezTo>
                    <a:cubicBezTo>
                      <a:pt x="606027" y="492798"/>
                      <a:pt x="606753" y="489533"/>
                      <a:pt x="611151" y="483003"/>
                    </a:cubicBezTo>
                    <a:cubicBezTo>
                      <a:pt x="615550" y="476473"/>
                      <a:pt x="614824" y="471893"/>
                      <a:pt x="608975" y="469263"/>
                    </a:cubicBezTo>
                    <a:cubicBezTo>
                      <a:pt x="608975" y="471893"/>
                      <a:pt x="608238" y="473855"/>
                      <a:pt x="606764" y="475147"/>
                    </a:cubicBezTo>
                    <a:cubicBezTo>
                      <a:pt x="605290" y="476439"/>
                      <a:pt x="604553" y="479716"/>
                      <a:pt x="604553" y="484976"/>
                    </a:cubicBezTo>
                    <a:cubicBezTo>
                      <a:pt x="604553" y="479716"/>
                      <a:pt x="605290" y="475782"/>
                      <a:pt x="606764" y="473174"/>
                    </a:cubicBezTo>
                    <a:cubicBezTo>
                      <a:pt x="608238" y="470567"/>
                      <a:pt x="607501" y="466656"/>
                      <a:pt x="604553" y="461441"/>
                    </a:cubicBezTo>
                    <a:cubicBezTo>
                      <a:pt x="610403" y="461441"/>
                      <a:pt x="610403" y="458539"/>
                      <a:pt x="604553" y="452735"/>
                    </a:cubicBezTo>
                    <a:cubicBezTo>
                      <a:pt x="607501" y="455637"/>
                      <a:pt x="606050" y="459899"/>
                      <a:pt x="600200" y="465522"/>
                    </a:cubicBezTo>
                    <a:cubicBezTo>
                      <a:pt x="600200" y="471009"/>
                      <a:pt x="599463" y="475793"/>
                      <a:pt x="597990" y="479874"/>
                    </a:cubicBezTo>
                    <a:cubicBezTo>
                      <a:pt x="596516" y="483956"/>
                      <a:pt x="595779" y="488740"/>
                      <a:pt x="595779" y="494226"/>
                    </a:cubicBezTo>
                    <a:cubicBezTo>
                      <a:pt x="592877" y="496947"/>
                      <a:pt x="590689" y="503772"/>
                      <a:pt x="589215" y="514700"/>
                    </a:cubicBezTo>
                    <a:cubicBezTo>
                      <a:pt x="587741" y="525629"/>
                      <a:pt x="584080" y="531093"/>
                      <a:pt x="578230" y="531093"/>
                    </a:cubicBezTo>
                    <a:lnTo>
                      <a:pt x="583331" y="485724"/>
                    </a:lnTo>
                    <a:cubicBezTo>
                      <a:pt x="583331" y="480237"/>
                      <a:pt x="584783" y="473220"/>
                      <a:pt x="587685" y="464672"/>
                    </a:cubicBezTo>
                    <a:cubicBezTo>
                      <a:pt x="590587" y="456124"/>
                      <a:pt x="590587" y="448948"/>
                      <a:pt x="587685" y="443144"/>
                    </a:cubicBezTo>
                    <a:close/>
                    <a:moveTo>
                      <a:pt x="723394" y="443063"/>
                    </a:moveTo>
                    <a:lnTo>
                      <a:pt x="716105" y="458856"/>
                    </a:lnTo>
                    <a:cubicBezTo>
                      <a:pt x="719007" y="458856"/>
                      <a:pt x="721184" y="454503"/>
                      <a:pt x="722635" y="445797"/>
                    </a:cubicBezTo>
                    <a:close/>
                    <a:moveTo>
                      <a:pt x="768343" y="363086"/>
                    </a:moveTo>
                    <a:cubicBezTo>
                      <a:pt x="759637" y="363086"/>
                      <a:pt x="755284" y="368890"/>
                      <a:pt x="755284" y="380498"/>
                    </a:cubicBezTo>
                    <a:cubicBezTo>
                      <a:pt x="746577" y="389205"/>
                      <a:pt x="742224" y="396460"/>
                      <a:pt x="742224" y="402265"/>
                    </a:cubicBezTo>
                    <a:cubicBezTo>
                      <a:pt x="736420" y="410971"/>
                      <a:pt x="732067" y="420403"/>
                      <a:pt x="729164" y="430560"/>
                    </a:cubicBezTo>
                    <a:lnTo>
                      <a:pt x="727502" y="434162"/>
                    </a:lnTo>
                    <a:lnTo>
                      <a:pt x="729164" y="432737"/>
                    </a:lnTo>
                    <a:cubicBezTo>
                      <a:pt x="729164" y="438541"/>
                      <a:pt x="729890" y="441444"/>
                      <a:pt x="731341" y="441444"/>
                    </a:cubicBezTo>
                    <a:cubicBezTo>
                      <a:pt x="732792" y="441444"/>
                      <a:pt x="730616" y="442895"/>
                      <a:pt x="724811" y="445797"/>
                    </a:cubicBezTo>
                    <a:cubicBezTo>
                      <a:pt x="727713" y="448699"/>
                      <a:pt x="727713" y="453052"/>
                      <a:pt x="724811" y="458856"/>
                    </a:cubicBezTo>
                    <a:cubicBezTo>
                      <a:pt x="721909" y="464661"/>
                      <a:pt x="719007" y="469014"/>
                      <a:pt x="716105" y="471916"/>
                    </a:cubicBezTo>
                    <a:lnTo>
                      <a:pt x="716105" y="477358"/>
                    </a:lnTo>
                    <a:lnTo>
                      <a:pt x="737871" y="439267"/>
                    </a:lnTo>
                    <a:cubicBezTo>
                      <a:pt x="743675" y="423305"/>
                      <a:pt x="750931" y="408069"/>
                      <a:pt x="759637" y="393558"/>
                    </a:cubicBezTo>
                    <a:cubicBezTo>
                      <a:pt x="756735" y="393558"/>
                      <a:pt x="754558" y="395735"/>
                      <a:pt x="753107" y="400088"/>
                    </a:cubicBezTo>
                    <a:cubicBezTo>
                      <a:pt x="751656" y="404441"/>
                      <a:pt x="749479" y="408069"/>
                      <a:pt x="746577" y="410971"/>
                    </a:cubicBezTo>
                    <a:lnTo>
                      <a:pt x="746577" y="415324"/>
                    </a:lnTo>
                    <a:cubicBezTo>
                      <a:pt x="743675" y="415324"/>
                      <a:pt x="742224" y="416775"/>
                      <a:pt x="742224" y="419677"/>
                    </a:cubicBezTo>
                    <a:cubicBezTo>
                      <a:pt x="739322" y="422580"/>
                      <a:pt x="737871" y="424756"/>
                      <a:pt x="737871" y="426207"/>
                    </a:cubicBezTo>
                    <a:cubicBezTo>
                      <a:pt x="737871" y="427658"/>
                      <a:pt x="739322" y="426933"/>
                      <a:pt x="742224" y="424031"/>
                    </a:cubicBezTo>
                    <a:lnTo>
                      <a:pt x="733518" y="432737"/>
                    </a:lnTo>
                    <a:cubicBezTo>
                      <a:pt x="733518" y="429835"/>
                      <a:pt x="735694" y="424031"/>
                      <a:pt x="740047" y="415324"/>
                    </a:cubicBezTo>
                    <a:cubicBezTo>
                      <a:pt x="744401" y="406618"/>
                      <a:pt x="748028" y="400813"/>
                      <a:pt x="750931" y="397911"/>
                    </a:cubicBezTo>
                    <a:cubicBezTo>
                      <a:pt x="753833" y="392107"/>
                      <a:pt x="757460" y="386303"/>
                      <a:pt x="761814" y="380498"/>
                    </a:cubicBezTo>
                    <a:cubicBezTo>
                      <a:pt x="766167" y="374694"/>
                      <a:pt x="768343" y="368890"/>
                      <a:pt x="768343" y="363086"/>
                    </a:cubicBezTo>
                    <a:close/>
                    <a:moveTo>
                      <a:pt x="570272" y="348257"/>
                    </a:moveTo>
                    <a:cubicBezTo>
                      <a:pt x="554582" y="354062"/>
                      <a:pt x="542044" y="361317"/>
                      <a:pt x="532657" y="370023"/>
                    </a:cubicBezTo>
                    <a:lnTo>
                      <a:pt x="495043" y="387436"/>
                    </a:lnTo>
                    <a:cubicBezTo>
                      <a:pt x="491914" y="387436"/>
                      <a:pt x="487220" y="390339"/>
                      <a:pt x="480963" y="396143"/>
                    </a:cubicBezTo>
                    <a:cubicBezTo>
                      <a:pt x="474660" y="396143"/>
                      <a:pt x="471508" y="399045"/>
                      <a:pt x="471508" y="404849"/>
                    </a:cubicBezTo>
                    <a:cubicBezTo>
                      <a:pt x="468379" y="404849"/>
                      <a:pt x="466815" y="404124"/>
                      <a:pt x="466815" y="402673"/>
                    </a:cubicBezTo>
                    <a:cubicBezTo>
                      <a:pt x="466815" y="401222"/>
                      <a:pt x="465250" y="400496"/>
                      <a:pt x="462121" y="400496"/>
                    </a:cubicBezTo>
                    <a:cubicBezTo>
                      <a:pt x="465250" y="397594"/>
                      <a:pt x="465250" y="396143"/>
                      <a:pt x="462121" y="396143"/>
                    </a:cubicBezTo>
                    <a:lnTo>
                      <a:pt x="457428" y="396143"/>
                    </a:lnTo>
                    <a:lnTo>
                      <a:pt x="457428" y="391790"/>
                    </a:lnTo>
                    <a:lnTo>
                      <a:pt x="452735" y="391790"/>
                    </a:lnTo>
                    <a:lnTo>
                      <a:pt x="452735" y="409203"/>
                    </a:lnTo>
                    <a:cubicBezTo>
                      <a:pt x="452735" y="426615"/>
                      <a:pt x="451284" y="438224"/>
                      <a:pt x="448382" y="444028"/>
                    </a:cubicBezTo>
                    <a:cubicBezTo>
                      <a:pt x="451284" y="444028"/>
                      <a:pt x="452735" y="438950"/>
                      <a:pt x="452735" y="428792"/>
                    </a:cubicBezTo>
                    <a:cubicBezTo>
                      <a:pt x="452735" y="418634"/>
                      <a:pt x="452735" y="412105"/>
                      <a:pt x="452735" y="409203"/>
                    </a:cubicBezTo>
                    <a:cubicBezTo>
                      <a:pt x="455637" y="415007"/>
                      <a:pt x="456362" y="422262"/>
                      <a:pt x="454911" y="430969"/>
                    </a:cubicBezTo>
                    <a:cubicBezTo>
                      <a:pt x="453460" y="439675"/>
                      <a:pt x="452735" y="446930"/>
                      <a:pt x="452735" y="452735"/>
                    </a:cubicBezTo>
                    <a:cubicBezTo>
                      <a:pt x="452735" y="458539"/>
                      <a:pt x="452009" y="465069"/>
                      <a:pt x="450558" y="472324"/>
                    </a:cubicBezTo>
                    <a:cubicBezTo>
                      <a:pt x="449107" y="479580"/>
                      <a:pt x="448382" y="486110"/>
                      <a:pt x="448382" y="491914"/>
                    </a:cubicBezTo>
                    <a:lnTo>
                      <a:pt x="439675" y="583331"/>
                    </a:lnTo>
                    <a:cubicBezTo>
                      <a:pt x="439675" y="603647"/>
                      <a:pt x="438224" y="616706"/>
                      <a:pt x="435322" y="622510"/>
                    </a:cubicBezTo>
                    <a:cubicBezTo>
                      <a:pt x="435322" y="642826"/>
                      <a:pt x="433871" y="655885"/>
                      <a:pt x="430969" y="661689"/>
                    </a:cubicBezTo>
                    <a:cubicBezTo>
                      <a:pt x="430969" y="679102"/>
                      <a:pt x="429518" y="689260"/>
                      <a:pt x="426615" y="692162"/>
                    </a:cubicBezTo>
                    <a:cubicBezTo>
                      <a:pt x="426615" y="697966"/>
                      <a:pt x="425164" y="705222"/>
                      <a:pt x="422262" y="713928"/>
                    </a:cubicBezTo>
                    <a:cubicBezTo>
                      <a:pt x="419360" y="722635"/>
                      <a:pt x="420811" y="728439"/>
                      <a:pt x="426615" y="731341"/>
                    </a:cubicBezTo>
                    <a:cubicBezTo>
                      <a:pt x="426615" y="728439"/>
                      <a:pt x="429518" y="726988"/>
                      <a:pt x="435322" y="726988"/>
                    </a:cubicBezTo>
                    <a:cubicBezTo>
                      <a:pt x="456499" y="735694"/>
                      <a:pt x="476938" y="745126"/>
                      <a:pt x="496641" y="755284"/>
                    </a:cubicBezTo>
                    <a:cubicBezTo>
                      <a:pt x="516344" y="765441"/>
                      <a:pt x="536534" y="776324"/>
                      <a:pt x="557212" y="787933"/>
                    </a:cubicBezTo>
                    <a:cubicBezTo>
                      <a:pt x="557212" y="790835"/>
                      <a:pt x="558663" y="792286"/>
                      <a:pt x="561565" y="792286"/>
                    </a:cubicBezTo>
                    <a:lnTo>
                      <a:pt x="570272" y="792286"/>
                    </a:lnTo>
                    <a:cubicBezTo>
                      <a:pt x="573174" y="795188"/>
                      <a:pt x="576076" y="796639"/>
                      <a:pt x="578978" y="796639"/>
                    </a:cubicBezTo>
                    <a:cubicBezTo>
                      <a:pt x="584783" y="796639"/>
                      <a:pt x="587685" y="792286"/>
                      <a:pt x="587685" y="783580"/>
                    </a:cubicBezTo>
                    <a:cubicBezTo>
                      <a:pt x="593489" y="777775"/>
                      <a:pt x="596391" y="773422"/>
                      <a:pt x="596391" y="770520"/>
                    </a:cubicBezTo>
                    <a:cubicBezTo>
                      <a:pt x="602195" y="758911"/>
                      <a:pt x="608000" y="748028"/>
                      <a:pt x="613804" y="737871"/>
                    </a:cubicBezTo>
                    <a:cubicBezTo>
                      <a:pt x="619608" y="727713"/>
                      <a:pt x="625413" y="718281"/>
                      <a:pt x="631217" y="709575"/>
                    </a:cubicBezTo>
                    <a:lnTo>
                      <a:pt x="644277" y="674749"/>
                    </a:lnTo>
                    <a:lnTo>
                      <a:pt x="644277" y="670396"/>
                    </a:lnTo>
                    <a:lnTo>
                      <a:pt x="644277" y="661689"/>
                    </a:lnTo>
                    <a:cubicBezTo>
                      <a:pt x="641374" y="661689"/>
                      <a:pt x="638472" y="663141"/>
                      <a:pt x="635570" y="666043"/>
                    </a:cubicBezTo>
                    <a:cubicBezTo>
                      <a:pt x="635570" y="668945"/>
                      <a:pt x="634119" y="670396"/>
                      <a:pt x="631217" y="670396"/>
                    </a:cubicBezTo>
                    <a:cubicBezTo>
                      <a:pt x="628315" y="670396"/>
                      <a:pt x="626138" y="671121"/>
                      <a:pt x="624687" y="672573"/>
                    </a:cubicBezTo>
                    <a:cubicBezTo>
                      <a:pt x="623236" y="674024"/>
                      <a:pt x="621059" y="674749"/>
                      <a:pt x="618157" y="674749"/>
                    </a:cubicBezTo>
                    <a:lnTo>
                      <a:pt x="600744" y="687809"/>
                    </a:lnTo>
                    <a:cubicBezTo>
                      <a:pt x="580429" y="696515"/>
                      <a:pt x="558595" y="695064"/>
                      <a:pt x="535242" y="683456"/>
                    </a:cubicBezTo>
                    <a:lnTo>
                      <a:pt x="521638" y="670396"/>
                    </a:lnTo>
                    <a:cubicBezTo>
                      <a:pt x="521638" y="667494"/>
                      <a:pt x="517104" y="661689"/>
                      <a:pt x="508034" y="652983"/>
                    </a:cubicBezTo>
                    <a:lnTo>
                      <a:pt x="503477" y="652983"/>
                    </a:lnTo>
                    <a:lnTo>
                      <a:pt x="498920" y="648630"/>
                    </a:lnTo>
                    <a:lnTo>
                      <a:pt x="485316" y="635570"/>
                    </a:lnTo>
                    <a:lnTo>
                      <a:pt x="480759" y="631217"/>
                    </a:lnTo>
                    <a:cubicBezTo>
                      <a:pt x="483797" y="628315"/>
                      <a:pt x="485316" y="625413"/>
                      <a:pt x="485316" y="622510"/>
                    </a:cubicBezTo>
                    <a:cubicBezTo>
                      <a:pt x="482278" y="619608"/>
                      <a:pt x="479240" y="618157"/>
                      <a:pt x="476201" y="618157"/>
                    </a:cubicBezTo>
                    <a:lnTo>
                      <a:pt x="462598" y="618157"/>
                    </a:lnTo>
                    <a:lnTo>
                      <a:pt x="462598" y="605098"/>
                    </a:lnTo>
                    <a:cubicBezTo>
                      <a:pt x="459559" y="602195"/>
                      <a:pt x="459559" y="599293"/>
                      <a:pt x="462598" y="596391"/>
                    </a:cubicBezTo>
                    <a:cubicBezTo>
                      <a:pt x="465590" y="593489"/>
                      <a:pt x="467087" y="589136"/>
                      <a:pt x="467087" y="583331"/>
                    </a:cubicBezTo>
                    <a:cubicBezTo>
                      <a:pt x="470125" y="583331"/>
                      <a:pt x="470885" y="581155"/>
                      <a:pt x="469365" y="576802"/>
                    </a:cubicBezTo>
                    <a:cubicBezTo>
                      <a:pt x="467846" y="572448"/>
                      <a:pt x="468606" y="568821"/>
                      <a:pt x="471644" y="565919"/>
                    </a:cubicBezTo>
                    <a:cubicBezTo>
                      <a:pt x="474682" y="563016"/>
                      <a:pt x="476961" y="563016"/>
                      <a:pt x="478480" y="565919"/>
                    </a:cubicBezTo>
                    <a:cubicBezTo>
                      <a:pt x="479999" y="568821"/>
                      <a:pt x="482278" y="568821"/>
                      <a:pt x="485316" y="565919"/>
                    </a:cubicBezTo>
                    <a:cubicBezTo>
                      <a:pt x="488309" y="565919"/>
                      <a:pt x="489805" y="565193"/>
                      <a:pt x="489805" y="563742"/>
                    </a:cubicBezTo>
                    <a:cubicBezTo>
                      <a:pt x="489805" y="562291"/>
                      <a:pt x="491324" y="561565"/>
                      <a:pt x="494362" y="561565"/>
                    </a:cubicBezTo>
                    <a:cubicBezTo>
                      <a:pt x="497401" y="561565"/>
                      <a:pt x="501958" y="564468"/>
                      <a:pt x="508034" y="570272"/>
                    </a:cubicBezTo>
                    <a:cubicBezTo>
                      <a:pt x="511027" y="573174"/>
                      <a:pt x="514802" y="577527"/>
                      <a:pt x="519360" y="583331"/>
                    </a:cubicBezTo>
                    <a:cubicBezTo>
                      <a:pt x="523917" y="589136"/>
                      <a:pt x="529211" y="589136"/>
                      <a:pt x="535242" y="583331"/>
                    </a:cubicBezTo>
                    <a:lnTo>
                      <a:pt x="535242" y="574625"/>
                    </a:lnTo>
                    <a:cubicBezTo>
                      <a:pt x="535242" y="568821"/>
                      <a:pt x="536761" y="565919"/>
                      <a:pt x="539799" y="565919"/>
                    </a:cubicBezTo>
                    <a:lnTo>
                      <a:pt x="544152" y="544152"/>
                    </a:lnTo>
                    <a:lnTo>
                      <a:pt x="544152" y="535446"/>
                    </a:lnTo>
                    <a:lnTo>
                      <a:pt x="544152" y="522386"/>
                    </a:lnTo>
                    <a:cubicBezTo>
                      <a:pt x="544152" y="519484"/>
                      <a:pt x="544878" y="517308"/>
                      <a:pt x="546329" y="515857"/>
                    </a:cubicBezTo>
                    <a:cubicBezTo>
                      <a:pt x="547780" y="514405"/>
                      <a:pt x="548506" y="512229"/>
                      <a:pt x="548506" y="509327"/>
                    </a:cubicBezTo>
                    <a:cubicBezTo>
                      <a:pt x="551408" y="503522"/>
                      <a:pt x="552133" y="495541"/>
                      <a:pt x="550682" y="485384"/>
                    </a:cubicBezTo>
                    <a:cubicBezTo>
                      <a:pt x="549231" y="475226"/>
                      <a:pt x="549957" y="467245"/>
                      <a:pt x="552859" y="461441"/>
                    </a:cubicBezTo>
                    <a:cubicBezTo>
                      <a:pt x="552859" y="458539"/>
                      <a:pt x="555761" y="445479"/>
                      <a:pt x="561565" y="422262"/>
                    </a:cubicBezTo>
                    <a:cubicBezTo>
                      <a:pt x="561565" y="419360"/>
                      <a:pt x="563016" y="412830"/>
                      <a:pt x="565919" y="402673"/>
                    </a:cubicBezTo>
                    <a:cubicBezTo>
                      <a:pt x="568821" y="392515"/>
                      <a:pt x="568821" y="387436"/>
                      <a:pt x="565919" y="387436"/>
                    </a:cubicBezTo>
                    <a:cubicBezTo>
                      <a:pt x="568821" y="381632"/>
                      <a:pt x="570272" y="368572"/>
                      <a:pt x="570272" y="348257"/>
                    </a:cubicBezTo>
                    <a:close/>
                    <a:moveTo>
                      <a:pt x="700868" y="265546"/>
                    </a:moveTo>
                    <a:cubicBezTo>
                      <a:pt x="692162" y="271350"/>
                      <a:pt x="684181" y="274978"/>
                      <a:pt x="676926" y="276429"/>
                    </a:cubicBezTo>
                    <a:cubicBezTo>
                      <a:pt x="669670" y="277880"/>
                      <a:pt x="663141" y="281508"/>
                      <a:pt x="657336" y="287312"/>
                    </a:cubicBezTo>
                    <a:cubicBezTo>
                      <a:pt x="648630" y="290214"/>
                      <a:pt x="642826" y="297470"/>
                      <a:pt x="639923" y="309078"/>
                    </a:cubicBezTo>
                    <a:cubicBezTo>
                      <a:pt x="639923" y="314883"/>
                      <a:pt x="639198" y="322864"/>
                      <a:pt x="637747" y="333021"/>
                    </a:cubicBezTo>
                    <a:cubicBezTo>
                      <a:pt x="636296" y="343179"/>
                      <a:pt x="634119" y="348257"/>
                      <a:pt x="631217" y="348257"/>
                    </a:cubicBezTo>
                    <a:cubicBezTo>
                      <a:pt x="631217" y="342453"/>
                      <a:pt x="631942" y="337374"/>
                      <a:pt x="633394" y="333021"/>
                    </a:cubicBezTo>
                    <a:cubicBezTo>
                      <a:pt x="634845" y="328668"/>
                      <a:pt x="635570" y="323589"/>
                      <a:pt x="635570" y="317785"/>
                    </a:cubicBezTo>
                    <a:lnTo>
                      <a:pt x="635570" y="304725"/>
                    </a:lnTo>
                    <a:cubicBezTo>
                      <a:pt x="635570" y="307627"/>
                      <a:pt x="632668" y="309078"/>
                      <a:pt x="626864" y="309078"/>
                    </a:cubicBezTo>
                    <a:cubicBezTo>
                      <a:pt x="626864" y="311980"/>
                      <a:pt x="623962" y="313432"/>
                      <a:pt x="618157" y="313432"/>
                    </a:cubicBezTo>
                    <a:cubicBezTo>
                      <a:pt x="618157" y="325040"/>
                      <a:pt x="616706" y="332296"/>
                      <a:pt x="613804" y="335198"/>
                    </a:cubicBezTo>
                    <a:cubicBezTo>
                      <a:pt x="613804" y="341002"/>
                      <a:pt x="613078" y="345355"/>
                      <a:pt x="611627" y="348257"/>
                    </a:cubicBezTo>
                    <a:cubicBezTo>
                      <a:pt x="610176" y="351160"/>
                      <a:pt x="609451" y="355513"/>
                      <a:pt x="609451" y="361317"/>
                    </a:cubicBezTo>
                    <a:cubicBezTo>
                      <a:pt x="609451" y="367121"/>
                      <a:pt x="610176" y="370023"/>
                      <a:pt x="611627" y="370023"/>
                    </a:cubicBezTo>
                    <a:cubicBezTo>
                      <a:pt x="613078" y="370023"/>
                      <a:pt x="613804" y="372926"/>
                      <a:pt x="613804" y="378730"/>
                    </a:cubicBezTo>
                    <a:cubicBezTo>
                      <a:pt x="616706" y="375828"/>
                      <a:pt x="619790" y="374377"/>
                      <a:pt x="623055" y="374377"/>
                    </a:cubicBezTo>
                    <a:cubicBezTo>
                      <a:pt x="619790" y="377279"/>
                      <a:pt x="619790" y="378730"/>
                      <a:pt x="623055" y="378730"/>
                    </a:cubicBezTo>
                    <a:lnTo>
                      <a:pt x="637611" y="391790"/>
                    </a:lnTo>
                    <a:cubicBezTo>
                      <a:pt x="637611" y="388887"/>
                      <a:pt x="638427" y="387436"/>
                      <a:pt x="640059" y="387436"/>
                    </a:cubicBezTo>
                    <a:cubicBezTo>
                      <a:pt x="641692" y="387436"/>
                      <a:pt x="642508" y="385985"/>
                      <a:pt x="642508" y="383083"/>
                    </a:cubicBezTo>
                    <a:lnTo>
                      <a:pt x="652235" y="374377"/>
                    </a:lnTo>
                    <a:cubicBezTo>
                      <a:pt x="655454" y="365670"/>
                      <a:pt x="658685" y="358415"/>
                      <a:pt x="661928" y="352611"/>
                    </a:cubicBezTo>
                    <a:cubicBezTo>
                      <a:pt x="665170" y="346806"/>
                      <a:pt x="668423" y="341002"/>
                      <a:pt x="671688" y="335198"/>
                    </a:cubicBezTo>
                    <a:cubicBezTo>
                      <a:pt x="687877" y="311980"/>
                      <a:pt x="697604" y="288763"/>
                      <a:pt x="700868" y="265546"/>
                    </a:cubicBezTo>
                    <a:close/>
                    <a:moveTo>
                      <a:pt x="561565" y="226367"/>
                    </a:moveTo>
                    <a:lnTo>
                      <a:pt x="565099" y="247571"/>
                    </a:lnTo>
                    <a:lnTo>
                      <a:pt x="562501" y="240515"/>
                    </a:lnTo>
                    <a:cubicBezTo>
                      <a:pt x="561877" y="236887"/>
                      <a:pt x="561565" y="232171"/>
                      <a:pt x="561565" y="226367"/>
                    </a:cubicBezTo>
                    <a:close/>
                    <a:moveTo>
                      <a:pt x="609451" y="0"/>
                    </a:moveTo>
                    <a:lnTo>
                      <a:pt x="609451" y="8706"/>
                    </a:lnTo>
                    <a:cubicBezTo>
                      <a:pt x="612353" y="5804"/>
                      <a:pt x="618157" y="8706"/>
                      <a:pt x="626864" y="17412"/>
                    </a:cubicBezTo>
                    <a:lnTo>
                      <a:pt x="626864" y="26119"/>
                    </a:lnTo>
                    <a:cubicBezTo>
                      <a:pt x="629766" y="26119"/>
                      <a:pt x="632668" y="27570"/>
                      <a:pt x="635570" y="30472"/>
                    </a:cubicBezTo>
                    <a:cubicBezTo>
                      <a:pt x="641374" y="39179"/>
                      <a:pt x="647179" y="53689"/>
                      <a:pt x="652983" y="74004"/>
                    </a:cubicBezTo>
                    <a:cubicBezTo>
                      <a:pt x="652983" y="94319"/>
                      <a:pt x="651532" y="107379"/>
                      <a:pt x="648630" y="113183"/>
                    </a:cubicBezTo>
                    <a:cubicBezTo>
                      <a:pt x="648630" y="118988"/>
                      <a:pt x="646453" y="126969"/>
                      <a:pt x="642100" y="137126"/>
                    </a:cubicBezTo>
                    <a:cubicBezTo>
                      <a:pt x="637747" y="147284"/>
                      <a:pt x="638472" y="155264"/>
                      <a:pt x="644277" y="161069"/>
                    </a:cubicBezTo>
                    <a:cubicBezTo>
                      <a:pt x="644277" y="149460"/>
                      <a:pt x="645728" y="143656"/>
                      <a:pt x="648630" y="143656"/>
                    </a:cubicBezTo>
                    <a:cubicBezTo>
                      <a:pt x="645728" y="149460"/>
                      <a:pt x="645728" y="155990"/>
                      <a:pt x="648630" y="163245"/>
                    </a:cubicBezTo>
                    <a:cubicBezTo>
                      <a:pt x="651532" y="170501"/>
                      <a:pt x="651532" y="177031"/>
                      <a:pt x="648630" y="182835"/>
                    </a:cubicBezTo>
                    <a:cubicBezTo>
                      <a:pt x="648630" y="188639"/>
                      <a:pt x="647904" y="192992"/>
                      <a:pt x="646453" y="195895"/>
                    </a:cubicBezTo>
                    <a:cubicBezTo>
                      <a:pt x="645002" y="198797"/>
                      <a:pt x="644277" y="203150"/>
                      <a:pt x="644277" y="208954"/>
                    </a:cubicBezTo>
                    <a:lnTo>
                      <a:pt x="644277" y="217661"/>
                    </a:lnTo>
                    <a:lnTo>
                      <a:pt x="644277" y="222014"/>
                    </a:lnTo>
                    <a:lnTo>
                      <a:pt x="652641" y="219624"/>
                    </a:lnTo>
                    <a:lnTo>
                      <a:pt x="648630" y="217117"/>
                    </a:lnTo>
                    <a:cubicBezTo>
                      <a:pt x="648630" y="216028"/>
                      <a:pt x="650081" y="214759"/>
                      <a:pt x="652983" y="213307"/>
                    </a:cubicBezTo>
                    <a:lnTo>
                      <a:pt x="656728" y="218456"/>
                    </a:lnTo>
                    <a:lnTo>
                      <a:pt x="674749" y="213307"/>
                    </a:lnTo>
                    <a:cubicBezTo>
                      <a:pt x="677651" y="210405"/>
                      <a:pt x="682005" y="208954"/>
                      <a:pt x="687809" y="208954"/>
                    </a:cubicBezTo>
                    <a:lnTo>
                      <a:pt x="696515" y="195895"/>
                    </a:lnTo>
                    <a:cubicBezTo>
                      <a:pt x="699417" y="192992"/>
                      <a:pt x="702320" y="191541"/>
                      <a:pt x="705222" y="191541"/>
                    </a:cubicBezTo>
                    <a:cubicBezTo>
                      <a:pt x="708124" y="188639"/>
                      <a:pt x="711026" y="187188"/>
                      <a:pt x="713928" y="187188"/>
                    </a:cubicBezTo>
                    <a:cubicBezTo>
                      <a:pt x="713928" y="184286"/>
                      <a:pt x="715379" y="183560"/>
                      <a:pt x="718281" y="185011"/>
                    </a:cubicBezTo>
                    <a:cubicBezTo>
                      <a:pt x="721184" y="186463"/>
                      <a:pt x="722635" y="185737"/>
                      <a:pt x="722635" y="182835"/>
                    </a:cubicBezTo>
                    <a:cubicBezTo>
                      <a:pt x="725537" y="182835"/>
                      <a:pt x="729890" y="179933"/>
                      <a:pt x="735694" y="174128"/>
                    </a:cubicBezTo>
                    <a:cubicBezTo>
                      <a:pt x="735694" y="179933"/>
                      <a:pt x="736420" y="182109"/>
                      <a:pt x="737871" y="180658"/>
                    </a:cubicBezTo>
                    <a:cubicBezTo>
                      <a:pt x="739322" y="179207"/>
                      <a:pt x="741499" y="181384"/>
                      <a:pt x="744401" y="187188"/>
                    </a:cubicBezTo>
                    <a:cubicBezTo>
                      <a:pt x="744401" y="190090"/>
                      <a:pt x="745852" y="192992"/>
                      <a:pt x="748754" y="195895"/>
                    </a:cubicBezTo>
                    <a:cubicBezTo>
                      <a:pt x="754558" y="198797"/>
                      <a:pt x="758911" y="199522"/>
                      <a:pt x="761814" y="198071"/>
                    </a:cubicBezTo>
                    <a:cubicBezTo>
                      <a:pt x="764716" y="196620"/>
                      <a:pt x="767618" y="198797"/>
                      <a:pt x="770520" y="204601"/>
                    </a:cubicBezTo>
                    <a:cubicBezTo>
                      <a:pt x="770520" y="195895"/>
                      <a:pt x="774873" y="191541"/>
                      <a:pt x="783580" y="191541"/>
                    </a:cubicBezTo>
                    <a:cubicBezTo>
                      <a:pt x="792286" y="200248"/>
                      <a:pt x="798090" y="204601"/>
                      <a:pt x="800993" y="204601"/>
                    </a:cubicBezTo>
                    <a:lnTo>
                      <a:pt x="827112" y="213307"/>
                    </a:lnTo>
                    <a:cubicBezTo>
                      <a:pt x="830014" y="213307"/>
                      <a:pt x="832191" y="214033"/>
                      <a:pt x="833642" y="215484"/>
                    </a:cubicBezTo>
                    <a:cubicBezTo>
                      <a:pt x="835093" y="216935"/>
                      <a:pt x="837269" y="217661"/>
                      <a:pt x="840172" y="217661"/>
                    </a:cubicBezTo>
                    <a:lnTo>
                      <a:pt x="853231" y="217661"/>
                    </a:lnTo>
                    <a:cubicBezTo>
                      <a:pt x="856133" y="217661"/>
                      <a:pt x="857584" y="220563"/>
                      <a:pt x="857584" y="226367"/>
                    </a:cubicBezTo>
                    <a:cubicBezTo>
                      <a:pt x="857584" y="232171"/>
                      <a:pt x="856133" y="236525"/>
                      <a:pt x="853231" y="239427"/>
                    </a:cubicBezTo>
                    <a:cubicBezTo>
                      <a:pt x="850329" y="242329"/>
                      <a:pt x="847427" y="246682"/>
                      <a:pt x="844525" y="252486"/>
                    </a:cubicBezTo>
                    <a:lnTo>
                      <a:pt x="831465" y="282959"/>
                    </a:lnTo>
                    <a:cubicBezTo>
                      <a:pt x="825661" y="294568"/>
                      <a:pt x="820582" y="305451"/>
                      <a:pt x="816229" y="315608"/>
                    </a:cubicBezTo>
                    <a:cubicBezTo>
                      <a:pt x="811876" y="325766"/>
                      <a:pt x="806797" y="335198"/>
                      <a:pt x="800993" y="343904"/>
                    </a:cubicBezTo>
                    <a:lnTo>
                      <a:pt x="770520" y="387436"/>
                    </a:lnTo>
                    <a:cubicBezTo>
                      <a:pt x="761814" y="396143"/>
                      <a:pt x="751656" y="415007"/>
                      <a:pt x="740047" y="444028"/>
                    </a:cubicBezTo>
                    <a:lnTo>
                      <a:pt x="735694" y="448381"/>
                    </a:lnTo>
                    <a:lnTo>
                      <a:pt x="735694" y="452735"/>
                    </a:lnTo>
                    <a:lnTo>
                      <a:pt x="726988" y="474501"/>
                    </a:lnTo>
                    <a:cubicBezTo>
                      <a:pt x="726988" y="480305"/>
                      <a:pt x="722635" y="487561"/>
                      <a:pt x="713928" y="496267"/>
                    </a:cubicBezTo>
                    <a:cubicBezTo>
                      <a:pt x="711026" y="499169"/>
                      <a:pt x="706673" y="502071"/>
                      <a:pt x="700868" y="504973"/>
                    </a:cubicBezTo>
                    <a:cubicBezTo>
                      <a:pt x="695064" y="507876"/>
                      <a:pt x="692162" y="506425"/>
                      <a:pt x="692162" y="500620"/>
                    </a:cubicBezTo>
                    <a:cubicBezTo>
                      <a:pt x="689260" y="500620"/>
                      <a:pt x="689260" y="502071"/>
                      <a:pt x="692162" y="504973"/>
                    </a:cubicBezTo>
                    <a:cubicBezTo>
                      <a:pt x="671847" y="504973"/>
                      <a:pt x="666043" y="509327"/>
                      <a:pt x="674749" y="518033"/>
                    </a:cubicBezTo>
                    <a:lnTo>
                      <a:pt x="683456" y="522386"/>
                    </a:lnTo>
                    <a:lnTo>
                      <a:pt x="687809" y="526740"/>
                    </a:lnTo>
                    <a:cubicBezTo>
                      <a:pt x="690711" y="526740"/>
                      <a:pt x="693613" y="528191"/>
                      <a:pt x="696515" y="531093"/>
                    </a:cubicBezTo>
                    <a:cubicBezTo>
                      <a:pt x="696515" y="531093"/>
                      <a:pt x="702320" y="532544"/>
                      <a:pt x="713928" y="535446"/>
                    </a:cubicBezTo>
                    <a:cubicBezTo>
                      <a:pt x="708124" y="529642"/>
                      <a:pt x="709575" y="526740"/>
                      <a:pt x="718281" y="526740"/>
                    </a:cubicBezTo>
                    <a:cubicBezTo>
                      <a:pt x="721184" y="526740"/>
                      <a:pt x="722635" y="527465"/>
                      <a:pt x="722635" y="528916"/>
                    </a:cubicBezTo>
                    <a:cubicBezTo>
                      <a:pt x="722635" y="530367"/>
                      <a:pt x="724086" y="531093"/>
                      <a:pt x="726988" y="531093"/>
                    </a:cubicBezTo>
                    <a:lnTo>
                      <a:pt x="735694" y="531093"/>
                    </a:lnTo>
                    <a:cubicBezTo>
                      <a:pt x="735694" y="533995"/>
                      <a:pt x="737145" y="536897"/>
                      <a:pt x="740047" y="539799"/>
                    </a:cubicBezTo>
                    <a:lnTo>
                      <a:pt x="744401" y="539799"/>
                    </a:lnTo>
                    <a:cubicBezTo>
                      <a:pt x="747303" y="542701"/>
                      <a:pt x="750205" y="544152"/>
                      <a:pt x="753107" y="544152"/>
                    </a:cubicBezTo>
                    <a:lnTo>
                      <a:pt x="766167" y="544152"/>
                    </a:lnTo>
                    <a:cubicBezTo>
                      <a:pt x="769069" y="541250"/>
                      <a:pt x="771971" y="539799"/>
                      <a:pt x="774873" y="539799"/>
                    </a:cubicBezTo>
                    <a:cubicBezTo>
                      <a:pt x="780678" y="542701"/>
                      <a:pt x="783580" y="545604"/>
                      <a:pt x="783580" y="548506"/>
                    </a:cubicBezTo>
                    <a:cubicBezTo>
                      <a:pt x="783580" y="551408"/>
                      <a:pt x="786482" y="551408"/>
                      <a:pt x="792286" y="548506"/>
                    </a:cubicBezTo>
                    <a:lnTo>
                      <a:pt x="800993" y="557212"/>
                    </a:lnTo>
                    <a:cubicBezTo>
                      <a:pt x="800993" y="560114"/>
                      <a:pt x="801718" y="560840"/>
                      <a:pt x="803169" y="559389"/>
                    </a:cubicBezTo>
                    <a:cubicBezTo>
                      <a:pt x="804620" y="557938"/>
                      <a:pt x="805346" y="558663"/>
                      <a:pt x="805346" y="561565"/>
                    </a:cubicBezTo>
                    <a:cubicBezTo>
                      <a:pt x="802444" y="564468"/>
                      <a:pt x="800993" y="567370"/>
                      <a:pt x="800993" y="570272"/>
                    </a:cubicBezTo>
                    <a:cubicBezTo>
                      <a:pt x="800993" y="581880"/>
                      <a:pt x="799542" y="589136"/>
                      <a:pt x="796639" y="592038"/>
                    </a:cubicBezTo>
                    <a:cubicBezTo>
                      <a:pt x="796639" y="600744"/>
                      <a:pt x="798090" y="605098"/>
                      <a:pt x="800993" y="605098"/>
                    </a:cubicBezTo>
                    <a:lnTo>
                      <a:pt x="800993" y="609451"/>
                    </a:lnTo>
                    <a:cubicBezTo>
                      <a:pt x="798090" y="609451"/>
                      <a:pt x="796639" y="608000"/>
                      <a:pt x="796639" y="605098"/>
                    </a:cubicBezTo>
                    <a:cubicBezTo>
                      <a:pt x="793737" y="608000"/>
                      <a:pt x="792286" y="610902"/>
                      <a:pt x="792286" y="613804"/>
                    </a:cubicBezTo>
                    <a:lnTo>
                      <a:pt x="796639" y="613804"/>
                    </a:lnTo>
                    <a:lnTo>
                      <a:pt x="796639" y="618157"/>
                    </a:lnTo>
                    <a:cubicBezTo>
                      <a:pt x="793737" y="618157"/>
                      <a:pt x="792286" y="622510"/>
                      <a:pt x="792286" y="631217"/>
                    </a:cubicBezTo>
                    <a:lnTo>
                      <a:pt x="792286" y="635570"/>
                    </a:lnTo>
                    <a:lnTo>
                      <a:pt x="792286" y="644277"/>
                    </a:lnTo>
                    <a:cubicBezTo>
                      <a:pt x="792286" y="641374"/>
                      <a:pt x="790835" y="639923"/>
                      <a:pt x="787933" y="639923"/>
                    </a:cubicBezTo>
                    <a:lnTo>
                      <a:pt x="787933" y="648630"/>
                    </a:lnTo>
                    <a:lnTo>
                      <a:pt x="785756" y="644277"/>
                    </a:lnTo>
                    <a:lnTo>
                      <a:pt x="783580" y="652983"/>
                    </a:lnTo>
                    <a:lnTo>
                      <a:pt x="783580" y="657336"/>
                    </a:lnTo>
                    <a:lnTo>
                      <a:pt x="779226" y="661690"/>
                    </a:lnTo>
                    <a:lnTo>
                      <a:pt x="779226" y="661689"/>
                    </a:lnTo>
                    <a:cubicBezTo>
                      <a:pt x="779226" y="664592"/>
                      <a:pt x="777775" y="666043"/>
                      <a:pt x="774873" y="666043"/>
                    </a:cubicBezTo>
                    <a:lnTo>
                      <a:pt x="779226" y="661690"/>
                    </a:lnTo>
                    <a:lnTo>
                      <a:pt x="779226" y="670396"/>
                    </a:lnTo>
                    <a:cubicBezTo>
                      <a:pt x="779226" y="673298"/>
                      <a:pt x="777775" y="676200"/>
                      <a:pt x="774873" y="679102"/>
                    </a:cubicBezTo>
                    <a:cubicBezTo>
                      <a:pt x="777775" y="682005"/>
                      <a:pt x="777775" y="684181"/>
                      <a:pt x="774873" y="685632"/>
                    </a:cubicBezTo>
                    <a:cubicBezTo>
                      <a:pt x="771971" y="687083"/>
                      <a:pt x="770520" y="689260"/>
                      <a:pt x="770520" y="692162"/>
                    </a:cubicBezTo>
                    <a:lnTo>
                      <a:pt x="770520" y="696515"/>
                    </a:lnTo>
                    <a:cubicBezTo>
                      <a:pt x="770520" y="699417"/>
                      <a:pt x="769795" y="701594"/>
                      <a:pt x="768343" y="703045"/>
                    </a:cubicBezTo>
                    <a:cubicBezTo>
                      <a:pt x="766892" y="704496"/>
                      <a:pt x="766167" y="706673"/>
                      <a:pt x="766167" y="709575"/>
                    </a:cubicBezTo>
                    <a:lnTo>
                      <a:pt x="757460" y="726988"/>
                    </a:lnTo>
                    <a:cubicBezTo>
                      <a:pt x="751656" y="726988"/>
                      <a:pt x="748754" y="729890"/>
                      <a:pt x="748754" y="735694"/>
                    </a:cubicBezTo>
                    <a:lnTo>
                      <a:pt x="753107" y="735694"/>
                    </a:lnTo>
                    <a:lnTo>
                      <a:pt x="744401" y="740047"/>
                    </a:lnTo>
                    <a:lnTo>
                      <a:pt x="744401" y="748754"/>
                    </a:lnTo>
                    <a:lnTo>
                      <a:pt x="735694" y="757460"/>
                    </a:lnTo>
                    <a:cubicBezTo>
                      <a:pt x="741499" y="757460"/>
                      <a:pt x="745852" y="756009"/>
                      <a:pt x="748754" y="753107"/>
                    </a:cubicBezTo>
                    <a:cubicBezTo>
                      <a:pt x="748754" y="758911"/>
                      <a:pt x="745852" y="761814"/>
                      <a:pt x="740047" y="761814"/>
                    </a:cubicBezTo>
                    <a:cubicBezTo>
                      <a:pt x="740047" y="758911"/>
                      <a:pt x="739322" y="757460"/>
                      <a:pt x="737871" y="757460"/>
                    </a:cubicBezTo>
                    <a:cubicBezTo>
                      <a:pt x="736420" y="757460"/>
                      <a:pt x="735694" y="758911"/>
                      <a:pt x="735694" y="761814"/>
                    </a:cubicBezTo>
                    <a:lnTo>
                      <a:pt x="735694" y="774873"/>
                    </a:lnTo>
                    <a:lnTo>
                      <a:pt x="726988" y="770520"/>
                    </a:lnTo>
                    <a:cubicBezTo>
                      <a:pt x="726988" y="773422"/>
                      <a:pt x="725537" y="774873"/>
                      <a:pt x="722635" y="774873"/>
                    </a:cubicBezTo>
                    <a:lnTo>
                      <a:pt x="722635" y="779227"/>
                    </a:lnTo>
                    <a:lnTo>
                      <a:pt x="722635" y="783580"/>
                    </a:lnTo>
                    <a:lnTo>
                      <a:pt x="726988" y="783580"/>
                    </a:lnTo>
                    <a:cubicBezTo>
                      <a:pt x="724448" y="786482"/>
                      <a:pt x="721909" y="787933"/>
                      <a:pt x="719370" y="787933"/>
                    </a:cubicBezTo>
                    <a:lnTo>
                      <a:pt x="719370" y="796639"/>
                    </a:lnTo>
                    <a:lnTo>
                      <a:pt x="715561" y="796639"/>
                    </a:lnTo>
                    <a:cubicBezTo>
                      <a:pt x="715561" y="799542"/>
                      <a:pt x="714926" y="801718"/>
                      <a:pt x="713656" y="803169"/>
                    </a:cubicBezTo>
                    <a:cubicBezTo>
                      <a:pt x="712386" y="804620"/>
                      <a:pt x="711752" y="806797"/>
                      <a:pt x="711752" y="809699"/>
                    </a:cubicBezTo>
                    <a:lnTo>
                      <a:pt x="709212" y="808248"/>
                    </a:lnTo>
                    <a:lnTo>
                      <a:pt x="711752" y="805346"/>
                    </a:lnTo>
                    <a:cubicBezTo>
                      <a:pt x="709212" y="805346"/>
                      <a:pt x="707942" y="806071"/>
                      <a:pt x="707942" y="807522"/>
                    </a:cubicBezTo>
                    <a:lnTo>
                      <a:pt x="709212" y="808248"/>
                    </a:lnTo>
                    <a:lnTo>
                      <a:pt x="706038" y="811876"/>
                    </a:lnTo>
                    <a:cubicBezTo>
                      <a:pt x="707308" y="816229"/>
                      <a:pt x="705403" y="818406"/>
                      <a:pt x="700324" y="818406"/>
                    </a:cubicBezTo>
                    <a:lnTo>
                      <a:pt x="702610" y="820147"/>
                    </a:lnTo>
                    <a:lnTo>
                      <a:pt x="700324" y="822759"/>
                    </a:lnTo>
                    <a:lnTo>
                      <a:pt x="700324" y="827112"/>
                    </a:lnTo>
                    <a:lnTo>
                      <a:pt x="696515" y="827112"/>
                    </a:lnTo>
                    <a:cubicBezTo>
                      <a:pt x="696515" y="830014"/>
                      <a:pt x="697241" y="831465"/>
                      <a:pt x="698692" y="831465"/>
                    </a:cubicBezTo>
                    <a:cubicBezTo>
                      <a:pt x="700143" y="831465"/>
                      <a:pt x="700868" y="832916"/>
                      <a:pt x="700868" y="835818"/>
                    </a:cubicBezTo>
                    <a:cubicBezTo>
                      <a:pt x="697966" y="835818"/>
                      <a:pt x="696515" y="834367"/>
                      <a:pt x="696515" y="831465"/>
                    </a:cubicBezTo>
                    <a:cubicBezTo>
                      <a:pt x="693613" y="831465"/>
                      <a:pt x="692162" y="832916"/>
                      <a:pt x="692162" y="835818"/>
                    </a:cubicBezTo>
                    <a:lnTo>
                      <a:pt x="692162" y="827112"/>
                    </a:lnTo>
                    <a:cubicBezTo>
                      <a:pt x="689260" y="830014"/>
                      <a:pt x="688534" y="834367"/>
                      <a:pt x="689985" y="840172"/>
                    </a:cubicBezTo>
                    <a:cubicBezTo>
                      <a:pt x="691436" y="845976"/>
                      <a:pt x="690711" y="845976"/>
                      <a:pt x="687809" y="840172"/>
                    </a:cubicBezTo>
                    <a:lnTo>
                      <a:pt x="687809" y="853231"/>
                    </a:lnTo>
                    <a:cubicBezTo>
                      <a:pt x="684907" y="850329"/>
                      <a:pt x="682005" y="851055"/>
                      <a:pt x="679102" y="855408"/>
                    </a:cubicBezTo>
                    <a:cubicBezTo>
                      <a:pt x="676200" y="859761"/>
                      <a:pt x="676200" y="861938"/>
                      <a:pt x="679102" y="861938"/>
                    </a:cubicBezTo>
                    <a:cubicBezTo>
                      <a:pt x="682005" y="861938"/>
                      <a:pt x="684907" y="860487"/>
                      <a:pt x="687809" y="857585"/>
                    </a:cubicBezTo>
                    <a:cubicBezTo>
                      <a:pt x="682005" y="863389"/>
                      <a:pt x="682005" y="867742"/>
                      <a:pt x="687809" y="870644"/>
                    </a:cubicBezTo>
                    <a:cubicBezTo>
                      <a:pt x="690711" y="873546"/>
                      <a:pt x="694339" y="875723"/>
                      <a:pt x="698692" y="877174"/>
                    </a:cubicBezTo>
                    <a:cubicBezTo>
                      <a:pt x="703045" y="878625"/>
                      <a:pt x="708124" y="882253"/>
                      <a:pt x="713928" y="888057"/>
                    </a:cubicBezTo>
                    <a:lnTo>
                      <a:pt x="757460" y="922883"/>
                    </a:lnTo>
                    <a:cubicBezTo>
                      <a:pt x="763265" y="928687"/>
                      <a:pt x="769795" y="933766"/>
                      <a:pt x="777050" y="938119"/>
                    </a:cubicBezTo>
                    <a:cubicBezTo>
                      <a:pt x="784305" y="942472"/>
                      <a:pt x="790835" y="947551"/>
                      <a:pt x="796639" y="953355"/>
                    </a:cubicBezTo>
                    <a:lnTo>
                      <a:pt x="811876" y="966415"/>
                    </a:lnTo>
                    <a:cubicBezTo>
                      <a:pt x="811876" y="969317"/>
                      <a:pt x="813145" y="972219"/>
                      <a:pt x="815685" y="975122"/>
                    </a:cubicBezTo>
                    <a:cubicBezTo>
                      <a:pt x="818224" y="978024"/>
                      <a:pt x="819494" y="980926"/>
                      <a:pt x="819494" y="983828"/>
                    </a:cubicBezTo>
                    <a:cubicBezTo>
                      <a:pt x="819494" y="986730"/>
                      <a:pt x="820129" y="987456"/>
                      <a:pt x="821398" y="986005"/>
                    </a:cubicBezTo>
                    <a:cubicBezTo>
                      <a:pt x="822668" y="984554"/>
                      <a:pt x="823303" y="982377"/>
                      <a:pt x="823303" y="979475"/>
                    </a:cubicBezTo>
                    <a:cubicBezTo>
                      <a:pt x="825842" y="979475"/>
                      <a:pt x="827112" y="984916"/>
                      <a:pt x="827112" y="995799"/>
                    </a:cubicBezTo>
                    <a:cubicBezTo>
                      <a:pt x="827112" y="999427"/>
                      <a:pt x="828563" y="1001241"/>
                      <a:pt x="831465" y="1001241"/>
                    </a:cubicBezTo>
                    <a:cubicBezTo>
                      <a:pt x="828563" y="1001241"/>
                      <a:pt x="827112" y="997613"/>
                      <a:pt x="827112" y="990358"/>
                    </a:cubicBezTo>
                    <a:lnTo>
                      <a:pt x="827112" y="979475"/>
                    </a:lnTo>
                    <a:cubicBezTo>
                      <a:pt x="843437" y="993986"/>
                      <a:pt x="853231" y="1004143"/>
                      <a:pt x="856496" y="1009947"/>
                    </a:cubicBezTo>
                    <a:cubicBezTo>
                      <a:pt x="859761" y="1012849"/>
                      <a:pt x="861394" y="1017203"/>
                      <a:pt x="861394" y="1023007"/>
                    </a:cubicBezTo>
                    <a:cubicBezTo>
                      <a:pt x="864658" y="1025909"/>
                      <a:pt x="865475" y="1028811"/>
                      <a:pt x="863842" y="1031713"/>
                    </a:cubicBezTo>
                    <a:cubicBezTo>
                      <a:pt x="862210" y="1034616"/>
                      <a:pt x="863026" y="1037518"/>
                      <a:pt x="866291" y="1040420"/>
                    </a:cubicBezTo>
                    <a:lnTo>
                      <a:pt x="866291" y="1023007"/>
                    </a:lnTo>
                    <a:cubicBezTo>
                      <a:pt x="868241" y="1023007"/>
                      <a:pt x="868728" y="1026635"/>
                      <a:pt x="867753" y="1033890"/>
                    </a:cubicBezTo>
                    <a:cubicBezTo>
                      <a:pt x="866778" y="1041145"/>
                      <a:pt x="868218" y="1044773"/>
                      <a:pt x="872073" y="1044773"/>
                    </a:cubicBezTo>
                    <a:cubicBezTo>
                      <a:pt x="870168" y="1044773"/>
                      <a:pt x="869216" y="1041871"/>
                      <a:pt x="869216" y="1036067"/>
                    </a:cubicBezTo>
                    <a:cubicBezTo>
                      <a:pt x="871120" y="1036067"/>
                      <a:pt x="872073" y="1037518"/>
                      <a:pt x="872073" y="1040420"/>
                    </a:cubicBezTo>
                    <a:cubicBezTo>
                      <a:pt x="872073" y="1043322"/>
                      <a:pt x="873048" y="1044773"/>
                      <a:pt x="874997" y="1044773"/>
                    </a:cubicBezTo>
                    <a:lnTo>
                      <a:pt x="874997" y="1036067"/>
                    </a:lnTo>
                    <a:lnTo>
                      <a:pt x="874997" y="1031713"/>
                    </a:lnTo>
                    <a:cubicBezTo>
                      <a:pt x="874997" y="1033165"/>
                      <a:pt x="876267" y="1035885"/>
                      <a:pt x="878806" y="1039876"/>
                    </a:cubicBezTo>
                    <a:lnTo>
                      <a:pt x="882793" y="1045684"/>
                    </a:lnTo>
                    <a:lnTo>
                      <a:pt x="879351" y="1049126"/>
                    </a:lnTo>
                    <a:cubicBezTo>
                      <a:pt x="879351" y="1052028"/>
                      <a:pt x="880802" y="1053480"/>
                      <a:pt x="883704" y="1053480"/>
                    </a:cubicBezTo>
                    <a:lnTo>
                      <a:pt x="883704" y="1049126"/>
                    </a:lnTo>
                    <a:lnTo>
                      <a:pt x="883704" y="1046994"/>
                    </a:lnTo>
                    <a:lnTo>
                      <a:pt x="890234" y="1055656"/>
                    </a:lnTo>
                    <a:cubicBezTo>
                      <a:pt x="900391" y="1068716"/>
                      <a:pt x="904019" y="1075246"/>
                      <a:pt x="901117" y="1075246"/>
                    </a:cubicBezTo>
                    <a:cubicBezTo>
                      <a:pt x="901117" y="1072344"/>
                      <a:pt x="899666" y="1070892"/>
                      <a:pt x="896763" y="1070892"/>
                    </a:cubicBezTo>
                    <a:lnTo>
                      <a:pt x="896763" y="1075246"/>
                    </a:lnTo>
                    <a:cubicBezTo>
                      <a:pt x="890869" y="1075246"/>
                      <a:pt x="889395" y="1081050"/>
                      <a:pt x="892342" y="1092659"/>
                    </a:cubicBezTo>
                    <a:cubicBezTo>
                      <a:pt x="895290" y="1104267"/>
                      <a:pt x="895290" y="1111523"/>
                      <a:pt x="892342" y="1114425"/>
                    </a:cubicBezTo>
                    <a:lnTo>
                      <a:pt x="883500" y="1101365"/>
                    </a:lnTo>
                    <a:cubicBezTo>
                      <a:pt x="880552" y="1104267"/>
                      <a:pt x="881289" y="1107895"/>
                      <a:pt x="885710" y="1112248"/>
                    </a:cubicBezTo>
                    <a:cubicBezTo>
                      <a:pt x="890132" y="1116601"/>
                      <a:pt x="890869" y="1121680"/>
                      <a:pt x="887921" y="1127484"/>
                    </a:cubicBezTo>
                    <a:lnTo>
                      <a:pt x="887921" y="1131838"/>
                    </a:lnTo>
                    <a:cubicBezTo>
                      <a:pt x="884974" y="1134740"/>
                      <a:pt x="882026" y="1136191"/>
                      <a:pt x="879079" y="1136191"/>
                    </a:cubicBezTo>
                    <a:cubicBezTo>
                      <a:pt x="879079" y="1139093"/>
                      <a:pt x="878342" y="1140544"/>
                      <a:pt x="876868" y="1140544"/>
                    </a:cubicBezTo>
                    <a:cubicBezTo>
                      <a:pt x="875394" y="1140544"/>
                      <a:pt x="874657" y="1139093"/>
                      <a:pt x="874657" y="1136191"/>
                    </a:cubicBezTo>
                    <a:cubicBezTo>
                      <a:pt x="868762" y="1136191"/>
                      <a:pt x="865815" y="1137642"/>
                      <a:pt x="865815" y="1140544"/>
                    </a:cubicBezTo>
                    <a:lnTo>
                      <a:pt x="861394" y="1136191"/>
                    </a:lnTo>
                    <a:cubicBezTo>
                      <a:pt x="855499" y="1130386"/>
                      <a:pt x="852551" y="1126759"/>
                      <a:pt x="852551" y="1125308"/>
                    </a:cubicBezTo>
                    <a:cubicBezTo>
                      <a:pt x="852551" y="1123857"/>
                      <a:pt x="849604" y="1124582"/>
                      <a:pt x="843709" y="1127484"/>
                    </a:cubicBezTo>
                    <a:cubicBezTo>
                      <a:pt x="843709" y="1124582"/>
                      <a:pt x="845182" y="1121680"/>
                      <a:pt x="848130" y="1118778"/>
                    </a:cubicBezTo>
                    <a:lnTo>
                      <a:pt x="848130" y="1110071"/>
                    </a:lnTo>
                    <a:lnTo>
                      <a:pt x="839287" y="1110071"/>
                    </a:lnTo>
                    <a:cubicBezTo>
                      <a:pt x="836340" y="1110071"/>
                      <a:pt x="834866" y="1111523"/>
                      <a:pt x="834866" y="1114425"/>
                    </a:cubicBezTo>
                    <a:cubicBezTo>
                      <a:pt x="831919" y="1120229"/>
                      <a:pt x="832655" y="1123857"/>
                      <a:pt x="837077" y="1125308"/>
                    </a:cubicBezTo>
                    <a:cubicBezTo>
                      <a:pt x="841498" y="1126759"/>
                      <a:pt x="842235" y="1130386"/>
                      <a:pt x="839287" y="1136191"/>
                    </a:cubicBezTo>
                    <a:cubicBezTo>
                      <a:pt x="836340" y="1141995"/>
                      <a:pt x="832655" y="1141995"/>
                      <a:pt x="828234" y="1136191"/>
                    </a:cubicBezTo>
                    <a:cubicBezTo>
                      <a:pt x="823813" y="1130386"/>
                      <a:pt x="820129" y="1126033"/>
                      <a:pt x="817181" y="1123131"/>
                    </a:cubicBezTo>
                    <a:cubicBezTo>
                      <a:pt x="814234" y="1123131"/>
                      <a:pt x="813497" y="1124582"/>
                      <a:pt x="814971" y="1127484"/>
                    </a:cubicBezTo>
                    <a:cubicBezTo>
                      <a:pt x="816444" y="1130386"/>
                      <a:pt x="815707" y="1133289"/>
                      <a:pt x="812760" y="1136191"/>
                    </a:cubicBezTo>
                    <a:cubicBezTo>
                      <a:pt x="812760" y="1127484"/>
                      <a:pt x="808339" y="1123131"/>
                      <a:pt x="799496" y="1123131"/>
                    </a:cubicBezTo>
                    <a:lnTo>
                      <a:pt x="790654" y="1123131"/>
                    </a:lnTo>
                    <a:cubicBezTo>
                      <a:pt x="790654" y="1120229"/>
                      <a:pt x="789180" y="1117327"/>
                      <a:pt x="786232" y="1114425"/>
                    </a:cubicBezTo>
                    <a:cubicBezTo>
                      <a:pt x="783285" y="1114425"/>
                      <a:pt x="781811" y="1112974"/>
                      <a:pt x="781811" y="1110071"/>
                    </a:cubicBezTo>
                    <a:cubicBezTo>
                      <a:pt x="775916" y="1104267"/>
                      <a:pt x="771495" y="1101365"/>
                      <a:pt x="768547" y="1101365"/>
                    </a:cubicBezTo>
                    <a:cubicBezTo>
                      <a:pt x="774442" y="1092659"/>
                      <a:pt x="772957" y="1087580"/>
                      <a:pt x="764092" y="1086129"/>
                    </a:cubicBezTo>
                    <a:cubicBezTo>
                      <a:pt x="755227" y="1084678"/>
                      <a:pt x="750795" y="1079599"/>
                      <a:pt x="750795" y="1070892"/>
                    </a:cubicBezTo>
                    <a:lnTo>
                      <a:pt x="755216" y="1070892"/>
                    </a:lnTo>
                    <a:cubicBezTo>
                      <a:pt x="755216" y="1065088"/>
                      <a:pt x="754479" y="1061460"/>
                      <a:pt x="753005" y="1060009"/>
                    </a:cubicBezTo>
                    <a:cubicBezTo>
                      <a:pt x="751531" y="1058558"/>
                      <a:pt x="750795" y="1056382"/>
                      <a:pt x="750795" y="1053480"/>
                    </a:cubicBezTo>
                    <a:cubicBezTo>
                      <a:pt x="750795" y="1050577"/>
                      <a:pt x="750058" y="1049126"/>
                      <a:pt x="748584" y="1049126"/>
                    </a:cubicBezTo>
                    <a:cubicBezTo>
                      <a:pt x="747110" y="1049126"/>
                      <a:pt x="746373" y="1050577"/>
                      <a:pt x="746373" y="1053480"/>
                    </a:cubicBezTo>
                    <a:lnTo>
                      <a:pt x="737531" y="1036067"/>
                    </a:lnTo>
                    <a:cubicBezTo>
                      <a:pt x="734583" y="1030262"/>
                      <a:pt x="731636" y="1026635"/>
                      <a:pt x="728688" y="1025184"/>
                    </a:cubicBezTo>
                    <a:cubicBezTo>
                      <a:pt x="725741" y="1023733"/>
                      <a:pt x="722793" y="1021556"/>
                      <a:pt x="719846" y="1018654"/>
                    </a:cubicBezTo>
                    <a:cubicBezTo>
                      <a:pt x="711003" y="1009947"/>
                      <a:pt x="705108" y="1001241"/>
                      <a:pt x="702161" y="992534"/>
                    </a:cubicBezTo>
                    <a:cubicBezTo>
                      <a:pt x="696266" y="980926"/>
                      <a:pt x="688897" y="970768"/>
                      <a:pt x="680055" y="962062"/>
                    </a:cubicBezTo>
                    <a:cubicBezTo>
                      <a:pt x="671212" y="953355"/>
                      <a:pt x="663843" y="944649"/>
                      <a:pt x="657948" y="935943"/>
                    </a:cubicBezTo>
                    <a:cubicBezTo>
                      <a:pt x="655001" y="933040"/>
                      <a:pt x="652053" y="927962"/>
                      <a:pt x="649106" y="920706"/>
                    </a:cubicBezTo>
                    <a:cubicBezTo>
                      <a:pt x="646158" y="913451"/>
                      <a:pt x="641737" y="909823"/>
                      <a:pt x="635842" y="909823"/>
                    </a:cubicBezTo>
                    <a:lnTo>
                      <a:pt x="631421" y="909823"/>
                    </a:lnTo>
                    <a:lnTo>
                      <a:pt x="631421" y="918530"/>
                    </a:lnTo>
                    <a:lnTo>
                      <a:pt x="626118" y="919276"/>
                    </a:lnTo>
                    <a:lnTo>
                      <a:pt x="631217" y="914176"/>
                    </a:lnTo>
                    <a:cubicBezTo>
                      <a:pt x="631217" y="911274"/>
                      <a:pt x="630491" y="909823"/>
                      <a:pt x="629040" y="909823"/>
                    </a:cubicBezTo>
                    <a:cubicBezTo>
                      <a:pt x="627589" y="909823"/>
                      <a:pt x="626864" y="908372"/>
                      <a:pt x="626864" y="905470"/>
                    </a:cubicBezTo>
                    <a:cubicBezTo>
                      <a:pt x="629766" y="905470"/>
                      <a:pt x="632668" y="903293"/>
                      <a:pt x="635570" y="898940"/>
                    </a:cubicBezTo>
                    <a:cubicBezTo>
                      <a:pt x="638472" y="894587"/>
                      <a:pt x="637021" y="892410"/>
                      <a:pt x="631217" y="892410"/>
                    </a:cubicBezTo>
                    <a:cubicBezTo>
                      <a:pt x="628315" y="889508"/>
                      <a:pt x="625413" y="890234"/>
                      <a:pt x="622510" y="894587"/>
                    </a:cubicBezTo>
                    <a:cubicBezTo>
                      <a:pt x="619608" y="898940"/>
                      <a:pt x="618157" y="902568"/>
                      <a:pt x="618157" y="905470"/>
                    </a:cubicBezTo>
                    <a:cubicBezTo>
                      <a:pt x="615255" y="905470"/>
                      <a:pt x="613078" y="908372"/>
                      <a:pt x="611627" y="914176"/>
                    </a:cubicBezTo>
                    <a:cubicBezTo>
                      <a:pt x="610176" y="919981"/>
                      <a:pt x="606549" y="922883"/>
                      <a:pt x="600744" y="922883"/>
                    </a:cubicBezTo>
                    <a:cubicBezTo>
                      <a:pt x="600744" y="925785"/>
                      <a:pt x="600019" y="927962"/>
                      <a:pt x="598568" y="929413"/>
                    </a:cubicBezTo>
                    <a:cubicBezTo>
                      <a:pt x="597117" y="930864"/>
                      <a:pt x="596391" y="928687"/>
                      <a:pt x="596391" y="922883"/>
                    </a:cubicBezTo>
                    <a:lnTo>
                      <a:pt x="594215" y="929413"/>
                    </a:lnTo>
                    <a:lnTo>
                      <a:pt x="587685" y="931589"/>
                    </a:lnTo>
                    <a:lnTo>
                      <a:pt x="589861" y="933766"/>
                    </a:lnTo>
                    <a:lnTo>
                      <a:pt x="594215" y="929413"/>
                    </a:lnTo>
                    <a:lnTo>
                      <a:pt x="596391" y="927236"/>
                    </a:lnTo>
                    <a:cubicBezTo>
                      <a:pt x="596391" y="930138"/>
                      <a:pt x="595666" y="932315"/>
                      <a:pt x="594215" y="933766"/>
                    </a:cubicBezTo>
                    <a:lnTo>
                      <a:pt x="590950" y="934854"/>
                    </a:lnTo>
                    <a:lnTo>
                      <a:pt x="592038" y="935943"/>
                    </a:lnTo>
                    <a:cubicBezTo>
                      <a:pt x="589136" y="938845"/>
                      <a:pt x="586234" y="940296"/>
                      <a:pt x="583331" y="940296"/>
                    </a:cubicBezTo>
                    <a:cubicBezTo>
                      <a:pt x="586234" y="934491"/>
                      <a:pt x="585508" y="933040"/>
                      <a:pt x="581155" y="935943"/>
                    </a:cubicBezTo>
                    <a:cubicBezTo>
                      <a:pt x="576802" y="938845"/>
                      <a:pt x="574625" y="941747"/>
                      <a:pt x="574625" y="944649"/>
                    </a:cubicBezTo>
                    <a:lnTo>
                      <a:pt x="574625" y="947914"/>
                    </a:lnTo>
                    <a:cubicBezTo>
                      <a:pt x="573174" y="947188"/>
                      <a:pt x="571723" y="946100"/>
                      <a:pt x="570272" y="944649"/>
                    </a:cubicBezTo>
                    <a:cubicBezTo>
                      <a:pt x="567370" y="947551"/>
                      <a:pt x="567370" y="949002"/>
                      <a:pt x="570272" y="949002"/>
                    </a:cubicBezTo>
                    <a:cubicBezTo>
                      <a:pt x="573174" y="949002"/>
                      <a:pt x="571723" y="949002"/>
                      <a:pt x="565919" y="949002"/>
                    </a:cubicBezTo>
                    <a:cubicBezTo>
                      <a:pt x="565919" y="951904"/>
                      <a:pt x="566644" y="953355"/>
                      <a:pt x="568095" y="953355"/>
                    </a:cubicBezTo>
                    <a:cubicBezTo>
                      <a:pt x="569546" y="953355"/>
                      <a:pt x="570272" y="954807"/>
                      <a:pt x="570272" y="957709"/>
                    </a:cubicBezTo>
                    <a:cubicBezTo>
                      <a:pt x="570272" y="954807"/>
                      <a:pt x="571723" y="953355"/>
                      <a:pt x="574625" y="953355"/>
                    </a:cubicBezTo>
                    <a:lnTo>
                      <a:pt x="574625" y="957709"/>
                    </a:lnTo>
                    <a:cubicBezTo>
                      <a:pt x="568458" y="957709"/>
                      <a:pt x="565374" y="959160"/>
                      <a:pt x="565374" y="962062"/>
                    </a:cubicBezTo>
                    <a:lnTo>
                      <a:pt x="560749" y="957709"/>
                    </a:lnTo>
                    <a:lnTo>
                      <a:pt x="560749" y="962062"/>
                    </a:lnTo>
                    <a:lnTo>
                      <a:pt x="556124" y="957709"/>
                    </a:lnTo>
                    <a:lnTo>
                      <a:pt x="558436" y="960974"/>
                    </a:lnTo>
                    <a:cubicBezTo>
                      <a:pt x="558436" y="961699"/>
                      <a:pt x="557666" y="962062"/>
                      <a:pt x="556124" y="962062"/>
                    </a:cubicBezTo>
                    <a:lnTo>
                      <a:pt x="560749" y="962062"/>
                    </a:lnTo>
                    <a:cubicBezTo>
                      <a:pt x="551499" y="970768"/>
                      <a:pt x="548415" y="970768"/>
                      <a:pt x="551499" y="962062"/>
                    </a:cubicBezTo>
                    <a:cubicBezTo>
                      <a:pt x="545331" y="964964"/>
                      <a:pt x="543019" y="966415"/>
                      <a:pt x="544561" y="966415"/>
                    </a:cubicBezTo>
                    <a:cubicBezTo>
                      <a:pt x="546102" y="966415"/>
                      <a:pt x="545331" y="967866"/>
                      <a:pt x="542248" y="970768"/>
                    </a:cubicBezTo>
                    <a:lnTo>
                      <a:pt x="532997" y="979475"/>
                    </a:lnTo>
                    <a:lnTo>
                      <a:pt x="532997" y="977471"/>
                    </a:lnTo>
                    <a:lnTo>
                      <a:pt x="533269" y="977298"/>
                    </a:lnTo>
                    <a:cubicBezTo>
                      <a:pt x="537623" y="972945"/>
                      <a:pt x="539799" y="969317"/>
                      <a:pt x="539799" y="966415"/>
                    </a:cubicBezTo>
                    <a:cubicBezTo>
                      <a:pt x="533995" y="967866"/>
                      <a:pt x="529642" y="969680"/>
                      <a:pt x="526740" y="971857"/>
                    </a:cubicBezTo>
                    <a:lnTo>
                      <a:pt x="523099" y="978227"/>
                    </a:lnTo>
                    <a:lnTo>
                      <a:pt x="505246" y="983828"/>
                    </a:lnTo>
                    <a:lnTo>
                      <a:pt x="505246" y="975122"/>
                    </a:lnTo>
                    <a:lnTo>
                      <a:pt x="509871" y="975122"/>
                    </a:lnTo>
                    <a:lnTo>
                      <a:pt x="523747" y="966415"/>
                    </a:lnTo>
                    <a:cubicBezTo>
                      <a:pt x="526830" y="963513"/>
                      <a:pt x="529914" y="959885"/>
                      <a:pt x="532997" y="955532"/>
                    </a:cubicBezTo>
                    <a:cubicBezTo>
                      <a:pt x="536081" y="951179"/>
                      <a:pt x="534539" y="950453"/>
                      <a:pt x="528372" y="953355"/>
                    </a:cubicBezTo>
                    <a:cubicBezTo>
                      <a:pt x="531456" y="947551"/>
                      <a:pt x="529914" y="946100"/>
                      <a:pt x="523747" y="949002"/>
                    </a:cubicBezTo>
                    <a:cubicBezTo>
                      <a:pt x="517580" y="951904"/>
                      <a:pt x="514496" y="954807"/>
                      <a:pt x="514496" y="957709"/>
                    </a:cubicBezTo>
                    <a:cubicBezTo>
                      <a:pt x="511413" y="960611"/>
                      <a:pt x="508329" y="962062"/>
                      <a:pt x="505246" y="962062"/>
                    </a:cubicBezTo>
                    <a:cubicBezTo>
                      <a:pt x="505246" y="964964"/>
                      <a:pt x="504475" y="966415"/>
                      <a:pt x="502933" y="966415"/>
                    </a:cubicBezTo>
                    <a:cubicBezTo>
                      <a:pt x="501391" y="966415"/>
                      <a:pt x="500620" y="967866"/>
                      <a:pt x="500620" y="970768"/>
                    </a:cubicBezTo>
                    <a:cubicBezTo>
                      <a:pt x="494816" y="970768"/>
                      <a:pt x="489012" y="973670"/>
                      <a:pt x="483207" y="979475"/>
                    </a:cubicBezTo>
                    <a:cubicBezTo>
                      <a:pt x="481756" y="979475"/>
                      <a:pt x="480305" y="980200"/>
                      <a:pt x="478854" y="981651"/>
                    </a:cubicBezTo>
                    <a:lnTo>
                      <a:pt x="475952" y="986005"/>
                    </a:lnTo>
                    <a:lnTo>
                      <a:pt x="474501" y="987093"/>
                    </a:lnTo>
                    <a:cubicBezTo>
                      <a:pt x="473050" y="987818"/>
                      <a:pt x="471599" y="988181"/>
                      <a:pt x="470148" y="988181"/>
                    </a:cubicBezTo>
                    <a:lnTo>
                      <a:pt x="473050" y="983828"/>
                    </a:lnTo>
                    <a:lnTo>
                      <a:pt x="465794" y="983828"/>
                    </a:lnTo>
                    <a:lnTo>
                      <a:pt x="470148" y="979475"/>
                    </a:lnTo>
                    <a:cubicBezTo>
                      <a:pt x="473050" y="979475"/>
                      <a:pt x="475952" y="978024"/>
                      <a:pt x="478854" y="975122"/>
                    </a:cubicBezTo>
                    <a:lnTo>
                      <a:pt x="470148" y="975122"/>
                    </a:lnTo>
                    <a:cubicBezTo>
                      <a:pt x="470148" y="972219"/>
                      <a:pt x="471599" y="970768"/>
                      <a:pt x="474501" y="970768"/>
                    </a:cubicBezTo>
                    <a:lnTo>
                      <a:pt x="465794" y="970768"/>
                    </a:lnTo>
                    <a:lnTo>
                      <a:pt x="470148" y="975122"/>
                    </a:lnTo>
                    <a:cubicBezTo>
                      <a:pt x="467246" y="975122"/>
                      <a:pt x="465794" y="975847"/>
                      <a:pt x="465794" y="977298"/>
                    </a:cubicBezTo>
                    <a:cubicBezTo>
                      <a:pt x="465794" y="978749"/>
                      <a:pt x="464343" y="979475"/>
                      <a:pt x="461441" y="979475"/>
                    </a:cubicBezTo>
                    <a:lnTo>
                      <a:pt x="461441" y="970768"/>
                    </a:lnTo>
                    <a:cubicBezTo>
                      <a:pt x="461441" y="973670"/>
                      <a:pt x="460716" y="975122"/>
                      <a:pt x="459265" y="975122"/>
                    </a:cubicBezTo>
                    <a:cubicBezTo>
                      <a:pt x="457814" y="975122"/>
                      <a:pt x="457088" y="973670"/>
                      <a:pt x="457088" y="970768"/>
                    </a:cubicBezTo>
                    <a:cubicBezTo>
                      <a:pt x="462892" y="964964"/>
                      <a:pt x="462892" y="962062"/>
                      <a:pt x="457088" y="962062"/>
                    </a:cubicBezTo>
                    <a:cubicBezTo>
                      <a:pt x="448382" y="970768"/>
                      <a:pt x="444028" y="969317"/>
                      <a:pt x="444028" y="957709"/>
                    </a:cubicBezTo>
                    <a:lnTo>
                      <a:pt x="439675" y="957709"/>
                    </a:lnTo>
                    <a:cubicBezTo>
                      <a:pt x="439675" y="963513"/>
                      <a:pt x="438950" y="964964"/>
                      <a:pt x="437499" y="962062"/>
                    </a:cubicBezTo>
                    <a:cubicBezTo>
                      <a:pt x="436047" y="959160"/>
                      <a:pt x="433871" y="957709"/>
                      <a:pt x="430969" y="957709"/>
                    </a:cubicBezTo>
                    <a:cubicBezTo>
                      <a:pt x="436773" y="957709"/>
                      <a:pt x="441126" y="956258"/>
                      <a:pt x="444028" y="953355"/>
                    </a:cubicBezTo>
                    <a:lnTo>
                      <a:pt x="452735" y="953355"/>
                    </a:lnTo>
                    <a:cubicBezTo>
                      <a:pt x="449833" y="950453"/>
                      <a:pt x="446930" y="949002"/>
                      <a:pt x="444028" y="949002"/>
                    </a:cubicBezTo>
                    <a:cubicBezTo>
                      <a:pt x="441126" y="949002"/>
                      <a:pt x="439675" y="947551"/>
                      <a:pt x="439675" y="944649"/>
                    </a:cubicBezTo>
                    <a:cubicBezTo>
                      <a:pt x="442577" y="944649"/>
                      <a:pt x="442577" y="943198"/>
                      <a:pt x="439675" y="940296"/>
                    </a:cubicBezTo>
                    <a:cubicBezTo>
                      <a:pt x="439675" y="943198"/>
                      <a:pt x="438224" y="944649"/>
                      <a:pt x="435322" y="944649"/>
                    </a:cubicBezTo>
                    <a:lnTo>
                      <a:pt x="435322" y="940296"/>
                    </a:lnTo>
                    <a:cubicBezTo>
                      <a:pt x="432420" y="943198"/>
                      <a:pt x="428067" y="943198"/>
                      <a:pt x="422262" y="940296"/>
                    </a:cubicBezTo>
                    <a:cubicBezTo>
                      <a:pt x="416458" y="937394"/>
                      <a:pt x="416458" y="934491"/>
                      <a:pt x="422262" y="931589"/>
                    </a:cubicBezTo>
                    <a:cubicBezTo>
                      <a:pt x="422262" y="934491"/>
                      <a:pt x="423713" y="935217"/>
                      <a:pt x="426615" y="933766"/>
                    </a:cubicBezTo>
                    <a:cubicBezTo>
                      <a:pt x="429518" y="932315"/>
                      <a:pt x="430969" y="933040"/>
                      <a:pt x="430969" y="935943"/>
                    </a:cubicBezTo>
                    <a:lnTo>
                      <a:pt x="435322" y="933766"/>
                    </a:lnTo>
                    <a:lnTo>
                      <a:pt x="435322" y="931589"/>
                    </a:lnTo>
                    <a:cubicBezTo>
                      <a:pt x="433871" y="931589"/>
                      <a:pt x="432420" y="931227"/>
                      <a:pt x="430969" y="930501"/>
                    </a:cubicBezTo>
                    <a:lnTo>
                      <a:pt x="427856" y="928167"/>
                    </a:lnTo>
                    <a:lnTo>
                      <a:pt x="433145" y="929413"/>
                    </a:lnTo>
                    <a:cubicBezTo>
                      <a:pt x="440401" y="930864"/>
                      <a:pt x="448382" y="930138"/>
                      <a:pt x="457088" y="927236"/>
                    </a:cubicBezTo>
                    <a:cubicBezTo>
                      <a:pt x="474501" y="927236"/>
                      <a:pt x="484658" y="925740"/>
                      <a:pt x="487561" y="922747"/>
                    </a:cubicBezTo>
                    <a:cubicBezTo>
                      <a:pt x="493365" y="919799"/>
                      <a:pt x="497718" y="916081"/>
                      <a:pt x="500620" y="911592"/>
                    </a:cubicBezTo>
                    <a:cubicBezTo>
                      <a:pt x="503522" y="907102"/>
                      <a:pt x="506425" y="903384"/>
                      <a:pt x="509327" y="900437"/>
                    </a:cubicBezTo>
                    <a:cubicBezTo>
                      <a:pt x="518033" y="891458"/>
                      <a:pt x="526014" y="881754"/>
                      <a:pt x="533269" y="871324"/>
                    </a:cubicBezTo>
                    <a:cubicBezTo>
                      <a:pt x="540525" y="860895"/>
                      <a:pt x="547055" y="851213"/>
                      <a:pt x="552859" y="842280"/>
                    </a:cubicBezTo>
                    <a:lnTo>
                      <a:pt x="561565" y="828880"/>
                    </a:lnTo>
                    <a:lnTo>
                      <a:pt x="548506" y="815481"/>
                    </a:lnTo>
                    <a:cubicBezTo>
                      <a:pt x="539799" y="812488"/>
                      <a:pt x="529642" y="805028"/>
                      <a:pt x="518033" y="793102"/>
                    </a:cubicBezTo>
                    <a:cubicBezTo>
                      <a:pt x="506425" y="787162"/>
                      <a:pt x="495541" y="781210"/>
                      <a:pt x="485384" y="775247"/>
                    </a:cubicBezTo>
                    <a:cubicBezTo>
                      <a:pt x="475226" y="769284"/>
                      <a:pt x="465794" y="763355"/>
                      <a:pt x="457088" y="757460"/>
                    </a:cubicBezTo>
                    <a:cubicBezTo>
                      <a:pt x="465794" y="757460"/>
                      <a:pt x="477403" y="763378"/>
                      <a:pt x="491914" y="775213"/>
                    </a:cubicBezTo>
                    <a:cubicBezTo>
                      <a:pt x="493365" y="775213"/>
                      <a:pt x="495179" y="775587"/>
                      <a:pt x="497355" y="776336"/>
                    </a:cubicBezTo>
                    <a:lnTo>
                      <a:pt x="503522" y="779061"/>
                    </a:lnTo>
                    <a:lnTo>
                      <a:pt x="501709" y="777458"/>
                    </a:lnTo>
                    <a:cubicBezTo>
                      <a:pt x="499532" y="775962"/>
                      <a:pt x="497718" y="775213"/>
                      <a:pt x="496267" y="775213"/>
                    </a:cubicBezTo>
                    <a:cubicBezTo>
                      <a:pt x="490463" y="772221"/>
                      <a:pt x="486835" y="769987"/>
                      <a:pt x="485384" y="768513"/>
                    </a:cubicBezTo>
                    <a:cubicBezTo>
                      <a:pt x="483933" y="767040"/>
                      <a:pt x="480305" y="764806"/>
                      <a:pt x="474501" y="761814"/>
                    </a:cubicBezTo>
                    <a:lnTo>
                      <a:pt x="448382" y="748754"/>
                    </a:lnTo>
                    <a:lnTo>
                      <a:pt x="426615" y="735694"/>
                    </a:lnTo>
                    <a:cubicBezTo>
                      <a:pt x="423713" y="738596"/>
                      <a:pt x="422262" y="742950"/>
                      <a:pt x="422262" y="748754"/>
                    </a:cubicBezTo>
                    <a:lnTo>
                      <a:pt x="422262" y="766303"/>
                    </a:lnTo>
                    <a:cubicBezTo>
                      <a:pt x="422262" y="772243"/>
                      <a:pt x="421537" y="778195"/>
                      <a:pt x="420086" y="784158"/>
                    </a:cubicBezTo>
                    <a:cubicBezTo>
                      <a:pt x="418635" y="790121"/>
                      <a:pt x="417909" y="796095"/>
                      <a:pt x="417909" y="802081"/>
                    </a:cubicBezTo>
                    <a:lnTo>
                      <a:pt x="404849" y="855680"/>
                    </a:lnTo>
                    <a:cubicBezTo>
                      <a:pt x="404849" y="861666"/>
                      <a:pt x="404124" y="868377"/>
                      <a:pt x="402673" y="875814"/>
                    </a:cubicBezTo>
                    <a:cubicBezTo>
                      <a:pt x="401222" y="883250"/>
                      <a:pt x="400496" y="889962"/>
                      <a:pt x="400496" y="895947"/>
                    </a:cubicBezTo>
                    <a:cubicBezTo>
                      <a:pt x="397594" y="903407"/>
                      <a:pt x="396506" y="909370"/>
                      <a:pt x="397231" y="913836"/>
                    </a:cubicBezTo>
                    <a:lnTo>
                      <a:pt x="399439" y="918866"/>
                    </a:lnTo>
                    <a:lnTo>
                      <a:pt x="398320" y="918530"/>
                    </a:lnTo>
                    <a:cubicBezTo>
                      <a:pt x="393467" y="915628"/>
                      <a:pt x="391654" y="915628"/>
                      <a:pt x="392878" y="918530"/>
                    </a:cubicBezTo>
                    <a:cubicBezTo>
                      <a:pt x="394102" y="921432"/>
                      <a:pt x="392288" y="924334"/>
                      <a:pt x="387436" y="927236"/>
                    </a:cubicBezTo>
                    <a:lnTo>
                      <a:pt x="387436" y="944649"/>
                    </a:lnTo>
                    <a:cubicBezTo>
                      <a:pt x="381315" y="969045"/>
                      <a:pt x="378254" y="982762"/>
                      <a:pt x="378254" y="985801"/>
                    </a:cubicBezTo>
                    <a:cubicBezTo>
                      <a:pt x="375170" y="991877"/>
                      <a:pt x="372098" y="1001014"/>
                      <a:pt x="369037" y="1013212"/>
                    </a:cubicBezTo>
                    <a:cubicBezTo>
                      <a:pt x="365976" y="1025410"/>
                      <a:pt x="362927" y="1038833"/>
                      <a:pt x="359889" y="1053480"/>
                    </a:cubicBezTo>
                    <a:cubicBezTo>
                      <a:pt x="358347" y="1053480"/>
                      <a:pt x="357191" y="1053117"/>
                      <a:pt x="356420" y="1052391"/>
                    </a:cubicBezTo>
                    <a:lnTo>
                      <a:pt x="355600" y="1050078"/>
                    </a:lnTo>
                    <a:lnTo>
                      <a:pt x="357584" y="1042052"/>
                    </a:lnTo>
                    <a:cubicBezTo>
                      <a:pt x="357579" y="1039513"/>
                      <a:pt x="356805" y="1037518"/>
                      <a:pt x="355263" y="1036067"/>
                    </a:cubicBezTo>
                    <a:cubicBezTo>
                      <a:pt x="352225" y="1032938"/>
                      <a:pt x="350706" y="1034332"/>
                      <a:pt x="350706" y="1040250"/>
                    </a:cubicBezTo>
                    <a:lnTo>
                      <a:pt x="350706" y="1044773"/>
                    </a:lnTo>
                    <a:cubicBezTo>
                      <a:pt x="350706" y="1041871"/>
                      <a:pt x="347623" y="1049126"/>
                      <a:pt x="341456" y="1066539"/>
                    </a:cubicBezTo>
                    <a:lnTo>
                      <a:pt x="341456" y="1070892"/>
                    </a:lnTo>
                    <a:cubicBezTo>
                      <a:pt x="338417" y="1073795"/>
                      <a:pt x="336898" y="1079599"/>
                      <a:pt x="336898" y="1088305"/>
                    </a:cubicBezTo>
                    <a:lnTo>
                      <a:pt x="336898" y="1092659"/>
                    </a:lnTo>
                    <a:lnTo>
                      <a:pt x="332273" y="1097012"/>
                    </a:lnTo>
                    <a:lnTo>
                      <a:pt x="332273" y="1092659"/>
                    </a:lnTo>
                    <a:lnTo>
                      <a:pt x="332273" y="1088305"/>
                    </a:lnTo>
                    <a:cubicBezTo>
                      <a:pt x="326151" y="1094110"/>
                      <a:pt x="323090" y="1099188"/>
                      <a:pt x="323090" y="1103542"/>
                    </a:cubicBezTo>
                    <a:cubicBezTo>
                      <a:pt x="323090" y="1107895"/>
                      <a:pt x="320030" y="1112974"/>
                      <a:pt x="313908" y="1118778"/>
                    </a:cubicBezTo>
                    <a:cubicBezTo>
                      <a:pt x="313908" y="1124582"/>
                      <a:pt x="310847" y="1130386"/>
                      <a:pt x="304725" y="1136191"/>
                    </a:cubicBezTo>
                    <a:lnTo>
                      <a:pt x="304725" y="1123131"/>
                    </a:lnTo>
                    <a:lnTo>
                      <a:pt x="300372" y="1136191"/>
                    </a:lnTo>
                    <a:cubicBezTo>
                      <a:pt x="300372" y="1127484"/>
                      <a:pt x="298921" y="1121680"/>
                      <a:pt x="296019" y="1118778"/>
                    </a:cubicBezTo>
                    <a:cubicBezTo>
                      <a:pt x="304136" y="1118778"/>
                      <a:pt x="309498" y="1112248"/>
                      <a:pt x="312105" y="1099188"/>
                    </a:cubicBezTo>
                    <a:cubicBezTo>
                      <a:pt x="314713" y="1086129"/>
                      <a:pt x="317331" y="1076697"/>
                      <a:pt x="319961" y="1070892"/>
                    </a:cubicBezTo>
                    <a:lnTo>
                      <a:pt x="327784" y="1044773"/>
                    </a:lnTo>
                    <a:cubicBezTo>
                      <a:pt x="327784" y="1038969"/>
                      <a:pt x="327138" y="1035284"/>
                      <a:pt x="325845" y="1033720"/>
                    </a:cubicBezTo>
                    <a:cubicBezTo>
                      <a:pt x="324553" y="1032156"/>
                      <a:pt x="325199" y="1028244"/>
                      <a:pt x="327784" y="1021987"/>
                    </a:cubicBezTo>
                    <a:lnTo>
                      <a:pt x="339551" y="975122"/>
                    </a:lnTo>
                    <a:lnTo>
                      <a:pt x="339551" y="966415"/>
                    </a:lnTo>
                    <a:lnTo>
                      <a:pt x="339551" y="962062"/>
                    </a:lnTo>
                    <a:cubicBezTo>
                      <a:pt x="339551" y="959160"/>
                      <a:pt x="339551" y="951904"/>
                      <a:pt x="339551" y="940296"/>
                    </a:cubicBezTo>
                    <a:lnTo>
                      <a:pt x="335198" y="940296"/>
                    </a:lnTo>
                    <a:lnTo>
                      <a:pt x="339551" y="935943"/>
                    </a:lnTo>
                    <a:cubicBezTo>
                      <a:pt x="342453" y="933040"/>
                      <a:pt x="343904" y="928687"/>
                      <a:pt x="343904" y="922883"/>
                    </a:cubicBezTo>
                    <a:lnTo>
                      <a:pt x="343904" y="918530"/>
                    </a:lnTo>
                    <a:lnTo>
                      <a:pt x="351522" y="918530"/>
                    </a:lnTo>
                    <a:lnTo>
                      <a:pt x="351522" y="909823"/>
                    </a:lnTo>
                    <a:lnTo>
                      <a:pt x="351522" y="905470"/>
                    </a:lnTo>
                    <a:cubicBezTo>
                      <a:pt x="356601" y="893861"/>
                      <a:pt x="361680" y="882253"/>
                      <a:pt x="366759" y="870644"/>
                    </a:cubicBezTo>
                    <a:cubicBezTo>
                      <a:pt x="371837" y="859036"/>
                      <a:pt x="374377" y="847427"/>
                      <a:pt x="374377" y="835818"/>
                    </a:cubicBezTo>
                    <a:cubicBezTo>
                      <a:pt x="374377" y="830014"/>
                      <a:pt x="374864" y="825661"/>
                      <a:pt x="375839" y="822759"/>
                    </a:cubicBezTo>
                    <a:cubicBezTo>
                      <a:pt x="376814" y="819857"/>
                      <a:pt x="377302" y="815503"/>
                      <a:pt x="377302" y="809699"/>
                    </a:cubicBezTo>
                    <a:cubicBezTo>
                      <a:pt x="381156" y="786482"/>
                      <a:pt x="383083" y="773422"/>
                      <a:pt x="383083" y="770520"/>
                    </a:cubicBezTo>
                    <a:cubicBezTo>
                      <a:pt x="385033" y="756009"/>
                      <a:pt x="386972" y="740773"/>
                      <a:pt x="388899" y="724811"/>
                    </a:cubicBezTo>
                    <a:cubicBezTo>
                      <a:pt x="390826" y="708849"/>
                      <a:pt x="391790" y="693613"/>
                      <a:pt x="391790" y="679102"/>
                    </a:cubicBezTo>
                    <a:cubicBezTo>
                      <a:pt x="383537" y="690711"/>
                      <a:pt x="375295" y="701594"/>
                      <a:pt x="367065" y="711752"/>
                    </a:cubicBezTo>
                    <a:cubicBezTo>
                      <a:pt x="358834" y="721909"/>
                      <a:pt x="349232" y="731341"/>
                      <a:pt x="338259" y="740047"/>
                    </a:cubicBezTo>
                    <a:cubicBezTo>
                      <a:pt x="332772" y="742950"/>
                      <a:pt x="321106" y="750205"/>
                      <a:pt x="303263" y="761814"/>
                    </a:cubicBezTo>
                    <a:cubicBezTo>
                      <a:pt x="285419" y="773422"/>
                      <a:pt x="275114" y="779227"/>
                      <a:pt x="272348" y="779227"/>
                    </a:cubicBezTo>
                    <a:lnTo>
                      <a:pt x="302277" y="753107"/>
                    </a:lnTo>
                    <a:cubicBezTo>
                      <a:pt x="319689" y="747303"/>
                      <a:pt x="329643" y="740047"/>
                      <a:pt x="332137" y="731341"/>
                    </a:cubicBezTo>
                    <a:lnTo>
                      <a:pt x="272620" y="766167"/>
                    </a:lnTo>
                    <a:lnTo>
                      <a:pt x="204601" y="800993"/>
                    </a:lnTo>
                    <a:cubicBezTo>
                      <a:pt x="204601" y="803895"/>
                      <a:pt x="206052" y="806071"/>
                      <a:pt x="208954" y="807522"/>
                    </a:cubicBezTo>
                    <a:cubicBezTo>
                      <a:pt x="211856" y="808973"/>
                      <a:pt x="211856" y="811150"/>
                      <a:pt x="208954" y="814052"/>
                    </a:cubicBezTo>
                    <a:cubicBezTo>
                      <a:pt x="208954" y="811150"/>
                      <a:pt x="206234" y="809699"/>
                      <a:pt x="200792" y="809699"/>
                    </a:cubicBezTo>
                    <a:cubicBezTo>
                      <a:pt x="200792" y="815503"/>
                      <a:pt x="202152" y="820582"/>
                      <a:pt x="204873" y="824935"/>
                    </a:cubicBezTo>
                    <a:cubicBezTo>
                      <a:pt x="207594" y="829289"/>
                      <a:pt x="210405" y="834367"/>
                      <a:pt x="213308" y="840172"/>
                    </a:cubicBezTo>
                    <a:cubicBezTo>
                      <a:pt x="210405" y="843074"/>
                      <a:pt x="206324" y="840897"/>
                      <a:pt x="201064" y="833642"/>
                    </a:cubicBezTo>
                    <a:cubicBezTo>
                      <a:pt x="195804" y="826386"/>
                      <a:pt x="191904" y="822759"/>
                      <a:pt x="189365" y="822759"/>
                    </a:cubicBezTo>
                    <a:cubicBezTo>
                      <a:pt x="184286" y="819857"/>
                      <a:pt x="183016" y="822033"/>
                      <a:pt x="185556" y="829289"/>
                    </a:cubicBezTo>
                    <a:cubicBezTo>
                      <a:pt x="188095" y="836544"/>
                      <a:pt x="188095" y="841623"/>
                      <a:pt x="185556" y="844525"/>
                    </a:cubicBezTo>
                    <a:cubicBezTo>
                      <a:pt x="185556" y="838721"/>
                      <a:pt x="183016" y="835818"/>
                      <a:pt x="177938" y="835818"/>
                    </a:cubicBezTo>
                    <a:lnTo>
                      <a:pt x="174129" y="831465"/>
                    </a:lnTo>
                    <a:cubicBezTo>
                      <a:pt x="171408" y="831465"/>
                      <a:pt x="170047" y="832916"/>
                      <a:pt x="170047" y="835818"/>
                    </a:cubicBezTo>
                    <a:cubicBezTo>
                      <a:pt x="164561" y="830014"/>
                      <a:pt x="160445" y="825661"/>
                      <a:pt x="157702" y="822759"/>
                    </a:cubicBezTo>
                    <a:cubicBezTo>
                      <a:pt x="154958" y="819857"/>
                      <a:pt x="152204" y="815503"/>
                      <a:pt x="149438" y="809699"/>
                    </a:cubicBezTo>
                    <a:lnTo>
                      <a:pt x="137126" y="779227"/>
                    </a:lnTo>
                    <a:cubicBezTo>
                      <a:pt x="128919" y="770520"/>
                      <a:pt x="123432" y="761814"/>
                      <a:pt x="120666" y="753107"/>
                    </a:cubicBezTo>
                    <a:lnTo>
                      <a:pt x="112435" y="718281"/>
                    </a:lnTo>
                    <a:cubicBezTo>
                      <a:pt x="109714" y="715379"/>
                      <a:pt x="106257" y="711752"/>
                      <a:pt x="102062" y="707398"/>
                    </a:cubicBezTo>
                    <a:cubicBezTo>
                      <a:pt x="97868" y="703045"/>
                      <a:pt x="97222" y="697966"/>
                      <a:pt x="100124" y="692162"/>
                    </a:cubicBezTo>
                    <a:cubicBezTo>
                      <a:pt x="100124" y="686358"/>
                      <a:pt x="102731" y="685632"/>
                      <a:pt x="107946" y="689985"/>
                    </a:cubicBezTo>
                    <a:cubicBezTo>
                      <a:pt x="113161" y="694339"/>
                      <a:pt x="117083" y="697966"/>
                      <a:pt x="119713" y="700868"/>
                    </a:cubicBezTo>
                    <a:cubicBezTo>
                      <a:pt x="124928" y="706673"/>
                      <a:pt x="128850" y="709575"/>
                      <a:pt x="131481" y="709575"/>
                    </a:cubicBezTo>
                    <a:cubicBezTo>
                      <a:pt x="131481" y="712477"/>
                      <a:pt x="132784" y="714654"/>
                      <a:pt x="135392" y="716105"/>
                    </a:cubicBezTo>
                    <a:cubicBezTo>
                      <a:pt x="137999" y="717556"/>
                      <a:pt x="139303" y="719732"/>
                      <a:pt x="139303" y="722635"/>
                    </a:cubicBezTo>
                    <a:lnTo>
                      <a:pt x="143792" y="722635"/>
                    </a:lnTo>
                    <a:lnTo>
                      <a:pt x="148213" y="718281"/>
                    </a:lnTo>
                    <a:cubicBezTo>
                      <a:pt x="151206" y="715379"/>
                      <a:pt x="152703" y="712477"/>
                      <a:pt x="152703" y="709575"/>
                    </a:cubicBezTo>
                    <a:cubicBezTo>
                      <a:pt x="158643" y="712477"/>
                      <a:pt x="160876" y="716105"/>
                      <a:pt x="159402" y="720458"/>
                    </a:cubicBezTo>
                    <a:cubicBezTo>
                      <a:pt x="157929" y="724811"/>
                      <a:pt x="158666" y="729890"/>
                      <a:pt x="161613" y="735694"/>
                    </a:cubicBezTo>
                    <a:lnTo>
                      <a:pt x="166102" y="740047"/>
                    </a:lnTo>
                    <a:cubicBezTo>
                      <a:pt x="166102" y="742950"/>
                      <a:pt x="167599" y="744401"/>
                      <a:pt x="170592" y="744401"/>
                    </a:cubicBezTo>
                    <a:lnTo>
                      <a:pt x="170592" y="740047"/>
                    </a:lnTo>
                    <a:cubicBezTo>
                      <a:pt x="170592" y="737145"/>
                      <a:pt x="178028" y="732792"/>
                      <a:pt x="192902" y="726988"/>
                    </a:cubicBezTo>
                    <a:lnTo>
                      <a:pt x="201812" y="705222"/>
                    </a:lnTo>
                    <a:cubicBezTo>
                      <a:pt x="219679" y="682005"/>
                      <a:pt x="231605" y="663141"/>
                      <a:pt x="237590" y="648630"/>
                    </a:cubicBezTo>
                    <a:cubicBezTo>
                      <a:pt x="246433" y="639923"/>
                      <a:pt x="250854" y="631217"/>
                      <a:pt x="250854" y="622510"/>
                    </a:cubicBezTo>
                    <a:cubicBezTo>
                      <a:pt x="247952" y="619608"/>
                      <a:pt x="242034" y="618157"/>
                      <a:pt x="233101" y="618157"/>
                    </a:cubicBezTo>
                    <a:cubicBezTo>
                      <a:pt x="233101" y="612353"/>
                      <a:pt x="234586" y="610176"/>
                      <a:pt x="237556" y="611627"/>
                    </a:cubicBezTo>
                    <a:cubicBezTo>
                      <a:pt x="240527" y="613079"/>
                      <a:pt x="243508" y="612353"/>
                      <a:pt x="246501" y="609451"/>
                    </a:cubicBezTo>
                    <a:cubicBezTo>
                      <a:pt x="222513" y="615255"/>
                      <a:pt x="204533" y="615255"/>
                      <a:pt x="192562" y="609451"/>
                    </a:cubicBezTo>
                    <a:lnTo>
                      <a:pt x="165558" y="600744"/>
                    </a:lnTo>
                    <a:lnTo>
                      <a:pt x="152362" y="600744"/>
                    </a:lnTo>
                    <a:cubicBezTo>
                      <a:pt x="149460" y="600744"/>
                      <a:pt x="147284" y="603647"/>
                      <a:pt x="145833" y="609451"/>
                    </a:cubicBezTo>
                    <a:cubicBezTo>
                      <a:pt x="144382" y="615255"/>
                      <a:pt x="142205" y="618157"/>
                      <a:pt x="139303" y="618157"/>
                    </a:cubicBezTo>
                    <a:cubicBezTo>
                      <a:pt x="139303" y="615255"/>
                      <a:pt x="140028" y="613804"/>
                      <a:pt x="141479" y="613804"/>
                    </a:cubicBezTo>
                    <a:cubicBezTo>
                      <a:pt x="142930" y="613804"/>
                      <a:pt x="143656" y="612353"/>
                      <a:pt x="143656" y="609451"/>
                    </a:cubicBezTo>
                    <a:lnTo>
                      <a:pt x="139303" y="613804"/>
                    </a:lnTo>
                    <a:cubicBezTo>
                      <a:pt x="139303" y="608000"/>
                      <a:pt x="141479" y="600744"/>
                      <a:pt x="145833" y="592038"/>
                    </a:cubicBezTo>
                    <a:cubicBezTo>
                      <a:pt x="150186" y="583331"/>
                      <a:pt x="153813" y="576076"/>
                      <a:pt x="156716" y="570272"/>
                    </a:cubicBezTo>
                    <a:cubicBezTo>
                      <a:pt x="156716" y="567370"/>
                      <a:pt x="157441" y="565193"/>
                      <a:pt x="158892" y="563742"/>
                    </a:cubicBezTo>
                    <a:cubicBezTo>
                      <a:pt x="160343" y="562291"/>
                      <a:pt x="161069" y="560114"/>
                      <a:pt x="161069" y="557212"/>
                    </a:cubicBezTo>
                    <a:cubicBezTo>
                      <a:pt x="161069" y="554310"/>
                      <a:pt x="162316" y="552859"/>
                      <a:pt x="164810" y="552859"/>
                    </a:cubicBezTo>
                    <a:cubicBezTo>
                      <a:pt x="164810" y="544152"/>
                      <a:pt x="166057" y="541250"/>
                      <a:pt x="168551" y="544152"/>
                    </a:cubicBezTo>
                    <a:cubicBezTo>
                      <a:pt x="168551" y="535446"/>
                      <a:pt x="169798" y="529642"/>
                      <a:pt x="172292" y="526740"/>
                    </a:cubicBezTo>
                    <a:lnTo>
                      <a:pt x="172292" y="522386"/>
                    </a:lnTo>
                    <a:cubicBezTo>
                      <a:pt x="172292" y="525289"/>
                      <a:pt x="172904" y="526740"/>
                      <a:pt x="174129" y="526740"/>
                    </a:cubicBezTo>
                    <a:cubicBezTo>
                      <a:pt x="175353" y="526740"/>
                      <a:pt x="175965" y="525289"/>
                      <a:pt x="175965" y="522386"/>
                    </a:cubicBezTo>
                    <a:cubicBezTo>
                      <a:pt x="183447" y="513680"/>
                      <a:pt x="187188" y="503522"/>
                      <a:pt x="187188" y="491914"/>
                    </a:cubicBezTo>
                    <a:cubicBezTo>
                      <a:pt x="195895" y="483207"/>
                      <a:pt x="200248" y="475952"/>
                      <a:pt x="200248" y="470148"/>
                    </a:cubicBezTo>
                    <a:cubicBezTo>
                      <a:pt x="197346" y="470148"/>
                      <a:pt x="194444" y="471599"/>
                      <a:pt x="191541" y="474501"/>
                    </a:cubicBezTo>
                    <a:cubicBezTo>
                      <a:pt x="188639" y="477403"/>
                      <a:pt x="188639" y="478854"/>
                      <a:pt x="191541" y="478854"/>
                    </a:cubicBezTo>
                    <a:lnTo>
                      <a:pt x="183923" y="491914"/>
                    </a:lnTo>
                    <a:cubicBezTo>
                      <a:pt x="183923" y="494816"/>
                      <a:pt x="183288" y="496267"/>
                      <a:pt x="182019" y="496267"/>
                    </a:cubicBezTo>
                    <a:cubicBezTo>
                      <a:pt x="180749" y="496267"/>
                      <a:pt x="180114" y="497718"/>
                      <a:pt x="180114" y="500620"/>
                    </a:cubicBezTo>
                    <a:lnTo>
                      <a:pt x="176305" y="504973"/>
                    </a:lnTo>
                    <a:lnTo>
                      <a:pt x="159504" y="544152"/>
                    </a:lnTo>
                    <a:lnTo>
                      <a:pt x="146853" y="561565"/>
                    </a:lnTo>
                    <a:cubicBezTo>
                      <a:pt x="146853" y="564468"/>
                      <a:pt x="146765" y="567007"/>
                      <a:pt x="146589" y="569184"/>
                    </a:cubicBezTo>
                    <a:lnTo>
                      <a:pt x="146262" y="571437"/>
                    </a:lnTo>
                    <a:lnTo>
                      <a:pt x="148009" y="570272"/>
                    </a:lnTo>
                    <a:cubicBezTo>
                      <a:pt x="148009" y="576076"/>
                      <a:pt x="146558" y="578978"/>
                      <a:pt x="143656" y="578978"/>
                    </a:cubicBezTo>
                    <a:lnTo>
                      <a:pt x="143767" y="578311"/>
                    </a:lnTo>
                    <a:lnTo>
                      <a:pt x="142636" y="578978"/>
                    </a:lnTo>
                    <a:cubicBezTo>
                      <a:pt x="142636" y="581880"/>
                      <a:pt x="141933" y="584057"/>
                      <a:pt x="140527" y="585508"/>
                    </a:cubicBezTo>
                    <a:cubicBezTo>
                      <a:pt x="139121" y="586959"/>
                      <a:pt x="138419" y="589136"/>
                      <a:pt x="138419" y="592038"/>
                    </a:cubicBezTo>
                    <a:lnTo>
                      <a:pt x="129984" y="605098"/>
                    </a:lnTo>
                    <a:cubicBezTo>
                      <a:pt x="121595" y="613804"/>
                      <a:pt x="115995" y="623962"/>
                      <a:pt x="113183" y="635570"/>
                    </a:cubicBezTo>
                    <a:cubicBezTo>
                      <a:pt x="107379" y="641374"/>
                      <a:pt x="103751" y="646453"/>
                      <a:pt x="102300" y="650806"/>
                    </a:cubicBezTo>
                    <a:cubicBezTo>
                      <a:pt x="100849" y="655160"/>
                      <a:pt x="97222" y="660238"/>
                      <a:pt x="91417" y="666043"/>
                    </a:cubicBezTo>
                    <a:cubicBezTo>
                      <a:pt x="91417" y="674749"/>
                      <a:pt x="87064" y="683456"/>
                      <a:pt x="78358" y="692162"/>
                    </a:cubicBezTo>
                    <a:lnTo>
                      <a:pt x="78358" y="696515"/>
                    </a:lnTo>
                    <a:cubicBezTo>
                      <a:pt x="75455" y="702320"/>
                      <a:pt x="72553" y="707398"/>
                      <a:pt x="69651" y="711752"/>
                    </a:cubicBezTo>
                    <a:cubicBezTo>
                      <a:pt x="66749" y="716105"/>
                      <a:pt x="63847" y="721184"/>
                      <a:pt x="60945" y="726988"/>
                    </a:cubicBezTo>
                    <a:cubicBezTo>
                      <a:pt x="58043" y="729890"/>
                      <a:pt x="56592" y="732792"/>
                      <a:pt x="56592" y="735694"/>
                    </a:cubicBezTo>
                    <a:cubicBezTo>
                      <a:pt x="53689" y="735694"/>
                      <a:pt x="52238" y="737145"/>
                      <a:pt x="52238" y="740047"/>
                    </a:cubicBezTo>
                    <a:lnTo>
                      <a:pt x="39179" y="757460"/>
                    </a:lnTo>
                    <a:lnTo>
                      <a:pt x="26119" y="787933"/>
                    </a:lnTo>
                    <a:lnTo>
                      <a:pt x="21766" y="787933"/>
                    </a:lnTo>
                    <a:lnTo>
                      <a:pt x="13059" y="800993"/>
                    </a:lnTo>
                    <a:lnTo>
                      <a:pt x="0" y="818406"/>
                    </a:lnTo>
                    <a:cubicBezTo>
                      <a:pt x="5804" y="809699"/>
                      <a:pt x="10157" y="800267"/>
                      <a:pt x="13059" y="790110"/>
                    </a:cubicBezTo>
                    <a:cubicBezTo>
                      <a:pt x="15961" y="779952"/>
                      <a:pt x="20315" y="770520"/>
                      <a:pt x="26119" y="761814"/>
                    </a:cubicBezTo>
                    <a:cubicBezTo>
                      <a:pt x="31923" y="756009"/>
                      <a:pt x="35551" y="748028"/>
                      <a:pt x="37002" y="737871"/>
                    </a:cubicBezTo>
                    <a:cubicBezTo>
                      <a:pt x="38453" y="727713"/>
                      <a:pt x="42081" y="719732"/>
                      <a:pt x="47885" y="713928"/>
                    </a:cubicBezTo>
                    <a:cubicBezTo>
                      <a:pt x="53689" y="705222"/>
                      <a:pt x="58043" y="696515"/>
                      <a:pt x="60945" y="687809"/>
                    </a:cubicBezTo>
                    <a:cubicBezTo>
                      <a:pt x="63847" y="679102"/>
                      <a:pt x="68200" y="670396"/>
                      <a:pt x="74004" y="661689"/>
                    </a:cubicBezTo>
                    <a:cubicBezTo>
                      <a:pt x="76907" y="655885"/>
                      <a:pt x="79809" y="650806"/>
                      <a:pt x="82711" y="646453"/>
                    </a:cubicBezTo>
                    <a:cubicBezTo>
                      <a:pt x="85613" y="642100"/>
                      <a:pt x="88515" y="637021"/>
                      <a:pt x="91417" y="631217"/>
                    </a:cubicBezTo>
                    <a:cubicBezTo>
                      <a:pt x="94319" y="628315"/>
                      <a:pt x="95771" y="624687"/>
                      <a:pt x="95771" y="620334"/>
                    </a:cubicBezTo>
                    <a:cubicBezTo>
                      <a:pt x="95771" y="615981"/>
                      <a:pt x="97222" y="613804"/>
                      <a:pt x="100124" y="613804"/>
                    </a:cubicBezTo>
                    <a:cubicBezTo>
                      <a:pt x="97222" y="610902"/>
                      <a:pt x="99410" y="602921"/>
                      <a:pt x="106688" y="589861"/>
                    </a:cubicBezTo>
                    <a:cubicBezTo>
                      <a:pt x="113966" y="576802"/>
                      <a:pt x="119101" y="567370"/>
                      <a:pt x="122094" y="561565"/>
                    </a:cubicBezTo>
                    <a:lnTo>
                      <a:pt x="130936" y="548506"/>
                    </a:lnTo>
                    <a:cubicBezTo>
                      <a:pt x="130936" y="545604"/>
                      <a:pt x="131685" y="543427"/>
                      <a:pt x="133181" y="541976"/>
                    </a:cubicBezTo>
                    <a:cubicBezTo>
                      <a:pt x="134677" y="540525"/>
                      <a:pt x="135426" y="538348"/>
                      <a:pt x="135426" y="535446"/>
                    </a:cubicBezTo>
                    <a:lnTo>
                      <a:pt x="139847" y="531093"/>
                    </a:lnTo>
                    <a:cubicBezTo>
                      <a:pt x="139847" y="525289"/>
                      <a:pt x="142817" y="519484"/>
                      <a:pt x="148757" y="513680"/>
                    </a:cubicBezTo>
                    <a:cubicBezTo>
                      <a:pt x="145765" y="513680"/>
                      <a:pt x="144268" y="512229"/>
                      <a:pt x="144268" y="509327"/>
                    </a:cubicBezTo>
                    <a:cubicBezTo>
                      <a:pt x="150208" y="509327"/>
                      <a:pt x="153179" y="506425"/>
                      <a:pt x="153179" y="500620"/>
                    </a:cubicBezTo>
                    <a:lnTo>
                      <a:pt x="148757" y="500620"/>
                    </a:lnTo>
                    <a:cubicBezTo>
                      <a:pt x="151705" y="497718"/>
                      <a:pt x="153179" y="494816"/>
                      <a:pt x="153179" y="491914"/>
                    </a:cubicBezTo>
                    <a:cubicBezTo>
                      <a:pt x="153179" y="489012"/>
                      <a:pt x="154652" y="487561"/>
                      <a:pt x="157600" y="487561"/>
                    </a:cubicBezTo>
                    <a:lnTo>
                      <a:pt x="162089" y="487561"/>
                    </a:lnTo>
                    <a:lnTo>
                      <a:pt x="162089" y="474501"/>
                    </a:lnTo>
                    <a:cubicBezTo>
                      <a:pt x="165037" y="474501"/>
                      <a:pt x="166510" y="471599"/>
                      <a:pt x="166510" y="465794"/>
                    </a:cubicBezTo>
                    <a:lnTo>
                      <a:pt x="179842" y="448381"/>
                    </a:lnTo>
                    <a:cubicBezTo>
                      <a:pt x="176895" y="445479"/>
                      <a:pt x="176895" y="444028"/>
                      <a:pt x="179842" y="444028"/>
                    </a:cubicBezTo>
                    <a:cubicBezTo>
                      <a:pt x="179842" y="441126"/>
                      <a:pt x="180590" y="438950"/>
                      <a:pt x="182087" y="437498"/>
                    </a:cubicBezTo>
                    <a:cubicBezTo>
                      <a:pt x="183583" y="436047"/>
                      <a:pt x="184331" y="433871"/>
                      <a:pt x="184331" y="430969"/>
                    </a:cubicBezTo>
                    <a:lnTo>
                      <a:pt x="184331" y="426615"/>
                    </a:lnTo>
                    <a:cubicBezTo>
                      <a:pt x="184331" y="423713"/>
                      <a:pt x="185805" y="420811"/>
                      <a:pt x="188753" y="417909"/>
                    </a:cubicBezTo>
                    <a:cubicBezTo>
                      <a:pt x="191700" y="412105"/>
                      <a:pt x="195396" y="408477"/>
                      <a:pt x="199840" y="407026"/>
                    </a:cubicBezTo>
                    <a:cubicBezTo>
                      <a:pt x="204284" y="405575"/>
                      <a:pt x="203558" y="403398"/>
                      <a:pt x="197663" y="400496"/>
                    </a:cubicBezTo>
                    <a:cubicBezTo>
                      <a:pt x="203558" y="397594"/>
                      <a:pt x="207254" y="393241"/>
                      <a:pt x="208750" y="387436"/>
                    </a:cubicBezTo>
                    <a:cubicBezTo>
                      <a:pt x="210247" y="381632"/>
                      <a:pt x="212469" y="377279"/>
                      <a:pt x="215416" y="374377"/>
                    </a:cubicBezTo>
                    <a:cubicBezTo>
                      <a:pt x="215416" y="371475"/>
                      <a:pt x="216890" y="370023"/>
                      <a:pt x="219837" y="370023"/>
                    </a:cubicBezTo>
                    <a:cubicBezTo>
                      <a:pt x="219837" y="367121"/>
                      <a:pt x="221334" y="365670"/>
                      <a:pt x="224327" y="365670"/>
                    </a:cubicBezTo>
                    <a:lnTo>
                      <a:pt x="224327" y="352611"/>
                    </a:lnTo>
                    <a:cubicBezTo>
                      <a:pt x="233214" y="352611"/>
                      <a:pt x="236162" y="346806"/>
                      <a:pt x="233169" y="335198"/>
                    </a:cubicBezTo>
                    <a:cubicBezTo>
                      <a:pt x="239109" y="335198"/>
                      <a:pt x="242080" y="332296"/>
                      <a:pt x="242080" y="326491"/>
                    </a:cubicBezTo>
                    <a:cubicBezTo>
                      <a:pt x="245027" y="326491"/>
                      <a:pt x="246501" y="323589"/>
                      <a:pt x="246501" y="317785"/>
                    </a:cubicBezTo>
                    <a:lnTo>
                      <a:pt x="255411" y="309078"/>
                    </a:lnTo>
                    <a:lnTo>
                      <a:pt x="255411" y="304725"/>
                    </a:lnTo>
                    <a:cubicBezTo>
                      <a:pt x="258404" y="304725"/>
                      <a:pt x="259901" y="303274"/>
                      <a:pt x="259901" y="300372"/>
                    </a:cubicBezTo>
                    <a:cubicBezTo>
                      <a:pt x="259901" y="294568"/>
                      <a:pt x="261374" y="293117"/>
                      <a:pt x="264322" y="296019"/>
                    </a:cubicBezTo>
                    <a:cubicBezTo>
                      <a:pt x="264322" y="293117"/>
                      <a:pt x="267292" y="288763"/>
                      <a:pt x="273232" y="282959"/>
                    </a:cubicBezTo>
                    <a:lnTo>
                      <a:pt x="273232" y="274253"/>
                    </a:lnTo>
                    <a:cubicBezTo>
                      <a:pt x="276180" y="271350"/>
                      <a:pt x="277654" y="268448"/>
                      <a:pt x="277654" y="265546"/>
                    </a:cubicBezTo>
                    <a:cubicBezTo>
                      <a:pt x="280601" y="262644"/>
                      <a:pt x="285782" y="256840"/>
                      <a:pt x="293196" y="248133"/>
                    </a:cubicBezTo>
                    <a:cubicBezTo>
                      <a:pt x="300610" y="239427"/>
                      <a:pt x="304317" y="233622"/>
                      <a:pt x="304317" y="230720"/>
                    </a:cubicBezTo>
                    <a:lnTo>
                      <a:pt x="256432" y="256840"/>
                    </a:lnTo>
                    <a:lnTo>
                      <a:pt x="239019" y="269899"/>
                    </a:lnTo>
                    <a:cubicBezTo>
                      <a:pt x="230312" y="278606"/>
                      <a:pt x="227410" y="284410"/>
                      <a:pt x="230312" y="287312"/>
                    </a:cubicBezTo>
                    <a:lnTo>
                      <a:pt x="212899" y="300372"/>
                    </a:lnTo>
                    <a:cubicBezTo>
                      <a:pt x="209997" y="300372"/>
                      <a:pt x="207095" y="301823"/>
                      <a:pt x="204193" y="304725"/>
                    </a:cubicBezTo>
                    <a:cubicBezTo>
                      <a:pt x="201291" y="307627"/>
                      <a:pt x="198389" y="309078"/>
                      <a:pt x="195487" y="309078"/>
                    </a:cubicBezTo>
                    <a:lnTo>
                      <a:pt x="186780" y="313432"/>
                    </a:lnTo>
                    <a:cubicBezTo>
                      <a:pt x="183878" y="313432"/>
                      <a:pt x="182427" y="314883"/>
                      <a:pt x="182427" y="317785"/>
                    </a:cubicBezTo>
                    <a:cubicBezTo>
                      <a:pt x="182427" y="320687"/>
                      <a:pt x="180976" y="322138"/>
                      <a:pt x="178074" y="322138"/>
                    </a:cubicBezTo>
                    <a:cubicBezTo>
                      <a:pt x="178074" y="325040"/>
                      <a:pt x="175171" y="329393"/>
                      <a:pt x="169367" y="335198"/>
                    </a:cubicBezTo>
                    <a:lnTo>
                      <a:pt x="165014" y="330844"/>
                    </a:lnTo>
                    <a:lnTo>
                      <a:pt x="160661" y="335198"/>
                    </a:lnTo>
                    <a:cubicBezTo>
                      <a:pt x="160661" y="341002"/>
                      <a:pt x="159210" y="342453"/>
                      <a:pt x="156308" y="339551"/>
                    </a:cubicBezTo>
                    <a:cubicBezTo>
                      <a:pt x="153405" y="339551"/>
                      <a:pt x="152680" y="338825"/>
                      <a:pt x="154131" y="337374"/>
                    </a:cubicBezTo>
                    <a:cubicBezTo>
                      <a:pt x="155582" y="335923"/>
                      <a:pt x="154856" y="335198"/>
                      <a:pt x="151954" y="335198"/>
                    </a:cubicBezTo>
                    <a:lnTo>
                      <a:pt x="147601" y="330844"/>
                    </a:lnTo>
                    <a:lnTo>
                      <a:pt x="143248" y="330844"/>
                    </a:lnTo>
                    <a:lnTo>
                      <a:pt x="143248" y="322138"/>
                    </a:lnTo>
                    <a:cubicBezTo>
                      <a:pt x="137444" y="316334"/>
                      <a:pt x="134541" y="310529"/>
                      <a:pt x="134541" y="304725"/>
                    </a:cubicBezTo>
                    <a:cubicBezTo>
                      <a:pt x="128737" y="298921"/>
                      <a:pt x="125835" y="294568"/>
                      <a:pt x="125835" y="291665"/>
                    </a:cubicBezTo>
                    <a:cubicBezTo>
                      <a:pt x="122933" y="288763"/>
                      <a:pt x="121482" y="282959"/>
                      <a:pt x="121482" y="274253"/>
                    </a:cubicBezTo>
                    <a:lnTo>
                      <a:pt x="108422" y="256840"/>
                    </a:lnTo>
                    <a:cubicBezTo>
                      <a:pt x="108422" y="251035"/>
                      <a:pt x="105520" y="245231"/>
                      <a:pt x="99716" y="239427"/>
                    </a:cubicBezTo>
                    <a:cubicBezTo>
                      <a:pt x="91009" y="230720"/>
                      <a:pt x="86656" y="224916"/>
                      <a:pt x="86656" y="222014"/>
                    </a:cubicBezTo>
                    <a:cubicBezTo>
                      <a:pt x="86656" y="216210"/>
                      <a:pt x="88107" y="214033"/>
                      <a:pt x="91009" y="215484"/>
                    </a:cubicBezTo>
                    <a:cubicBezTo>
                      <a:pt x="93911" y="216935"/>
                      <a:pt x="95362" y="214759"/>
                      <a:pt x="95362" y="208954"/>
                    </a:cubicBezTo>
                    <a:cubicBezTo>
                      <a:pt x="104069" y="214759"/>
                      <a:pt x="112050" y="220563"/>
                      <a:pt x="119305" y="226367"/>
                    </a:cubicBezTo>
                    <a:cubicBezTo>
                      <a:pt x="126561" y="232171"/>
                      <a:pt x="135992" y="233622"/>
                      <a:pt x="147601" y="230720"/>
                    </a:cubicBezTo>
                    <a:cubicBezTo>
                      <a:pt x="156308" y="227818"/>
                      <a:pt x="165014" y="224916"/>
                      <a:pt x="173720" y="222014"/>
                    </a:cubicBezTo>
                    <a:cubicBezTo>
                      <a:pt x="182427" y="219112"/>
                      <a:pt x="192584" y="214759"/>
                      <a:pt x="204193" y="208954"/>
                    </a:cubicBezTo>
                    <a:cubicBezTo>
                      <a:pt x="215802" y="203150"/>
                      <a:pt x="226685" y="198071"/>
                      <a:pt x="236842" y="193718"/>
                    </a:cubicBezTo>
                    <a:cubicBezTo>
                      <a:pt x="247000" y="189365"/>
                      <a:pt x="257883" y="184286"/>
                      <a:pt x="269491" y="178482"/>
                    </a:cubicBezTo>
                    <a:cubicBezTo>
                      <a:pt x="275296" y="178482"/>
                      <a:pt x="280374" y="177756"/>
                      <a:pt x="284728" y="176305"/>
                    </a:cubicBezTo>
                    <a:cubicBezTo>
                      <a:pt x="289081" y="174854"/>
                      <a:pt x="294160" y="174128"/>
                      <a:pt x="299964" y="174128"/>
                    </a:cubicBezTo>
                    <a:cubicBezTo>
                      <a:pt x="306856" y="171226"/>
                      <a:pt x="313296" y="165422"/>
                      <a:pt x="319281" y="156716"/>
                    </a:cubicBezTo>
                    <a:cubicBezTo>
                      <a:pt x="323272" y="159618"/>
                      <a:pt x="325766" y="160343"/>
                      <a:pt x="326763" y="158892"/>
                    </a:cubicBezTo>
                    <a:cubicBezTo>
                      <a:pt x="327761" y="157441"/>
                      <a:pt x="331162" y="156716"/>
                      <a:pt x="336966" y="156716"/>
                    </a:cubicBezTo>
                    <a:cubicBezTo>
                      <a:pt x="342771" y="156716"/>
                      <a:pt x="345673" y="158167"/>
                      <a:pt x="345673" y="161069"/>
                    </a:cubicBezTo>
                    <a:cubicBezTo>
                      <a:pt x="345673" y="163971"/>
                      <a:pt x="347124" y="166873"/>
                      <a:pt x="350026" y="169775"/>
                    </a:cubicBezTo>
                    <a:cubicBezTo>
                      <a:pt x="355830" y="163971"/>
                      <a:pt x="359458" y="162520"/>
                      <a:pt x="360909" y="165422"/>
                    </a:cubicBezTo>
                    <a:cubicBezTo>
                      <a:pt x="362360" y="168324"/>
                      <a:pt x="365988" y="171226"/>
                      <a:pt x="371792" y="174128"/>
                    </a:cubicBezTo>
                    <a:cubicBezTo>
                      <a:pt x="374694" y="177076"/>
                      <a:pt x="379773" y="178550"/>
                      <a:pt x="387028" y="178550"/>
                    </a:cubicBezTo>
                    <a:cubicBezTo>
                      <a:pt x="394284" y="178550"/>
                      <a:pt x="399362" y="181475"/>
                      <a:pt x="402265" y="187324"/>
                    </a:cubicBezTo>
                    <a:cubicBezTo>
                      <a:pt x="402265" y="190272"/>
                      <a:pt x="400088" y="193945"/>
                      <a:pt x="395735" y="198343"/>
                    </a:cubicBezTo>
                    <a:cubicBezTo>
                      <a:pt x="391382" y="202742"/>
                      <a:pt x="387754" y="206392"/>
                      <a:pt x="384852" y="209294"/>
                    </a:cubicBezTo>
                    <a:cubicBezTo>
                      <a:pt x="384852" y="215189"/>
                      <a:pt x="383401" y="219588"/>
                      <a:pt x="380499" y="222490"/>
                    </a:cubicBezTo>
                    <a:lnTo>
                      <a:pt x="367439" y="235754"/>
                    </a:lnTo>
                    <a:cubicBezTo>
                      <a:pt x="361635" y="244551"/>
                      <a:pt x="355105" y="254074"/>
                      <a:pt x="347849" y="264322"/>
                    </a:cubicBezTo>
                    <a:cubicBezTo>
                      <a:pt x="340594" y="274570"/>
                      <a:pt x="333067" y="284093"/>
                      <a:pt x="325267" y="292890"/>
                    </a:cubicBezTo>
                    <a:lnTo>
                      <a:pt x="291257" y="354515"/>
                    </a:lnTo>
                    <a:cubicBezTo>
                      <a:pt x="273845" y="377959"/>
                      <a:pt x="260785" y="399952"/>
                      <a:pt x="252078" y="420494"/>
                    </a:cubicBezTo>
                    <a:lnTo>
                      <a:pt x="217253" y="477698"/>
                    </a:lnTo>
                    <a:cubicBezTo>
                      <a:pt x="211448" y="486495"/>
                      <a:pt x="206370" y="496029"/>
                      <a:pt x="202016" y="506300"/>
                    </a:cubicBezTo>
                    <a:cubicBezTo>
                      <a:pt x="197663" y="516571"/>
                      <a:pt x="192584" y="527578"/>
                      <a:pt x="186780" y="539323"/>
                    </a:cubicBezTo>
                    <a:cubicBezTo>
                      <a:pt x="180976" y="548120"/>
                      <a:pt x="175897" y="556917"/>
                      <a:pt x="171544" y="565715"/>
                    </a:cubicBezTo>
                    <a:cubicBezTo>
                      <a:pt x="167191" y="574512"/>
                      <a:pt x="162112" y="584737"/>
                      <a:pt x="156308" y="596391"/>
                    </a:cubicBezTo>
                    <a:cubicBezTo>
                      <a:pt x="156308" y="596391"/>
                      <a:pt x="167916" y="593489"/>
                      <a:pt x="191133" y="587685"/>
                    </a:cubicBezTo>
                    <a:cubicBezTo>
                      <a:pt x="196938" y="587685"/>
                      <a:pt x="208546" y="584783"/>
                      <a:pt x="225959" y="578978"/>
                    </a:cubicBezTo>
                    <a:cubicBezTo>
                      <a:pt x="231763" y="576076"/>
                      <a:pt x="233940" y="573174"/>
                      <a:pt x="232489" y="570272"/>
                    </a:cubicBezTo>
                    <a:cubicBezTo>
                      <a:pt x="231038" y="567370"/>
                      <a:pt x="233214" y="564468"/>
                      <a:pt x="239019" y="561565"/>
                    </a:cubicBezTo>
                    <a:cubicBezTo>
                      <a:pt x="247725" y="552859"/>
                      <a:pt x="256432" y="552859"/>
                      <a:pt x="265138" y="561565"/>
                    </a:cubicBezTo>
                    <a:cubicBezTo>
                      <a:pt x="270942" y="567370"/>
                      <a:pt x="278198" y="570997"/>
                      <a:pt x="286904" y="572448"/>
                    </a:cubicBezTo>
                    <a:cubicBezTo>
                      <a:pt x="295611" y="573899"/>
                      <a:pt x="304408" y="577527"/>
                      <a:pt x="313296" y="583331"/>
                    </a:cubicBezTo>
                    <a:cubicBezTo>
                      <a:pt x="323272" y="583331"/>
                      <a:pt x="329711" y="584783"/>
                      <a:pt x="332613" y="587685"/>
                    </a:cubicBezTo>
                    <a:cubicBezTo>
                      <a:pt x="332613" y="590587"/>
                      <a:pt x="333339" y="592038"/>
                      <a:pt x="334790" y="592038"/>
                    </a:cubicBezTo>
                    <a:cubicBezTo>
                      <a:pt x="336241" y="592038"/>
                      <a:pt x="336966" y="590587"/>
                      <a:pt x="336966" y="587685"/>
                    </a:cubicBezTo>
                    <a:lnTo>
                      <a:pt x="341319" y="587685"/>
                    </a:lnTo>
                    <a:cubicBezTo>
                      <a:pt x="341319" y="593489"/>
                      <a:pt x="342771" y="594940"/>
                      <a:pt x="345673" y="592038"/>
                    </a:cubicBezTo>
                    <a:cubicBezTo>
                      <a:pt x="347124" y="597842"/>
                      <a:pt x="347849" y="603284"/>
                      <a:pt x="347849" y="608363"/>
                    </a:cubicBezTo>
                    <a:lnTo>
                      <a:pt x="346277" y="618580"/>
                    </a:lnTo>
                    <a:lnTo>
                      <a:pt x="348666" y="613804"/>
                    </a:lnTo>
                    <a:cubicBezTo>
                      <a:pt x="351568" y="608000"/>
                      <a:pt x="352293" y="603647"/>
                      <a:pt x="350842" y="600744"/>
                    </a:cubicBezTo>
                    <a:cubicBezTo>
                      <a:pt x="349391" y="597842"/>
                      <a:pt x="350117" y="594940"/>
                      <a:pt x="353019" y="592038"/>
                    </a:cubicBezTo>
                    <a:cubicBezTo>
                      <a:pt x="358823" y="597842"/>
                      <a:pt x="357508" y="607274"/>
                      <a:pt x="349074" y="620334"/>
                    </a:cubicBezTo>
                    <a:lnTo>
                      <a:pt x="344765" y="627504"/>
                    </a:lnTo>
                    <a:lnTo>
                      <a:pt x="344584" y="628496"/>
                    </a:lnTo>
                    <a:cubicBezTo>
                      <a:pt x="343859" y="631036"/>
                      <a:pt x="342771" y="634119"/>
                      <a:pt x="341319" y="637747"/>
                    </a:cubicBezTo>
                    <a:lnTo>
                      <a:pt x="339236" y="641288"/>
                    </a:lnTo>
                    <a:lnTo>
                      <a:pt x="339959" y="644277"/>
                    </a:lnTo>
                    <a:lnTo>
                      <a:pt x="368255" y="605098"/>
                    </a:lnTo>
                    <a:cubicBezTo>
                      <a:pt x="374513" y="581880"/>
                      <a:pt x="377642" y="570272"/>
                      <a:pt x="377642" y="570272"/>
                    </a:cubicBezTo>
                    <a:lnTo>
                      <a:pt x="391790" y="526740"/>
                    </a:lnTo>
                    <a:lnTo>
                      <a:pt x="396143" y="500620"/>
                    </a:lnTo>
                    <a:lnTo>
                      <a:pt x="396143" y="507150"/>
                    </a:lnTo>
                    <a:cubicBezTo>
                      <a:pt x="396143" y="517308"/>
                      <a:pt x="394692" y="528191"/>
                      <a:pt x="391790" y="539799"/>
                    </a:cubicBezTo>
                    <a:lnTo>
                      <a:pt x="396143" y="565919"/>
                    </a:lnTo>
                    <a:cubicBezTo>
                      <a:pt x="393241" y="571723"/>
                      <a:pt x="392515" y="575351"/>
                      <a:pt x="393966" y="576802"/>
                    </a:cubicBezTo>
                    <a:cubicBezTo>
                      <a:pt x="395417" y="578253"/>
                      <a:pt x="396143" y="581880"/>
                      <a:pt x="396143" y="587685"/>
                    </a:cubicBezTo>
                    <a:lnTo>
                      <a:pt x="400496" y="583331"/>
                    </a:lnTo>
                    <a:lnTo>
                      <a:pt x="404849" y="583331"/>
                    </a:lnTo>
                    <a:cubicBezTo>
                      <a:pt x="404849" y="586234"/>
                      <a:pt x="403398" y="592038"/>
                      <a:pt x="400496" y="600744"/>
                    </a:cubicBezTo>
                    <a:cubicBezTo>
                      <a:pt x="397594" y="609451"/>
                      <a:pt x="394692" y="612353"/>
                      <a:pt x="391790" y="609451"/>
                    </a:cubicBezTo>
                    <a:lnTo>
                      <a:pt x="391790" y="618157"/>
                    </a:lnTo>
                    <a:lnTo>
                      <a:pt x="391790" y="626864"/>
                    </a:lnTo>
                    <a:cubicBezTo>
                      <a:pt x="394692" y="632668"/>
                      <a:pt x="394692" y="645728"/>
                      <a:pt x="391790" y="666043"/>
                    </a:cubicBezTo>
                    <a:cubicBezTo>
                      <a:pt x="397594" y="668945"/>
                      <a:pt x="401222" y="662415"/>
                      <a:pt x="402673" y="646453"/>
                    </a:cubicBezTo>
                    <a:cubicBezTo>
                      <a:pt x="404124" y="630491"/>
                      <a:pt x="404849" y="619608"/>
                      <a:pt x="404849" y="613804"/>
                    </a:cubicBezTo>
                    <a:cubicBezTo>
                      <a:pt x="407751" y="599293"/>
                      <a:pt x="409928" y="586234"/>
                      <a:pt x="411379" y="574625"/>
                    </a:cubicBezTo>
                    <a:cubicBezTo>
                      <a:pt x="412830" y="563016"/>
                      <a:pt x="413556" y="554310"/>
                      <a:pt x="413556" y="548506"/>
                    </a:cubicBezTo>
                    <a:cubicBezTo>
                      <a:pt x="416458" y="528191"/>
                      <a:pt x="418635" y="507876"/>
                      <a:pt x="420086" y="487561"/>
                    </a:cubicBezTo>
                    <a:cubicBezTo>
                      <a:pt x="421537" y="467245"/>
                      <a:pt x="422262" y="445479"/>
                      <a:pt x="422262" y="422262"/>
                    </a:cubicBezTo>
                    <a:cubicBezTo>
                      <a:pt x="425164" y="419360"/>
                      <a:pt x="426615" y="410654"/>
                      <a:pt x="426615" y="396143"/>
                    </a:cubicBezTo>
                    <a:cubicBezTo>
                      <a:pt x="426615" y="390339"/>
                      <a:pt x="427341" y="384534"/>
                      <a:pt x="428792" y="378730"/>
                    </a:cubicBezTo>
                    <a:cubicBezTo>
                      <a:pt x="430243" y="372926"/>
                      <a:pt x="429518" y="367121"/>
                      <a:pt x="426615" y="361317"/>
                    </a:cubicBezTo>
                    <a:cubicBezTo>
                      <a:pt x="426615" y="364219"/>
                      <a:pt x="422262" y="361317"/>
                      <a:pt x="413556" y="352611"/>
                    </a:cubicBezTo>
                    <a:cubicBezTo>
                      <a:pt x="407751" y="341002"/>
                      <a:pt x="404849" y="333747"/>
                      <a:pt x="404849" y="330844"/>
                    </a:cubicBezTo>
                    <a:cubicBezTo>
                      <a:pt x="399045" y="325040"/>
                      <a:pt x="393241" y="318510"/>
                      <a:pt x="387436" y="311255"/>
                    </a:cubicBezTo>
                    <a:cubicBezTo>
                      <a:pt x="381632" y="304000"/>
                      <a:pt x="381632" y="297470"/>
                      <a:pt x="387436" y="291665"/>
                    </a:cubicBezTo>
                    <a:cubicBezTo>
                      <a:pt x="396143" y="282959"/>
                      <a:pt x="409203" y="285861"/>
                      <a:pt x="426615" y="300372"/>
                    </a:cubicBezTo>
                    <a:cubicBezTo>
                      <a:pt x="426615" y="294568"/>
                      <a:pt x="424439" y="287312"/>
                      <a:pt x="420086" y="278606"/>
                    </a:cubicBezTo>
                    <a:cubicBezTo>
                      <a:pt x="415732" y="269899"/>
                      <a:pt x="413556" y="264095"/>
                      <a:pt x="413556" y="261193"/>
                    </a:cubicBezTo>
                    <a:cubicBezTo>
                      <a:pt x="425164" y="266997"/>
                      <a:pt x="432420" y="275704"/>
                      <a:pt x="435322" y="287312"/>
                    </a:cubicBezTo>
                    <a:lnTo>
                      <a:pt x="444028" y="296019"/>
                    </a:lnTo>
                    <a:cubicBezTo>
                      <a:pt x="446930" y="296019"/>
                      <a:pt x="457088" y="293117"/>
                      <a:pt x="474501" y="287312"/>
                    </a:cubicBezTo>
                    <a:lnTo>
                      <a:pt x="496267" y="278606"/>
                    </a:lnTo>
                    <a:cubicBezTo>
                      <a:pt x="502071" y="272801"/>
                      <a:pt x="509327" y="269174"/>
                      <a:pt x="518033" y="267723"/>
                    </a:cubicBezTo>
                    <a:cubicBezTo>
                      <a:pt x="526740" y="266272"/>
                      <a:pt x="533995" y="262644"/>
                      <a:pt x="539799" y="256840"/>
                    </a:cubicBezTo>
                    <a:cubicBezTo>
                      <a:pt x="543291" y="256840"/>
                      <a:pt x="547644" y="256114"/>
                      <a:pt x="552859" y="254663"/>
                    </a:cubicBezTo>
                    <a:cubicBezTo>
                      <a:pt x="558074" y="253212"/>
                      <a:pt x="562427" y="252486"/>
                      <a:pt x="565919" y="252486"/>
                    </a:cubicBezTo>
                    <a:lnTo>
                      <a:pt x="565099" y="247571"/>
                    </a:lnTo>
                    <a:lnTo>
                      <a:pt x="565306" y="248133"/>
                    </a:lnTo>
                    <a:cubicBezTo>
                      <a:pt x="572743" y="248133"/>
                      <a:pt x="578956" y="245231"/>
                      <a:pt x="583944" y="239427"/>
                    </a:cubicBezTo>
                    <a:cubicBezTo>
                      <a:pt x="586438" y="236525"/>
                      <a:pt x="587685" y="229269"/>
                      <a:pt x="587685" y="217661"/>
                    </a:cubicBezTo>
                    <a:lnTo>
                      <a:pt x="598568" y="152362"/>
                    </a:lnTo>
                    <a:cubicBezTo>
                      <a:pt x="602195" y="137852"/>
                      <a:pt x="604916" y="124792"/>
                      <a:pt x="606730" y="113183"/>
                    </a:cubicBezTo>
                    <a:cubicBezTo>
                      <a:pt x="608544" y="101575"/>
                      <a:pt x="609451" y="92868"/>
                      <a:pt x="609451" y="87064"/>
                    </a:cubicBezTo>
                    <a:cubicBezTo>
                      <a:pt x="609451" y="84162"/>
                      <a:pt x="609451" y="73279"/>
                      <a:pt x="609451" y="54415"/>
                    </a:cubicBezTo>
                    <a:cubicBezTo>
                      <a:pt x="609451" y="35551"/>
                      <a:pt x="606549" y="29021"/>
                      <a:pt x="600744" y="34825"/>
                    </a:cubicBezTo>
                    <a:cubicBezTo>
                      <a:pt x="600744" y="31923"/>
                      <a:pt x="594940" y="30472"/>
                      <a:pt x="583331" y="30472"/>
                    </a:cubicBezTo>
                    <a:cubicBezTo>
                      <a:pt x="574625" y="27570"/>
                      <a:pt x="573174" y="23217"/>
                      <a:pt x="578978" y="17412"/>
                    </a:cubicBezTo>
                    <a:cubicBezTo>
                      <a:pt x="584783" y="11608"/>
                      <a:pt x="591312" y="10157"/>
                      <a:pt x="598568" y="13059"/>
                    </a:cubicBezTo>
                    <a:cubicBezTo>
                      <a:pt x="605823" y="15961"/>
                      <a:pt x="612353" y="18863"/>
                      <a:pt x="618157" y="21766"/>
                    </a:cubicBezTo>
                    <a:cubicBezTo>
                      <a:pt x="623962" y="15961"/>
                      <a:pt x="619608" y="13059"/>
                      <a:pt x="605098" y="13059"/>
                    </a:cubicBezTo>
                    <a:cubicBezTo>
                      <a:pt x="602195" y="10157"/>
                      <a:pt x="602195" y="7980"/>
                      <a:pt x="605098" y="6529"/>
                    </a:cubicBezTo>
                    <a:cubicBezTo>
                      <a:pt x="608000" y="5078"/>
                      <a:pt x="609451" y="2902"/>
                      <a:pt x="6094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3ACA4FA-86DD-40C2-962E-878EF2338322}"/>
                  </a:ext>
                </a:extLst>
              </p:cNvPr>
              <p:cNvSpPr txBox="1"/>
              <p:nvPr/>
            </p:nvSpPr>
            <p:spPr>
              <a:xfrm>
                <a:off x="5334655" y="759198"/>
                <a:ext cx="1809991" cy="1858690"/>
              </a:xfrm>
              <a:custGeom>
                <a:avLst/>
                <a:gdLst/>
                <a:ahLst/>
                <a:cxnLst/>
                <a:rect l="l" t="t" r="r" b="b"/>
                <a:pathLst>
                  <a:path w="970769" h="996888">
                    <a:moveTo>
                      <a:pt x="600745" y="905470"/>
                    </a:moveTo>
                    <a:cubicBezTo>
                      <a:pt x="606549" y="905470"/>
                      <a:pt x="606549" y="908372"/>
                      <a:pt x="600745" y="914177"/>
                    </a:cubicBezTo>
                    <a:cubicBezTo>
                      <a:pt x="600745" y="917079"/>
                      <a:pt x="599294" y="919981"/>
                      <a:pt x="596392" y="922883"/>
                    </a:cubicBezTo>
                    <a:cubicBezTo>
                      <a:pt x="593490" y="919981"/>
                      <a:pt x="592038" y="917079"/>
                      <a:pt x="592038" y="914177"/>
                    </a:cubicBezTo>
                    <a:lnTo>
                      <a:pt x="596392" y="914177"/>
                    </a:lnTo>
                    <a:cubicBezTo>
                      <a:pt x="599294" y="911275"/>
                      <a:pt x="600745" y="908372"/>
                      <a:pt x="600745" y="905470"/>
                    </a:cubicBezTo>
                    <a:close/>
                    <a:moveTo>
                      <a:pt x="399952" y="873365"/>
                    </a:moveTo>
                    <a:cubicBezTo>
                      <a:pt x="400315" y="873002"/>
                      <a:pt x="400497" y="873547"/>
                      <a:pt x="400497" y="874998"/>
                    </a:cubicBezTo>
                    <a:lnTo>
                      <a:pt x="400497" y="883704"/>
                    </a:lnTo>
                    <a:cubicBezTo>
                      <a:pt x="397594" y="883704"/>
                      <a:pt x="396869" y="881527"/>
                      <a:pt x="398320" y="877174"/>
                    </a:cubicBezTo>
                    <a:cubicBezTo>
                      <a:pt x="399045" y="874998"/>
                      <a:pt x="399590" y="873728"/>
                      <a:pt x="399952" y="873365"/>
                    </a:cubicBezTo>
                    <a:close/>
                    <a:moveTo>
                      <a:pt x="612308" y="829289"/>
                    </a:moveTo>
                    <a:lnTo>
                      <a:pt x="613170" y="829606"/>
                    </a:lnTo>
                    <a:lnTo>
                      <a:pt x="611969" y="830207"/>
                    </a:lnTo>
                    <a:lnTo>
                      <a:pt x="611815" y="829833"/>
                    </a:lnTo>
                    <a:cubicBezTo>
                      <a:pt x="611486" y="828745"/>
                      <a:pt x="611651" y="828563"/>
                      <a:pt x="612308" y="829289"/>
                    </a:cubicBezTo>
                    <a:close/>
                    <a:moveTo>
                      <a:pt x="613894" y="829244"/>
                    </a:moveTo>
                    <a:lnTo>
                      <a:pt x="613788" y="829833"/>
                    </a:lnTo>
                    <a:lnTo>
                      <a:pt x="613170" y="829606"/>
                    </a:lnTo>
                    <a:lnTo>
                      <a:pt x="613805" y="829289"/>
                    </a:lnTo>
                    <a:close/>
                    <a:moveTo>
                      <a:pt x="617307" y="827538"/>
                    </a:moveTo>
                    <a:lnTo>
                      <a:pt x="617189" y="828200"/>
                    </a:lnTo>
                    <a:lnTo>
                      <a:pt x="616498" y="827942"/>
                    </a:lnTo>
                    <a:close/>
                    <a:moveTo>
                      <a:pt x="614281" y="827112"/>
                    </a:moveTo>
                    <a:lnTo>
                      <a:pt x="616498" y="827942"/>
                    </a:lnTo>
                    <a:lnTo>
                      <a:pt x="613894" y="829244"/>
                    </a:lnTo>
                    <a:close/>
                    <a:moveTo>
                      <a:pt x="617478" y="826578"/>
                    </a:moveTo>
                    <a:lnTo>
                      <a:pt x="618158" y="827112"/>
                    </a:lnTo>
                    <a:lnTo>
                      <a:pt x="617307" y="827538"/>
                    </a:lnTo>
                    <a:close/>
                    <a:moveTo>
                      <a:pt x="606123" y="817597"/>
                    </a:moveTo>
                    <a:lnTo>
                      <a:pt x="605336" y="818406"/>
                    </a:lnTo>
                    <a:cubicBezTo>
                      <a:pt x="603454" y="818406"/>
                      <a:pt x="602513" y="819857"/>
                      <a:pt x="602513" y="822759"/>
                    </a:cubicBezTo>
                    <a:lnTo>
                      <a:pt x="596392" y="822759"/>
                    </a:lnTo>
                    <a:lnTo>
                      <a:pt x="596392" y="827112"/>
                    </a:lnTo>
                    <a:cubicBezTo>
                      <a:pt x="599294" y="827112"/>
                      <a:pt x="602196" y="825661"/>
                      <a:pt x="605098" y="822759"/>
                    </a:cubicBezTo>
                    <a:lnTo>
                      <a:pt x="602513" y="822759"/>
                    </a:lnTo>
                    <a:close/>
                    <a:moveTo>
                      <a:pt x="626422" y="788566"/>
                    </a:moveTo>
                    <a:lnTo>
                      <a:pt x="621644" y="789566"/>
                    </a:lnTo>
                    <a:cubicBezTo>
                      <a:pt x="619909" y="790654"/>
                      <a:pt x="619042" y="792286"/>
                      <a:pt x="619042" y="794463"/>
                    </a:cubicBezTo>
                    <a:cubicBezTo>
                      <a:pt x="619042" y="798816"/>
                      <a:pt x="617296" y="802444"/>
                      <a:pt x="613805" y="805346"/>
                    </a:cubicBezTo>
                    <a:lnTo>
                      <a:pt x="613805" y="796640"/>
                    </a:lnTo>
                    <a:cubicBezTo>
                      <a:pt x="610041" y="799542"/>
                      <a:pt x="608159" y="802444"/>
                      <a:pt x="608159" y="805346"/>
                    </a:cubicBezTo>
                    <a:lnTo>
                      <a:pt x="608159" y="809699"/>
                    </a:lnTo>
                    <a:lnTo>
                      <a:pt x="607522" y="815596"/>
                    </a:lnTo>
                    <a:close/>
                    <a:moveTo>
                      <a:pt x="652984" y="770520"/>
                    </a:moveTo>
                    <a:lnTo>
                      <a:pt x="652984" y="774874"/>
                    </a:lnTo>
                    <a:lnTo>
                      <a:pt x="648630" y="779227"/>
                    </a:lnTo>
                    <a:cubicBezTo>
                      <a:pt x="648630" y="776325"/>
                      <a:pt x="650081" y="773422"/>
                      <a:pt x="652984" y="770520"/>
                    </a:cubicBezTo>
                    <a:close/>
                    <a:moveTo>
                      <a:pt x="261193" y="735695"/>
                    </a:moveTo>
                    <a:cubicBezTo>
                      <a:pt x="261193" y="738597"/>
                      <a:pt x="262645" y="738597"/>
                      <a:pt x="265547" y="735695"/>
                    </a:cubicBezTo>
                    <a:cubicBezTo>
                      <a:pt x="265547" y="741499"/>
                      <a:pt x="262645" y="747303"/>
                      <a:pt x="256840" y="753107"/>
                    </a:cubicBezTo>
                    <a:cubicBezTo>
                      <a:pt x="256840" y="744401"/>
                      <a:pt x="258291" y="738597"/>
                      <a:pt x="261193" y="735695"/>
                    </a:cubicBezTo>
                    <a:close/>
                    <a:moveTo>
                      <a:pt x="605642" y="706854"/>
                    </a:moveTo>
                    <a:cubicBezTo>
                      <a:pt x="606731" y="707217"/>
                      <a:pt x="608000" y="708124"/>
                      <a:pt x="609451" y="709575"/>
                    </a:cubicBezTo>
                    <a:cubicBezTo>
                      <a:pt x="603647" y="709575"/>
                      <a:pt x="601470" y="708850"/>
                      <a:pt x="602922" y="707399"/>
                    </a:cubicBezTo>
                    <a:cubicBezTo>
                      <a:pt x="603647" y="706673"/>
                      <a:pt x="604554" y="706492"/>
                      <a:pt x="605642" y="706854"/>
                    </a:cubicBezTo>
                    <a:close/>
                    <a:moveTo>
                      <a:pt x="278606" y="705222"/>
                    </a:moveTo>
                    <a:cubicBezTo>
                      <a:pt x="278606" y="708124"/>
                      <a:pt x="277881" y="711752"/>
                      <a:pt x="276430" y="716105"/>
                    </a:cubicBezTo>
                    <a:cubicBezTo>
                      <a:pt x="274979" y="720458"/>
                      <a:pt x="272802" y="721184"/>
                      <a:pt x="269900" y="718282"/>
                    </a:cubicBezTo>
                    <a:cubicBezTo>
                      <a:pt x="272802" y="718282"/>
                      <a:pt x="274253" y="716831"/>
                      <a:pt x="274253" y="713928"/>
                    </a:cubicBezTo>
                    <a:cubicBezTo>
                      <a:pt x="274253" y="708124"/>
                      <a:pt x="275704" y="705222"/>
                      <a:pt x="278606" y="705222"/>
                    </a:cubicBezTo>
                    <a:close/>
                    <a:moveTo>
                      <a:pt x="282960" y="674749"/>
                    </a:moveTo>
                    <a:cubicBezTo>
                      <a:pt x="285862" y="674749"/>
                      <a:pt x="287313" y="675475"/>
                      <a:pt x="287313" y="676926"/>
                    </a:cubicBezTo>
                    <a:cubicBezTo>
                      <a:pt x="287313" y="678377"/>
                      <a:pt x="285862" y="679103"/>
                      <a:pt x="282960" y="679103"/>
                    </a:cubicBezTo>
                    <a:close/>
                    <a:moveTo>
                      <a:pt x="296019" y="670396"/>
                    </a:moveTo>
                    <a:cubicBezTo>
                      <a:pt x="293117" y="676200"/>
                      <a:pt x="290215" y="681279"/>
                      <a:pt x="287313" y="685632"/>
                    </a:cubicBezTo>
                    <a:cubicBezTo>
                      <a:pt x="284411" y="689986"/>
                      <a:pt x="282960" y="695064"/>
                      <a:pt x="282960" y="700869"/>
                    </a:cubicBezTo>
                    <a:lnTo>
                      <a:pt x="278606" y="700869"/>
                    </a:lnTo>
                    <a:lnTo>
                      <a:pt x="287313" y="683456"/>
                    </a:lnTo>
                    <a:close/>
                    <a:moveTo>
                      <a:pt x="269900" y="670396"/>
                    </a:moveTo>
                    <a:cubicBezTo>
                      <a:pt x="272802" y="673298"/>
                      <a:pt x="272802" y="676200"/>
                      <a:pt x="269900" y="679103"/>
                    </a:cubicBezTo>
                    <a:cubicBezTo>
                      <a:pt x="266998" y="682005"/>
                      <a:pt x="265547" y="684907"/>
                      <a:pt x="265547" y="687809"/>
                    </a:cubicBezTo>
                    <a:cubicBezTo>
                      <a:pt x="262645" y="684907"/>
                      <a:pt x="262645" y="682005"/>
                      <a:pt x="265547" y="679103"/>
                    </a:cubicBezTo>
                    <a:cubicBezTo>
                      <a:pt x="268449" y="676200"/>
                      <a:pt x="269900" y="673298"/>
                      <a:pt x="269900" y="670396"/>
                    </a:cubicBezTo>
                    <a:close/>
                    <a:moveTo>
                      <a:pt x="297108" y="664955"/>
                    </a:moveTo>
                    <a:cubicBezTo>
                      <a:pt x="297833" y="664229"/>
                      <a:pt x="298921" y="664592"/>
                      <a:pt x="300372" y="666043"/>
                    </a:cubicBezTo>
                    <a:cubicBezTo>
                      <a:pt x="300372" y="668945"/>
                      <a:pt x="298921" y="670396"/>
                      <a:pt x="296019" y="670396"/>
                    </a:cubicBezTo>
                    <a:cubicBezTo>
                      <a:pt x="296019" y="667494"/>
                      <a:pt x="296382" y="665680"/>
                      <a:pt x="297108" y="664955"/>
                    </a:cubicBezTo>
                    <a:close/>
                    <a:moveTo>
                      <a:pt x="511504" y="662778"/>
                    </a:moveTo>
                    <a:cubicBezTo>
                      <a:pt x="505699" y="663504"/>
                      <a:pt x="500621" y="666043"/>
                      <a:pt x="496267" y="670396"/>
                    </a:cubicBezTo>
                    <a:cubicBezTo>
                      <a:pt x="490463" y="676200"/>
                      <a:pt x="487561" y="680554"/>
                      <a:pt x="487561" y="683456"/>
                    </a:cubicBezTo>
                    <a:cubicBezTo>
                      <a:pt x="487561" y="689260"/>
                      <a:pt x="489012" y="693613"/>
                      <a:pt x="491914" y="696516"/>
                    </a:cubicBezTo>
                    <a:lnTo>
                      <a:pt x="487561" y="696516"/>
                    </a:lnTo>
                    <a:cubicBezTo>
                      <a:pt x="490463" y="708124"/>
                      <a:pt x="490463" y="719574"/>
                      <a:pt x="487561" y="730865"/>
                    </a:cubicBezTo>
                    <a:cubicBezTo>
                      <a:pt x="484659" y="742156"/>
                      <a:pt x="484659" y="753402"/>
                      <a:pt x="487561" y="764603"/>
                    </a:cubicBezTo>
                    <a:cubicBezTo>
                      <a:pt x="487561" y="778615"/>
                      <a:pt x="489738" y="791209"/>
                      <a:pt x="494091" y="802387"/>
                    </a:cubicBezTo>
                    <a:cubicBezTo>
                      <a:pt x="498444" y="813565"/>
                      <a:pt x="502072" y="826160"/>
                      <a:pt x="504974" y="840172"/>
                    </a:cubicBezTo>
                    <a:lnTo>
                      <a:pt x="539800" y="809699"/>
                    </a:lnTo>
                    <a:lnTo>
                      <a:pt x="574626" y="774874"/>
                    </a:lnTo>
                    <a:cubicBezTo>
                      <a:pt x="586234" y="763265"/>
                      <a:pt x="596392" y="752382"/>
                      <a:pt x="605098" y="742224"/>
                    </a:cubicBezTo>
                    <a:cubicBezTo>
                      <a:pt x="613805" y="732067"/>
                      <a:pt x="623962" y="719733"/>
                      <a:pt x="635571" y="705222"/>
                    </a:cubicBezTo>
                    <a:cubicBezTo>
                      <a:pt x="632669" y="705222"/>
                      <a:pt x="630492" y="704496"/>
                      <a:pt x="629041" y="703045"/>
                    </a:cubicBezTo>
                    <a:cubicBezTo>
                      <a:pt x="627590" y="701594"/>
                      <a:pt x="625413" y="700869"/>
                      <a:pt x="622511" y="700869"/>
                    </a:cubicBezTo>
                    <a:cubicBezTo>
                      <a:pt x="619609" y="703771"/>
                      <a:pt x="616707" y="705222"/>
                      <a:pt x="613805" y="705222"/>
                    </a:cubicBezTo>
                    <a:lnTo>
                      <a:pt x="613805" y="709575"/>
                    </a:lnTo>
                    <a:cubicBezTo>
                      <a:pt x="610902" y="712477"/>
                      <a:pt x="608000" y="713928"/>
                      <a:pt x="605098" y="713928"/>
                    </a:cubicBezTo>
                    <a:cubicBezTo>
                      <a:pt x="605098" y="711026"/>
                      <a:pt x="606549" y="709575"/>
                      <a:pt x="609451" y="709575"/>
                    </a:cubicBezTo>
                    <a:cubicBezTo>
                      <a:pt x="606549" y="706673"/>
                      <a:pt x="608000" y="702320"/>
                      <a:pt x="613805" y="696516"/>
                    </a:cubicBezTo>
                    <a:lnTo>
                      <a:pt x="600745" y="696516"/>
                    </a:lnTo>
                    <a:lnTo>
                      <a:pt x="597037" y="705437"/>
                    </a:lnTo>
                    <a:lnTo>
                      <a:pt x="599657" y="706310"/>
                    </a:lnTo>
                    <a:cubicBezTo>
                      <a:pt x="600382" y="707036"/>
                      <a:pt x="600745" y="708124"/>
                      <a:pt x="600745" y="709575"/>
                    </a:cubicBezTo>
                    <a:cubicBezTo>
                      <a:pt x="599294" y="709575"/>
                      <a:pt x="598206" y="709212"/>
                      <a:pt x="597480" y="708487"/>
                    </a:cubicBezTo>
                    <a:lnTo>
                      <a:pt x="596719" y="706203"/>
                    </a:lnTo>
                    <a:lnTo>
                      <a:pt x="596392" y="706990"/>
                    </a:lnTo>
                    <a:cubicBezTo>
                      <a:pt x="596392" y="710437"/>
                      <a:pt x="593490" y="715357"/>
                      <a:pt x="587685" y="721751"/>
                    </a:cubicBezTo>
                    <a:cubicBezTo>
                      <a:pt x="581881" y="728144"/>
                      <a:pt x="578979" y="729890"/>
                      <a:pt x="578979" y="726988"/>
                    </a:cubicBezTo>
                    <a:lnTo>
                      <a:pt x="579971" y="720430"/>
                    </a:lnTo>
                    <a:lnTo>
                      <a:pt x="578979" y="721325"/>
                    </a:lnTo>
                    <a:cubicBezTo>
                      <a:pt x="577528" y="722198"/>
                      <a:pt x="576077" y="722635"/>
                      <a:pt x="574626" y="722635"/>
                    </a:cubicBezTo>
                    <a:lnTo>
                      <a:pt x="570272" y="722635"/>
                    </a:lnTo>
                    <a:cubicBezTo>
                      <a:pt x="573175" y="722635"/>
                      <a:pt x="574626" y="721184"/>
                      <a:pt x="574626" y="718282"/>
                    </a:cubicBezTo>
                    <a:cubicBezTo>
                      <a:pt x="577528" y="718282"/>
                      <a:pt x="578979" y="717556"/>
                      <a:pt x="578979" y="716105"/>
                    </a:cubicBezTo>
                    <a:cubicBezTo>
                      <a:pt x="578979" y="714654"/>
                      <a:pt x="580430" y="713928"/>
                      <a:pt x="583332" y="713928"/>
                    </a:cubicBezTo>
                    <a:cubicBezTo>
                      <a:pt x="586234" y="708124"/>
                      <a:pt x="589136" y="704496"/>
                      <a:pt x="592038" y="703045"/>
                    </a:cubicBezTo>
                    <a:cubicBezTo>
                      <a:pt x="594941" y="701594"/>
                      <a:pt x="597843" y="697967"/>
                      <a:pt x="600745" y="692162"/>
                    </a:cubicBezTo>
                    <a:cubicBezTo>
                      <a:pt x="597843" y="689260"/>
                      <a:pt x="593490" y="687809"/>
                      <a:pt x="587685" y="687809"/>
                    </a:cubicBezTo>
                    <a:lnTo>
                      <a:pt x="587685" y="683456"/>
                    </a:lnTo>
                    <a:lnTo>
                      <a:pt x="583332" y="683456"/>
                    </a:lnTo>
                    <a:lnTo>
                      <a:pt x="574626" y="679103"/>
                    </a:lnTo>
                    <a:cubicBezTo>
                      <a:pt x="568822" y="676200"/>
                      <a:pt x="562291" y="673298"/>
                      <a:pt x="555036" y="670396"/>
                    </a:cubicBezTo>
                    <a:cubicBezTo>
                      <a:pt x="547781" y="667494"/>
                      <a:pt x="539800" y="666043"/>
                      <a:pt x="531093" y="666043"/>
                    </a:cubicBezTo>
                    <a:cubicBezTo>
                      <a:pt x="523838" y="663141"/>
                      <a:pt x="517308" y="662052"/>
                      <a:pt x="511504" y="662778"/>
                    </a:cubicBezTo>
                    <a:close/>
                    <a:moveTo>
                      <a:pt x="687809" y="661690"/>
                    </a:moveTo>
                    <a:lnTo>
                      <a:pt x="683456" y="666043"/>
                    </a:lnTo>
                    <a:lnTo>
                      <a:pt x="687809" y="666043"/>
                    </a:lnTo>
                    <a:close/>
                    <a:moveTo>
                      <a:pt x="278606" y="657336"/>
                    </a:moveTo>
                    <a:cubicBezTo>
                      <a:pt x="278606" y="660239"/>
                      <a:pt x="277881" y="663866"/>
                      <a:pt x="276430" y="668220"/>
                    </a:cubicBezTo>
                    <a:cubicBezTo>
                      <a:pt x="274979" y="672573"/>
                      <a:pt x="272802" y="673298"/>
                      <a:pt x="269900" y="670396"/>
                    </a:cubicBezTo>
                    <a:cubicBezTo>
                      <a:pt x="272802" y="670396"/>
                      <a:pt x="274253" y="668945"/>
                      <a:pt x="274253" y="666043"/>
                    </a:cubicBezTo>
                    <a:cubicBezTo>
                      <a:pt x="274253" y="663141"/>
                      <a:pt x="275704" y="660239"/>
                      <a:pt x="278606" y="657336"/>
                    </a:cubicBezTo>
                    <a:close/>
                    <a:moveTo>
                      <a:pt x="701413" y="649718"/>
                    </a:moveTo>
                    <a:lnTo>
                      <a:pt x="700869" y="652983"/>
                    </a:lnTo>
                    <a:cubicBezTo>
                      <a:pt x="700869" y="651532"/>
                      <a:pt x="701050" y="650444"/>
                      <a:pt x="701413" y="649718"/>
                    </a:cubicBezTo>
                    <a:close/>
                    <a:moveTo>
                      <a:pt x="522387" y="644277"/>
                    </a:moveTo>
                    <a:lnTo>
                      <a:pt x="518034" y="648630"/>
                    </a:lnTo>
                    <a:lnTo>
                      <a:pt x="513680" y="648630"/>
                    </a:lnTo>
                    <a:close/>
                    <a:moveTo>
                      <a:pt x="261193" y="639924"/>
                    </a:moveTo>
                    <a:cubicBezTo>
                      <a:pt x="264096" y="645728"/>
                      <a:pt x="262645" y="648630"/>
                      <a:pt x="256840" y="648630"/>
                    </a:cubicBezTo>
                    <a:cubicBezTo>
                      <a:pt x="256840" y="645728"/>
                      <a:pt x="257566" y="644277"/>
                      <a:pt x="259017" y="644277"/>
                    </a:cubicBezTo>
                    <a:cubicBezTo>
                      <a:pt x="260468" y="644277"/>
                      <a:pt x="261193" y="642826"/>
                      <a:pt x="261193" y="639924"/>
                    </a:cubicBezTo>
                    <a:close/>
                    <a:moveTo>
                      <a:pt x="252487" y="631217"/>
                    </a:moveTo>
                    <a:cubicBezTo>
                      <a:pt x="252487" y="634119"/>
                      <a:pt x="251036" y="637021"/>
                      <a:pt x="248134" y="639924"/>
                    </a:cubicBezTo>
                    <a:cubicBezTo>
                      <a:pt x="251036" y="637021"/>
                      <a:pt x="253938" y="635570"/>
                      <a:pt x="256840" y="635570"/>
                    </a:cubicBezTo>
                    <a:close/>
                    <a:moveTo>
                      <a:pt x="483208" y="626864"/>
                    </a:moveTo>
                    <a:cubicBezTo>
                      <a:pt x="480306" y="629766"/>
                      <a:pt x="478855" y="637021"/>
                      <a:pt x="478855" y="648630"/>
                    </a:cubicBezTo>
                    <a:lnTo>
                      <a:pt x="478855" y="674749"/>
                    </a:lnTo>
                    <a:lnTo>
                      <a:pt x="478855" y="679103"/>
                    </a:lnTo>
                    <a:lnTo>
                      <a:pt x="478476" y="678535"/>
                    </a:lnTo>
                    <a:lnTo>
                      <a:pt x="477766" y="685632"/>
                    </a:lnTo>
                    <a:lnTo>
                      <a:pt x="476243" y="688680"/>
                    </a:lnTo>
                    <a:lnTo>
                      <a:pt x="478855" y="687809"/>
                    </a:lnTo>
                    <a:cubicBezTo>
                      <a:pt x="475952" y="693613"/>
                      <a:pt x="475227" y="698692"/>
                      <a:pt x="476678" y="703045"/>
                    </a:cubicBezTo>
                    <a:cubicBezTo>
                      <a:pt x="478129" y="707399"/>
                      <a:pt x="478855" y="712477"/>
                      <a:pt x="478855" y="718282"/>
                    </a:cubicBezTo>
                    <a:lnTo>
                      <a:pt x="478855" y="692162"/>
                    </a:lnTo>
                    <a:cubicBezTo>
                      <a:pt x="481757" y="686358"/>
                      <a:pt x="483208" y="673298"/>
                      <a:pt x="483208" y="652983"/>
                    </a:cubicBezTo>
                    <a:cubicBezTo>
                      <a:pt x="483208" y="650081"/>
                      <a:pt x="483933" y="645002"/>
                      <a:pt x="485384" y="637747"/>
                    </a:cubicBezTo>
                    <a:cubicBezTo>
                      <a:pt x="486835" y="630492"/>
                      <a:pt x="486110" y="626864"/>
                      <a:pt x="483208" y="626864"/>
                    </a:cubicBezTo>
                    <a:close/>
                    <a:moveTo>
                      <a:pt x="730797" y="624143"/>
                    </a:moveTo>
                    <a:cubicBezTo>
                      <a:pt x="731160" y="624506"/>
                      <a:pt x="731342" y="625413"/>
                      <a:pt x="731342" y="626864"/>
                    </a:cubicBezTo>
                    <a:lnTo>
                      <a:pt x="726988" y="631217"/>
                    </a:lnTo>
                    <a:cubicBezTo>
                      <a:pt x="726988" y="628315"/>
                      <a:pt x="727714" y="626138"/>
                      <a:pt x="729165" y="624687"/>
                    </a:cubicBezTo>
                    <a:cubicBezTo>
                      <a:pt x="729891" y="623962"/>
                      <a:pt x="730435" y="623780"/>
                      <a:pt x="730797" y="624143"/>
                    </a:cubicBezTo>
                    <a:close/>
                    <a:moveTo>
                      <a:pt x="252104" y="621187"/>
                    </a:moveTo>
                    <a:lnTo>
                      <a:pt x="252487" y="621558"/>
                    </a:lnTo>
                    <a:lnTo>
                      <a:pt x="251474" y="621558"/>
                    </a:lnTo>
                    <a:lnTo>
                      <a:pt x="251399" y="621422"/>
                    </a:lnTo>
                    <a:close/>
                    <a:moveTo>
                      <a:pt x="248134" y="618157"/>
                    </a:moveTo>
                    <a:lnTo>
                      <a:pt x="248976" y="618157"/>
                    </a:lnTo>
                    <a:lnTo>
                      <a:pt x="251630" y="620728"/>
                    </a:lnTo>
                    <a:lnTo>
                      <a:pt x="251353" y="621558"/>
                    </a:lnTo>
                    <a:lnTo>
                      <a:pt x="248134" y="621558"/>
                    </a:lnTo>
                    <a:lnTo>
                      <a:pt x="244785" y="624855"/>
                    </a:lnTo>
                    <a:close/>
                    <a:moveTo>
                      <a:pt x="417909" y="613804"/>
                    </a:moveTo>
                    <a:lnTo>
                      <a:pt x="419153" y="616292"/>
                    </a:lnTo>
                    <a:lnTo>
                      <a:pt x="417909" y="622511"/>
                    </a:lnTo>
                    <a:close/>
                    <a:moveTo>
                      <a:pt x="265547" y="609451"/>
                    </a:moveTo>
                    <a:lnTo>
                      <a:pt x="265547" y="613804"/>
                    </a:lnTo>
                    <a:lnTo>
                      <a:pt x="269900" y="613804"/>
                    </a:lnTo>
                    <a:lnTo>
                      <a:pt x="265547" y="618157"/>
                    </a:lnTo>
                    <a:lnTo>
                      <a:pt x="265547" y="626864"/>
                    </a:lnTo>
                    <a:cubicBezTo>
                      <a:pt x="262645" y="623962"/>
                      <a:pt x="261193" y="625413"/>
                      <a:pt x="261193" y="631217"/>
                    </a:cubicBezTo>
                    <a:lnTo>
                      <a:pt x="261193" y="632958"/>
                    </a:lnTo>
                    <a:lnTo>
                      <a:pt x="265547" y="631217"/>
                    </a:lnTo>
                    <a:lnTo>
                      <a:pt x="265547" y="635570"/>
                    </a:lnTo>
                    <a:lnTo>
                      <a:pt x="274253" y="626864"/>
                    </a:lnTo>
                    <a:lnTo>
                      <a:pt x="274253" y="618157"/>
                    </a:lnTo>
                    <a:lnTo>
                      <a:pt x="274253" y="613804"/>
                    </a:lnTo>
                    <a:lnTo>
                      <a:pt x="274253" y="609451"/>
                    </a:lnTo>
                    <a:close/>
                    <a:moveTo>
                      <a:pt x="277985" y="597635"/>
                    </a:moveTo>
                    <a:lnTo>
                      <a:pt x="274253" y="605098"/>
                    </a:lnTo>
                    <a:cubicBezTo>
                      <a:pt x="275704" y="605098"/>
                      <a:pt x="276792" y="604010"/>
                      <a:pt x="277518" y="601833"/>
                    </a:cubicBezTo>
                    <a:close/>
                    <a:moveTo>
                      <a:pt x="265547" y="596391"/>
                    </a:moveTo>
                    <a:cubicBezTo>
                      <a:pt x="259743" y="602196"/>
                      <a:pt x="256840" y="606549"/>
                      <a:pt x="256840" y="609451"/>
                    </a:cubicBezTo>
                    <a:lnTo>
                      <a:pt x="261193" y="605098"/>
                    </a:lnTo>
                    <a:lnTo>
                      <a:pt x="265547" y="605098"/>
                    </a:lnTo>
                    <a:close/>
                    <a:moveTo>
                      <a:pt x="282960" y="587685"/>
                    </a:moveTo>
                    <a:lnTo>
                      <a:pt x="282960" y="596391"/>
                    </a:lnTo>
                    <a:lnTo>
                      <a:pt x="282960" y="600745"/>
                    </a:lnTo>
                    <a:cubicBezTo>
                      <a:pt x="285862" y="600745"/>
                      <a:pt x="287313" y="597842"/>
                      <a:pt x="287313" y="592038"/>
                    </a:cubicBezTo>
                    <a:cubicBezTo>
                      <a:pt x="284411" y="592038"/>
                      <a:pt x="282960" y="590587"/>
                      <a:pt x="282960" y="587685"/>
                    </a:cubicBezTo>
                    <a:close/>
                    <a:moveTo>
                      <a:pt x="269900" y="587685"/>
                    </a:moveTo>
                    <a:lnTo>
                      <a:pt x="268812" y="589861"/>
                    </a:lnTo>
                    <a:lnTo>
                      <a:pt x="268812" y="589862"/>
                    </a:lnTo>
                    <a:cubicBezTo>
                      <a:pt x="269537" y="591313"/>
                      <a:pt x="269900" y="593489"/>
                      <a:pt x="269900" y="596391"/>
                    </a:cubicBezTo>
                    <a:cubicBezTo>
                      <a:pt x="269900" y="593489"/>
                      <a:pt x="271351" y="592038"/>
                      <a:pt x="274253" y="592038"/>
                    </a:cubicBezTo>
                    <a:cubicBezTo>
                      <a:pt x="274253" y="594940"/>
                      <a:pt x="272802" y="597842"/>
                      <a:pt x="269900" y="600745"/>
                    </a:cubicBezTo>
                    <a:cubicBezTo>
                      <a:pt x="272802" y="600745"/>
                      <a:pt x="274253" y="600019"/>
                      <a:pt x="274253" y="598568"/>
                    </a:cubicBezTo>
                    <a:lnTo>
                      <a:pt x="278094" y="596647"/>
                    </a:lnTo>
                    <a:lnTo>
                      <a:pt x="278606" y="592038"/>
                    </a:lnTo>
                    <a:cubicBezTo>
                      <a:pt x="275704" y="594940"/>
                      <a:pt x="274253" y="594940"/>
                      <a:pt x="274253" y="592038"/>
                    </a:cubicBezTo>
                    <a:close/>
                    <a:moveTo>
                      <a:pt x="296019" y="583332"/>
                    </a:moveTo>
                    <a:cubicBezTo>
                      <a:pt x="296019" y="589136"/>
                      <a:pt x="297470" y="592038"/>
                      <a:pt x="300372" y="592038"/>
                    </a:cubicBezTo>
                    <a:cubicBezTo>
                      <a:pt x="297470" y="589136"/>
                      <a:pt x="297470" y="587685"/>
                      <a:pt x="300372" y="587685"/>
                    </a:cubicBezTo>
                    <a:close/>
                    <a:moveTo>
                      <a:pt x="270444" y="571905"/>
                    </a:moveTo>
                    <a:cubicBezTo>
                      <a:pt x="271532" y="572267"/>
                      <a:pt x="272802" y="573174"/>
                      <a:pt x="274253" y="574625"/>
                    </a:cubicBezTo>
                    <a:lnTo>
                      <a:pt x="269900" y="578978"/>
                    </a:lnTo>
                    <a:cubicBezTo>
                      <a:pt x="269900" y="581881"/>
                      <a:pt x="268449" y="583332"/>
                      <a:pt x="265547" y="583332"/>
                    </a:cubicBezTo>
                    <a:cubicBezTo>
                      <a:pt x="265547" y="574625"/>
                      <a:pt x="267179" y="570816"/>
                      <a:pt x="270444" y="571905"/>
                    </a:cubicBezTo>
                    <a:close/>
                    <a:moveTo>
                      <a:pt x="474501" y="570272"/>
                    </a:moveTo>
                    <a:cubicBezTo>
                      <a:pt x="471599" y="570272"/>
                      <a:pt x="469423" y="574625"/>
                      <a:pt x="467972" y="583332"/>
                    </a:cubicBezTo>
                    <a:cubicBezTo>
                      <a:pt x="466521" y="592038"/>
                      <a:pt x="467246" y="596391"/>
                      <a:pt x="470148" y="596391"/>
                    </a:cubicBezTo>
                    <a:cubicBezTo>
                      <a:pt x="473051" y="593489"/>
                      <a:pt x="474501" y="584783"/>
                      <a:pt x="474501" y="570272"/>
                    </a:cubicBezTo>
                    <a:close/>
                    <a:moveTo>
                      <a:pt x="291666" y="570272"/>
                    </a:moveTo>
                    <a:lnTo>
                      <a:pt x="291666" y="574625"/>
                    </a:lnTo>
                    <a:cubicBezTo>
                      <a:pt x="294568" y="574625"/>
                      <a:pt x="296019" y="575351"/>
                      <a:pt x="296019" y="576802"/>
                    </a:cubicBezTo>
                    <a:cubicBezTo>
                      <a:pt x="296019" y="578253"/>
                      <a:pt x="294568" y="578978"/>
                      <a:pt x="291666" y="578978"/>
                    </a:cubicBezTo>
                    <a:cubicBezTo>
                      <a:pt x="291666" y="581881"/>
                      <a:pt x="290215" y="581881"/>
                      <a:pt x="287313" y="578978"/>
                    </a:cubicBezTo>
                    <a:cubicBezTo>
                      <a:pt x="284411" y="576076"/>
                      <a:pt x="285862" y="573174"/>
                      <a:pt x="291666" y="570272"/>
                    </a:cubicBezTo>
                    <a:close/>
                    <a:moveTo>
                      <a:pt x="313432" y="565919"/>
                    </a:moveTo>
                    <a:lnTo>
                      <a:pt x="317785" y="565919"/>
                    </a:lnTo>
                    <a:cubicBezTo>
                      <a:pt x="314883" y="568821"/>
                      <a:pt x="311981" y="570272"/>
                      <a:pt x="309079" y="570272"/>
                    </a:cubicBezTo>
                    <a:close/>
                    <a:moveTo>
                      <a:pt x="317785" y="561566"/>
                    </a:moveTo>
                    <a:lnTo>
                      <a:pt x="313432" y="565919"/>
                    </a:lnTo>
                    <a:lnTo>
                      <a:pt x="313432" y="565919"/>
                    </a:lnTo>
                    <a:close/>
                    <a:moveTo>
                      <a:pt x="304726" y="561566"/>
                    </a:moveTo>
                    <a:cubicBezTo>
                      <a:pt x="303275" y="563017"/>
                      <a:pt x="301824" y="563742"/>
                      <a:pt x="300372" y="563742"/>
                    </a:cubicBezTo>
                    <a:lnTo>
                      <a:pt x="296689" y="561900"/>
                    </a:lnTo>
                    <a:lnTo>
                      <a:pt x="297108" y="564831"/>
                    </a:lnTo>
                    <a:cubicBezTo>
                      <a:pt x="297833" y="567007"/>
                      <a:pt x="298921" y="568821"/>
                      <a:pt x="300372" y="570272"/>
                    </a:cubicBezTo>
                    <a:cubicBezTo>
                      <a:pt x="300372" y="567370"/>
                      <a:pt x="301824" y="564468"/>
                      <a:pt x="304726" y="561566"/>
                    </a:cubicBezTo>
                    <a:close/>
                    <a:moveTo>
                      <a:pt x="313432" y="544153"/>
                    </a:moveTo>
                    <a:lnTo>
                      <a:pt x="313788" y="544242"/>
                    </a:lnTo>
                    <a:lnTo>
                      <a:pt x="313553" y="544757"/>
                    </a:lnTo>
                    <a:close/>
                    <a:moveTo>
                      <a:pt x="291666" y="535446"/>
                    </a:moveTo>
                    <a:cubicBezTo>
                      <a:pt x="297470" y="541251"/>
                      <a:pt x="298921" y="544153"/>
                      <a:pt x="296019" y="544153"/>
                    </a:cubicBezTo>
                    <a:lnTo>
                      <a:pt x="296019" y="557212"/>
                    </a:lnTo>
                    <a:lnTo>
                      <a:pt x="296641" y="561566"/>
                    </a:lnTo>
                    <a:lnTo>
                      <a:pt x="300372" y="561566"/>
                    </a:lnTo>
                    <a:cubicBezTo>
                      <a:pt x="300372" y="558663"/>
                      <a:pt x="298921" y="557212"/>
                      <a:pt x="296019" y="557212"/>
                    </a:cubicBezTo>
                    <a:cubicBezTo>
                      <a:pt x="298922" y="554310"/>
                      <a:pt x="300372" y="552859"/>
                      <a:pt x="300372" y="552859"/>
                    </a:cubicBezTo>
                    <a:cubicBezTo>
                      <a:pt x="303275" y="552859"/>
                      <a:pt x="304726" y="549957"/>
                      <a:pt x="304726" y="544153"/>
                    </a:cubicBezTo>
                    <a:lnTo>
                      <a:pt x="309079" y="539799"/>
                    </a:lnTo>
                    <a:cubicBezTo>
                      <a:pt x="309079" y="545604"/>
                      <a:pt x="307628" y="549231"/>
                      <a:pt x="304726" y="550683"/>
                    </a:cubicBezTo>
                    <a:cubicBezTo>
                      <a:pt x="301824" y="552134"/>
                      <a:pt x="301824" y="554310"/>
                      <a:pt x="304726" y="557212"/>
                    </a:cubicBezTo>
                    <a:cubicBezTo>
                      <a:pt x="307628" y="554310"/>
                      <a:pt x="310167" y="551045"/>
                      <a:pt x="312344" y="547418"/>
                    </a:cubicBezTo>
                    <a:lnTo>
                      <a:pt x="313553" y="544757"/>
                    </a:lnTo>
                    <a:lnTo>
                      <a:pt x="315609" y="555036"/>
                    </a:lnTo>
                    <a:cubicBezTo>
                      <a:pt x="314158" y="559389"/>
                      <a:pt x="311981" y="560115"/>
                      <a:pt x="309079" y="557212"/>
                    </a:cubicBezTo>
                    <a:lnTo>
                      <a:pt x="309079" y="565919"/>
                    </a:lnTo>
                    <a:lnTo>
                      <a:pt x="304726" y="570272"/>
                    </a:lnTo>
                    <a:cubicBezTo>
                      <a:pt x="304726" y="576076"/>
                      <a:pt x="303275" y="579704"/>
                      <a:pt x="300372" y="581155"/>
                    </a:cubicBezTo>
                    <a:cubicBezTo>
                      <a:pt x="297470" y="582606"/>
                      <a:pt x="297470" y="584601"/>
                      <a:pt x="300372" y="587141"/>
                    </a:cubicBezTo>
                    <a:cubicBezTo>
                      <a:pt x="300372" y="584601"/>
                      <a:pt x="301824" y="581881"/>
                      <a:pt x="304726" y="578978"/>
                    </a:cubicBezTo>
                    <a:lnTo>
                      <a:pt x="304726" y="574625"/>
                    </a:lnTo>
                    <a:lnTo>
                      <a:pt x="309079" y="578978"/>
                    </a:lnTo>
                    <a:lnTo>
                      <a:pt x="309079" y="574625"/>
                    </a:lnTo>
                    <a:cubicBezTo>
                      <a:pt x="314883" y="574625"/>
                      <a:pt x="315609" y="576711"/>
                      <a:pt x="311256" y="580883"/>
                    </a:cubicBezTo>
                    <a:cubicBezTo>
                      <a:pt x="309079" y="582969"/>
                      <a:pt x="307809" y="583853"/>
                      <a:pt x="307446" y="583536"/>
                    </a:cubicBezTo>
                    <a:lnTo>
                      <a:pt x="307456" y="583442"/>
                    </a:lnTo>
                    <a:lnTo>
                      <a:pt x="304726" y="590950"/>
                    </a:lnTo>
                    <a:lnTo>
                      <a:pt x="300372" y="598568"/>
                    </a:lnTo>
                    <a:cubicBezTo>
                      <a:pt x="300372" y="601107"/>
                      <a:pt x="298921" y="602377"/>
                      <a:pt x="296019" y="602377"/>
                    </a:cubicBezTo>
                    <a:cubicBezTo>
                      <a:pt x="296019" y="607456"/>
                      <a:pt x="294568" y="609995"/>
                      <a:pt x="291666" y="609995"/>
                    </a:cubicBezTo>
                    <a:cubicBezTo>
                      <a:pt x="291666" y="612535"/>
                      <a:pt x="290215" y="613804"/>
                      <a:pt x="287313" y="613804"/>
                    </a:cubicBezTo>
                    <a:lnTo>
                      <a:pt x="287313" y="618157"/>
                    </a:lnTo>
                    <a:lnTo>
                      <a:pt x="287313" y="626864"/>
                    </a:lnTo>
                    <a:lnTo>
                      <a:pt x="278606" y="639924"/>
                    </a:lnTo>
                    <a:lnTo>
                      <a:pt x="269900" y="666043"/>
                    </a:lnTo>
                    <a:cubicBezTo>
                      <a:pt x="266998" y="666043"/>
                      <a:pt x="264096" y="667494"/>
                      <a:pt x="261193" y="670396"/>
                    </a:cubicBezTo>
                    <a:cubicBezTo>
                      <a:pt x="258291" y="673298"/>
                      <a:pt x="258291" y="676200"/>
                      <a:pt x="261193" y="679103"/>
                    </a:cubicBezTo>
                    <a:cubicBezTo>
                      <a:pt x="258291" y="679103"/>
                      <a:pt x="257566" y="682005"/>
                      <a:pt x="259017" y="687809"/>
                    </a:cubicBezTo>
                    <a:cubicBezTo>
                      <a:pt x="260468" y="693613"/>
                      <a:pt x="258291" y="696516"/>
                      <a:pt x="252487" y="696516"/>
                    </a:cubicBezTo>
                    <a:cubicBezTo>
                      <a:pt x="255389" y="696516"/>
                      <a:pt x="256840" y="697967"/>
                      <a:pt x="256840" y="700869"/>
                    </a:cubicBezTo>
                    <a:lnTo>
                      <a:pt x="248134" y="700869"/>
                    </a:lnTo>
                    <a:cubicBezTo>
                      <a:pt x="242330" y="706673"/>
                      <a:pt x="242329" y="709575"/>
                      <a:pt x="248134" y="709575"/>
                    </a:cubicBezTo>
                    <a:cubicBezTo>
                      <a:pt x="245232" y="712477"/>
                      <a:pt x="244506" y="714654"/>
                      <a:pt x="245957" y="716105"/>
                    </a:cubicBezTo>
                    <a:cubicBezTo>
                      <a:pt x="247408" y="717556"/>
                      <a:pt x="246683" y="719733"/>
                      <a:pt x="243781" y="722635"/>
                    </a:cubicBezTo>
                    <a:lnTo>
                      <a:pt x="243781" y="718282"/>
                    </a:lnTo>
                    <a:lnTo>
                      <a:pt x="239427" y="713928"/>
                    </a:lnTo>
                    <a:lnTo>
                      <a:pt x="239427" y="722635"/>
                    </a:lnTo>
                    <a:lnTo>
                      <a:pt x="239427" y="726988"/>
                    </a:lnTo>
                    <a:cubicBezTo>
                      <a:pt x="239427" y="729890"/>
                      <a:pt x="238702" y="731341"/>
                      <a:pt x="237251" y="731341"/>
                    </a:cubicBezTo>
                    <a:cubicBezTo>
                      <a:pt x="235800" y="731341"/>
                      <a:pt x="235074" y="732792"/>
                      <a:pt x="235074" y="735695"/>
                    </a:cubicBezTo>
                    <a:lnTo>
                      <a:pt x="235074" y="744401"/>
                    </a:lnTo>
                    <a:cubicBezTo>
                      <a:pt x="237977" y="738597"/>
                      <a:pt x="241604" y="732792"/>
                      <a:pt x="245957" y="726988"/>
                    </a:cubicBezTo>
                    <a:cubicBezTo>
                      <a:pt x="250310" y="721184"/>
                      <a:pt x="253938" y="715379"/>
                      <a:pt x="256840" y="709575"/>
                    </a:cubicBezTo>
                    <a:cubicBezTo>
                      <a:pt x="259743" y="700869"/>
                      <a:pt x="264096" y="693613"/>
                      <a:pt x="269900" y="687809"/>
                    </a:cubicBezTo>
                    <a:cubicBezTo>
                      <a:pt x="272802" y="684907"/>
                      <a:pt x="274253" y="682005"/>
                      <a:pt x="274253" y="679103"/>
                    </a:cubicBezTo>
                    <a:cubicBezTo>
                      <a:pt x="277156" y="682005"/>
                      <a:pt x="275704" y="686358"/>
                      <a:pt x="269900" y="692162"/>
                    </a:cubicBezTo>
                    <a:lnTo>
                      <a:pt x="265547" y="700869"/>
                    </a:lnTo>
                    <a:lnTo>
                      <a:pt x="265547" y="700869"/>
                    </a:lnTo>
                    <a:cubicBezTo>
                      <a:pt x="265547" y="706673"/>
                      <a:pt x="264096" y="709575"/>
                      <a:pt x="261193" y="709575"/>
                    </a:cubicBezTo>
                    <a:lnTo>
                      <a:pt x="265547" y="700869"/>
                    </a:lnTo>
                    <a:lnTo>
                      <a:pt x="269900" y="699780"/>
                    </a:lnTo>
                    <a:lnTo>
                      <a:pt x="273449" y="697118"/>
                    </a:lnTo>
                    <a:lnTo>
                      <a:pt x="272621" y="693251"/>
                    </a:lnTo>
                    <a:cubicBezTo>
                      <a:pt x="272983" y="691074"/>
                      <a:pt x="274253" y="689260"/>
                      <a:pt x="276430" y="687809"/>
                    </a:cubicBezTo>
                    <a:cubicBezTo>
                      <a:pt x="280783" y="684907"/>
                      <a:pt x="281508" y="682005"/>
                      <a:pt x="278606" y="679103"/>
                    </a:cubicBezTo>
                    <a:lnTo>
                      <a:pt x="282960" y="679103"/>
                    </a:lnTo>
                    <a:lnTo>
                      <a:pt x="274253" y="700869"/>
                    </a:lnTo>
                    <a:lnTo>
                      <a:pt x="273600" y="697821"/>
                    </a:lnTo>
                    <a:lnTo>
                      <a:pt x="269900" y="705222"/>
                    </a:lnTo>
                    <a:lnTo>
                      <a:pt x="269900" y="709575"/>
                    </a:lnTo>
                    <a:lnTo>
                      <a:pt x="265547" y="709575"/>
                    </a:lnTo>
                    <a:cubicBezTo>
                      <a:pt x="268449" y="712477"/>
                      <a:pt x="268449" y="713928"/>
                      <a:pt x="265547" y="713928"/>
                    </a:cubicBezTo>
                    <a:cubicBezTo>
                      <a:pt x="265547" y="716831"/>
                      <a:pt x="264096" y="718282"/>
                      <a:pt x="261193" y="718282"/>
                    </a:cubicBezTo>
                    <a:lnTo>
                      <a:pt x="256840" y="718282"/>
                    </a:lnTo>
                    <a:cubicBezTo>
                      <a:pt x="259743" y="724086"/>
                      <a:pt x="256840" y="731341"/>
                      <a:pt x="248134" y="740048"/>
                    </a:cubicBezTo>
                    <a:cubicBezTo>
                      <a:pt x="248134" y="742950"/>
                      <a:pt x="247408" y="745126"/>
                      <a:pt x="245957" y="746578"/>
                    </a:cubicBezTo>
                    <a:cubicBezTo>
                      <a:pt x="244506" y="748029"/>
                      <a:pt x="243781" y="750205"/>
                      <a:pt x="243781" y="753107"/>
                    </a:cubicBezTo>
                    <a:lnTo>
                      <a:pt x="239427" y="757461"/>
                    </a:lnTo>
                    <a:lnTo>
                      <a:pt x="239427" y="761814"/>
                    </a:lnTo>
                    <a:lnTo>
                      <a:pt x="239427" y="766167"/>
                    </a:lnTo>
                    <a:lnTo>
                      <a:pt x="248134" y="757461"/>
                    </a:lnTo>
                    <a:cubicBezTo>
                      <a:pt x="251036" y="754558"/>
                      <a:pt x="252487" y="751656"/>
                      <a:pt x="252487" y="748754"/>
                    </a:cubicBezTo>
                    <a:cubicBezTo>
                      <a:pt x="255389" y="751656"/>
                      <a:pt x="256840" y="754558"/>
                      <a:pt x="256840" y="757461"/>
                    </a:cubicBezTo>
                    <a:lnTo>
                      <a:pt x="252487" y="761814"/>
                    </a:lnTo>
                    <a:lnTo>
                      <a:pt x="252487" y="766167"/>
                    </a:lnTo>
                    <a:lnTo>
                      <a:pt x="243781" y="770520"/>
                    </a:lnTo>
                    <a:cubicBezTo>
                      <a:pt x="243781" y="773422"/>
                      <a:pt x="242329" y="776325"/>
                      <a:pt x="239427" y="779227"/>
                    </a:cubicBezTo>
                    <a:cubicBezTo>
                      <a:pt x="233623" y="785031"/>
                      <a:pt x="229995" y="790835"/>
                      <a:pt x="228544" y="796640"/>
                    </a:cubicBezTo>
                    <a:cubicBezTo>
                      <a:pt x="227093" y="802444"/>
                      <a:pt x="223466" y="808248"/>
                      <a:pt x="217661" y="814053"/>
                    </a:cubicBezTo>
                    <a:cubicBezTo>
                      <a:pt x="211857" y="819857"/>
                      <a:pt x="208229" y="824936"/>
                      <a:pt x="206778" y="829289"/>
                    </a:cubicBezTo>
                    <a:cubicBezTo>
                      <a:pt x="205327" y="833642"/>
                      <a:pt x="201699" y="838721"/>
                      <a:pt x="195895" y="844525"/>
                    </a:cubicBezTo>
                    <a:lnTo>
                      <a:pt x="169776" y="874998"/>
                    </a:lnTo>
                    <a:cubicBezTo>
                      <a:pt x="166874" y="874998"/>
                      <a:pt x="165423" y="875723"/>
                      <a:pt x="165423" y="877174"/>
                    </a:cubicBezTo>
                    <a:cubicBezTo>
                      <a:pt x="165423" y="878625"/>
                      <a:pt x="163971" y="879351"/>
                      <a:pt x="161069" y="879351"/>
                    </a:cubicBezTo>
                    <a:cubicBezTo>
                      <a:pt x="158167" y="879351"/>
                      <a:pt x="156716" y="880076"/>
                      <a:pt x="156716" y="881527"/>
                    </a:cubicBezTo>
                    <a:cubicBezTo>
                      <a:pt x="156716" y="882979"/>
                      <a:pt x="155265" y="883704"/>
                      <a:pt x="152363" y="883704"/>
                    </a:cubicBezTo>
                    <a:cubicBezTo>
                      <a:pt x="149461" y="880802"/>
                      <a:pt x="145108" y="882253"/>
                      <a:pt x="139303" y="888057"/>
                    </a:cubicBezTo>
                    <a:cubicBezTo>
                      <a:pt x="136401" y="888057"/>
                      <a:pt x="132048" y="890959"/>
                      <a:pt x="126244" y="896764"/>
                    </a:cubicBezTo>
                    <a:cubicBezTo>
                      <a:pt x="111733" y="905470"/>
                      <a:pt x="98673" y="904019"/>
                      <a:pt x="87065" y="892411"/>
                    </a:cubicBezTo>
                    <a:cubicBezTo>
                      <a:pt x="84162" y="889508"/>
                      <a:pt x="81260" y="888057"/>
                      <a:pt x="78358" y="888057"/>
                    </a:cubicBezTo>
                    <a:lnTo>
                      <a:pt x="78358" y="883704"/>
                    </a:lnTo>
                    <a:lnTo>
                      <a:pt x="78358" y="879351"/>
                    </a:lnTo>
                    <a:cubicBezTo>
                      <a:pt x="75456" y="876449"/>
                      <a:pt x="72554" y="874998"/>
                      <a:pt x="69652" y="874998"/>
                    </a:cubicBezTo>
                    <a:cubicBezTo>
                      <a:pt x="63848" y="872096"/>
                      <a:pt x="61671" y="867742"/>
                      <a:pt x="63122" y="861938"/>
                    </a:cubicBezTo>
                    <a:cubicBezTo>
                      <a:pt x="64573" y="856134"/>
                      <a:pt x="63847" y="850329"/>
                      <a:pt x="60945" y="844525"/>
                    </a:cubicBezTo>
                    <a:cubicBezTo>
                      <a:pt x="58043" y="841623"/>
                      <a:pt x="52239" y="840172"/>
                      <a:pt x="43532" y="840172"/>
                    </a:cubicBezTo>
                    <a:cubicBezTo>
                      <a:pt x="34826" y="837270"/>
                      <a:pt x="30473" y="832917"/>
                      <a:pt x="30473" y="827112"/>
                    </a:cubicBezTo>
                    <a:cubicBezTo>
                      <a:pt x="24669" y="815504"/>
                      <a:pt x="27570" y="803895"/>
                      <a:pt x="39179" y="792286"/>
                    </a:cubicBezTo>
                    <a:cubicBezTo>
                      <a:pt x="42082" y="789384"/>
                      <a:pt x="44258" y="787933"/>
                      <a:pt x="45709" y="787933"/>
                    </a:cubicBezTo>
                    <a:cubicBezTo>
                      <a:pt x="47160" y="787933"/>
                      <a:pt x="49337" y="785031"/>
                      <a:pt x="52239" y="779227"/>
                    </a:cubicBezTo>
                    <a:cubicBezTo>
                      <a:pt x="52239" y="767618"/>
                      <a:pt x="53690" y="760363"/>
                      <a:pt x="56592" y="757461"/>
                    </a:cubicBezTo>
                    <a:lnTo>
                      <a:pt x="56592" y="770520"/>
                    </a:lnTo>
                    <a:cubicBezTo>
                      <a:pt x="59494" y="767618"/>
                      <a:pt x="60945" y="764716"/>
                      <a:pt x="60945" y="761814"/>
                    </a:cubicBezTo>
                    <a:cubicBezTo>
                      <a:pt x="60945" y="782129"/>
                      <a:pt x="65298" y="800993"/>
                      <a:pt x="74005" y="818406"/>
                    </a:cubicBezTo>
                    <a:cubicBezTo>
                      <a:pt x="79809" y="824210"/>
                      <a:pt x="83437" y="825661"/>
                      <a:pt x="84888" y="822759"/>
                    </a:cubicBezTo>
                    <a:cubicBezTo>
                      <a:pt x="86339" y="819857"/>
                      <a:pt x="89967" y="816955"/>
                      <a:pt x="95771" y="814053"/>
                    </a:cubicBezTo>
                    <a:lnTo>
                      <a:pt x="117537" y="787933"/>
                    </a:lnTo>
                    <a:cubicBezTo>
                      <a:pt x="126244" y="782129"/>
                      <a:pt x="133499" y="774907"/>
                      <a:pt x="139303" y="766269"/>
                    </a:cubicBezTo>
                    <a:cubicBezTo>
                      <a:pt x="145108" y="757631"/>
                      <a:pt x="152363" y="749072"/>
                      <a:pt x="161069" y="740592"/>
                    </a:cubicBezTo>
                    <a:lnTo>
                      <a:pt x="165423" y="736307"/>
                    </a:lnTo>
                    <a:cubicBezTo>
                      <a:pt x="165423" y="733495"/>
                      <a:pt x="166148" y="732089"/>
                      <a:pt x="167599" y="732089"/>
                    </a:cubicBezTo>
                    <a:cubicBezTo>
                      <a:pt x="169050" y="732089"/>
                      <a:pt x="169776" y="730661"/>
                      <a:pt x="169776" y="727804"/>
                    </a:cubicBezTo>
                    <a:lnTo>
                      <a:pt x="169776" y="723587"/>
                    </a:lnTo>
                    <a:lnTo>
                      <a:pt x="178482" y="723587"/>
                    </a:lnTo>
                    <a:cubicBezTo>
                      <a:pt x="178482" y="720730"/>
                      <a:pt x="179933" y="717896"/>
                      <a:pt x="182835" y="715085"/>
                    </a:cubicBezTo>
                    <a:lnTo>
                      <a:pt x="182835" y="713928"/>
                    </a:lnTo>
                    <a:cubicBezTo>
                      <a:pt x="179933" y="713928"/>
                      <a:pt x="179933" y="712477"/>
                      <a:pt x="182835" y="709575"/>
                    </a:cubicBezTo>
                    <a:lnTo>
                      <a:pt x="182835" y="706582"/>
                    </a:lnTo>
                    <a:cubicBezTo>
                      <a:pt x="185738" y="706582"/>
                      <a:pt x="187189" y="705154"/>
                      <a:pt x="187189" y="702297"/>
                    </a:cubicBezTo>
                    <a:cubicBezTo>
                      <a:pt x="190091" y="702297"/>
                      <a:pt x="191542" y="700891"/>
                      <a:pt x="191542" y="698080"/>
                    </a:cubicBezTo>
                    <a:lnTo>
                      <a:pt x="195895" y="698080"/>
                    </a:lnTo>
                    <a:lnTo>
                      <a:pt x="195895" y="693795"/>
                    </a:lnTo>
                    <a:lnTo>
                      <a:pt x="195895" y="689578"/>
                    </a:lnTo>
                    <a:lnTo>
                      <a:pt x="204602" y="681075"/>
                    </a:lnTo>
                    <a:cubicBezTo>
                      <a:pt x="201699" y="681075"/>
                      <a:pt x="200974" y="679658"/>
                      <a:pt x="202425" y="676824"/>
                    </a:cubicBezTo>
                    <a:cubicBezTo>
                      <a:pt x="203876" y="673990"/>
                      <a:pt x="206053" y="673979"/>
                      <a:pt x="208955" y="676790"/>
                    </a:cubicBezTo>
                    <a:lnTo>
                      <a:pt x="217661" y="664070"/>
                    </a:lnTo>
                    <a:lnTo>
                      <a:pt x="226368" y="655568"/>
                    </a:lnTo>
                    <a:lnTo>
                      <a:pt x="226368" y="659853"/>
                    </a:lnTo>
                    <a:cubicBezTo>
                      <a:pt x="226368" y="651328"/>
                      <a:pt x="227819" y="645660"/>
                      <a:pt x="230721" y="642848"/>
                    </a:cubicBezTo>
                    <a:cubicBezTo>
                      <a:pt x="236525" y="642848"/>
                      <a:pt x="239427" y="641420"/>
                      <a:pt x="239427" y="638563"/>
                    </a:cubicBezTo>
                    <a:cubicBezTo>
                      <a:pt x="242330" y="638563"/>
                      <a:pt x="243781" y="634323"/>
                      <a:pt x="243781" y="625844"/>
                    </a:cubicBezTo>
                    <a:lnTo>
                      <a:pt x="244785" y="624855"/>
                    </a:lnTo>
                    <a:lnTo>
                      <a:pt x="243781" y="626864"/>
                    </a:lnTo>
                    <a:cubicBezTo>
                      <a:pt x="246683" y="626864"/>
                      <a:pt x="248859" y="626138"/>
                      <a:pt x="250310" y="624687"/>
                    </a:cubicBezTo>
                    <a:lnTo>
                      <a:pt x="251353" y="621558"/>
                    </a:lnTo>
                    <a:lnTo>
                      <a:pt x="251474" y="621558"/>
                    </a:lnTo>
                    <a:lnTo>
                      <a:pt x="256840" y="631217"/>
                    </a:lnTo>
                    <a:lnTo>
                      <a:pt x="256840" y="622511"/>
                    </a:lnTo>
                    <a:lnTo>
                      <a:pt x="261193" y="622511"/>
                    </a:lnTo>
                    <a:lnTo>
                      <a:pt x="261193" y="618157"/>
                    </a:lnTo>
                    <a:lnTo>
                      <a:pt x="252104" y="621187"/>
                    </a:lnTo>
                    <a:lnTo>
                      <a:pt x="251630" y="620728"/>
                    </a:lnTo>
                    <a:lnTo>
                      <a:pt x="252487" y="618157"/>
                    </a:lnTo>
                    <a:cubicBezTo>
                      <a:pt x="255389" y="618157"/>
                      <a:pt x="256840" y="617432"/>
                      <a:pt x="256840" y="615981"/>
                    </a:cubicBezTo>
                    <a:cubicBezTo>
                      <a:pt x="256840" y="614530"/>
                      <a:pt x="258291" y="613804"/>
                      <a:pt x="261193" y="613804"/>
                    </a:cubicBezTo>
                    <a:cubicBezTo>
                      <a:pt x="258291" y="613804"/>
                      <a:pt x="255389" y="615255"/>
                      <a:pt x="252487" y="618157"/>
                    </a:cubicBezTo>
                    <a:lnTo>
                      <a:pt x="248976" y="618157"/>
                    </a:lnTo>
                    <a:lnTo>
                      <a:pt x="248134" y="617341"/>
                    </a:lnTo>
                    <a:lnTo>
                      <a:pt x="248134" y="613056"/>
                    </a:lnTo>
                    <a:lnTo>
                      <a:pt x="252487" y="613056"/>
                    </a:lnTo>
                    <a:cubicBezTo>
                      <a:pt x="252487" y="607388"/>
                      <a:pt x="253938" y="604554"/>
                      <a:pt x="256840" y="604554"/>
                    </a:cubicBezTo>
                    <a:lnTo>
                      <a:pt x="256840" y="600336"/>
                    </a:lnTo>
                    <a:lnTo>
                      <a:pt x="261193" y="596051"/>
                    </a:lnTo>
                    <a:lnTo>
                      <a:pt x="265547" y="591800"/>
                    </a:lnTo>
                    <a:lnTo>
                      <a:pt x="265547" y="587685"/>
                    </a:lnTo>
                    <a:lnTo>
                      <a:pt x="268051" y="589354"/>
                    </a:lnTo>
                    <a:lnTo>
                      <a:pt x="269900" y="587549"/>
                    </a:lnTo>
                    <a:cubicBezTo>
                      <a:pt x="269900" y="584737"/>
                      <a:pt x="272802" y="580430"/>
                      <a:pt x="278606" y="574625"/>
                    </a:cubicBezTo>
                    <a:lnTo>
                      <a:pt x="278606" y="561566"/>
                    </a:lnTo>
                    <a:lnTo>
                      <a:pt x="282960" y="565919"/>
                    </a:lnTo>
                    <a:lnTo>
                      <a:pt x="282960" y="574625"/>
                    </a:lnTo>
                    <a:lnTo>
                      <a:pt x="282960" y="583332"/>
                    </a:lnTo>
                    <a:lnTo>
                      <a:pt x="291666" y="591834"/>
                    </a:lnTo>
                    <a:lnTo>
                      <a:pt x="291666" y="587685"/>
                    </a:lnTo>
                    <a:lnTo>
                      <a:pt x="291666" y="583332"/>
                    </a:lnTo>
                    <a:cubicBezTo>
                      <a:pt x="297470" y="583332"/>
                      <a:pt x="300372" y="580430"/>
                      <a:pt x="300372" y="574625"/>
                    </a:cubicBezTo>
                    <a:lnTo>
                      <a:pt x="296019" y="574625"/>
                    </a:lnTo>
                    <a:cubicBezTo>
                      <a:pt x="296019" y="565919"/>
                      <a:pt x="294568" y="560115"/>
                      <a:pt x="291666" y="557212"/>
                    </a:cubicBezTo>
                    <a:lnTo>
                      <a:pt x="291666" y="552859"/>
                    </a:lnTo>
                    <a:close/>
                    <a:moveTo>
                      <a:pt x="312245" y="531489"/>
                    </a:moveTo>
                    <a:lnTo>
                      <a:pt x="311256" y="535446"/>
                    </a:lnTo>
                    <a:cubicBezTo>
                      <a:pt x="309805" y="538348"/>
                      <a:pt x="309079" y="538348"/>
                      <a:pt x="309079" y="535446"/>
                    </a:cubicBezTo>
                    <a:cubicBezTo>
                      <a:pt x="309079" y="533995"/>
                      <a:pt x="309442" y="532907"/>
                      <a:pt x="310167" y="532181"/>
                    </a:cubicBezTo>
                    <a:close/>
                    <a:moveTo>
                      <a:pt x="818406" y="531093"/>
                    </a:moveTo>
                    <a:lnTo>
                      <a:pt x="814053" y="535446"/>
                    </a:lnTo>
                    <a:lnTo>
                      <a:pt x="814119" y="535248"/>
                    </a:lnTo>
                    <a:lnTo>
                      <a:pt x="817470" y="531405"/>
                    </a:lnTo>
                    <a:close/>
                    <a:moveTo>
                      <a:pt x="312810" y="529227"/>
                    </a:moveTo>
                    <a:lnTo>
                      <a:pt x="313432" y="531093"/>
                    </a:lnTo>
                    <a:lnTo>
                      <a:pt x="312245" y="531489"/>
                    </a:lnTo>
                    <a:close/>
                    <a:moveTo>
                      <a:pt x="831466" y="522387"/>
                    </a:moveTo>
                    <a:cubicBezTo>
                      <a:pt x="831466" y="525289"/>
                      <a:pt x="830740" y="526740"/>
                      <a:pt x="829289" y="526740"/>
                    </a:cubicBezTo>
                    <a:cubicBezTo>
                      <a:pt x="827838" y="526740"/>
                      <a:pt x="827113" y="528191"/>
                      <a:pt x="827113" y="531093"/>
                    </a:cubicBezTo>
                    <a:lnTo>
                      <a:pt x="827113" y="526740"/>
                    </a:lnTo>
                    <a:cubicBezTo>
                      <a:pt x="827113" y="523838"/>
                      <a:pt x="828564" y="522387"/>
                      <a:pt x="831466" y="522387"/>
                    </a:cubicBezTo>
                    <a:close/>
                    <a:moveTo>
                      <a:pt x="313432" y="518033"/>
                    </a:moveTo>
                    <a:lnTo>
                      <a:pt x="313432" y="526740"/>
                    </a:lnTo>
                    <a:lnTo>
                      <a:pt x="312810" y="529227"/>
                    </a:lnTo>
                    <a:lnTo>
                      <a:pt x="312344" y="527828"/>
                    </a:lnTo>
                    <a:cubicBezTo>
                      <a:pt x="311618" y="527103"/>
                      <a:pt x="310530" y="526740"/>
                      <a:pt x="309079" y="526740"/>
                    </a:cubicBezTo>
                    <a:cubicBezTo>
                      <a:pt x="309079" y="520936"/>
                      <a:pt x="310530" y="518033"/>
                      <a:pt x="313432" y="518033"/>
                    </a:cubicBezTo>
                    <a:close/>
                    <a:moveTo>
                      <a:pt x="304726" y="518033"/>
                    </a:moveTo>
                    <a:lnTo>
                      <a:pt x="304726" y="526740"/>
                    </a:lnTo>
                    <a:lnTo>
                      <a:pt x="300372" y="531093"/>
                    </a:lnTo>
                    <a:cubicBezTo>
                      <a:pt x="303275" y="528191"/>
                      <a:pt x="304726" y="523838"/>
                      <a:pt x="304726" y="518033"/>
                    </a:cubicBezTo>
                    <a:close/>
                    <a:moveTo>
                      <a:pt x="327720" y="517698"/>
                    </a:moveTo>
                    <a:lnTo>
                      <a:pt x="327580" y="518033"/>
                    </a:lnTo>
                    <a:cubicBezTo>
                      <a:pt x="326855" y="520936"/>
                      <a:pt x="326492" y="525289"/>
                      <a:pt x="326492" y="531093"/>
                    </a:cubicBezTo>
                    <a:cubicBezTo>
                      <a:pt x="323590" y="533995"/>
                      <a:pt x="322139" y="537623"/>
                      <a:pt x="322139" y="541976"/>
                    </a:cubicBezTo>
                    <a:cubicBezTo>
                      <a:pt x="322139" y="544153"/>
                      <a:pt x="321413" y="545422"/>
                      <a:pt x="319962" y="545785"/>
                    </a:cubicBezTo>
                    <a:lnTo>
                      <a:pt x="313788" y="544242"/>
                    </a:lnTo>
                    <a:lnTo>
                      <a:pt x="317785" y="535446"/>
                    </a:lnTo>
                    <a:cubicBezTo>
                      <a:pt x="319237" y="531093"/>
                      <a:pt x="321051" y="527103"/>
                      <a:pt x="323227" y="523475"/>
                    </a:cubicBezTo>
                    <a:close/>
                    <a:moveTo>
                      <a:pt x="330845" y="513680"/>
                    </a:moveTo>
                    <a:lnTo>
                      <a:pt x="327720" y="517698"/>
                    </a:lnTo>
                    <a:lnTo>
                      <a:pt x="328940" y="514768"/>
                    </a:lnTo>
                    <a:cubicBezTo>
                      <a:pt x="329485" y="514043"/>
                      <a:pt x="330119" y="513680"/>
                      <a:pt x="330845" y="513680"/>
                    </a:cubicBezTo>
                    <a:close/>
                    <a:moveTo>
                      <a:pt x="313432" y="509327"/>
                    </a:moveTo>
                    <a:lnTo>
                      <a:pt x="322139" y="509327"/>
                    </a:lnTo>
                    <a:cubicBezTo>
                      <a:pt x="319236" y="509327"/>
                      <a:pt x="317785" y="512229"/>
                      <a:pt x="317785" y="518033"/>
                    </a:cubicBezTo>
                    <a:cubicBezTo>
                      <a:pt x="314883" y="515131"/>
                      <a:pt x="313432" y="512229"/>
                      <a:pt x="313432" y="509327"/>
                    </a:cubicBezTo>
                    <a:close/>
                    <a:moveTo>
                      <a:pt x="335198" y="491914"/>
                    </a:moveTo>
                    <a:cubicBezTo>
                      <a:pt x="335198" y="494816"/>
                      <a:pt x="334473" y="496993"/>
                      <a:pt x="333022" y="498444"/>
                    </a:cubicBezTo>
                    <a:cubicBezTo>
                      <a:pt x="331571" y="499895"/>
                      <a:pt x="330845" y="503523"/>
                      <a:pt x="330845" y="509327"/>
                    </a:cubicBezTo>
                    <a:lnTo>
                      <a:pt x="326492" y="509327"/>
                    </a:lnTo>
                    <a:close/>
                    <a:moveTo>
                      <a:pt x="657337" y="478854"/>
                    </a:moveTo>
                    <a:cubicBezTo>
                      <a:pt x="657337" y="484659"/>
                      <a:pt x="654435" y="487561"/>
                      <a:pt x="648630" y="487561"/>
                    </a:cubicBezTo>
                    <a:cubicBezTo>
                      <a:pt x="651533" y="490463"/>
                      <a:pt x="655886" y="491914"/>
                      <a:pt x="661690" y="491914"/>
                    </a:cubicBezTo>
                    <a:lnTo>
                      <a:pt x="661690" y="487561"/>
                    </a:lnTo>
                    <a:cubicBezTo>
                      <a:pt x="661690" y="484659"/>
                      <a:pt x="660965" y="483208"/>
                      <a:pt x="659513" y="483208"/>
                    </a:cubicBezTo>
                    <a:cubicBezTo>
                      <a:pt x="658063" y="483208"/>
                      <a:pt x="657337" y="481757"/>
                      <a:pt x="657337" y="478854"/>
                    </a:cubicBezTo>
                    <a:close/>
                    <a:moveTo>
                      <a:pt x="478855" y="461441"/>
                    </a:moveTo>
                    <a:cubicBezTo>
                      <a:pt x="475952" y="461441"/>
                      <a:pt x="474501" y="467246"/>
                      <a:pt x="474501" y="478854"/>
                    </a:cubicBezTo>
                    <a:cubicBezTo>
                      <a:pt x="471599" y="481757"/>
                      <a:pt x="470148" y="490463"/>
                      <a:pt x="470148" y="504974"/>
                    </a:cubicBezTo>
                    <a:lnTo>
                      <a:pt x="470148" y="539799"/>
                    </a:lnTo>
                    <a:lnTo>
                      <a:pt x="470148" y="557212"/>
                    </a:lnTo>
                    <a:lnTo>
                      <a:pt x="470148" y="570272"/>
                    </a:lnTo>
                    <a:cubicBezTo>
                      <a:pt x="475952" y="561566"/>
                      <a:pt x="478129" y="552134"/>
                      <a:pt x="476678" y="541976"/>
                    </a:cubicBezTo>
                    <a:cubicBezTo>
                      <a:pt x="475227" y="531819"/>
                      <a:pt x="475952" y="522387"/>
                      <a:pt x="478855" y="513680"/>
                    </a:cubicBezTo>
                    <a:lnTo>
                      <a:pt x="478855" y="487561"/>
                    </a:lnTo>
                    <a:cubicBezTo>
                      <a:pt x="478855" y="484659"/>
                      <a:pt x="479580" y="481031"/>
                      <a:pt x="481031" y="476678"/>
                    </a:cubicBezTo>
                    <a:cubicBezTo>
                      <a:pt x="482482" y="472325"/>
                      <a:pt x="481757" y="468697"/>
                      <a:pt x="478855" y="465795"/>
                    </a:cubicBezTo>
                    <a:close/>
                    <a:moveTo>
                      <a:pt x="339551" y="461441"/>
                    </a:moveTo>
                    <a:cubicBezTo>
                      <a:pt x="342454" y="461441"/>
                      <a:pt x="344630" y="462893"/>
                      <a:pt x="346081" y="465795"/>
                    </a:cubicBezTo>
                    <a:cubicBezTo>
                      <a:pt x="347532" y="468697"/>
                      <a:pt x="345356" y="470148"/>
                      <a:pt x="339551" y="470148"/>
                    </a:cubicBezTo>
                    <a:close/>
                    <a:moveTo>
                      <a:pt x="161069" y="457088"/>
                    </a:moveTo>
                    <a:lnTo>
                      <a:pt x="165423" y="457088"/>
                    </a:lnTo>
                    <a:lnTo>
                      <a:pt x="169776" y="461441"/>
                    </a:lnTo>
                    <a:lnTo>
                      <a:pt x="182835" y="461441"/>
                    </a:lnTo>
                    <a:cubicBezTo>
                      <a:pt x="188640" y="464344"/>
                      <a:pt x="194444" y="464344"/>
                      <a:pt x="200248" y="461441"/>
                    </a:cubicBezTo>
                    <a:cubicBezTo>
                      <a:pt x="206053" y="458539"/>
                      <a:pt x="211857" y="458539"/>
                      <a:pt x="217661" y="461441"/>
                    </a:cubicBezTo>
                    <a:lnTo>
                      <a:pt x="222014" y="465795"/>
                    </a:lnTo>
                    <a:cubicBezTo>
                      <a:pt x="227819" y="465795"/>
                      <a:pt x="231446" y="465069"/>
                      <a:pt x="232897" y="463618"/>
                    </a:cubicBezTo>
                    <a:cubicBezTo>
                      <a:pt x="234349" y="462167"/>
                      <a:pt x="236525" y="461441"/>
                      <a:pt x="239427" y="461441"/>
                    </a:cubicBezTo>
                    <a:lnTo>
                      <a:pt x="239427" y="465795"/>
                    </a:lnTo>
                    <a:cubicBezTo>
                      <a:pt x="242330" y="465795"/>
                      <a:pt x="243781" y="467246"/>
                      <a:pt x="243781" y="470148"/>
                    </a:cubicBezTo>
                    <a:lnTo>
                      <a:pt x="239427" y="474501"/>
                    </a:lnTo>
                    <a:cubicBezTo>
                      <a:pt x="242330" y="474501"/>
                      <a:pt x="246683" y="473776"/>
                      <a:pt x="252487" y="472325"/>
                    </a:cubicBezTo>
                    <a:cubicBezTo>
                      <a:pt x="258291" y="470873"/>
                      <a:pt x="261193" y="471599"/>
                      <a:pt x="261193" y="474501"/>
                    </a:cubicBezTo>
                    <a:cubicBezTo>
                      <a:pt x="258291" y="474501"/>
                      <a:pt x="256840" y="475952"/>
                      <a:pt x="256840" y="478854"/>
                    </a:cubicBezTo>
                    <a:cubicBezTo>
                      <a:pt x="259743" y="481757"/>
                      <a:pt x="262645" y="483208"/>
                      <a:pt x="265547" y="483208"/>
                    </a:cubicBezTo>
                    <a:lnTo>
                      <a:pt x="261193" y="483208"/>
                    </a:lnTo>
                    <a:lnTo>
                      <a:pt x="261193" y="487561"/>
                    </a:lnTo>
                    <a:cubicBezTo>
                      <a:pt x="258291" y="490463"/>
                      <a:pt x="256115" y="491188"/>
                      <a:pt x="254664" y="489737"/>
                    </a:cubicBezTo>
                    <a:cubicBezTo>
                      <a:pt x="253213" y="488286"/>
                      <a:pt x="251036" y="489012"/>
                      <a:pt x="248134" y="491914"/>
                    </a:cubicBezTo>
                    <a:lnTo>
                      <a:pt x="230721" y="504974"/>
                    </a:lnTo>
                    <a:cubicBezTo>
                      <a:pt x="227819" y="507876"/>
                      <a:pt x="224917" y="509327"/>
                      <a:pt x="222014" y="509327"/>
                    </a:cubicBezTo>
                    <a:cubicBezTo>
                      <a:pt x="219112" y="512229"/>
                      <a:pt x="216210" y="513680"/>
                      <a:pt x="213308" y="513680"/>
                    </a:cubicBezTo>
                    <a:lnTo>
                      <a:pt x="208955" y="513680"/>
                    </a:lnTo>
                    <a:cubicBezTo>
                      <a:pt x="203151" y="516582"/>
                      <a:pt x="198797" y="518033"/>
                      <a:pt x="195895" y="518033"/>
                    </a:cubicBezTo>
                    <a:cubicBezTo>
                      <a:pt x="192993" y="518033"/>
                      <a:pt x="191542" y="519484"/>
                      <a:pt x="191542" y="522387"/>
                    </a:cubicBezTo>
                    <a:lnTo>
                      <a:pt x="174129" y="535446"/>
                    </a:lnTo>
                    <a:lnTo>
                      <a:pt x="178482" y="531093"/>
                    </a:lnTo>
                    <a:cubicBezTo>
                      <a:pt x="175580" y="528191"/>
                      <a:pt x="172678" y="528191"/>
                      <a:pt x="169776" y="531093"/>
                    </a:cubicBezTo>
                    <a:cubicBezTo>
                      <a:pt x="166874" y="533995"/>
                      <a:pt x="165423" y="536897"/>
                      <a:pt x="165423" y="539799"/>
                    </a:cubicBezTo>
                    <a:cubicBezTo>
                      <a:pt x="162520" y="539799"/>
                      <a:pt x="161069" y="540525"/>
                      <a:pt x="161069" y="541976"/>
                    </a:cubicBezTo>
                    <a:cubicBezTo>
                      <a:pt x="161069" y="543427"/>
                      <a:pt x="159618" y="544153"/>
                      <a:pt x="156716" y="544153"/>
                    </a:cubicBezTo>
                    <a:lnTo>
                      <a:pt x="156716" y="539799"/>
                    </a:lnTo>
                    <a:lnTo>
                      <a:pt x="148010" y="548506"/>
                    </a:lnTo>
                    <a:cubicBezTo>
                      <a:pt x="145108" y="542702"/>
                      <a:pt x="143656" y="541251"/>
                      <a:pt x="143656" y="544153"/>
                    </a:cubicBezTo>
                    <a:cubicBezTo>
                      <a:pt x="143656" y="547055"/>
                      <a:pt x="142205" y="548506"/>
                      <a:pt x="139303" y="548506"/>
                    </a:cubicBezTo>
                    <a:cubicBezTo>
                      <a:pt x="139303" y="545604"/>
                      <a:pt x="140754" y="542702"/>
                      <a:pt x="143656" y="539799"/>
                    </a:cubicBezTo>
                    <a:cubicBezTo>
                      <a:pt x="140754" y="539799"/>
                      <a:pt x="138578" y="540525"/>
                      <a:pt x="137127" y="541976"/>
                    </a:cubicBezTo>
                    <a:cubicBezTo>
                      <a:pt x="135676" y="543427"/>
                      <a:pt x="133499" y="544153"/>
                      <a:pt x="130597" y="544153"/>
                    </a:cubicBezTo>
                    <a:lnTo>
                      <a:pt x="126244" y="544153"/>
                    </a:lnTo>
                    <a:lnTo>
                      <a:pt x="117537" y="544153"/>
                    </a:lnTo>
                    <a:cubicBezTo>
                      <a:pt x="114635" y="547055"/>
                      <a:pt x="111733" y="548506"/>
                      <a:pt x="108831" y="548506"/>
                    </a:cubicBezTo>
                    <a:lnTo>
                      <a:pt x="100124" y="548506"/>
                    </a:lnTo>
                    <a:cubicBezTo>
                      <a:pt x="91418" y="551408"/>
                      <a:pt x="75456" y="549957"/>
                      <a:pt x="52239" y="544153"/>
                    </a:cubicBezTo>
                    <a:lnTo>
                      <a:pt x="34826" y="535446"/>
                    </a:lnTo>
                    <a:lnTo>
                      <a:pt x="17413" y="522387"/>
                    </a:lnTo>
                    <a:lnTo>
                      <a:pt x="4353" y="509327"/>
                    </a:lnTo>
                    <a:cubicBezTo>
                      <a:pt x="1451" y="509327"/>
                      <a:pt x="0" y="503523"/>
                      <a:pt x="0" y="491914"/>
                    </a:cubicBezTo>
                    <a:cubicBezTo>
                      <a:pt x="2903" y="497718"/>
                      <a:pt x="14511" y="497718"/>
                      <a:pt x="34826" y="491914"/>
                    </a:cubicBezTo>
                    <a:cubicBezTo>
                      <a:pt x="52239" y="491914"/>
                      <a:pt x="62396" y="490463"/>
                      <a:pt x="65298" y="487561"/>
                    </a:cubicBezTo>
                    <a:lnTo>
                      <a:pt x="130597" y="461441"/>
                    </a:lnTo>
                    <a:cubicBezTo>
                      <a:pt x="133499" y="458539"/>
                      <a:pt x="143656" y="457088"/>
                      <a:pt x="161069" y="457088"/>
                    </a:cubicBezTo>
                    <a:close/>
                    <a:moveTo>
                      <a:pt x="343905" y="452735"/>
                    </a:moveTo>
                    <a:lnTo>
                      <a:pt x="348258" y="457088"/>
                    </a:lnTo>
                    <a:lnTo>
                      <a:pt x="343905" y="457088"/>
                    </a:lnTo>
                    <a:close/>
                    <a:moveTo>
                      <a:pt x="709575" y="451171"/>
                    </a:moveTo>
                    <a:cubicBezTo>
                      <a:pt x="709575" y="457247"/>
                      <a:pt x="708850" y="463312"/>
                      <a:pt x="707399" y="469366"/>
                    </a:cubicBezTo>
                    <a:cubicBezTo>
                      <a:pt x="705948" y="475419"/>
                      <a:pt x="706673" y="481484"/>
                      <a:pt x="709575" y="487561"/>
                    </a:cubicBezTo>
                    <a:close/>
                    <a:moveTo>
                      <a:pt x="561566" y="428792"/>
                    </a:moveTo>
                    <a:cubicBezTo>
                      <a:pt x="560115" y="428792"/>
                      <a:pt x="558664" y="429518"/>
                      <a:pt x="557213" y="430969"/>
                    </a:cubicBezTo>
                    <a:cubicBezTo>
                      <a:pt x="560115" y="430969"/>
                      <a:pt x="552859" y="433871"/>
                      <a:pt x="535446" y="439675"/>
                    </a:cubicBezTo>
                    <a:cubicBezTo>
                      <a:pt x="532544" y="442578"/>
                      <a:pt x="529642" y="444029"/>
                      <a:pt x="526740" y="444029"/>
                    </a:cubicBezTo>
                    <a:cubicBezTo>
                      <a:pt x="523838" y="444029"/>
                      <a:pt x="519485" y="446931"/>
                      <a:pt x="513680" y="452735"/>
                    </a:cubicBezTo>
                    <a:cubicBezTo>
                      <a:pt x="493365" y="455637"/>
                      <a:pt x="483208" y="461441"/>
                      <a:pt x="483208" y="470148"/>
                    </a:cubicBezTo>
                    <a:cubicBezTo>
                      <a:pt x="483208" y="478854"/>
                      <a:pt x="482482" y="486835"/>
                      <a:pt x="481031" y="494091"/>
                    </a:cubicBezTo>
                    <a:cubicBezTo>
                      <a:pt x="479580" y="501346"/>
                      <a:pt x="478855" y="509327"/>
                      <a:pt x="478855" y="518033"/>
                    </a:cubicBezTo>
                    <a:lnTo>
                      <a:pt x="478855" y="565919"/>
                    </a:lnTo>
                    <a:lnTo>
                      <a:pt x="478855" y="592038"/>
                    </a:lnTo>
                    <a:lnTo>
                      <a:pt x="522387" y="570272"/>
                    </a:lnTo>
                    <a:cubicBezTo>
                      <a:pt x="533996" y="564468"/>
                      <a:pt x="543428" y="559389"/>
                      <a:pt x="550683" y="555036"/>
                    </a:cubicBezTo>
                    <a:cubicBezTo>
                      <a:pt x="557939" y="550683"/>
                      <a:pt x="564468" y="545604"/>
                      <a:pt x="570272" y="539799"/>
                    </a:cubicBezTo>
                    <a:cubicBezTo>
                      <a:pt x="576077" y="536897"/>
                      <a:pt x="579704" y="534721"/>
                      <a:pt x="581155" y="533270"/>
                    </a:cubicBezTo>
                    <a:cubicBezTo>
                      <a:pt x="582607" y="531819"/>
                      <a:pt x="586234" y="529642"/>
                      <a:pt x="592038" y="526740"/>
                    </a:cubicBezTo>
                    <a:cubicBezTo>
                      <a:pt x="600745" y="526740"/>
                      <a:pt x="605098" y="523838"/>
                      <a:pt x="605098" y="518033"/>
                    </a:cubicBezTo>
                    <a:cubicBezTo>
                      <a:pt x="610902" y="512229"/>
                      <a:pt x="610902" y="504248"/>
                      <a:pt x="605098" y="494091"/>
                    </a:cubicBezTo>
                    <a:cubicBezTo>
                      <a:pt x="599294" y="483933"/>
                      <a:pt x="594941" y="475952"/>
                      <a:pt x="592038" y="470148"/>
                    </a:cubicBezTo>
                    <a:cubicBezTo>
                      <a:pt x="580430" y="478854"/>
                      <a:pt x="569547" y="488286"/>
                      <a:pt x="559389" y="498444"/>
                    </a:cubicBezTo>
                    <a:cubicBezTo>
                      <a:pt x="549232" y="508601"/>
                      <a:pt x="536898" y="518033"/>
                      <a:pt x="522387" y="526740"/>
                    </a:cubicBezTo>
                    <a:lnTo>
                      <a:pt x="491914" y="552859"/>
                    </a:lnTo>
                    <a:lnTo>
                      <a:pt x="478855" y="565919"/>
                    </a:lnTo>
                    <a:cubicBezTo>
                      <a:pt x="481757" y="563017"/>
                      <a:pt x="484659" y="558663"/>
                      <a:pt x="487561" y="552859"/>
                    </a:cubicBezTo>
                    <a:cubicBezTo>
                      <a:pt x="490463" y="547055"/>
                      <a:pt x="493365" y="544153"/>
                      <a:pt x="496267" y="544153"/>
                    </a:cubicBezTo>
                    <a:lnTo>
                      <a:pt x="491914" y="548506"/>
                    </a:lnTo>
                    <a:lnTo>
                      <a:pt x="509327" y="535446"/>
                    </a:lnTo>
                    <a:cubicBezTo>
                      <a:pt x="509327" y="532544"/>
                      <a:pt x="510053" y="531093"/>
                      <a:pt x="511504" y="531093"/>
                    </a:cubicBezTo>
                    <a:cubicBezTo>
                      <a:pt x="512955" y="531093"/>
                      <a:pt x="513680" y="529642"/>
                      <a:pt x="513680" y="526740"/>
                    </a:cubicBezTo>
                    <a:cubicBezTo>
                      <a:pt x="516583" y="526740"/>
                      <a:pt x="518034" y="526014"/>
                      <a:pt x="518034" y="524563"/>
                    </a:cubicBezTo>
                    <a:cubicBezTo>
                      <a:pt x="518034" y="523112"/>
                      <a:pt x="519485" y="522387"/>
                      <a:pt x="522387" y="522387"/>
                    </a:cubicBezTo>
                    <a:lnTo>
                      <a:pt x="522387" y="513680"/>
                    </a:lnTo>
                    <a:cubicBezTo>
                      <a:pt x="525289" y="513680"/>
                      <a:pt x="526740" y="512229"/>
                      <a:pt x="526740" y="509327"/>
                    </a:cubicBezTo>
                    <a:cubicBezTo>
                      <a:pt x="529642" y="509327"/>
                      <a:pt x="531819" y="508601"/>
                      <a:pt x="533270" y="507150"/>
                    </a:cubicBezTo>
                    <a:cubicBezTo>
                      <a:pt x="534721" y="505699"/>
                      <a:pt x="536898" y="504974"/>
                      <a:pt x="539800" y="504974"/>
                    </a:cubicBezTo>
                    <a:lnTo>
                      <a:pt x="570272" y="474501"/>
                    </a:lnTo>
                    <a:lnTo>
                      <a:pt x="583332" y="461441"/>
                    </a:lnTo>
                    <a:cubicBezTo>
                      <a:pt x="583332" y="458539"/>
                      <a:pt x="581881" y="454912"/>
                      <a:pt x="578979" y="450558"/>
                    </a:cubicBezTo>
                    <a:cubicBezTo>
                      <a:pt x="576077" y="446205"/>
                      <a:pt x="574626" y="442578"/>
                      <a:pt x="574626" y="439675"/>
                    </a:cubicBezTo>
                    <a:lnTo>
                      <a:pt x="565919" y="430969"/>
                    </a:lnTo>
                    <a:cubicBezTo>
                      <a:pt x="564468" y="429518"/>
                      <a:pt x="563017" y="428792"/>
                      <a:pt x="561566" y="428792"/>
                    </a:cubicBezTo>
                    <a:close/>
                    <a:moveTo>
                      <a:pt x="635571" y="387437"/>
                    </a:moveTo>
                    <a:cubicBezTo>
                      <a:pt x="629767" y="390339"/>
                      <a:pt x="623962" y="392515"/>
                      <a:pt x="618158" y="393966"/>
                    </a:cubicBezTo>
                    <a:cubicBezTo>
                      <a:pt x="612354" y="395418"/>
                      <a:pt x="606549" y="399045"/>
                      <a:pt x="600745" y="404850"/>
                    </a:cubicBezTo>
                    <a:cubicBezTo>
                      <a:pt x="600745" y="407752"/>
                      <a:pt x="600019" y="409203"/>
                      <a:pt x="598568" y="409203"/>
                    </a:cubicBezTo>
                    <a:cubicBezTo>
                      <a:pt x="597118" y="409203"/>
                      <a:pt x="596392" y="407752"/>
                      <a:pt x="596392" y="404850"/>
                    </a:cubicBezTo>
                    <a:cubicBezTo>
                      <a:pt x="593490" y="404850"/>
                      <a:pt x="592038" y="406301"/>
                      <a:pt x="592038" y="409203"/>
                    </a:cubicBezTo>
                    <a:cubicBezTo>
                      <a:pt x="589136" y="409203"/>
                      <a:pt x="587685" y="409928"/>
                      <a:pt x="587685" y="411379"/>
                    </a:cubicBezTo>
                    <a:cubicBezTo>
                      <a:pt x="587685" y="412830"/>
                      <a:pt x="586234" y="413556"/>
                      <a:pt x="583332" y="413556"/>
                    </a:cubicBezTo>
                    <a:cubicBezTo>
                      <a:pt x="580430" y="416458"/>
                      <a:pt x="580430" y="419360"/>
                      <a:pt x="583332" y="422262"/>
                    </a:cubicBezTo>
                    <a:cubicBezTo>
                      <a:pt x="592038" y="436773"/>
                      <a:pt x="599294" y="441126"/>
                      <a:pt x="605098" y="435322"/>
                    </a:cubicBezTo>
                    <a:cubicBezTo>
                      <a:pt x="610902" y="435322"/>
                      <a:pt x="618158" y="428067"/>
                      <a:pt x="626864" y="413556"/>
                    </a:cubicBezTo>
                    <a:cubicBezTo>
                      <a:pt x="635571" y="404850"/>
                      <a:pt x="638473" y="396143"/>
                      <a:pt x="635571" y="387437"/>
                    </a:cubicBezTo>
                    <a:close/>
                    <a:moveTo>
                      <a:pt x="540154" y="377471"/>
                    </a:moveTo>
                    <a:lnTo>
                      <a:pt x="540414" y="377917"/>
                    </a:lnTo>
                    <a:lnTo>
                      <a:pt x="540216" y="377642"/>
                    </a:lnTo>
                    <a:close/>
                    <a:moveTo>
                      <a:pt x="696516" y="376554"/>
                    </a:moveTo>
                    <a:cubicBezTo>
                      <a:pt x="695065" y="376554"/>
                      <a:pt x="693614" y="377279"/>
                      <a:pt x="692163" y="378730"/>
                    </a:cubicBezTo>
                    <a:cubicBezTo>
                      <a:pt x="689260" y="381632"/>
                      <a:pt x="687809" y="384534"/>
                      <a:pt x="687809" y="387437"/>
                    </a:cubicBezTo>
                    <a:lnTo>
                      <a:pt x="687809" y="413556"/>
                    </a:lnTo>
                    <a:lnTo>
                      <a:pt x="687809" y="478854"/>
                    </a:lnTo>
                    <a:cubicBezTo>
                      <a:pt x="693614" y="473050"/>
                      <a:pt x="696516" y="467246"/>
                      <a:pt x="696516" y="461441"/>
                    </a:cubicBezTo>
                    <a:lnTo>
                      <a:pt x="696516" y="426616"/>
                    </a:lnTo>
                    <a:lnTo>
                      <a:pt x="696516" y="396143"/>
                    </a:lnTo>
                    <a:lnTo>
                      <a:pt x="696516" y="391790"/>
                    </a:lnTo>
                    <a:cubicBezTo>
                      <a:pt x="696516" y="388888"/>
                      <a:pt x="697967" y="387437"/>
                      <a:pt x="700869" y="387437"/>
                    </a:cubicBezTo>
                    <a:lnTo>
                      <a:pt x="700869" y="378730"/>
                    </a:lnTo>
                    <a:cubicBezTo>
                      <a:pt x="699418" y="377279"/>
                      <a:pt x="697967" y="376554"/>
                      <a:pt x="696516" y="376554"/>
                    </a:cubicBezTo>
                    <a:close/>
                    <a:moveTo>
                      <a:pt x="713929" y="365670"/>
                    </a:moveTo>
                    <a:cubicBezTo>
                      <a:pt x="711027" y="368573"/>
                      <a:pt x="709575" y="375828"/>
                      <a:pt x="709575" y="387437"/>
                    </a:cubicBezTo>
                    <a:lnTo>
                      <a:pt x="709575" y="419270"/>
                    </a:lnTo>
                    <a:lnTo>
                      <a:pt x="709575" y="428384"/>
                    </a:lnTo>
                    <a:cubicBezTo>
                      <a:pt x="712478" y="419270"/>
                      <a:pt x="713929" y="398365"/>
                      <a:pt x="713929" y="365670"/>
                    </a:cubicBezTo>
                    <a:close/>
                    <a:moveTo>
                      <a:pt x="530310" y="360597"/>
                    </a:moveTo>
                    <a:lnTo>
                      <a:pt x="537419" y="370024"/>
                    </a:lnTo>
                    <a:lnTo>
                      <a:pt x="540154" y="377471"/>
                    </a:lnTo>
                    <a:close/>
                    <a:moveTo>
                      <a:pt x="726988" y="343904"/>
                    </a:moveTo>
                    <a:lnTo>
                      <a:pt x="727078" y="343994"/>
                    </a:lnTo>
                    <a:lnTo>
                      <a:pt x="726988" y="344006"/>
                    </a:lnTo>
                    <a:lnTo>
                      <a:pt x="726905" y="344030"/>
                    </a:lnTo>
                    <a:close/>
                    <a:moveTo>
                      <a:pt x="734607" y="342944"/>
                    </a:moveTo>
                    <a:cubicBezTo>
                      <a:pt x="736783" y="343652"/>
                      <a:pt x="738597" y="345423"/>
                      <a:pt x="740048" y="348258"/>
                    </a:cubicBezTo>
                    <a:lnTo>
                      <a:pt x="735695" y="352611"/>
                    </a:lnTo>
                    <a:lnTo>
                      <a:pt x="727078" y="343994"/>
                    </a:lnTo>
                    <a:close/>
                    <a:moveTo>
                      <a:pt x="517505" y="338791"/>
                    </a:moveTo>
                    <a:lnTo>
                      <a:pt x="518034" y="339551"/>
                    </a:lnTo>
                    <a:lnTo>
                      <a:pt x="530310" y="360597"/>
                    </a:lnTo>
                    <a:lnTo>
                      <a:pt x="521826" y="349346"/>
                    </a:lnTo>
                    <a:close/>
                    <a:moveTo>
                      <a:pt x="511307" y="323651"/>
                    </a:moveTo>
                    <a:lnTo>
                      <a:pt x="517505" y="338791"/>
                    </a:lnTo>
                    <a:lnTo>
                      <a:pt x="515857" y="336422"/>
                    </a:lnTo>
                    <a:cubicBezTo>
                      <a:pt x="514406" y="333702"/>
                      <a:pt x="512955" y="329711"/>
                      <a:pt x="511504" y="324451"/>
                    </a:cubicBezTo>
                    <a:close/>
                    <a:moveTo>
                      <a:pt x="502318" y="302671"/>
                    </a:moveTo>
                    <a:lnTo>
                      <a:pt x="503886" y="303093"/>
                    </a:lnTo>
                    <a:cubicBezTo>
                      <a:pt x="506062" y="304907"/>
                      <a:pt x="507876" y="309079"/>
                      <a:pt x="509327" y="315608"/>
                    </a:cubicBezTo>
                    <a:lnTo>
                      <a:pt x="511307" y="323651"/>
                    </a:lnTo>
                    <a:lnTo>
                      <a:pt x="510688" y="322138"/>
                    </a:lnTo>
                    <a:cubicBezTo>
                      <a:pt x="508477" y="322138"/>
                      <a:pt x="506253" y="318057"/>
                      <a:pt x="504017" y="309895"/>
                    </a:cubicBezTo>
                    <a:close/>
                    <a:moveTo>
                      <a:pt x="264459" y="281327"/>
                    </a:moveTo>
                    <a:cubicBezTo>
                      <a:pt x="265184" y="280964"/>
                      <a:pt x="265547" y="281508"/>
                      <a:pt x="265547" y="282959"/>
                    </a:cubicBezTo>
                    <a:cubicBezTo>
                      <a:pt x="262645" y="285861"/>
                      <a:pt x="261193" y="288764"/>
                      <a:pt x="261193" y="291666"/>
                    </a:cubicBezTo>
                    <a:cubicBezTo>
                      <a:pt x="258291" y="291666"/>
                      <a:pt x="258291" y="289489"/>
                      <a:pt x="261193" y="285136"/>
                    </a:cubicBezTo>
                    <a:cubicBezTo>
                      <a:pt x="262645" y="282959"/>
                      <a:pt x="263733" y="281690"/>
                      <a:pt x="264459" y="281327"/>
                    </a:cubicBezTo>
                    <a:close/>
                    <a:moveTo>
                      <a:pt x="409203" y="261193"/>
                    </a:moveTo>
                    <a:lnTo>
                      <a:pt x="410654" y="261193"/>
                    </a:lnTo>
                    <a:lnTo>
                      <a:pt x="411380" y="262282"/>
                    </a:lnTo>
                    <a:close/>
                    <a:moveTo>
                      <a:pt x="404850" y="252487"/>
                    </a:moveTo>
                    <a:cubicBezTo>
                      <a:pt x="404850" y="249585"/>
                      <a:pt x="409203" y="252487"/>
                      <a:pt x="417909" y="261193"/>
                    </a:cubicBezTo>
                    <a:lnTo>
                      <a:pt x="410654" y="261193"/>
                    </a:lnTo>
                    <a:close/>
                    <a:moveTo>
                      <a:pt x="718282" y="191542"/>
                    </a:moveTo>
                    <a:cubicBezTo>
                      <a:pt x="712478" y="191542"/>
                      <a:pt x="709575" y="198797"/>
                      <a:pt x="709575" y="213308"/>
                    </a:cubicBezTo>
                    <a:cubicBezTo>
                      <a:pt x="703771" y="236525"/>
                      <a:pt x="700869" y="251036"/>
                      <a:pt x="700869" y="256840"/>
                    </a:cubicBezTo>
                    <a:lnTo>
                      <a:pt x="692163" y="343904"/>
                    </a:lnTo>
                    <a:cubicBezTo>
                      <a:pt x="695065" y="343904"/>
                      <a:pt x="699418" y="341002"/>
                      <a:pt x="705222" y="335198"/>
                    </a:cubicBezTo>
                    <a:lnTo>
                      <a:pt x="705222" y="317785"/>
                    </a:lnTo>
                    <a:lnTo>
                      <a:pt x="713929" y="274253"/>
                    </a:lnTo>
                    <a:cubicBezTo>
                      <a:pt x="713929" y="259742"/>
                      <a:pt x="716105" y="245957"/>
                      <a:pt x="720459" y="232897"/>
                    </a:cubicBezTo>
                    <a:cubicBezTo>
                      <a:pt x="724812" y="219838"/>
                      <a:pt x="724086" y="206052"/>
                      <a:pt x="718282" y="191542"/>
                    </a:cubicBezTo>
                    <a:close/>
                    <a:moveTo>
                      <a:pt x="644277" y="182835"/>
                    </a:moveTo>
                    <a:lnTo>
                      <a:pt x="648630" y="182835"/>
                    </a:lnTo>
                    <a:cubicBezTo>
                      <a:pt x="651533" y="182835"/>
                      <a:pt x="653709" y="183561"/>
                      <a:pt x="655160" y="185012"/>
                    </a:cubicBezTo>
                    <a:cubicBezTo>
                      <a:pt x="656611" y="186463"/>
                      <a:pt x="658788" y="187188"/>
                      <a:pt x="661690" y="187188"/>
                    </a:cubicBezTo>
                    <a:lnTo>
                      <a:pt x="679103" y="187188"/>
                    </a:lnTo>
                    <a:cubicBezTo>
                      <a:pt x="693614" y="187188"/>
                      <a:pt x="702320" y="188594"/>
                      <a:pt x="705222" y="191406"/>
                    </a:cubicBezTo>
                    <a:lnTo>
                      <a:pt x="713929" y="191406"/>
                    </a:lnTo>
                    <a:lnTo>
                      <a:pt x="713929" y="187188"/>
                    </a:lnTo>
                    <a:lnTo>
                      <a:pt x="726988" y="187188"/>
                    </a:lnTo>
                    <a:cubicBezTo>
                      <a:pt x="726988" y="187188"/>
                      <a:pt x="726988" y="197074"/>
                      <a:pt x="726988" y="216845"/>
                    </a:cubicBezTo>
                    <a:cubicBezTo>
                      <a:pt x="726988" y="219701"/>
                      <a:pt x="724812" y="230312"/>
                      <a:pt x="720459" y="248678"/>
                    </a:cubicBezTo>
                    <a:cubicBezTo>
                      <a:pt x="716105" y="267043"/>
                      <a:pt x="715380" y="276225"/>
                      <a:pt x="718282" y="276225"/>
                    </a:cubicBezTo>
                    <a:cubicBezTo>
                      <a:pt x="718282" y="270557"/>
                      <a:pt x="719007" y="266306"/>
                      <a:pt x="720459" y="263472"/>
                    </a:cubicBezTo>
                    <a:cubicBezTo>
                      <a:pt x="721910" y="260638"/>
                      <a:pt x="722635" y="256409"/>
                      <a:pt x="722635" y="250786"/>
                    </a:cubicBezTo>
                    <a:cubicBezTo>
                      <a:pt x="725538" y="253598"/>
                      <a:pt x="726263" y="257826"/>
                      <a:pt x="724812" y="263472"/>
                    </a:cubicBezTo>
                    <a:cubicBezTo>
                      <a:pt x="723361" y="269117"/>
                      <a:pt x="722635" y="273369"/>
                      <a:pt x="722635" y="276225"/>
                    </a:cubicBezTo>
                    <a:cubicBezTo>
                      <a:pt x="719733" y="281848"/>
                      <a:pt x="718282" y="293140"/>
                      <a:pt x="718282" y="310099"/>
                    </a:cubicBezTo>
                    <a:cubicBezTo>
                      <a:pt x="712478" y="329870"/>
                      <a:pt x="711027" y="341184"/>
                      <a:pt x="713929" y="344040"/>
                    </a:cubicBezTo>
                    <a:cubicBezTo>
                      <a:pt x="715380" y="345446"/>
                      <a:pt x="717194" y="346146"/>
                      <a:pt x="719370" y="346140"/>
                    </a:cubicBezTo>
                    <a:lnTo>
                      <a:pt x="726905" y="344030"/>
                    </a:lnTo>
                    <a:lnTo>
                      <a:pt x="720459" y="353699"/>
                    </a:lnTo>
                    <a:cubicBezTo>
                      <a:pt x="719007" y="357327"/>
                      <a:pt x="718282" y="361317"/>
                      <a:pt x="718282" y="365670"/>
                    </a:cubicBezTo>
                    <a:lnTo>
                      <a:pt x="718282" y="396143"/>
                    </a:lnTo>
                    <a:lnTo>
                      <a:pt x="718282" y="400496"/>
                    </a:lnTo>
                    <a:cubicBezTo>
                      <a:pt x="718282" y="403399"/>
                      <a:pt x="716831" y="405575"/>
                      <a:pt x="713929" y="407026"/>
                    </a:cubicBezTo>
                    <a:cubicBezTo>
                      <a:pt x="711027" y="408477"/>
                      <a:pt x="712478" y="409203"/>
                      <a:pt x="718282" y="409203"/>
                    </a:cubicBezTo>
                    <a:cubicBezTo>
                      <a:pt x="718282" y="415007"/>
                      <a:pt x="717556" y="420086"/>
                      <a:pt x="716105" y="424439"/>
                    </a:cubicBezTo>
                    <a:cubicBezTo>
                      <a:pt x="714655" y="428792"/>
                      <a:pt x="713929" y="433871"/>
                      <a:pt x="713929" y="439675"/>
                    </a:cubicBezTo>
                    <a:lnTo>
                      <a:pt x="713929" y="461441"/>
                    </a:lnTo>
                    <a:lnTo>
                      <a:pt x="713929" y="465795"/>
                    </a:lnTo>
                    <a:cubicBezTo>
                      <a:pt x="717420" y="468697"/>
                      <a:pt x="718293" y="471599"/>
                      <a:pt x="716547" y="474501"/>
                    </a:cubicBezTo>
                    <a:cubicBezTo>
                      <a:pt x="714802" y="477403"/>
                      <a:pt x="717420" y="480305"/>
                      <a:pt x="724404" y="483208"/>
                    </a:cubicBezTo>
                    <a:cubicBezTo>
                      <a:pt x="727850" y="489012"/>
                      <a:pt x="733065" y="489012"/>
                      <a:pt x="740048" y="483208"/>
                    </a:cubicBezTo>
                    <a:cubicBezTo>
                      <a:pt x="740048" y="486110"/>
                      <a:pt x="738574" y="489012"/>
                      <a:pt x="735627" y="491914"/>
                    </a:cubicBezTo>
                    <a:lnTo>
                      <a:pt x="731206" y="496267"/>
                    </a:lnTo>
                    <a:lnTo>
                      <a:pt x="717874" y="509327"/>
                    </a:lnTo>
                    <a:cubicBezTo>
                      <a:pt x="714927" y="515131"/>
                      <a:pt x="712716" y="517308"/>
                      <a:pt x="711242" y="515857"/>
                    </a:cubicBezTo>
                    <a:cubicBezTo>
                      <a:pt x="709768" y="514406"/>
                      <a:pt x="709031" y="516582"/>
                      <a:pt x="709031" y="522387"/>
                    </a:cubicBezTo>
                    <a:cubicBezTo>
                      <a:pt x="703136" y="528191"/>
                      <a:pt x="701663" y="531093"/>
                      <a:pt x="704610" y="531093"/>
                    </a:cubicBezTo>
                    <a:cubicBezTo>
                      <a:pt x="704610" y="533995"/>
                      <a:pt x="703136" y="535446"/>
                      <a:pt x="700189" y="535446"/>
                    </a:cubicBezTo>
                    <a:cubicBezTo>
                      <a:pt x="697242" y="535446"/>
                      <a:pt x="697241" y="533995"/>
                      <a:pt x="700189" y="531093"/>
                    </a:cubicBezTo>
                    <a:cubicBezTo>
                      <a:pt x="694294" y="531093"/>
                      <a:pt x="692083" y="530368"/>
                      <a:pt x="693557" y="528916"/>
                    </a:cubicBezTo>
                    <a:cubicBezTo>
                      <a:pt x="695031" y="527465"/>
                      <a:pt x="697241" y="526740"/>
                      <a:pt x="700189" y="526740"/>
                    </a:cubicBezTo>
                    <a:lnTo>
                      <a:pt x="700189" y="513680"/>
                    </a:lnTo>
                    <a:cubicBezTo>
                      <a:pt x="697242" y="513680"/>
                      <a:pt x="695031" y="514406"/>
                      <a:pt x="693557" y="515857"/>
                    </a:cubicBezTo>
                    <a:cubicBezTo>
                      <a:pt x="692083" y="517308"/>
                      <a:pt x="689873" y="518033"/>
                      <a:pt x="686925" y="518033"/>
                    </a:cubicBezTo>
                    <a:cubicBezTo>
                      <a:pt x="683932" y="520936"/>
                      <a:pt x="682436" y="523838"/>
                      <a:pt x="682436" y="526740"/>
                    </a:cubicBezTo>
                    <a:lnTo>
                      <a:pt x="686925" y="526740"/>
                    </a:lnTo>
                    <a:cubicBezTo>
                      <a:pt x="680985" y="532544"/>
                      <a:pt x="675067" y="536172"/>
                      <a:pt x="669172" y="537623"/>
                    </a:cubicBezTo>
                    <a:cubicBezTo>
                      <a:pt x="663277" y="539074"/>
                      <a:pt x="657382" y="542702"/>
                      <a:pt x="651487" y="548506"/>
                    </a:cubicBezTo>
                    <a:lnTo>
                      <a:pt x="624892" y="561566"/>
                    </a:lnTo>
                    <a:cubicBezTo>
                      <a:pt x="616004" y="570272"/>
                      <a:pt x="605665" y="576076"/>
                      <a:pt x="593875" y="578978"/>
                    </a:cubicBezTo>
                    <a:lnTo>
                      <a:pt x="576122" y="592038"/>
                    </a:lnTo>
                    <a:cubicBezTo>
                      <a:pt x="573175" y="592038"/>
                      <a:pt x="568753" y="593489"/>
                      <a:pt x="562858" y="596391"/>
                    </a:cubicBezTo>
                    <a:cubicBezTo>
                      <a:pt x="556963" y="599294"/>
                      <a:pt x="555490" y="599294"/>
                      <a:pt x="558437" y="596391"/>
                    </a:cubicBezTo>
                    <a:cubicBezTo>
                      <a:pt x="546602" y="602196"/>
                      <a:pt x="535526" y="605823"/>
                      <a:pt x="525210" y="607274"/>
                    </a:cubicBezTo>
                    <a:cubicBezTo>
                      <a:pt x="514893" y="608726"/>
                      <a:pt x="505291" y="612353"/>
                      <a:pt x="496404" y="618157"/>
                    </a:cubicBezTo>
                    <a:cubicBezTo>
                      <a:pt x="490509" y="623962"/>
                      <a:pt x="487561" y="629766"/>
                      <a:pt x="487561" y="635570"/>
                    </a:cubicBezTo>
                    <a:lnTo>
                      <a:pt x="487561" y="666043"/>
                    </a:lnTo>
                    <a:cubicBezTo>
                      <a:pt x="487561" y="668945"/>
                      <a:pt x="489012" y="668220"/>
                      <a:pt x="491914" y="663866"/>
                    </a:cubicBezTo>
                    <a:cubicBezTo>
                      <a:pt x="494817" y="659513"/>
                      <a:pt x="497719" y="657336"/>
                      <a:pt x="500621" y="657336"/>
                    </a:cubicBezTo>
                    <a:cubicBezTo>
                      <a:pt x="500621" y="654434"/>
                      <a:pt x="502072" y="652983"/>
                      <a:pt x="504974" y="652983"/>
                    </a:cubicBezTo>
                    <a:cubicBezTo>
                      <a:pt x="507876" y="652983"/>
                      <a:pt x="512229" y="651532"/>
                      <a:pt x="518034" y="648630"/>
                    </a:cubicBezTo>
                    <a:lnTo>
                      <a:pt x="531093" y="648630"/>
                    </a:lnTo>
                    <a:cubicBezTo>
                      <a:pt x="528191" y="645728"/>
                      <a:pt x="531093" y="644277"/>
                      <a:pt x="539800" y="644277"/>
                    </a:cubicBezTo>
                    <a:cubicBezTo>
                      <a:pt x="548506" y="644277"/>
                      <a:pt x="554311" y="645728"/>
                      <a:pt x="557213" y="648630"/>
                    </a:cubicBezTo>
                    <a:lnTo>
                      <a:pt x="587685" y="648630"/>
                    </a:lnTo>
                    <a:cubicBezTo>
                      <a:pt x="590588" y="648630"/>
                      <a:pt x="600745" y="651532"/>
                      <a:pt x="618158" y="657336"/>
                    </a:cubicBezTo>
                    <a:cubicBezTo>
                      <a:pt x="621060" y="663141"/>
                      <a:pt x="626864" y="661690"/>
                      <a:pt x="635571" y="652983"/>
                    </a:cubicBezTo>
                    <a:cubicBezTo>
                      <a:pt x="641375" y="650081"/>
                      <a:pt x="645728" y="647213"/>
                      <a:pt x="648630" y="644379"/>
                    </a:cubicBezTo>
                    <a:cubicBezTo>
                      <a:pt x="651533" y="641545"/>
                      <a:pt x="654435" y="638699"/>
                      <a:pt x="657337" y="635842"/>
                    </a:cubicBezTo>
                    <a:cubicBezTo>
                      <a:pt x="663141" y="633031"/>
                      <a:pt x="666769" y="630197"/>
                      <a:pt x="668220" y="627340"/>
                    </a:cubicBezTo>
                    <a:cubicBezTo>
                      <a:pt x="669671" y="624483"/>
                      <a:pt x="673299" y="620221"/>
                      <a:pt x="679103" y="614552"/>
                    </a:cubicBezTo>
                    <a:lnTo>
                      <a:pt x="731342" y="567755"/>
                    </a:lnTo>
                    <a:lnTo>
                      <a:pt x="822759" y="460557"/>
                    </a:lnTo>
                    <a:cubicBezTo>
                      <a:pt x="831466" y="451851"/>
                      <a:pt x="835819" y="443144"/>
                      <a:pt x="835819" y="434438"/>
                    </a:cubicBezTo>
                    <a:cubicBezTo>
                      <a:pt x="835819" y="431536"/>
                      <a:pt x="835093" y="428634"/>
                      <a:pt x="833642" y="425731"/>
                    </a:cubicBezTo>
                    <a:cubicBezTo>
                      <a:pt x="832192" y="422829"/>
                      <a:pt x="832917" y="418476"/>
                      <a:pt x="835819" y="412672"/>
                    </a:cubicBezTo>
                    <a:cubicBezTo>
                      <a:pt x="835819" y="415574"/>
                      <a:pt x="838721" y="414123"/>
                      <a:pt x="844525" y="408319"/>
                    </a:cubicBezTo>
                    <a:lnTo>
                      <a:pt x="848879" y="408319"/>
                    </a:lnTo>
                    <a:lnTo>
                      <a:pt x="853232" y="403965"/>
                    </a:lnTo>
                    <a:lnTo>
                      <a:pt x="861938" y="403965"/>
                    </a:lnTo>
                    <a:lnTo>
                      <a:pt x="861938" y="408319"/>
                    </a:lnTo>
                    <a:lnTo>
                      <a:pt x="866292" y="403965"/>
                    </a:lnTo>
                    <a:lnTo>
                      <a:pt x="866292" y="412672"/>
                    </a:lnTo>
                    <a:cubicBezTo>
                      <a:pt x="869194" y="412672"/>
                      <a:pt x="870645" y="409770"/>
                      <a:pt x="870645" y="403965"/>
                    </a:cubicBezTo>
                    <a:cubicBezTo>
                      <a:pt x="873547" y="406867"/>
                      <a:pt x="875723" y="408319"/>
                      <a:pt x="877175" y="408319"/>
                    </a:cubicBezTo>
                    <a:cubicBezTo>
                      <a:pt x="878626" y="408319"/>
                      <a:pt x="880802" y="411221"/>
                      <a:pt x="883704" y="417025"/>
                    </a:cubicBezTo>
                    <a:cubicBezTo>
                      <a:pt x="889509" y="425731"/>
                      <a:pt x="889509" y="432987"/>
                      <a:pt x="883704" y="438791"/>
                    </a:cubicBezTo>
                    <a:cubicBezTo>
                      <a:pt x="886607" y="435889"/>
                      <a:pt x="889509" y="434438"/>
                      <a:pt x="892411" y="434438"/>
                    </a:cubicBezTo>
                    <a:lnTo>
                      <a:pt x="888058" y="438791"/>
                    </a:lnTo>
                    <a:lnTo>
                      <a:pt x="884793" y="440968"/>
                    </a:lnTo>
                    <a:cubicBezTo>
                      <a:pt x="884067" y="442419"/>
                      <a:pt x="882253" y="444595"/>
                      <a:pt x="879351" y="447498"/>
                    </a:cubicBezTo>
                    <a:cubicBezTo>
                      <a:pt x="879351" y="450400"/>
                      <a:pt x="876449" y="454753"/>
                      <a:pt x="870645" y="460557"/>
                    </a:cubicBezTo>
                    <a:cubicBezTo>
                      <a:pt x="864841" y="475068"/>
                      <a:pt x="857585" y="486677"/>
                      <a:pt x="848879" y="495383"/>
                    </a:cubicBezTo>
                    <a:lnTo>
                      <a:pt x="827113" y="520346"/>
                    </a:lnTo>
                    <a:lnTo>
                      <a:pt x="817470" y="531405"/>
                    </a:lnTo>
                    <a:lnTo>
                      <a:pt x="815141" y="532181"/>
                    </a:lnTo>
                    <a:lnTo>
                      <a:pt x="814119" y="535248"/>
                    </a:lnTo>
                    <a:lnTo>
                      <a:pt x="805346" y="545309"/>
                    </a:lnTo>
                    <a:lnTo>
                      <a:pt x="800993" y="541160"/>
                    </a:lnTo>
                    <a:cubicBezTo>
                      <a:pt x="803896" y="546692"/>
                      <a:pt x="802444" y="552236"/>
                      <a:pt x="796640" y="557791"/>
                    </a:cubicBezTo>
                    <a:cubicBezTo>
                      <a:pt x="790836" y="563345"/>
                      <a:pt x="786482" y="567506"/>
                      <a:pt x="783580" y="570272"/>
                    </a:cubicBezTo>
                    <a:cubicBezTo>
                      <a:pt x="780678" y="570272"/>
                      <a:pt x="779227" y="573356"/>
                      <a:pt x="779227" y="579523"/>
                    </a:cubicBezTo>
                    <a:cubicBezTo>
                      <a:pt x="776325" y="579523"/>
                      <a:pt x="773423" y="581064"/>
                      <a:pt x="770521" y="584148"/>
                    </a:cubicBezTo>
                    <a:cubicBezTo>
                      <a:pt x="770521" y="587231"/>
                      <a:pt x="769070" y="588773"/>
                      <a:pt x="766167" y="588773"/>
                    </a:cubicBezTo>
                    <a:lnTo>
                      <a:pt x="761814" y="588773"/>
                    </a:lnTo>
                    <a:lnTo>
                      <a:pt x="761814" y="593399"/>
                    </a:lnTo>
                    <a:lnTo>
                      <a:pt x="757461" y="598024"/>
                    </a:lnTo>
                    <a:lnTo>
                      <a:pt x="753108" y="602649"/>
                    </a:lnTo>
                    <a:cubicBezTo>
                      <a:pt x="747304" y="605733"/>
                      <a:pt x="743676" y="608816"/>
                      <a:pt x="742225" y="611900"/>
                    </a:cubicBezTo>
                    <a:cubicBezTo>
                      <a:pt x="740774" y="614983"/>
                      <a:pt x="737146" y="618067"/>
                      <a:pt x="731342" y="621150"/>
                    </a:cubicBezTo>
                    <a:lnTo>
                      <a:pt x="726988" y="625776"/>
                    </a:lnTo>
                    <a:lnTo>
                      <a:pt x="726988" y="621150"/>
                    </a:lnTo>
                    <a:lnTo>
                      <a:pt x="722635" y="625776"/>
                    </a:lnTo>
                    <a:cubicBezTo>
                      <a:pt x="725538" y="625776"/>
                      <a:pt x="726988" y="627317"/>
                      <a:pt x="726988" y="630401"/>
                    </a:cubicBezTo>
                    <a:lnTo>
                      <a:pt x="722725" y="631307"/>
                    </a:lnTo>
                    <a:lnTo>
                      <a:pt x="726988" y="635570"/>
                    </a:lnTo>
                    <a:cubicBezTo>
                      <a:pt x="724086" y="635570"/>
                      <a:pt x="722635" y="637021"/>
                      <a:pt x="722635" y="639924"/>
                    </a:cubicBezTo>
                    <a:lnTo>
                      <a:pt x="722635" y="631326"/>
                    </a:lnTo>
                    <a:lnTo>
                      <a:pt x="716105" y="632714"/>
                    </a:lnTo>
                    <a:cubicBezTo>
                      <a:pt x="714654" y="634255"/>
                      <a:pt x="715380" y="636568"/>
                      <a:pt x="718282" y="639652"/>
                    </a:cubicBezTo>
                    <a:lnTo>
                      <a:pt x="713929" y="639652"/>
                    </a:lnTo>
                    <a:lnTo>
                      <a:pt x="709575" y="639652"/>
                    </a:lnTo>
                    <a:cubicBezTo>
                      <a:pt x="706673" y="642735"/>
                      <a:pt x="706673" y="643506"/>
                      <a:pt x="709575" y="641964"/>
                    </a:cubicBezTo>
                    <a:cubicBezTo>
                      <a:pt x="712478" y="640422"/>
                      <a:pt x="713929" y="641193"/>
                      <a:pt x="713929" y="644277"/>
                    </a:cubicBezTo>
                    <a:lnTo>
                      <a:pt x="709575" y="648630"/>
                    </a:lnTo>
                    <a:lnTo>
                      <a:pt x="705222" y="648630"/>
                    </a:lnTo>
                    <a:lnTo>
                      <a:pt x="702452" y="649026"/>
                    </a:lnTo>
                    <a:lnTo>
                      <a:pt x="701413" y="649718"/>
                    </a:lnTo>
                    <a:lnTo>
                      <a:pt x="701506" y="649161"/>
                    </a:lnTo>
                    <a:lnTo>
                      <a:pt x="697604" y="649718"/>
                    </a:lnTo>
                    <a:cubicBezTo>
                      <a:pt x="695428" y="650444"/>
                      <a:pt x="693614" y="651532"/>
                      <a:pt x="692163" y="652983"/>
                    </a:cubicBezTo>
                    <a:cubicBezTo>
                      <a:pt x="689260" y="650081"/>
                      <a:pt x="687809" y="650081"/>
                      <a:pt x="687809" y="652983"/>
                    </a:cubicBezTo>
                    <a:cubicBezTo>
                      <a:pt x="687809" y="655885"/>
                      <a:pt x="689260" y="657336"/>
                      <a:pt x="692163" y="657336"/>
                    </a:cubicBezTo>
                    <a:lnTo>
                      <a:pt x="692163" y="652983"/>
                    </a:lnTo>
                    <a:lnTo>
                      <a:pt x="696516" y="657336"/>
                    </a:lnTo>
                    <a:lnTo>
                      <a:pt x="692163" y="666043"/>
                    </a:lnTo>
                    <a:lnTo>
                      <a:pt x="700869" y="661690"/>
                    </a:lnTo>
                    <a:lnTo>
                      <a:pt x="696516" y="666043"/>
                    </a:lnTo>
                    <a:cubicBezTo>
                      <a:pt x="693614" y="666043"/>
                      <a:pt x="692163" y="667494"/>
                      <a:pt x="692163" y="670396"/>
                    </a:cubicBezTo>
                    <a:lnTo>
                      <a:pt x="679103" y="683456"/>
                    </a:lnTo>
                    <a:lnTo>
                      <a:pt x="705222" y="696243"/>
                    </a:lnTo>
                    <a:lnTo>
                      <a:pt x="731342" y="704746"/>
                    </a:lnTo>
                    <a:cubicBezTo>
                      <a:pt x="734244" y="707557"/>
                      <a:pt x="738597" y="708963"/>
                      <a:pt x="744401" y="708963"/>
                    </a:cubicBezTo>
                    <a:lnTo>
                      <a:pt x="748755" y="708963"/>
                    </a:lnTo>
                    <a:lnTo>
                      <a:pt x="744401" y="713248"/>
                    </a:lnTo>
                    <a:cubicBezTo>
                      <a:pt x="747304" y="716060"/>
                      <a:pt x="751657" y="717465"/>
                      <a:pt x="757461" y="717465"/>
                    </a:cubicBezTo>
                    <a:lnTo>
                      <a:pt x="770521" y="725968"/>
                    </a:lnTo>
                    <a:cubicBezTo>
                      <a:pt x="770521" y="723156"/>
                      <a:pt x="769795" y="721751"/>
                      <a:pt x="768344" y="721751"/>
                    </a:cubicBezTo>
                    <a:cubicBezTo>
                      <a:pt x="766893" y="721751"/>
                      <a:pt x="766167" y="720322"/>
                      <a:pt x="766167" y="717465"/>
                    </a:cubicBezTo>
                    <a:cubicBezTo>
                      <a:pt x="771972" y="717465"/>
                      <a:pt x="774874" y="719597"/>
                      <a:pt x="774874" y="723859"/>
                    </a:cubicBezTo>
                    <a:cubicBezTo>
                      <a:pt x="774874" y="728122"/>
                      <a:pt x="777776" y="730253"/>
                      <a:pt x="783580" y="730253"/>
                    </a:cubicBezTo>
                    <a:lnTo>
                      <a:pt x="783580" y="725968"/>
                    </a:lnTo>
                    <a:cubicBezTo>
                      <a:pt x="786483" y="725968"/>
                      <a:pt x="787934" y="726682"/>
                      <a:pt x="787934" y="728110"/>
                    </a:cubicBezTo>
                    <a:cubicBezTo>
                      <a:pt x="787934" y="729539"/>
                      <a:pt x="789385" y="730253"/>
                      <a:pt x="792287" y="730253"/>
                    </a:cubicBezTo>
                    <a:lnTo>
                      <a:pt x="805346" y="738755"/>
                    </a:lnTo>
                    <a:lnTo>
                      <a:pt x="818406" y="747258"/>
                    </a:lnTo>
                    <a:lnTo>
                      <a:pt x="822759" y="751475"/>
                    </a:lnTo>
                    <a:lnTo>
                      <a:pt x="827113" y="751475"/>
                    </a:lnTo>
                    <a:lnTo>
                      <a:pt x="840172" y="759977"/>
                    </a:lnTo>
                    <a:lnTo>
                      <a:pt x="848879" y="768480"/>
                    </a:lnTo>
                    <a:lnTo>
                      <a:pt x="857585" y="772765"/>
                    </a:lnTo>
                    <a:cubicBezTo>
                      <a:pt x="860488" y="772765"/>
                      <a:pt x="863389" y="774171"/>
                      <a:pt x="866292" y="776982"/>
                    </a:cubicBezTo>
                    <a:cubicBezTo>
                      <a:pt x="872096" y="782650"/>
                      <a:pt x="876449" y="785484"/>
                      <a:pt x="879351" y="785484"/>
                    </a:cubicBezTo>
                    <a:cubicBezTo>
                      <a:pt x="890960" y="791153"/>
                      <a:pt x="901117" y="796821"/>
                      <a:pt x="909824" y="802489"/>
                    </a:cubicBezTo>
                    <a:cubicBezTo>
                      <a:pt x="918530" y="808158"/>
                      <a:pt x="927237" y="815254"/>
                      <a:pt x="935943" y="823779"/>
                    </a:cubicBezTo>
                    <a:cubicBezTo>
                      <a:pt x="941748" y="826591"/>
                      <a:pt x="946826" y="830128"/>
                      <a:pt x="951179" y="834390"/>
                    </a:cubicBezTo>
                    <a:cubicBezTo>
                      <a:pt x="955533" y="838653"/>
                      <a:pt x="960611" y="843618"/>
                      <a:pt x="966416" y="849286"/>
                    </a:cubicBezTo>
                    <a:cubicBezTo>
                      <a:pt x="969318" y="854955"/>
                      <a:pt x="970769" y="860657"/>
                      <a:pt x="970769" y="866393"/>
                    </a:cubicBezTo>
                    <a:cubicBezTo>
                      <a:pt x="970769" y="872130"/>
                      <a:pt x="967867" y="872096"/>
                      <a:pt x="962062" y="866291"/>
                    </a:cubicBezTo>
                    <a:cubicBezTo>
                      <a:pt x="962062" y="874998"/>
                      <a:pt x="963514" y="880802"/>
                      <a:pt x="966416" y="883704"/>
                    </a:cubicBezTo>
                    <a:cubicBezTo>
                      <a:pt x="969318" y="889508"/>
                      <a:pt x="969318" y="893862"/>
                      <a:pt x="966416" y="896764"/>
                    </a:cubicBezTo>
                    <a:cubicBezTo>
                      <a:pt x="966416" y="890959"/>
                      <a:pt x="964965" y="888057"/>
                      <a:pt x="962062" y="888057"/>
                    </a:cubicBezTo>
                    <a:lnTo>
                      <a:pt x="962062" y="892411"/>
                    </a:lnTo>
                    <a:lnTo>
                      <a:pt x="957709" y="888057"/>
                    </a:lnTo>
                    <a:lnTo>
                      <a:pt x="953356" y="892411"/>
                    </a:lnTo>
                    <a:cubicBezTo>
                      <a:pt x="953356" y="883704"/>
                      <a:pt x="950454" y="879351"/>
                      <a:pt x="944650" y="879351"/>
                    </a:cubicBezTo>
                    <a:cubicBezTo>
                      <a:pt x="938845" y="879351"/>
                      <a:pt x="935943" y="880802"/>
                      <a:pt x="935943" y="883704"/>
                    </a:cubicBezTo>
                    <a:cubicBezTo>
                      <a:pt x="938845" y="886606"/>
                      <a:pt x="938845" y="888057"/>
                      <a:pt x="935943" y="888057"/>
                    </a:cubicBezTo>
                    <a:cubicBezTo>
                      <a:pt x="930139" y="888057"/>
                      <a:pt x="925786" y="889508"/>
                      <a:pt x="922883" y="892411"/>
                    </a:cubicBezTo>
                    <a:cubicBezTo>
                      <a:pt x="922883" y="898215"/>
                      <a:pt x="921432" y="901117"/>
                      <a:pt x="918530" y="901117"/>
                    </a:cubicBezTo>
                    <a:cubicBezTo>
                      <a:pt x="915628" y="898215"/>
                      <a:pt x="912726" y="896764"/>
                      <a:pt x="909824" y="896764"/>
                    </a:cubicBezTo>
                    <a:cubicBezTo>
                      <a:pt x="904019" y="896764"/>
                      <a:pt x="901117" y="901117"/>
                      <a:pt x="901117" y="909823"/>
                    </a:cubicBezTo>
                    <a:cubicBezTo>
                      <a:pt x="898215" y="909823"/>
                      <a:pt x="896764" y="911275"/>
                      <a:pt x="896764" y="914177"/>
                    </a:cubicBezTo>
                    <a:cubicBezTo>
                      <a:pt x="893862" y="914177"/>
                      <a:pt x="892411" y="915628"/>
                      <a:pt x="892411" y="918530"/>
                    </a:cubicBezTo>
                    <a:cubicBezTo>
                      <a:pt x="886607" y="915628"/>
                      <a:pt x="883704" y="912000"/>
                      <a:pt x="883704" y="907647"/>
                    </a:cubicBezTo>
                    <a:cubicBezTo>
                      <a:pt x="883704" y="903294"/>
                      <a:pt x="880802" y="898215"/>
                      <a:pt x="874998" y="892411"/>
                    </a:cubicBezTo>
                    <a:lnTo>
                      <a:pt x="870645" y="892411"/>
                    </a:lnTo>
                    <a:lnTo>
                      <a:pt x="861938" y="883704"/>
                    </a:lnTo>
                    <a:lnTo>
                      <a:pt x="848879" y="866291"/>
                    </a:lnTo>
                    <a:cubicBezTo>
                      <a:pt x="843075" y="860487"/>
                      <a:pt x="836544" y="855408"/>
                      <a:pt x="829289" y="851055"/>
                    </a:cubicBezTo>
                    <a:cubicBezTo>
                      <a:pt x="822034" y="846702"/>
                      <a:pt x="815504" y="841623"/>
                      <a:pt x="809700" y="835819"/>
                    </a:cubicBezTo>
                    <a:cubicBezTo>
                      <a:pt x="806797" y="835819"/>
                      <a:pt x="802444" y="832917"/>
                      <a:pt x="796640" y="827112"/>
                    </a:cubicBezTo>
                    <a:lnTo>
                      <a:pt x="792287" y="827112"/>
                    </a:lnTo>
                    <a:cubicBezTo>
                      <a:pt x="789385" y="824210"/>
                      <a:pt x="789385" y="821308"/>
                      <a:pt x="792287" y="818406"/>
                    </a:cubicBezTo>
                    <a:lnTo>
                      <a:pt x="787934" y="822759"/>
                    </a:lnTo>
                    <a:cubicBezTo>
                      <a:pt x="787934" y="825661"/>
                      <a:pt x="783580" y="822759"/>
                      <a:pt x="774874" y="814053"/>
                    </a:cubicBezTo>
                    <a:lnTo>
                      <a:pt x="757461" y="800993"/>
                    </a:lnTo>
                    <a:lnTo>
                      <a:pt x="731342" y="779227"/>
                    </a:lnTo>
                    <a:cubicBezTo>
                      <a:pt x="716831" y="764716"/>
                      <a:pt x="706673" y="756010"/>
                      <a:pt x="700869" y="753107"/>
                    </a:cubicBezTo>
                    <a:lnTo>
                      <a:pt x="687809" y="740048"/>
                    </a:lnTo>
                    <a:cubicBezTo>
                      <a:pt x="684907" y="740048"/>
                      <a:pt x="682731" y="739322"/>
                      <a:pt x="681280" y="737871"/>
                    </a:cubicBezTo>
                    <a:cubicBezTo>
                      <a:pt x="679829" y="736420"/>
                      <a:pt x="677652" y="735695"/>
                      <a:pt x="674750" y="735695"/>
                    </a:cubicBezTo>
                    <a:cubicBezTo>
                      <a:pt x="671848" y="732792"/>
                      <a:pt x="668945" y="731341"/>
                      <a:pt x="666043" y="731341"/>
                    </a:cubicBezTo>
                    <a:cubicBezTo>
                      <a:pt x="668946" y="725537"/>
                      <a:pt x="668945" y="723360"/>
                      <a:pt x="666043" y="724811"/>
                    </a:cubicBezTo>
                    <a:cubicBezTo>
                      <a:pt x="663141" y="726262"/>
                      <a:pt x="658788" y="725537"/>
                      <a:pt x="652984" y="722635"/>
                    </a:cubicBezTo>
                    <a:lnTo>
                      <a:pt x="652984" y="726988"/>
                    </a:lnTo>
                    <a:cubicBezTo>
                      <a:pt x="652984" y="729890"/>
                      <a:pt x="653709" y="733518"/>
                      <a:pt x="655160" y="737871"/>
                    </a:cubicBezTo>
                    <a:cubicBezTo>
                      <a:pt x="656611" y="742224"/>
                      <a:pt x="654435" y="741499"/>
                      <a:pt x="648630" y="735695"/>
                    </a:cubicBezTo>
                    <a:cubicBezTo>
                      <a:pt x="651533" y="735695"/>
                      <a:pt x="652984" y="734243"/>
                      <a:pt x="652984" y="731341"/>
                    </a:cubicBezTo>
                    <a:cubicBezTo>
                      <a:pt x="652984" y="728439"/>
                      <a:pt x="651533" y="726988"/>
                      <a:pt x="648630" y="726988"/>
                    </a:cubicBezTo>
                    <a:lnTo>
                      <a:pt x="644277" y="731341"/>
                    </a:lnTo>
                    <a:lnTo>
                      <a:pt x="644277" y="735695"/>
                    </a:lnTo>
                    <a:lnTo>
                      <a:pt x="644277" y="740048"/>
                    </a:lnTo>
                    <a:lnTo>
                      <a:pt x="639924" y="744401"/>
                    </a:lnTo>
                    <a:lnTo>
                      <a:pt x="639924" y="748754"/>
                    </a:lnTo>
                    <a:cubicBezTo>
                      <a:pt x="642826" y="745852"/>
                      <a:pt x="644277" y="742950"/>
                      <a:pt x="644277" y="740048"/>
                    </a:cubicBezTo>
                    <a:cubicBezTo>
                      <a:pt x="647180" y="740048"/>
                      <a:pt x="648630" y="741499"/>
                      <a:pt x="648630" y="744401"/>
                    </a:cubicBezTo>
                    <a:cubicBezTo>
                      <a:pt x="648630" y="747303"/>
                      <a:pt x="647179" y="748754"/>
                      <a:pt x="644277" y="748754"/>
                    </a:cubicBezTo>
                    <a:lnTo>
                      <a:pt x="644277" y="757461"/>
                    </a:lnTo>
                    <a:lnTo>
                      <a:pt x="642101" y="761814"/>
                    </a:lnTo>
                    <a:cubicBezTo>
                      <a:pt x="642101" y="764716"/>
                      <a:pt x="641738" y="766893"/>
                      <a:pt x="641012" y="768344"/>
                    </a:cubicBezTo>
                    <a:cubicBezTo>
                      <a:pt x="640287" y="769795"/>
                      <a:pt x="639924" y="771971"/>
                      <a:pt x="639924" y="774874"/>
                    </a:cubicBezTo>
                    <a:lnTo>
                      <a:pt x="634686" y="774874"/>
                    </a:lnTo>
                    <a:lnTo>
                      <a:pt x="634686" y="779227"/>
                    </a:lnTo>
                    <a:lnTo>
                      <a:pt x="629449" y="779227"/>
                    </a:lnTo>
                    <a:lnTo>
                      <a:pt x="624280" y="779227"/>
                    </a:lnTo>
                    <a:cubicBezTo>
                      <a:pt x="624280" y="782129"/>
                      <a:pt x="626003" y="785031"/>
                      <a:pt x="629449" y="787933"/>
                    </a:cubicBezTo>
                    <a:lnTo>
                      <a:pt x="626818" y="788483"/>
                    </a:lnTo>
                    <a:lnTo>
                      <a:pt x="626320" y="794463"/>
                    </a:lnTo>
                    <a:cubicBezTo>
                      <a:pt x="625957" y="795914"/>
                      <a:pt x="625413" y="796640"/>
                      <a:pt x="624688" y="796640"/>
                    </a:cubicBezTo>
                    <a:cubicBezTo>
                      <a:pt x="623237" y="796640"/>
                      <a:pt x="622511" y="799542"/>
                      <a:pt x="622511" y="805346"/>
                    </a:cubicBezTo>
                    <a:cubicBezTo>
                      <a:pt x="625413" y="805346"/>
                      <a:pt x="626864" y="804621"/>
                      <a:pt x="626864" y="803169"/>
                    </a:cubicBezTo>
                    <a:cubicBezTo>
                      <a:pt x="626864" y="801718"/>
                      <a:pt x="628315" y="800993"/>
                      <a:pt x="631217" y="800993"/>
                    </a:cubicBezTo>
                    <a:cubicBezTo>
                      <a:pt x="631217" y="806797"/>
                      <a:pt x="629766" y="810425"/>
                      <a:pt x="626864" y="811876"/>
                    </a:cubicBezTo>
                    <a:cubicBezTo>
                      <a:pt x="623962" y="813327"/>
                      <a:pt x="622511" y="816955"/>
                      <a:pt x="622511" y="822759"/>
                    </a:cubicBezTo>
                    <a:lnTo>
                      <a:pt x="626864" y="822759"/>
                    </a:lnTo>
                    <a:lnTo>
                      <a:pt x="626864" y="827112"/>
                    </a:lnTo>
                    <a:cubicBezTo>
                      <a:pt x="623962" y="830014"/>
                      <a:pt x="622511" y="832917"/>
                      <a:pt x="622511" y="835819"/>
                    </a:cubicBezTo>
                    <a:cubicBezTo>
                      <a:pt x="617024" y="841623"/>
                      <a:pt x="615652" y="840897"/>
                      <a:pt x="618396" y="833642"/>
                    </a:cubicBezTo>
                    <a:cubicBezTo>
                      <a:pt x="621139" y="826387"/>
                      <a:pt x="621060" y="822759"/>
                      <a:pt x="618158" y="822759"/>
                    </a:cubicBezTo>
                    <a:lnTo>
                      <a:pt x="617478" y="826578"/>
                    </a:lnTo>
                    <a:lnTo>
                      <a:pt x="614349" y="824119"/>
                    </a:lnTo>
                    <a:cubicBezTo>
                      <a:pt x="611084" y="822487"/>
                      <a:pt x="609451" y="824936"/>
                      <a:pt x="609451" y="831465"/>
                    </a:cubicBezTo>
                    <a:lnTo>
                      <a:pt x="609451" y="840172"/>
                    </a:lnTo>
                    <a:cubicBezTo>
                      <a:pt x="606549" y="840172"/>
                      <a:pt x="605098" y="837270"/>
                      <a:pt x="605098" y="831465"/>
                    </a:cubicBezTo>
                    <a:lnTo>
                      <a:pt x="605098" y="844525"/>
                    </a:lnTo>
                    <a:cubicBezTo>
                      <a:pt x="605098" y="847427"/>
                      <a:pt x="606549" y="847427"/>
                      <a:pt x="609451" y="844525"/>
                    </a:cubicBezTo>
                    <a:cubicBezTo>
                      <a:pt x="612354" y="841623"/>
                      <a:pt x="613805" y="838721"/>
                      <a:pt x="613805" y="835819"/>
                    </a:cubicBezTo>
                    <a:lnTo>
                      <a:pt x="609451" y="831465"/>
                    </a:lnTo>
                    <a:lnTo>
                      <a:pt x="611969" y="830207"/>
                    </a:lnTo>
                    <a:lnTo>
                      <a:pt x="614281" y="835819"/>
                    </a:lnTo>
                    <a:lnTo>
                      <a:pt x="614281" y="831465"/>
                    </a:lnTo>
                    <a:cubicBezTo>
                      <a:pt x="614281" y="840172"/>
                      <a:pt x="615573" y="844525"/>
                      <a:pt x="618158" y="844525"/>
                    </a:cubicBezTo>
                    <a:lnTo>
                      <a:pt x="606391" y="870644"/>
                    </a:lnTo>
                    <a:cubicBezTo>
                      <a:pt x="603806" y="876449"/>
                      <a:pt x="601198" y="880076"/>
                      <a:pt x="598568" y="881527"/>
                    </a:cubicBezTo>
                    <a:cubicBezTo>
                      <a:pt x="595938" y="882979"/>
                      <a:pt x="594623" y="886606"/>
                      <a:pt x="594623" y="892411"/>
                    </a:cubicBezTo>
                    <a:cubicBezTo>
                      <a:pt x="592038" y="898215"/>
                      <a:pt x="591392" y="901843"/>
                      <a:pt x="592685" y="903294"/>
                    </a:cubicBezTo>
                    <a:cubicBezTo>
                      <a:pt x="593977" y="904745"/>
                      <a:pt x="593331" y="906921"/>
                      <a:pt x="590746" y="909823"/>
                    </a:cubicBezTo>
                    <a:lnTo>
                      <a:pt x="590746" y="914177"/>
                    </a:lnTo>
                    <a:lnTo>
                      <a:pt x="586801" y="914177"/>
                    </a:lnTo>
                    <a:lnTo>
                      <a:pt x="586801" y="918530"/>
                    </a:lnTo>
                    <a:cubicBezTo>
                      <a:pt x="584216" y="918530"/>
                      <a:pt x="582924" y="919981"/>
                      <a:pt x="582924" y="922883"/>
                    </a:cubicBezTo>
                    <a:cubicBezTo>
                      <a:pt x="588139" y="922883"/>
                      <a:pt x="590746" y="925785"/>
                      <a:pt x="590746" y="931590"/>
                    </a:cubicBezTo>
                    <a:cubicBezTo>
                      <a:pt x="588116" y="934492"/>
                      <a:pt x="585509" y="935943"/>
                      <a:pt x="582924" y="935943"/>
                    </a:cubicBezTo>
                    <a:cubicBezTo>
                      <a:pt x="580294" y="935943"/>
                      <a:pt x="579636" y="935217"/>
                      <a:pt x="580951" y="933766"/>
                    </a:cubicBezTo>
                    <a:cubicBezTo>
                      <a:pt x="582266" y="932315"/>
                      <a:pt x="581609" y="931590"/>
                      <a:pt x="578979" y="931590"/>
                    </a:cubicBezTo>
                    <a:lnTo>
                      <a:pt x="578979" y="944649"/>
                    </a:lnTo>
                    <a:lnTo>
                      <a:pt x="574626" y="949002"/>
                    </a:lnTo>
                    <a:lnTo>
                      <a:pt x="574626" y="953356"/>
                    </a:lnTo>
                    <a:cubicBezTo>
                      <a:pt x="571723" y="953356"/>
                      <a:pt x="568821" y="954807"/>
                      <a:pt x="565919" y="957709"/>
                    </a:cubicBezTo>
                    <a:cubicBezTo>
                      <a:pt x="563017" y="960611"/>
                      <a:pt x="562291" y="963513"/>
                      <a:pt x="563743" y="966415"/>
                    </a:cubicBezTo>
                    <a:cubicBezTo>
                      <a:pt x="565194" y="969317"/>
                      <a:pt x="564468" y="972220"/>
                      <a:pt x="561566" y="975122"/>
                    </a:cubicBezTo>
                    <a:cubicBezTo>
                      <a:pt x="555762" y="980926"/>
                      <a:pt x="549957" y="983828"/>
                      <a:pt x="544153" y="983828"/>
                    </a:cubicBezTo>
                    <a:cubicBezTo>
                      <a:pt x="541115" y="983828"/>
                      <a:pt x="538077" y="984554"/>
                      <a:pt x="535038" y="986005"/>
                    </a:cubicBezTo>
                    <a:cubicBezTo>
                      <a:pt x="532000" y="987456"/>
                      <a:pt x="528962" y="988181"/>
                      <a:pt x="525924" y="988181"/>
                    </a:cubicBezTo>
                    <a:lnTo>
                      <a:pt x="516809" y="996888"/>
                    </a:lnTo>
                    <a:cubicBezTo>
                      <a:pt x="510733" y="991084"/>
                      <a:pt x="506176" y="988181"/>
                      <a:pt x="503137" y="988181"/>
                    </a:cubicBezTo>
                    <a:lnTo>
                      <a:pt x="489398" y="988181"/>
                    </a:lnTo>
                    <a:cubicBezTo>
                      <a:pt x="483321" y="985279"/>
                      <a:pt x="479523" y="982377"/>
                      <a:pt x="478004" y="979475"/>
                    </a:cubicBezTo>
                    <a:cubicBezTo>
                      <a:pt x="476486" y="976573"/>
                      <a:pt x="472688" y="973671"/>
                      <a:pt x="466611" y="970769"/>
                    </a:cubicBezTo>
                    <a:cubicBezTo>
                      <a:pt x="466611" y="962062"/>
                      <a:pt x="463573" y="957709"/>
                      <a:pt x="457497" y="957709"/>
                    </a:cubicBezTo>
                    <a:lnTo>
                      <a:pt x="448382" y="949002"/>
                    </a:lnTo>
                    <a:cubicBezTo>
                      <a:pt x="445480" y="946100"/>
                      <a:pt x="444029" y="940296"/>
                      <a:pt x="444029" y="931590"/>
                    </a:cubicBezTo>
                    <a:cubicBezTo>
                      <a:pt x="444029" y="919981"/>
                      <a:pt x="442940" y="912726"/>
                      <a:pt x="440764" y="909823"/>
                    </a:cubicBezTo>
                    <a:cubicBezTo>
                      <a:pt x="438587" y="906921"/>
                      <a:pt x="435322" y="905470"/>
                      <a:pt x="430969" y="905470"/>
                    </a:cubicBezTo>
                    <a:cubicBezTo>
                      <a:pt x="425165" y="905470"/>
                      <a:pt x="419361" y="902568"/>
                      <a:pt x="413556" y="896764"/>
                    </a:cubicBezTo>
                    <a:lnTo>
                      <a:pt x="413556" y="892411"/>
                    </a:lnTo>
                    <a:cubicBezTo>
                      <a:pt x="410654" y="889508"/>
                      <a:pt x="409203" y="886606"/>
                      <a:pt x="409203" y="883704"/>
                    </a:cubicBezTo>
                    <a:lnTo>
                      <a:pt x="409203" y="896764"/>
                    </a:lnTo>
                    <a:cubicBezTo>
                      <a:pt x="406301" y="896764"/>
                      <a:pt x="404850" y="892411"/>
                      <a:pt x="404850" y="883704"/>
                    </a:cubicBezTo>
                    <a:cubicBezTo>
                      <a:pt x="401948" y="877900"/>
                      <a:pt x="401222" y="874272"/>
                      <a:pt x="402673" y="872821"/>
                    </a:cubicBezTo>
                    <a:cubicBezTo>
                      <a:pt x="404124" y="871370"/>
                      <a:pt x="404850" y="867742"/>
                      <a:pt x="404850" y="861938"/>
                    </a:cubicBezTo>
                    <a:cubicBezTo>
                      <a:pt x="399046" y="859036"/>
                      <a:pt x="399045" y="854683"/>
                      <a:pt x="404850" y="848878"/>
                    </a:cubicBezTo>
                    <a:cubicBezTo>
                      <a:pt x="407752" y="843074"/>
                      <a:pt x="408477" y="839446"/>
                      <a:pt x="407026" y="837995"/>
                    </a:cubicBezTo>
                    <a:cubicBezTo>
                      <a:pt x="405576" y="836544"/>
                      <a:pt x="404850" y="832917"/>
                      <a:pt x="404850" y="827112"/>
                    </a:cubicBezTo>
                    <a:cubicBezTo>
                      <a:pt x="404850" y="818406"/>
                      <a:pt x="406301" y="812601"/>
                      <a:pt x="409203" y="809699"/>
                    </a:cubicBezTo>
                    <a:lnTo>
                      <a:pt x="417909" y="800993"/>
                    </a:lnTo>
                    <a:cubicBezTo>
                      <a:pt x="417909" y="795188"/>
                      <a:pt x="417184" y="790835"/>
                      <a:pt x="415733" y="787933"/>
                    </a:cubicBezTo>
                    <a:cubicBezTo>
                      <a:pt x="414282" y="785031"/>
                      <a:pt x="413556" y="782129"/>
                      <a:pt x="413556" y="779227"/>
                    </a:cubicBezTo>
                    <a:lnTo>
                      <a:pt x="413556" y="757461"/>
                    </a:lnTo>
                    <a:lnTo>
                      <a:pt x="413556" y="731341"/>
                    </a:lnTo>
                    <a:cubicBezTo>
                      <a:pt x="413556" y="711026"/>
                      <a:pt x="415007" y="697967"/>
                      <a:pt x="417909" y="692162"/>
                    </a:cubicBezTo>
                    <a:cubicBezTo>
                      <a:pt x="417909" y="683456"/>
                      <a:pt x="418635" y="675475"/>
                      <a:pt x="420086" y="668220"/>
                    </a:cubicBezTo>
                    <a:cubicBezTo>
                      <a:pt x="421537" y="660964"/>
                      <a:pt x="422263" y="652983"/>
                      <a:pt x="422263" y="644277"/>
                    </a:cubicBezTo>
                    <a:cubicBezTo>
                      <a:pt x="425165" y="644277"/>
                      <a:pt x="426616" y="641375"/>
                      <a:pt x="426616" y="635570"/>
                    </a:cubicBezTo>
                    <a:cubicBezTo>
                      <a:pt x="426616" y="629766"/>
                      <a:pt x="426616" y="625413"/>
                      <a:pt x="426616" y="622511"/>
                    </a:cubicBezTo>
                    <a:cubicBezTo>
                      <a:pt x="423714" y="625413"/>
                      <a:pt x="422263" y="625413"/>
                      <a:pt x="422263" y="622511"/>
                    </a:cubicBezTo>
                    <a:lnTo>
                      <a:pt x="419153" y="616292"/>
                    </a:lnTo>
                    <a:lnTo>
                      <a:pt x="422263" y="600745"/>
                    </a:lnTo>
                    <a:cubicBezTo>
                      <a:pt x="428067" y="600745"/>
                      <a:pt x="430969" y="596391"/>
                      <a:pt x="430969" y="587685"/>
                    </a:cubicBezTo>
                    <a:cubicBezTo>
                      <a:pt x="430969" y="584601"/>
                      <a:pt x="432420" y="574637"/>
                      <a:pt x="435322" y="557791"/>
                    </a:cubicBezTo>
                    <a:cubicBezTo>
                      <a:pt x="438225" y="540944"/>
                      <a:pt x="438224" y="531002"/>
                      <a:pt x="435322" y="527964"/>
                    </a:cubicBezTo>
                    <a:lnTo>
                      <a:pt x="435322" y="504974"/>
                    </a:lnTo>
                    <a:cubicBezTo>
                      <a:pt x="437273" y="502434"/>
                      <a:pt x="438247" y="498625"/>
                      <a:pt x="438247" y="493546"/>
                    </a:cubicBezTo>
                    <a:lnTo>
                      <a:pt x="438247" y="478310"/>
                    </a:lnTo>
                    <a:cubicBezTo>
                      <a:pt x="438247" y="475771"/>
                      <a:pt x="434370" y="474501"/>
                      <a:pt x="426616" y="474501"/>
                    </a:cubicBezTo>
                    <a:lnTo>
                      <a:pt x="417909" y="465795"/>
                    </a:lnTo>
                    <a:lnTo>
                      <a:pt x="404850" y="465795"/>
                    </a:lnTo>
                    <a:lnTo>
                      <a:pt x="396143" y="457088"/>
                    </a:lnTo>
                    <a:cubicBezTo>
                      <a:pt x="393241" y="457088"/>
                      <a:pt x="391790" y="455637"/>
                      <a:pt x="391790" y="452735"/>
                    </a:cubicBezTo>
                    <a:lnTo>
                      <a:pt x="396143" y="452735"/>
                    </a:lnTo>
                    <a:lnTo>
                      <a:pt x="396143" y="448382"/>
                    </a:lnTo>
                    <a:lnTo>
                      <a:pt x="409203" y="435322"/>
                    </a:lnTo>
                    <a:lnTo>
                      <a:pt x="422263" y="422262"/>
                    </a:lnTo>
                    <a:cubicBezTo>
                      <a:pt x="422263" y="428067"/>
                      <a:pt x="422988" y="430969"/>
                      <a:pt x="424439" y="430969"/>
                    </a:cubicBezTo>
                    <a:cubicBezTo>
                      <a:pt x="425890" y="430969"/>
                      <a:pt x="428067" y="433871"/>
                      <a:pt x="430969" y="439675"/>
                    </a:cubicBezTo>
                    <a:cubicBezTo>
                      <a:pt x="433872" y="442578"/>
                      <a:pt x="436297" y="444029"/>
                      <a:pt x="438247" y="444029"/>
                    </a:cubicBezTo>
                    <a:lnTo>
                      <a:pt x="444029" y="435322"/>
                    </a:lnTo>
                    <a:lnTo>
                      <a:pt x="444029" y="413556"/>
                    </a:lnTo>
                    <a:cubicBezTo>
                      <a:pt x="446931" y="407752"/>
                      <a:pt x="448382" y="397594"/>
                      <a:pt x="448382" y="383083"/>
                    </a:cubicBezTo>
                    <a:cubicBezTo>
                      <a:pt x="451330" y="371475"/>
                      <a:pt x="454288" y="361317"/>
                      <a:pt x="457259" y="352611"/>
                    </a:cubicBezTo>
                    <a:cubicBezTo>
                      <a:pt x="460229" y="343904"/>
                      <a:pt x="463210" y="335198"/>
                      <a:pt x="466203" y="326492"/>
                    </a:cubicBezTo>
                    <a:lnTo>
                      <a:pt x="475114" y="296019"/>
                    </a:lnTo>
                    <a:cubicBezTo>
                      <a:pt x="481054" y="290215"/>
                      <a:pt x="486994" y="287312"/>
                      <a:pt x="492935" y="287312"/>
                    </a:cubicBezTo>
                    <a:cubicBezTo>
                      <a:pt x="498830" y="293117"/>
                      <a:pt x="501777" y="297470"/>
                      <a:pt x="501777" y="300372"/>
                    </a:cubicBezTo>
                    <a:lnTo>
                      <a:pt x="502318" y="302671"/>
                    </a:lnTo>
                    <a:lnTo>
                      <a:pt x="500349" y="302141"/>
                    </a:lnTo>
                    <a:cubicBezTo>
                      <a:pt x="499079" y="302413"/>
                      <a:pt x="497719" y="303274"/>
                      <a:pt x="496267" y="304725"/>
                    </a:cubicBezTo>
                    <a:cubicBezTo>
                      <a:pt x="493365" y="307628"/>
                      <a:pt x="491914" y="317785"/>
                      <a:pt x="491914" y="335198"/>
                    </a:cubicBezTo>
                    <a:lnTo>
                      <a:pt x="483208" y="361317"/>
                    </a:lnTo>
                    <a:cubicBezTo>
                      <a:pt x="483208" y="378730"/>
                      <a:pt x="481757" y="388888"/>
                      <a:pt x="478855" y="391790"/>
                    </a:cubicBezTo>
                    <a:cubicBezTo>
                      <a:pt x="478855" y="397594"/>
                      <a:pt x="478129" y="403399"/>
                      <a:pt x="476678" y="409203"/>
                    </a:cubicBezTo>
                    <a:cubicBezTo>
                      <a:pt x="475227" y="415007"/>
                      <a:pt x="474501" y="420811"/>
                      <a:pt x="474501" y="426616"/>
                    </a:cubicBezTo>
                    <a:lnTo>
                      <a:pt x="548506" y="391790"/>
                    </a:lnTo>
                    <a:lnTo>
                      <a:pt x="540414" y="377917"/>
                    </a:lnTo>
                    <a:lnTo>
                      <a:pt x="544119" y="383083"/>
                    </a:lnTo>
                    <a:cubicBezTo>
                      <a:pt x="547089" y="385986"/>
                      <a:pt x="550796" y="387437"/>
                      <a:pt x="555240" y="387437"/>
                    </a:cubicBezTo>
                    <a:cubicBezTo>
                      <a:pt x="561180" y="387437"/>
                      <a:pt x="566373" y="385986"/>
                      <a:pt x="570817" y="383083"/>
                    </a:cubicBezTo>
                    <a:cubicBezTo>
                      <a:pt x="575260" y="380181"/>
                      <a:pt x="580453" y="377279"/>
                      <a:pt x="586393" y="374377"/>
                    </a:cubicBezTo>
                    <a:lnTo>
                      <a:pt x="613124" y="361317"/>
                    </a:lnTo>
                    <a:cubicBezTo>
                      <a:pt x="625005" y="361317"/>
                      <a:pt x="633916" y="358415"/>
                      <a:pt x="639856" y="352611"/>
                    </a:cubicBezTo>
                    <a:lnTo>
                      <a:pt x="639856" y="339551"/>
                    </a:lnTo>
                    <a:cubicBezTo>
                      <a:pt x="639856" y="330845"/>
                      <a:pt x="641330" y="325040"/>
                      <a:pt x="644277" y="322138"/>
                    </a:cubicBezTo>
                    <a:lnTo>
                      <a:pt x="644277" y="287312"/>
                    </a:lnTo>
                    <a:cubicBezTo>
                      <a:pt x="644277" y="278606"/>
                      <a:pt x="645728" y="268449"/>
                      <a:pt x="648630" y="256840"/>
                    </a:cubicBezTo>
                    <a:cubicBezTo>
                      <a:pt x="651533" y="245231"/>
                      <a:pt x="651533" y="235074"/>
                      <a:pt x="648630" y="226367"/>
                    </a:cubicBezTo>
                    <a:cubicBezTo>
                      <a:pt x="642826" y="226367"/>
                      <a:pt x="639198" y="227818"/>
                      <a:pt x="637747" y="230721"/>
                    </a:cubicBezTo>
                    <a:cubicBezTo>
                      <a:pt x="636297" y="233623"/>
                      <a:pt x="632669" y="233623"/>
                      <a:pt x="626864" y="230721"/>
                    </a:cubicBezTo>
                    <a:lnTo>
                      <a:pt x="626864" y="235074"/>
                    </a:lnTo>
                    <a:lnTo>
                      <a:pt x="618158" y="235074"/>
                    </a:lnTo>
                    <a:lnTo>
                      <a:pt x="587685" y="248133"/>
                    </a:lnTo>
                    <a:lnTo>
                      <a:pt x="544153" y="261193"/>
                    </a:lnTo>
                    <a:cubicBezTo>
                      <a:pt x="535446" y="266997"/>
                      <a:pt x="526740" y="270625"/>
                      <a:pt x="518034" y="272076"/>
                    </a:cubicBezTo>
                    <a:cubicBezTo>
                      <a:pt x="509327" y="273527"/>
                      <a:pt x="500621" y="277155"/>
                      <a:pt x="491914" y="282959"/>
                    </a:cubicBezTo>
                    <a:lnTo>
                      <a:pt x="465795" y="291666"/>
                    </a:lnTo>
                    <a:cubicBezTo>
                      <a:pt x="448382" y="291666"/>
                      <a:pt x="439676" y="291666"/>
                      <a:pt x="439676" y="291666"/>
                    </a:cubicBezTo>
                    <a:cubicBezTo>
                      <a:pt x="442578" y="288764"/>
                      <a:pt x="444754" y="288038"/>
                      <a:pt x="446205" y="289489"/>
                    </a:cubicBezTo>
                    <a:cubicBezTo>
                      <a:pt x="447656" y="290940"/>
                      <a:pt x="449833" y="290215"/>
                      <a:pt x="452735" y="287312"/>
                    </a:cubicBezTo>
                    <a:lnTo>
                      <a:pt x="435322" y="287312"/>
                    </a:lnTo>
                    <a:lnTo>
                      <a:pt x="422263" y="278606"/>
                    </a:lnTo>
                    <a:lnTo>
                      <a:pt x="411380" y="262282"/>
                    </a:lnTo>
                    <a:lnTo>
                      <a:pt x="417909" y="265546"/>
                    </a:lnTo>
                    <a:lnTo>
                      <a:pt x="417909" y="261193"/>
                    </a:lnTo>
                    <a:cubicBezTo>
                      <a:pt x="420812" y="264095"/>
                      <a:pt x="423714" y="265546"/>
                      <a:pt x="426616" y="265546"/>
                    </a:cubicBezTo>
                    <a:cubicBezTo>
                      <a:pt x="429518" y="265546"/>
                      <a:pt x="431695" y="264821"/>
                      <a:pt x="433146" y="263370"/>
                    </a:cubicBezTo>
                    <a:cubicBezTo>
                      <a:pt x="434597" y="261919"/>
                      <a:pt x="436773" y="261193"/>
                      <a:pt x="439676" y="261193"/>
                    </a:cubicBezTo>
                    <a:cubicBezTo>
                      <a:pt x="439676" y="264095"/>
                      <a:pt x="441127" y="265546"/>
                      <a:pt x="444029" y="265546"/>
                    </a:cubicBezTo>
                    <a:cubicBezTo>
                      <a:pt x="446931" y="265546"/>
                      <a:pt x="449833" y="264095"/>
                      <a:pt x="452735" y="261193"/>
                    </a:cubicBezTo>
                    <a:lnTo>
                      <a:pt x="461442" y="261193"/>
                    </a:lnTo>
                    <a:cubicBezTo>
                      <a:pt x="470148" y="258472"/>
                      <a:pt x="478855" y="255740"/>
                      <a:pt x="487561" y="252997"/>
                    </a:cubicBezTo>
                    <a:cubicBezTo>
                      <a:pt x="496267" y="250253"/>
                      <a:pt x="506425" y="246138"/>
                      <a:pt x="518034" y="240651"/>
                    </a:cubicBezTo>
                    <a:cubicBezTo>
                      <a:pt x="541251" y="235164"/>
                      <a:pt x="561566" y="228317"/>
                      <a:pt x="578979" y="220110"/>
                    </a:cubicBezTo>
                    <a:lnTo>
                      <a:pt x="609451" y="207730"/>
                    </a:lnTo>
                    <a:cubicBezTo>
                      <a:pt x="615256" y="207730"/>
                      <a:pt x="619609" y="206370"/>
                      <a:pt x="622511" y="203649"/>
                    </a:cubicBezTo>
                    <a:cubicBezTo>
                      <a:pt x="625413" y="203649"/>
                      <a:pt x="626864" y="202266"/>
                      <a:pt x="626864" y="199500"/>
                    </a:cubicBezTo>
                    <a:lnTo>
                      <a:pt x="626864" y="195419"/>
                    </a:lnTo>
                    <a:cubicBezTo>
                      <a:pt x="629767" y="187030"/>
                      <a:pt x="635571" y="182835"/>
                      <a:pt x="644277" y="182835"/>
                    </a:cubicBezTo>
                    <a:close/>
                    <a:moveTo>
                      <a:pt x="150952" y="149642"/>
                    </a:moveTo>
                    <a:cubicBezTo>
                      <a:pt x="152913" y="149279"/>
                      <a:pt x="155855" y="149460"/>
                      <a:pt x="159777" y="150186"/>
                    </a:cubicBezTo>
                    <a:cubicBezTo>
                      <a:pt x="167622" y="151637"/>
                      <a:pt x="172837" y="152363"/>
                      <a:pt x="175421" y="152363"/>
                    </a:cubicBezTo>
                    <a:cubicBezTo>
                      <a:pt x="191973" y="158167"/>
                      <a:pt x="201699" y="159618"/>
                      <a:pt x="204602" y="156716"/>
                    </a:cubicBezTo>
                    <a:lnTo>
                      <a:pt x="235074" y="156716"/>
                    </a:lnTo>
                    <a:cubicBezTo>
                      <a:pt x="237977" y="156716"/>
                      <a:pt x="240153" y="157441"/>
                      <a:pt x="241604" y="158892"/>
                    </a:cubicBezTo>
                    <a:cubicBezTo>
                      <a:pt x="243055" y="160343"/>
                      <a:pt x="245232" y="161069"/>
                      <a:pt x="248134" y="161069"/>
                    </a:cubicBezTo>
                    <a:cubicBezTo>
                      <a:pt x="256840" y="161069"/>
                      <a:pt x="261193" y="158167"/>
                      <a:pt x="261193" y="152363"/>
                    </a:cubicBezTo>
                    <a:cubicBezTo>
                      <a:pt x="266998" y="158167"/>
                      <a:pt x="268449" y="161069"/>
                      <a:pt x="265547" y="161069"/>
                    </a:cubicBezTo>
                    <a:cubicBezTo>
                      <a:pt x="265547" y="163971"/>
                      <a:pt x="266998" y="165422"/>
                      <a:pt x="269900" y="165422"/>
                    </a:cubicBezTo>
                    <a:lnTo>
                      <a:pt x="278606" y="165422"/>
                    </a:lnTo>
                    <a:cubicBezTo>
                      <a:pt x="281509" y="168324"/>
                      <a:pt x="285862" y="169775"/>
                      <a:pt x="291666" y="169775"/>
                    </a:cubicBezTo>
                    <a:lnTo>
                      <a:pt x="291666" y="174129"/>
                    </a:lnTo>
                    <a:lnTo>
                      <a:pt x="300372" y="174129"/>
                    </a:lnTo>
                    <a:lnTo>
                      <a:pt x="309079" y="182835"/>
                    </a:lnTo>
                    <a:cubicBezTo>
                      <a:pt x="311981" y="185737"/>
                      <a:pt x="313432" y="188639"/>
                      <a:pt x="313432" y="191542"/>
                    </a:cubicBezTo>
                    <a:lnTo>
                      <a:pt x="313432" y="187188"/>
                    </a:lnTo>
                    <a:lnTo>
                      <a:pt x="322139" y="195895"/>
                    </a:lnTo>
                    <a:lnTo>
                      <a:pt x="322139" y="200248"/>
                    </a:lnTo>
                    <a:lnTo>
                      <a:pt x="326492" y="200248"/>
                    </a:lnTo>
                    <a:cubicBezTo>
                      <a:pt x="332296" y="206052"/>
                      <a:pt x="335198" y="213308"/>
                      <a:pt x="335198" y="222014"/>
                    </a:cubicBezTo>
                    <a:cubicBezTo>
                      <a:pt x="338101" y="222014"/>
                      <a:pt x="339551" y="224916"/>
                      <a:pt x="339551" y="230721"/>
                    </a:cubicBezTo>
                    <a:cubicBezTo>
                      <a:pt x="336649" y="233623"/>
                      <a:pt x="335198" y="236525"/>
                      <a:pt x="335198" y="239427"/>
                    </a:cubicBezTo>
                    <a:cubicBezTo>
                      <a:pt x="335198" y="242329"/>
                      <a:pt x="336649" y="243780"/>
                      <a:pt x="339551" y="243780"/>
                    </a:cubicBezTo>
                    <a:cubicBezTo>
                      <a:pt x="342454" y="243780"/>
                      <a:pt x="341003" y="245231"/>
                      <a:pt x="335198" y="248133"/>
                    </a:cubicBezTo>
                    <a:lnTo>
                      <a:pt x="339551" y="248133"/>
                    </a:lnTo>
                    <a:cubicBezTo>
                      <a:pt x="342454" y="251036"/>
                      <a:pt x="343905" y="253938"/>
                      <a:pt x="343905" y="256840"/>
                    </a:cubicBezTo>
                    <a:cubicBezTo>
                      <a:pt x="338101" y="256840"/>
                      <a:pt x="333747" y="258291"/>
                      <a:pt x="330845" y="261193"/>
                    </a:cubicBezTo>
                    <a:cubicBezTo>
                      <a:pt x="327943" y="261193"/>
                      <a:pt x="326492" y="261919"/>
                      <a:pt x="326492" y="263370"/>
                    </a:cubicBezTo>
                    <a:cubicBezTo>
                      <a:pt x="326492" y="264821"/>
                      <a:pt x="325041" y="265546"/>
                      <a:pt x="322139" y="265546"/>
                    </a:cubicBezTo>
                    <a:cubicBezTo>
                      <a:pt x="322139" y="262644"/>
                      <a:pt x="320687" y="261193"/>
                      <a:pt x="317785" y="261193"/>
                    </a:cubicBezTo>
                    <a:cubicBezTo>
                      <a:pt x="314883" y="261193"/>
                      <a:pt x="313432" y="262644"/>
                      <a:pt x="313432" y="265546"/>
                    </a:cubicBezTo>
                    <a:cubicBezTo>
                      <a:pt x="313432" y="268449"/>
                      <a:pt x="311981" y="269900"/>
                      <a:pt x="309079" y="269900"/>
                    </a:cubicBezTo>
                    <a:lnTo>
                      <a:pt x="300372" y="269900"/>
                    </a:lnTo>
                    <a:lnTo>
                      <a:pt x="291666" y="278606"/>
                    </a:lnTo>
                    <a:cubicBezTo>
                      <a:pt x="291666" y="275704"/>
                      <a:pt x="290215" y="274253"/>
                      <a:pt x="287313" y="274253"/>
                    </a:cubicBezTo>
                    <a:lnTo>
                      <a:pt x="287313" y="269900"/>
                    </a:lnTo>
                    <a:lnTo>
                      <a:pt x="282960" y="274253"/>
                    </a:lnTo>
                    <a:lnTo>
                      <a:pt x="274253" y="274253"/>
                    </a:lnTo>
                    <a:cubicBezTo>
                      <a:pt x="268449" y="280057"/>
                      <a:pt x="265547" y="281508"/>
                      <a:pt x="265547" y="278606"/>
                    </a:cubicBezTo>
                    <a:cubicBezTo>
                      <a:pt x="259743" y="272802"/>
                      <a:pt x="253938" y="278606"/>
                      <a:pt x="248134" y="296019"/>
                    </a:cubicBezTo>
                    <a:lnTo>
                      <a:pt x="243781" y="291666"/>
                    </a:lnTo>
                    <a:cubicBezTo>
                      <a:pt x="240878" y="294568"/>
                      <a:pt x="237976" y="296019"/>
                      <a:pt x="235074" y="296019"/>
                    </a:cubicBezTo>
                    <a:cubicBezTo>
                      <a:pt x="237977" y="293117"/>
                      <a:pt x="239427" y="288764"/>
                      <a:pt x="239427" y="282959"/>
                    </a:cubicBezTo>
                    <a:lnTo>
                      <a:pt x="226368" y="296019"/>
                    </a:lnTo>
                    <a:lnTo>
                      <a:pt x="217661" y="304725"/>
                    </a:lnTo>
                    <a:cubicBezTo>
                      <a:pt x="211857" y="307628"/>
                      <a:pt x="208955" y="309804"/>
                      <a:pt x="208955" y="311255"/>
                    </a:cubicBezTo>
                    <a:cubicBezTo>
                      <a:pt x="208955" y="312706"/>
                      <a:pt x="207504" y="314883"/>
                      <a:pt x="204602" y="317785"/>
                    </a:cubicBezTo>
                    <a:cubicBezTo>
                      <a:pt x="201699" y="320687"/>
                      <a:pt x="200248" y="323589"/>
                      <a:pt x="200248" y="326492"/>
                    </a:cubicBezTo>
                    <a:lnTo>
                      <a:pt x="191542" y="335198"/>
                    </a:lnTo>
                    <a:cubicBezTo>
                      <a:pt x="191542" y="332296"/>
                      <a:pt x="190091" y="332296"/>
                      <a:pt x="187189" y="335198"/>
                    </a:cubicBezTo>
                    <a:lnTo>
                      <a:pt x="183244" y="339551"/>
                    </a:lnTo>
                    <a:cubicBezTo>
                      <a:pt x="183244" y="342453"/>
                      <a:pt x="181951" y="345355"/>
                      <a:pt x="179366" y="348258"/>
                    </a:cubicBezTo>
                    <a:lnTo>
                      <a:pt x="171544" y="361317"/>
                    </a:lnTo>
                    <a:cubicBezTo>
                      <a:pt x="166284" y="358415"/>
                      <a:pt x="166284" y="354062"/>
                      <a:pt x="171544" y="348258"/>
                    </a:cubicBezTo>
                    <a:cubicBezTo>
                      <a:pt x="174129" y="345355"/>
                      <a:pt x="175421" y="342453"/>
                      <a:pt x="175421" y="339551"/>
                    </a:cubicBezTo>
                    <a:cubicBezTo>
                      <a:pt x="178052" y="339551"/>
                      <a:pt x="181974" y="332296"/>
                      <a:pt x="187189" y="317785"/>
                    </a:cubicBezTo>
                    <a:cubicBezTo>
                      <a:pt x="198798" y="297470"/>
                      <a:pt x="204602" y="280057"/>
                      <a:pt x="204602" y="265546"/>
                    </a:cubicBezTo>
                    <a:cubicBezTo>
                      <a:pt x="207504" y="268449"/>
                      <a:pt x="208955" y="267723"/>
                      <a:pt x="208955" y="263370"/>
                    </a:cubicBezTo>
                    <a:cubicBezTo>
                      <a:pt x="208955" y="259017"/>
                      <a:pt x="210406" y="255389"/>
                      <a:pt x="213308" y="252487"/>
                    </a:cubicBezTo>
                    <a:lnTo>
                      <a:pt x="213308" y="230721"/>
                    </a:lnTo>
                    <a:cubicBezTo>
                      <a:pt x="213308" y="219112"/>
                      <a:pt x="207504" y="213308"/>
                      <a:pt x="195895" y="213308"/>
                    </a:cubicBezTo>
                    <a:lnTo>
                      <a:pt x="179366" y="200248"/>
                    </a:lnTo>
                    <a:lnTo>
                      <a:pt x="139303" y="187188"/>
                    </a:lnTo>
                    <a:lnTo>
                      <a:pt x="95771" y="178482"/>
                    </a:lnTo>
                    <a:cubicBezTo>
                      <a:pt x="95771" y="175580"/>
                      <a:pt x="97948" y="174129"/>
                      <a:pt x="102301" y="174129"/>
                    </a:cubicBezTo>
                    <a:cubicBezTo>
                      <a:pt x="106654" y="174129"/>
                      <a:pt x="110282" y="172678"/>
                      <a:pt x="113184" y="169775"/>
                    </a:cubicBezTo>
                    <a:cubicBezTo>
                      <a:pt x="116086" y="166873"/>
                      <a:pt x="116812" y="165422"/>
                      <a:pt x="115360" y="165422"/>
                    </a:cubicBezTo>
                    <a:cubicBezTo>
                      <a:pt x="113910" y="165422"/>
                      <a:pt x="116086" y="163971"/>
                      <a:pt x="121890" y="161069"/>
                    </a:cubicBezTo>
                    <a:lnTo>
                      <a:pt x="134950" y="152363"/>
                    </a:lnTo>
                    <a:lnTo>
                      <a:pt x="143656" y="152363"/>
                    </a:lnTo>
                    <a:lnTo>
                      <a:pt x="148010" y="152363"/>
                    </a:lnTo>
                    <a:cubicBezTo>
                      <a:pt x="148010" y="150911"/>
                      <a:pt x="148990" y="150005"/>
                      <a:pt x="150952" y="149642"/>
                    </a:cubicBezTo>
                    <a:close/>
                    <a:moveTo>
                      <a:pt x="635571" y="52238"/>
                    </a:moveTo>
                    <a:cubicBezTo>
                      <a:pt x="632669" y="52238"/>
                      <a:pt x="631943" y="52964"/>
                      <a:pt x="633394" y="54415"/>
                    </a:cubicBezTo>
                    <a:cubicBezTo>
                      <a:pt x="634845" y="55866"/>
                      <a:pt x="637022" y="56592"/>
                      <a:pt x="639924" y="56592"/>
                    </a:cubicBezTo>
                    <a:close/>
                    <a:moveTo>
                      <a:pt x="483208" y="0"/>
                    </a:moveTo>
                    <a:cubicBezTo>
                      <a:pt x="483208" y="8706"/>
                      <a:pt x="493365" y="13059"/>
                      <a:pt x="513680" y="13059"/>
                    </a:cubicBezTo>
                    <a:cubicBezTo>
                      <a:pt x="522387" y="13059"/>
                      <a:pt x="531093" y="14510"/>
                      <a:pt x="539800" y="17413"/>
                    </a:cubicBezTo>
                    <a:cubicBezTo>
                      <a:pt x="548506" y="20315"/>
                      <a:pt x="557213" y="23217"/>
                      <a:pt x="565919" y="26119"/>
                    </a:cubicBezTo>
                    <a:cubicBezTo>
                      <a:pt x="568822" y="29021"/>
                      <a:pt x="576077" y="30472"/>
                      <a:pt x="587685" y="30472"/>
                    </a:cubicBezTo>
                    <a:cubicBezTo>
                      <a:pt x="590588" y="33374"/>
                      <a:pt x="593490" y="34826"/>
                      <a:pt x="596392" y="34826"/>
                    </a:cubicBezTo>
                    <a:lnTo>
                      <a:pt x="605098" y="34826"/>
                    </a:lnTo>
                    <a:lnTo>
                      <a:pt x="631217" y="47885"/>
                    </a:lnTo>
                    <a:cubicBezTo>
                      <a:pt x="634120" y="50787"/>
                      <a:pt x="637022" y="52238"/>
                      <a:pt x="639924" y="52238"/>
                    </a:cubicBezTo>
                    <a:cubicBezTo>
                      <a:pt x="642826" y="52238"/>
                      <a:pt x="644277" y="55141"/>
                      <a:pt x="644277" y="60945"/>
                    </a:cubicBezTo>
                    <a:lnTo>
                      <a:pt x="639924" y="60945"/>
                    </a:lnTo>
                    <a:lnTo>
                      <a:pt x="657337" y="71420"/>
                    </a:lnTo>
                    <a:lnTo>
                      <a:pt x="648630" y="71420"/>
                    </a:lnTo>
                    <a:cubicBezTo>
                      <a:pt x="651533" y="73732"/>
                      <a:pt x="652984" y="76045"/>
                      <a:pt x="652984" y="78358"/>
                    </a:cubicBezTo>
                    <a:cubicBezTo>
                      <a:pt x="650081" y="78358"/>
                      <a:pt x="647179" y="77632"/>
                      <a:pt x="644277" y="76181"/>
                    </a:cubicBezTo>
                    <a:cubicBezTo>
                      <a:pt x="641375" y="74730"/>
                      <a:pt x="638473" y="74005"/>
                      <a:pt x="635571" y="74005"/>
                    </a:cubicBezTo>
                    <a:cubicBezTo>
                      <a:pt x="629767" y="74005"/>
                      <a:pt x="626864" y="73279"/>
                      <a:pt x="626864" y="71828"/>
                    </a:cubicBezTo>
                    <a:cubicBezTo>
                      <a:pt x="626864" y="70377"/>
                      <a:pt x="625413" y="69651"/>
                      <a:pt x="622511" y="69651"/>
                    </a:cubicBezTo>
                    <a:cubicBezTo>
                      <a:pt x="619609" y="69651"/>
                      <a:pt x="618158" y="68200"/>
                      <a:pt x="618158" y="65298"/>
                    </a:cubicBezTo>
                    <a:cubicBezTo>
                      <a:pt x="609451" y="59494"/>
                      <a:pt x="608000" y="59494"/>
                      <a:pt x="613805" y="65298"/>
                    </a:cubicBezTo>
                    <a:cubicBezTo>
                      <a:pt x="619609" y="71102"/>
                      <a:pt x="622511" y="75456"/>
                      <a:pt x="622511" y="78358"/>
                    </a:cubicBezTo>
                    <a:cubicBezTo>
                      <a:pt x="619609" y="75456"/>
                      <a:pt x="615256" y="74005"/>
                      <a:pt x="609451" y="74005"/>
                    </a:cubicBezTo>
                    <a:cubicBezTo>
                      <a:pt x="606549" y="74005"/>
                      <a:pt x="604373" y="73279"/>
                      <a:pt x="602922" y="71828"/>
                    </a:cubicBezTo>
                    <a:cubicBezTo>
                      <a:pt x="601471" y="70377"/>
                      <a:pt x="599294" y="69651"/>
                      <a:pt x="596392" y="69651"/>
                    </a:cubicBezTo>
                    <a:cubicBezTo>
                      <a:pt x="590588" y="75456"/>
                      <a:pt x="590587" y="79809"/>
                      <a:pt x="596392" y="82711"/>
                    </a:cubicBezTo>
                    <a:cubicBezTo>
                      <a:pt x="602196" y="85613"/>
                      <a:pt x="605098" y="88515"/>
                      <a:pt x="605098" y="91417"/>
                    </a:cubicBezTo>
                    <a:lnTo>
                      <a:pt x="592038" y="91417"/>
                    </a:lnTo>
                    <a:lnTo>
                      <a:pt x="596392" y="95771"/>
                    </a:lnTo>
                    <a:cubicBezTo>
                      <a:pt x="590588" y="101575"/>
                      <a:pt x="584783" y="100124"/>
                      <a:pt x="578979" y="91417"/>
                    </a:cubicBezTo>
                    <a:cubicBezTo>
                      <a:pt x="576077" y="91417"/>
                      <a:pt x="573175" y="89966"/>
                      <a:pt x="570272" y="87064"/>
                    </a:cubicBezTo>
                    <a:cubicBezTo>
                      <a:pt x="567370" y="84162"/>
                      <a:pt x="564468" y="82711"/>
                      <a:pt x="561566" y="82711"/>
                    </a:cubicBezTo>
                    <a:cubicBezTo>
                      <a:pt x="558664" y="82711"/>
                      <a:pt x="552859" y="87064"/>
                      <a:pt x="544153" y="95771"/>
                    </a:cubicBezTo>
                    <a:lnTo>
                      <a:pt x="539800" y="95771"/>
                    </a:lnTo>
                    <a:lnTo>
                      <a:pt x="539800" y="100124"/>
                    </a:lnTo>
                    <a:cubicBezTo>
                      <a:pt x="536898" y="100124"/>
                      <a:pt x="534721" y="100849"/>
                      <a:pt x="533270" y="102300"/>
                    </a:cubicBezTo>
                    <a:cubicBezTo>
                      <a:pt x="531819" y="103752"/>
                      <a:pt x="529642" y="104477"/>
                      <a:pt x="526740" y="104477"/>
                    </a:cubicBezTo>
                    <a:lnTo>
                      <a:pt x="539800" y="87064"/>
                    </a:lnTo>
                    <a:cubicBezTo>
                      <a:pt x="539800" y="81260"/>
                      <a:pt x="541251" y="78358"/>
                      <a:pt x="544153" y="78358"/>
                    </a:cubicBezTo>
                    <a:lnTo>
                      <a:pt x="544153" y="71420"/>
                    </a:lnTo>
                    <a:cubicBezTo>
                      <a:pt x="544153" y="66749"/>
                      <a:pt x="540525" y="63110"/>
                      <a:pt x="533270" y="60503"/>
                    </a:cubicBezTo>
                    <a:cubicBezTo>
                      <a:pt x="526014" y="57895"/>
                      <a:pt x="520936" y="53690"/>
                      <a:pt x="518034" y="47885"/>
                    </a:cubicBezTo>
                    <a:lnTo>
                      <a:pt x="509327" y="39179"/>
                    </a:lnTo>
                    <a:cubicBezTo>
                      <a:pt x="503523" y="36277"/>
                      <a:pt x="499895" y="33374"/>
                      <a:pt x="498444" y="30472"/>
                    </a:cubicBezTo>
                    <a:cubicBezTo>
                      <a:pt x="496993" y="27570"/>
                      <a:pt x="493365" y="24668"/>
                      <a:pt x="487561" y="21766"/>
                    </a:cubicBezTo>
                    <a:cubicBezTo>
                      <a:pt x="478855" y="21766"/>
                      <a:pt x="474501" y="18864"/>
                      <a:pt x="474501" y="13059"/>
                    </a:cubicBezTo>
                    <a:cubicBezTo>
                      <a:pt x="474501" y="10157"/>
                      <a:pt x="477403" y="5804"/>
                      <a:pt x="4832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米有行" pitchFamily="2" charset="-128"/>
                  <a:ea typeface="微米有行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文本框-32_矢量">
              <a:extLst>
                <a:ext uri="{FF2B5EF4-FFF2-40B4-BE49-F238E27FC236}">
                  <a16:creationId xmlns:a16="http://schemas.microsoft.com/office/drawing/2014/main" id="{708EAE89-53CA-CD76-C945-91A3DF8F245C}"/>
                </a:ext>
              </a:extLst>
            </p:cNvPr>
            <p:cNvGrpSpPr/>
            <p:nvPr/>
          </p:nvGrpSpPr>
          <p:grpSpPr>
            <a:xfrm>
              <a:off x="2934955" y="2975164"/>
              <a:ext cx="2053069" cy="448590"/>
              <a:chOff x="2934955" y="2975164"/>
              <a:chExt cx="2053069" cy="448590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D68A308-EF83-B455-5668-5422830E87E4}"/>
                  </a:ext>
                </a:extLst>
              </p:cNvPr>
              <p:cNvSpPr txBox="1"/>
              <p:nvPr/>
            </p:nvSpPr>
            <p:spPr>
              <a:xfrm>
                <a:off x="2934955" y="2975164"/>
                <a:ext cx="365303" cy="446761"/>
              </a:xfrm>
              <a:custGeom>
                <a:avLst/>
                <a:gdLst/>
                <a:ahLst/>
                <a:cxnLst/>
                <a:rect l="l" t="t" r="r" b="b"/>
                <a:pathLst>
                  <a:path w="365303" h="446761">
                    <a:moveTo>
                      <a:pt x="195225" y="303200"/>
                    </a:moveTo>
                    <a:lnTo>
                      <a:pt x="195225" y="334747"/>
                    </a:lnTo>
                    <a:lnTo>
                      <a:pt x="286208" y="334747"/>
                    </a:lnTo>
                    <a:lnTo>
                      <a:pt x="286208" y="303200"/>
                    </a:lnTo>
                    <a:close/>
                    <a:moveTo>
                      <a:pt x="117501" y="105690"/>
                    </a:moveTo>
                    <a:lnTo>
                      <a:pt x="117501" y="143637"/>
                    </a:lnTo>
                    <a:lnTo>
                      <a:pt x="290780" y="143637"/>
                    </a:lnTo>
                    <a:lnTo>
                      <a:pt x="290780" y="105690"/>
                    </a:lnTo>
                    <a:close/>
                    <a:moveTo>
                      <a:pt x="163809" y="0"/>
                    </a:moveTo>
                    <a:lnTo>
                      <a:pt x="236080" y="0"/>
                    </a:lnTo>
                    <a:lnTo>
                      <a:pt x="240488" y="34824"/>
                    </a:lnTo>
                    <a:lnTo>
                      <a:pt x="364846" y="34824"/>
                    </a:lnTo>
                    <a:lnTo>
                      <a:pt x="364846" y="212674"/>
                    </a:lnTo>
                    <a:lnTo>
                      <a:pt x="117501" y="212674"/>
                    </a:lnTo>
                    <a:cubicBezTo>
                      <a:pt x="117501" y="223342"/>
                      <a:pt x="117348" y="231420"/>
                      <a:pt x="117044" y="236906"/>
                    </a:cubicBezTo>
                    <a:lnTo>
                      <a:pt x="365303" y="236906"/>
                    </a:lnTo>
                    <a:lnTo>
                      <a:pt x="365303" y="446761"/>
                    </a:lnTo>
                    <a:lnTo>
                      <a:pt x="115215" y="446761"/>
                    </a:lnTo>
                    <a:lnTo>
                      <a:pt x="115215" y="275768"/>
                    </a:lnTo>
                    <a:cubicBezTo>
                      <a:pt x="111862" y="330022"/>
                      <a:pt x="101651" y="372009"/>
                      <a:pt x="84582" y="401727"/>
                    </a:cubicBezTo>
                    <a:cubicBezTo>
                      <a:pt x="67514" y="431445"/>
                      <a:pt x="39320" y="446304"/>
                      <a:pt x="0" y="446304"/>
                    </a:cubicBezTo>
                    <a:lnTo>
                      <a:pt x="0" y="334290"/>
                    </a:lnTo>
                    <a:cubicBezTo>
                      <a:pt x="12192" y="334290"/>
                      <a:pt x="21565" y="329641"/>
                      <a:pt x="28118" y="320345"/>
                    </a:cubicBezTo>
                    <a:cubicBezTo>
                      <a:pt x="34671" y="311049"/>
                      <a:pt x="38939" y="297714"/>
                      <a:pt x="40920" y="280340"/>
                    </a:cubicBezTo>
                    <a:cubicBezTo>
                      <a:pt x="42901" y="262966"/>
                      <a:pt x="43892" y="238735"/>
                      <a:pt x="43892" y="207645"/>
                    </a:cubicBezTo>
                    <a:lnTo>
                      <a:pt x="43892" y="34824"/>
                    </a:lnTo>
                    <a:lnTo>
                      <a:pt x="167336" y="348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F0C5895-AF42-0293-EA7D-A462F3A00132}"/>
                  </a:ext>
                </a:extLst>
              </p:cNvPr>
              <p:cNvSpPr txBox="1"/>
              <p:nvPr/>
            </p:nvSpPr>
            <p:spPr>
              <a:xfrm>
                <a:off x="3378439" y="2981641"/>
                <a:ext cx="403251" cy="442113"/>
              </a:xfrm>
              <a:custGeom>
                <a:avLst/>
                <a:gdLst/>
                <a:ahLst/>
                <a:cxnLst/>
                <a:rect l="l" t="t" r="r" b="b"/>
                <a:pathLst>
                  <a:path w="403251" h="442113">
                    <a:moveTo>
                      <a:pt x="82296" y="257861"/>
                    </a:moveTo>
                    <a:lnTo>
                      <a:pt x="117958" y="257861"/>
                    </a:lnTo>
                    <a:lnTo>
                      <a:pt x="119787" y="310896"/>
                    </a:lnTo>
                    <a:lnTo>
                      <a:pt x="85040" y="310896"/>
                    </a:lnTo>
                    <a:close/>
                    <a:moveTo>
                      <a:pt x="210770" y="144475"/>
                    </a:moveTo>
                    <a:lnTo>
                      <a:pt x="368046" y="144475"/>
                    </a:lnTo>
                    <a:lnTo>
                      <a:pt x="368046" y="216713"/>
                    </a:lnTo>
                    <a:cubicBezTo>
                      <a:pt x="364998" y="221285"/>
                      <a:pt x="361646" y="229286"/>
                      <a:pt x="357988" y="240716"/>
                    </a:cubicBezTo>
                    <a:cubicBezTo>
                      <a:pt x="354330" y="252146"/>
                      <a:pt x="352349" y="262585"/>
                      <a:pt x="352044" y="272034"/>
                    </a:cubicBezTo>
                    <a:cubicBezTo>
                      <a:pt x="351130" y="290932"/>
                      <a:pt x="353264" y="305029"/>
                      <a:pt x="358445" y="314325"/>
                    </a:cubicBezTo>
                    <a:cubicBezTo>
                      <a:pt x="363627" y="323622"/>
                      <a:pt x="371094" y="328879"/>
                      <a:pt x="380848" y="330099"/>
                    </a:cubicBezTo>
                    <a:lnTo>
                      <a:pt x="403251" y="330099"/>
                    </a:lnTo>
                    <a:lnTo>
                      <a:pt x="403251" y="440741"/>
                    </a:lnTo>
                    <a:lnTo>
                      <a:pt x="350216" y="440741"/>
                    </a:lnTo>
                    <a:cubicBezTo>
                      <a:pt x="327356" y="440436"/>
                      <a:pt x="310896" y="429006"/>
                      <a:pt x="300838" y="406451"/>
                    </a:cubicBezTo>
                    <a:cubicBezTo>
                      <a:pt x="290780" y="383896"/>
                      <a:pt x="286512" y="357835"/>
                      <a:pt x="288036" y="328270"/>
                    </a:cubicBezTo>
                    <a:cubicBezTo>
                      <a:pt x="289560" y="302971"/>
                      <a:pt x="291846" y="282855"/>
                      <a:pt x="294894" y="267919"/>
                    </a:cubicBezTo>
                    <a:cubicBezTo>
                      <a:pt x="297942" y="252984"/>
                      <a:pt x="303581" y="236373"/>
                      <a:pt x="311811" y="218085"/>
                    </a:cubicBezTo>
                    <a:lnTo>
                      <a:pt x="274778" y="218085"/>
                    </a:lnTo>
                    <a:cubicBezTo>
                      <a:pt x="274778" y="262281"/>
                      <a:pt x="274625" y="291541"/>
                      <a:pt x="274320" y="305867"/>
                    </a:cubicBezTo>
                    <a:cubicBezTo>
                      <a:pt x="272796" y="350673"/>
                      <a:pt x="265481" y="384429"/>
                      <a:pt x="252375" y="407137"/>
                    </a:cubicBezTo>
                    <a:cubicBezTo>
                      <a:pt x="239268" y="429844"/>
                      <a:pt x="216866" y="441503"/>
                      <a:pt x="185166" y="442113"/>
                    </a:cubicBezTo>
                    <a:lnTo>
                      <a:pt x="185166" y="330099"/>
                    </a:lnTo>
                    <a:cubicBezTo>
                      <a:pt x="196139" y="329489"/>
                      <a:pt x="203150" y="314249"/>
                      <a:pt x="206198" y="284379"/>
                    </a:cubicBezTo>
                    <a:cubicBezTo>
                      <a:pt x="209246" y="254508"/>
                      <a:pt x="210770" y="207874"/>
                      <a:pt x="210770" y="144475"/>
                    </a:cubicBezTo>
                    <a:close/>
                    <a:moveTo>
                      <a:pt x="82296" y="122073"/>
                    </a:moveTo>
                    <a:lnTo>
                      <a:pt x="117958" y="122073"/>
                    </a:lnTo>
                    <a:lnTo>
                      <a:pt x="119787" y="176479"/>
                    </a:lnTo>
                    <a:lnTo>
                      <a:pt x="85040" y="176479"/>
                    </a:lnTo>
                    <a:close/>
                    <a:moveTo>
                      <a:pt x="75438" y="109728"/>
                    </a:moveTo>
                    <a:lnTo>
                      <a:pt x="75438" y="184252"/>
                    </a:lnTo>
                    <a:lnTo>
                      <a:pt x="128931" y="184252"/>
                    </a:lnTo>
                    <a:lnTo>
                      <a:pt x="128931" y="109728"/>
                    </a:lnTo>
                    <a:close/>
                    <a:moveTo>
                      <a:pt x="252832" y="2286"/>
                    </a:moveTo>
                    <a:lnTo>
                      <a:pt x="328270" y="2286"/>
                    </a:lnTo>
                    <a:lnTo>
                      <a:pt x="331470" y="37033"/>
                    </a:lnTo>
                    <a:lnTo>
                      <a:pt x="394107" y="37033"/>
                    </a:lnTo>
                    <a:lnTo>
                      <a:pt x="394107" y="114300"/>
                    </a:lnTo>
                    <a:lnTo>
                      <a:pt x="192482" y="114300"/>
                    </a:lnTo>
                    <a:lnTo>
                      <a:pt x="192482" y="37033"/>
                    </a:lnTo>
                    <a:lnTo>
                      <a:pt x="255118" y="37033"/>
                    </a:lnTo>
                    <a:close/>
                    <a:moveTo>
                      <a:pt x="74067" y="0"/>
                    </a:moveTo>
                    <a:lnTo>
                      <a:pt x="137160" y="0"/>
                    </a:lnTo>
                    <a:lnTo>
                      <a:pt x="133503" y="37033"/>
                    </a:lnTo>
                    <a:lnTo>
                      <a:pt x="179680" y="37033"/>
                    </a:lnTo>
                    <a:lnTo>
                      <a:pt x="179680" y="298552"/>
                    </a:lnTo>
                    <a:cubicBezTo>
                      <a:pt x="179680" y="341224"/>
                      <a:pt x="178537" y="371780"/>
                      <a:pt x="176251" y="390220"/>
                    </a:cubicBezTo>
                    <a:cubicBezTo>
                      <a:pt x="173965" y="408661"/>
                      <a:pt x="169164" y="421615"/>
                      <a:pt x="161849" y="429082"/>
                    </a:cubicBezTo>
                    <a:cubicBezTo>
                      <a:pt x="154534" y="436550"/>
                      <a:pt x="142494" y="440284"/>
                      <a:pt x="125730" y="440284"/>
                    </a:cubicBezTo>
                    <a:lnTo>
                      <a:pt x="85040" y="440284"/>
                    </a:lnTo>
                    <a:lnTo>
                      <a:pt x="85040" y="328270"/>
                    </a:lnTo>
                    <a:lnTo>
                      <a:pt x="117958" y="328270"/>
                    </a:lnTo>
                    <a:cubicBezTo>
                      <a:pt x="121616" y="328270"/>
                      <a:pt x="124130" y="326136"/>
                      <a:pt x="125502" y="321869"/>
                    </a:cubicBezTo>
                    <a:cubicBezTo>
                      <a:pt x="126873" y="317602"/>
                      <a:pt x="127788" y="309982"/>
                      <a:pt x="128245" y="299009"/>
                    </a:cubicBezTo>
                    <a:cubicBezTo>
                      <a:pt x="128702" y="288036"/>
                      <a:pt x="128931" y="271272"/>
                      <a:pt x="128931" y="248717"/>
                    </a:cubicBezTo>
                    <a:lnTo>
                      <a:pt x="74981" y="248717"/>
                    </a:lnTo>
                    <a:cubicBezTo>
                      <a:pt x="73762" y="310287"/>
                      <a:pt x="67971" y="357607"/>
                      <a:pt x="57608" y="390678"/>
                    </a:cubicBezTo>
                    <a:cubicBezTo>
                      <a:pt x="47244" y="423748"/>
                      <a:pt x="28042" y="440284"/>
                      <a:pt x="0" y="440284"/>
                    </a:cubicBezTo>
                    <a:lnTo>
                      <a:pt x="0" y="328270"/>
                    </a:lnTo>
                    <a:cubicBezTo>
                      <a:pt x="8535" y="328270"/>
                      <a:pt x="14707" y="321945"/>
                      <a:pt x="18517" y="309296"/>
                    </a:cubicBezTo>
                    <a:cubicBezTo>
                      <a:pt x="22327" y="296647"/>
                      <a:pt x="24537" y="276454"/>
                      <a:pt x="25146" y="248717"/>
                    </a:cubicBezTo>
                    <a:lnTo>
                      <a:pt x="5487" y="248717"/>
                    </a:lnTo>
                    <a:lnTo>
                      <a:pt x="5487" y="184252"/>
                    </a:lnTo>
                    <a:lnTo>
                      <a:pt x="25604" y="184252"/>
                    </a:lnTo>
                    <a:lnTo>
                      <a:pt x="25604" y="56236"/>
                    </a:lnTo>
                    <a:lnTo>
                      <a:pt x="26061" y="56236"/>
                    </a:lnTo>
                    <a:lnTo>
                      <a:pt x="26061" y="37033"/>
                    </a:lnTo>
                    <a:lnTo>
                      <a:pt x="70409" y="370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FCC9A7-B644-6A23-98BD-A5F4D0C1B2A6}"/>
                  </a:ext>
                </a:extLst>
              </p:cNvPr>
              <p:cNvSpPr txBox="1"/>
              <p:nvPr/>
            </p:nvSpPr>
            <p:spPr>
              <a:xfrm>
                <a:off x="38301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AA2CF44-01AB-877B-5068-CB5032EE8577}"/>
                  </a:ext>
                </a:extLst>
              </p:cNvPr>
              <p:cNvSpPr txBox="1"/>
              <p:nvPr/>
            </p:nvSpPr>
            <p:spPr>
              <a:xfrm>
                <a:off x="4106835" y="3018674"/>
                <a:ext cx="254203" cy="382677"/>
              </a:xfrm>
              <a:custGeom>
                <a:avLst/>
                <a:gdLst/>
                <a:ahLst/>
                <a:cxnLst/>
                <a:rect l="l" t="t" r="r" b="b"/>
                <a:pathLst>
                  <a:path w="254203" h="382677">
                    <a:moveTo>
                      <a:pt x="126645" y="97384"/>
                    </a:moveTo>
                    <a:cubicBezTo>
                      <a:pt x="114453" y="97384"/>
                      <a:pt x="105537" y="105004"/>
                      <a:pt x="99898" y="120244"/>
                    </a:cubicBezTo>
                    <a:cubicBezTo>
                      <a:pt x="94260" y="135484"/>
                      <a:pt x="91135" y="158344"/>
                      <a:pt x="90526" y="188824"/>
                    </a:cubicBezTo>
                    <a:cubicBezTo>
                      <a:pt x="90221" y="221133"/>
                      <a:pt x="93345" y="244526"/>
                      <a:pt x="99898" y="259004"/>
                    </a:cubicBezTo>
                    <a:cubicBezTo>
                      <a:pt x="106452" y="273482"/>
                      <a:pt x="115519" y="280721"/>
                      <a:pt x="127102" y="280721"/>
                    </a:cubicBezTo>
                    <a:cubicBezTo>
                      <a:pt x="138989" y="280721"/>
                      <a:pt x="147904" y="273330"/>
                      <a:pt x="153848" y="258547"/>
                    </a:cubicBezTo>
                    <a:cubicBezTo>
                      <a:pt x="159792" y="243764"/>
                      <a:pt x="162916" y="220523"/>
                      <a:pt x="163221" y="188824"/>
                    </a:cubicBezTo>
                    <a:cubicBezTo>
                      <a:pt x="163525" y="157734"/>
                      <a:pt x="160477" y="134722"/>
                      <a:pt x="154077" y="119787"/>
                    </a:cubicBezTo>
                    <a:cubicBezTo>
                      <a:pt x="147676" y="104852"/>
                      <a:pt x="138532" y="97384"/>
                      <a:pt x="126645" y="97384"/>
                    </a:cubicBezTo>
                    <a:close/>
                    <a:moveTo>
                      <a:pt x="127102" y="0"/>
                    </a:moveTo>
                    <a:cubicBezTo>
                      <a:pt x="146609" y="0"/>
                      <a:pt x="164211" y="4191"/>
                      <a:pt x="179908" y="12573"/>
                    </a:cubicBezTo>
                    <a:cubicBezTo>
                      <a:pt x="195606" y="20955"/>
                      <a:pt x="209093" y="33224"/>
                      <a:pt x="220371" y="49378"/>
                    </a:cubicBezTo>
                    <a:cubicBezTo>
                      <a:pt x="231648" y="65532"/>
                      <a:pt x="240106" y="85573"/>
                      <a:pt x="245745" y="109500"/>
                    </a:cubicBezTo>
                    <a:cubicBezTo>
                      <a:pt x="251384" y="133427"/>
                      <a:pt x="254203" y="160782"/>
                      <a:pt x="254203" y="191567"/>
                    </a:cubicBezTo>
                    <a:cubicBezTo>
                      <a:pt x="254203" y="224181"/>
                      <a:pt x="251155" y="252451"/>
                      <a:pt x="245059" y="276378"/>
                    </a:cubicBezTo>
                    <a:cubicBezTo>
                      <a:pt x="238963" y="300305"/>
                      <a:pt x="230353" y="320193"/>
                      <a:pt x="219228" y="336042"/>
                    </a:cubicBezTo>
                    <a:cubicBezTo>
                      <a:pt x="208102" y="351892"/>
                      <a:pt x="194691" y="363627"/>
                      <a:pt x="178994" y="371247"/>
                    </a:cubicBezTo>
                    <a:cubicBezTo>
                      <a:pt x="163297" y="378867"/>
                      <a:pt x="145999" y="382677"/>
                      <a:pt x="127102" y="382677"/>
                    </a:cubicBezTo>
                    <a:cubicBezTo>
                      <a:pt x="108814" y="382677"/>
                      <a:pt x="91897" y="378867"/>
                      <a:pt x="76353" y="371247"/>
                    </a:cubicBezTo>
                    <a:cubicBezTo>
                      <a:pt x="60808" y="363627"/>
                      <a:pt x="47321" y="352121"/>
                      <a:pt x="35890" y="336728"/>
                    </a:cubicBezTo>
                    <a:cubicBezTo>
                      <a:pt x="24460" y="321336"/>
                      <a:pt x="15621" y="301600"/>
                      <a:pt x="9373" y="277521"/>
                    </a:cubicBezTo>
                    <a:cubicBezTo>
                      <a:pt x="3124" y="253442"/>
                      <a:pt x="0" y="224790"/>
                      <a:pt x="0" y="191567"/>
                    </a:cubicBezTo>
                    <a:cubicBezTo>
                      <a:pt x="0" y="162002"/>
                      <a:pt x="2972" y="135408"/>
                      <a:pt x="8916" y="111786"/>
                    </a:cubicBezTo>
                    <a:cubicBezTo>
                      <a:pt x="14859" y="88164"/>
                      <a:pt x="23394" y="68123"/>
                      <a:pt x="34519" y="51664"/>
                    </a:cubicBezTo>
                    <a:cubicBezTo>
                      <a:pt x="45644" y="35205"/>
                      <a:pt x="59131" y="22479"/>
                      <a:pt x="74981" y="13488"/>
                    </a:cubicBezTo>
                    <a:cubicBezTo>
                      <a:pt x="90831" y="4496"/>
                      <a:pt x="108204" y="0"/>
                      <a:pt x="12710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83EA831-6932-F928-2909-A763C96DC987}"/>
                  </a:ext>
                </a:extLst>
              </p:cNvPr>
              <p:cNvSpPr txBox="1"/>
              <p:nvPr/>
            </p:nvSpPr>
            <p:spPr>
              <a:xfrm>
                <a:off x="4401653" y="3018674"/>
                <a:ext cx="235915" cy="381762"/>
              </a:xfrm>
              <a:custGeom>
                <a:avLst/>
                <a:gdLst/>
                <a:ahLst/>
                <a:cxnLst/>
                <a:rect l="l" t="t" r="r" b="b"/>
                <a:pathLst>
                  <a:path w="235915" h="381762">
                    <a:moveTo>
                      <a:pt x="110185" y="0"/>
                    </a:moveTo>
                    <a:cubicBezTo>
                      <a:pt x="121463" y="0"/>
                      <a:pt x="132588" y="1220"/>
                      <a:pt x="143561" y="3658"/>
                    </a:cubicBezTo>
                    <a:cubicBezTo>
                      <a:pt x="154534" y="6096"/>
                      <a:pt x="164135" y="9754"/>
                      <a:pt x="172364" y="14631"/>
                    </a:cubicBezTo>
                    <a:cubicBezTo>
                      <a:pt x="189128" y="24689"/>
                      <a:pt x="202082" y="37796"/>
                      <a:pt x="211226" y="53950"/>
                    </a:cubicBezTo>
                    <a:cubicBezTo>
                      <a:pt x="221590" y="74676"/>
                      <a:pt x="226771" y="94031"/>
                      <a:pt x="226771" y="112014"/>
                    </a:cubicBezTo>
                    <a:cubicBezTo>
                      <a:pt x="226771" y="129693"/>
                      <a:pt x="224790" y="144323"/>
                      <a:pt x="220828" y="155906"/>
                    </a:cubicBezTo>
                    <a:cubicBezTo>
                      <a:pt x="211379" y="177546"/>
                      <a:pt x="204064" y="192482"/>
                      <a:pt x="198882" y="200711"/>
                    </a:cubicBezTo>
                    <a:cubicBezTo>
                      <a:pt x="188214" y="217475"/>
                      <a:pt x="176936" y="232106"/>
                      <a:pt x="165049" y="244602"/>
                    </a:cubicBezTo>
                    <a:cubicBezTo>
                      <a:pt x="153162" y="257099"/>
                      <a:pt x="136550" y="271730"/>
                      <a:pt x="115214" y="288494"/>
                    </a:cubicBezTo>
                    <a:lnTo>
                      <a:pt x="235915" y="288494"/>
                    </a:lnTo>
                    <a:lnTo>
                      <a:pt x="235915" y="381762"/>
                    </a:lnTo>
                    <a:lnTo>
                      <a:pt x="0" y="381762"/>
                    </a:lnTo>
                    <a:lnTo>
                      <a:pt x="0" y="272949"/>
                    </a:lnTo>
                    <a:cubicBezTo>
                      <a:pt x="14935" y="264110"/>
                      <a:pt x="29032" y="254508"/>
                      <a:pt x="42291" y="244145"/>
                    </a:cubicBezTo>
                    <a:cubicBezTo>
                      <a:pt x="55550" y="233782"/>
                      <a:pt x="66218" y="224790"/>
                      <a:pt x="74295" y="217170"/>
                    </a:cubicBezTo>
                    <a:cubicBezTo>
                      <a:pt x="82372" y="209550"/>
                      <a:pt x="87173" y="204521"/>
                      <a:pt x="88697" y="202083"/>
                    </a:cubicBezTo>
                    <a:cubicBezTo>
                      <a:pt x="94793" y="196596"/>
                      <a:pt x="101117" y="189510"/>
                      <a:pt x="107671" y="180823"/>
                    </a:cubicBezTo>
                    <a:cubicBezTo>
                      <a:pt x="114224" y="172136"/>
                      <a:pt x="119024" y="165050"/>
                      <a:pt x="122072" y="159563"/>
                    </a:cubicBezTo>
                    <a:cubicBezTo>
                      <a:pt x="127559" y="151334"/>
                      <a:pt x="130302" y="142190"/>
                      <a:pt x="130302" y="132131"/>
                    </a:cubicBezTo>
                    <a:cubicBezTo>
                      <a:pt x="130302" y="119634"/>
                      <a:pt x="125882" y="109424"/>
                      <a:pt x="117043" y="101499"/>
                    </a:cubicBezTo>
                    <a:cubicBezTo>
                      <a:pt x="107290" y="93574"/>
                      <a:pt x="94183" y="89612"/>
                      <a:pt x="77724" y="89612"/>
                    </a:cubicBezTo>
                    <a:cubicBezTo>
                      <a:pt x="63703" y="89612"/>
                      <a:pt x="51130" y="93041"/>
                      <a:pt x="40005" y="99899"/>
                    </a:cubicBezTo>
                    <a:cubicBezTo>
                      <a:pt x="28880" y="106757"/>
                      <a:pt x="16459" y="117348"/>
                      <a:pt x="2743" y="131674"/>
                    </a:cubicBezTo>
                    <a:lnTo>
                      <a:pt x="2743" y="44806"/>
                    </a:lnTo>
                    <a:cubicBezTo>
                      <a:pt x="17374" y="28042"/>
                      <a:pt x="32995" y="16383"/>
                      <a:pt x="49606" y="9830"/>
                    </a:cubicBezTo>
                    <a:cubicBezTo>
                      <a:pt x="66218" y="3277"/>
                      <a:pt x="86411" y="0"/>
                      <a:pt x="11018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FD326B4-5E32-7518-BE1A-84D3DF510F25}"/>
                  </a:ext>
                </a:extLst>
              </p:cNvPr>
              <p:cNvSpPr txBox="1"/>
              <p:nvPr/>
            </p:nvSpPr>
            <p:spPr>
              <a:xfrm>
                <a:off x="4672848" y="3027818"/>
                <a:ext cx="315176" cy="372618"/>
              </a:xfrm>
              <a:custGeom>
                <a:avLst/>
                <a:gdLst/>
                <a:ahLst/>
                <a:cxnLst/>
                <a:rect l="l" t="t" r="r" b="b"/>
                <a:pathLst>
                  <a:path w="315176" h="372618">
                    <a:moveTo>
                      <a:pt x="10973" y="0"/>
                    </a:moveTo>
                    <a:lnTo>
                      <a:pt x="107899" y="0"/>
                    </a:lnTo>
                    <a:lnTo>
                      <a:pt x="161849" y="82296"/>
                    </a:lnTo>
                    <a:lnTo>
                      <a:pt x="206654" y="0"/>
                    </a:lnTo>
                    <a:lnTo>
                      <a:pt x="307238" y="0"/>
                    </a:lnTo>
                    <a:lnTo>
                      <a:pt x="215341" y="174194"/>
                    </a:lnTo>
                    <a:lnTo>
                      <a:pt x="315176" y="358570"/>
                    </a:lnTo>
                    <a:lnTo>
                      <a:pt x="315176" y="372618"/>
                    </a:lnTo>
                    <a:lnTo>
                      <a:pt x="218541" y="372618"/>
                    </a:lnTo>
                    <a:lnTo>
                      <a:pt x="160934" y="264719"/>
                    </a:lnTo>
                    <a:lnTo>
                      <a:pt x="104699" y="372618"/>
                    </a:lnTo>
                    <a:lnTo>
                      <a:pt x="0" y="372618"/>
                    </a:lnTo>
                    <a:lnTo>
                      <a:pt x="107899" y="171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  <a:tileRect/>
              </a:gradFill>
              <a:ln w="19050">
                <a:solidFill>
                  <a:schemeClr val="bg1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3600" dirty="0">
                  <a:ln w="19050">
                    <a:solidFill>
                      <a:schemeClr val="bg1"/>
                    </a:solidFill>
                  </a:ln>
                  <a:gradFill flip="none" rotWithShape="1">
                    <a:gsLst>
                      <a:gs pos="0">
                        <a:srgbClr val="F3B59A"/>
                      </a:gs>
                      <a:gs pos="100000">
                        <a:srgbClr val="DF2924"/>
                      </a:gs>
                    </a:gsLst>
                    <a:lin ang="5400000" scaled="1"/>
                    <a:tileRect/>
                  </a:gradFill>
                  <a:latin typeface="Aa厚底黑" panose="00020600040101010101" pitchFamily="18" charset="-122"/>
                  <a:ea typeface="Aa厚底黑" panose="00020600040101010101" pitchFamily="18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64808A8-8713-9666-72AC-1964BFB7993A}"/>
              </a:ext>
            </a:extLst>
          </p:cNvPr>
          <p:cNvGrpSpPr/>
          <p:nvPr/>
        </p:nvGrpSpPr>
        <p:grpSpPr>
          <a:xfrm>
            <a:off x="986761" y="4096821"/>
            <a:ext cx="6489755" cy="1601841"/>
            <a:chOff x="1872031" y="1274730"/>
            <a:chExt cx="6489755" cy="160184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80213BE-5770-94DE-B676-8F3D4486FF64}"/>
                </a:ext>
              </a:extLst>
            </p:cNvPr>
            <p:cNvSpPr txBox="1"/>
            <p:nvPr/>
          </p:nvSpPr>
          <p:spPr>
            <a:xfrm>
              <a:off x="1872031" y="1274730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F8ED"/>
                  </a:solidFill>
                </a:rPr>
                <a:t>单击此处添加标题文本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607D346-5292-1A74-90E1-66451BEAA1FB}"/>
                </a:ext>
              </a:extLst>
            </p:cNvPr>
            <p:cNvSpPr txBox="1"/>
            <p:nvPr/>
          </p:nvSpPr>
          <p:spPr>
            <a:xfrm>
              <a:off x="1897429" y="1979146"/>
              <a:ext cx="646435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200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字以内，据统计每页幻灯片的最好控制在</a:t>
              </a:r>
              <a:r>
                <a:rPr lang="en-US" altLang="zh-CN" sz="1200" b="1" dirty="0">
                  <a:solidFill>
                    <a:srgbClr val="FFF8ED">
                      <a:alpha val="43000"/>
                    </a:srgbClr>
                  </a:solidFill>
                </a:rPr>
                <a:t>5</a:t>
              </a:r>
              <a:r>
                <a:rPr lang="zh-CN" altLang="en-US" sz="1200" b="1" dirty="0">
                  <a:solidFill>
                    <a:srgbClr val="FFF8ED">
                      <a:alpha val="43000"/>
                    </a:srgb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132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910CE7-D985-3937-7D55-9186665799F2}"/>
              </a:ext>
            </a:extLst>
          </p:cNvPr>
          <p:cNvGrpSpPr/>
          <p:nvPr/>
        </p:nvGrpSpPr>
        <p:grpSpPr>
          <a:xfrm>
            <a:off x="261515" y="249913"/>
            <a:ext cx="4069517" cy="670630"/>
            <a:chOff x="1088829" y="1343827"/>
            <a:chExt cx="4069517" cy="67063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2D67B4-47DC-1806-4720-9D2F399DBB4D}"/>
                </a:ext>
              </a:extLst>
            </p:cNvPr>
            <p:cNvSpPr/>
            <p:nvPr/>
          </p:nvSpPr>
          <p:spPr>
            <a:xfrm>
              <a:off x="1088829" y="1343827"/>
              <a:ext cx="670630" cy="670630"/>
            </a:xfrm>
            <a:prstGeom prst="ellipse">
              <a:avLst/>
            </a:prstGeom>
            <a:solidFill>
              <a:srgbClr val="DF29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DB56-3F00-56FF-5B6F-6FEC16C2A648}"/>
                </a:ext>
              </a:extLst>
            </p:cNvPr>
            <p:cNvSpPr txBox="1"/>
            <p:nvPr/>
          </p:nvSpPr>
          <p:spPr>
            <a:xfrm>
              <a:off x="1108235" y="1446142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F8ED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rgbClr val="FFF8ED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636F5F-8CF3-F790-FBA3-9B849CBAB0EE}"/>
                </a:ext>
              </a:extLst>
            </p:cNvPr>
            <p:cNvSpPr txBox="1"/>
            <p:nvPr/>
          </p:nvSpPr>
          <p:spPr>
            <a:xfrm>
              <a:off x="1836076" y="1448309"/>
              <a:ext cx="33222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DF2924"/>
                  </a:solidFill>
                </a:rPr>
                <a:t>单击此处添加标题文本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503F5BC-72EE-3FA9-92D8-7185051B3449}"/>
              </a:ext>
            </a:extLst>
          </p:cNvPr>
          <p:cNvGrpSpPr/>
          <p:nvPr/>
        </p:nvGrpSpPr>
        <p:grpSpPr>
          <a:xfrm>
            <a:off x="4140204" y="1515934"/>
            <a:ext cx="3911596" cy="3919856"/>
            <a:chOff x="3894540" y="1269751"/>
            <a:chExt cx="4402924" cy="4412221"/>
          </a:xfrm>
        </p:grpSpPr>
        <p:sp>
          <p:nvSpPr>
            <p:cNvPr id="2" name="Freeform 9">
              <a:extLst>
                <a:ext uri="{FF2B5EF4-FFF2-40B4-BE49-F238E27FC236}">
                  <a16:creationId xmlns:a16="http://schemas.microsoft.com/office/drawing/2014/main" id="{86909C00-7F44-426F-CF51-7FE1EFCA0498}"/>
                </a:ext>
              </a:extLst>
            </p:cNvPr>
            <p:cNvSpPr/>
            <p:nvPr/>
          </p:nvSpPr>
          <p:spPr bwMode="auto">
            <a:xfrm>
              <a:off x="3894540" y="1276725"/>
              <a:ext cx="2622227" cy="221308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4F52BEB6-D246-98E7-E1D3-728FDEB4952D}"/>
                </a:ext>
              </a:extLst>
            </p:cNvPr>
            <p:cNvSpPr/>
            <p:nvPr/>
          </p:nvSpPr>
          <p:spPr bwMode="auto">
            <a:xfrm>
              <a:off x="6086701" y="1269751"/>
              <a:ext cx="2203787" cy="2633849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D94106D8-2D26-6955-FE95-75AB8E945720}"/>
                </a:ext>
              </a:extLst>
            </p:cNvPr>
            <p:cNvSpPr/>
            <p:nvPr/>
          </p:nvSpPr>
          <p:spPr bwMode="auto">
            <a:xfrm>
              <a:off x="5649665" y="3489809"/>
              <a:ext cx="2647799" cy="2192163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13F98668-DB29-70C7-2EAD-134DF9919086}"/>
                </a:ext>
              </a:extLst>
            </p:cNvPr>
            <p:cNvSpPr/>
            <p:nvPr/>
          </p:nvSpPr>
          <p:spPr bwMode="auto">
            <a:xfrm>
              <a:off x="3894541" y="3041148"/>
              <a:ext cx="2192164" cy="2633849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gradFill>
                <a:gsLst>
                  <a:gs pos="0">
                    <a:srgbClr val="F3B59A"/>
                  </a:gs>
                  <a:gs pos="100000">
                    <a:srgbClr val="DF292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19">
              <a:extLst>
                <a:ext uri="{FF2B5EF4-FFF2-40B4-BE49-F238E27FC236}">
                  <a16:creationId xmlns:a16="http://schemas.microsoft.com/office/drawing/2014/main" id="{8619A019-F733-3DCF-02E6-FC666263F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2618" y="3193125"/>
              <a:ext cx="618848" cy="553129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A3459831-8ED7-D0D4-46A7-94D047612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3803" y="2351450"/>
              <a:ext cx="569368" cy="478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0" descr="D:\51PPT模板网\51pptmoban.com\图片.jpg">
              <a:extLst>
                <a:ext uri="{FF2B5EF4-FFF2-40B4-BE49-F238E27FC236}">
                  <a16:creationId xmlns:a16="http://schemas.microsoft.com/office/drawing/2014/main" id="{D194C7BD-CD7C-5894-5EFF-43B53C45F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5561" y="2264188"/>
              <a:ext cx="560183" cy="361890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9" name="Freeform 116" descr="D:\51PPT模板网\51pptmoban.com\图片.jpg">
              <a:extLst>
                <a:ext uri="{FF2B5EF4-FFF2-40B4-BE49-F238E27FC236}">
                  <a16:creationId xmlns:a16="http://schemas.microsoft.com/office/drawing/2014/main" id="{0B8F287F-5399-06D9-9484-8DA85AC05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4854" y="4244378"/>
              <a:ext cx="436249" cy="453523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0" name="Freeform 154">
              <a:extLst>
                <a:ext uri="{FF2B5EF4-FFF2-40B4-BE49-F238E27FC236}">
                  <a16:creationId xmlns:a16="http://schemas.microsoft.com/office/drawing/2014/main" id="{727CF313-E219-FD30-5C45-BA31D631A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6864" y="4098651"/>
              <a:ext cx="358788" cy="487239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gradFill>
              <a:gsLst>
                <a:gs pos="0">
                  <a:srgbClr val="F3B59A"/>
                </a:gs>
                <a:gs pos="100000">
                  <a:srgbClr val="DF292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BC87DF-F74C-C7C6-3322-0045207B555A}"/>
              </a:ext>
            </a:extLst>
          </p:cNvPr>
          <p:cNvGrpSpPr/>
          <p:nvPr/>
        </p:nvGrpSpPr>
        <p:grpSpPr>
          <a:xfrm>
            <a:off x="7745981" y="1662025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FAF5740-9B00-8759-0CFE-EF3EEC1904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AFC3511-FB60-9E0B-FBA5-883C6BB107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6FC62A5-8566-9EB0-83BB-1ECB99B80A87}"/>
              </a:ext>
            </a:extLst>
          </p:cNvPr>
          <p:cNvGrpSpPr/>
          <p:nvPr/>
        </p:nvGrpSpPr>
        <p:grpSpPr>
          <a:xfrm>
            <a:off x="1461596" y="1662025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C0A8A67-E9A7-EBEB-5C80-E4CBCE0E6B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69877AD-723F-4F7D-83C9-6E778875EB0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E55421C-0FB8-87E0-5026-2F609BA9DD1B}"/>
              </a:ext>
            </a:extLst>
          </p:cNvPr>
          <p:cNvGrpSpPr/>
          <p:nvPr/>
        </p:nvGrpSpPr>
        <p:grpSpPr>
          <a:xfrm>
            <a:off x="7745981" y="4331752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43A231D-DA27-C1DA-1162-FE89D35558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27B178A-A133-5B6F-C638-156577D6C3F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61E89BC-2D74-4AF9-68E4-ED1B8D8F288A}"/>
              </a:ext>
            </a:extLst>
          </p:cNvPr>
          <p:cNvGrpSpPr/>
          <p:nvPr/>
        </p:nvGrpSpPr>
        <p:grpSpPr>
          <a:xfrm>
            <a:off x="1461596" y="4331752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E51D4C6-CBC7-D291-9966-BFA0FE50A0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624487-F044-7A18-553D-8282465E072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78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IxN2E1ZjZiMDc5YWNlM2VjMzUzNzA0YjYzZTVl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yd0kmqe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F3B59A"/>
            </a:gs>
            <a:gs pos="100000">
              <a:srgbClr val="DF2924"/>
            </a:gs>
          </a:gsLst>
          <a:lin ang="13500000" scaled="1"/>
          <a:tileRect/>
        </a:gradFill>
        <a:ln w="1270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cs typeface="+mn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2743</Words>
  <Application>Microsoft Office PowerPoint</Application>
  <PresentationFormat>宽屏</PresentationFormat>
  <Paragraphs>271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Aa厚底黑</vt:lpstr>
      <vt:lpstr>HarmonyOS Sans SC Light</vt:lpstr>
      <vt:lpstr>阿里巴巴普惠体 2.0 55 Regular</vt:lpstr>
      <vt:lpstr>阿里巴巴普惠体 2.0 65 Medium</vt:lpstr>
      <vt:lpstr>等线</vt:lpstr>
      <vt:lpstr>微米有行</vt:lpstr>
      <vt:lpstr>Arial</vt:lpstr>
      <vt:lpstr>Montserrat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乘风破浪——新年工作计划ppt模板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78</cp:revision>
  <dcterms:created xsi:type="dcterms:W3CDTF">2023-12-21T01:27:00Z</dcterms:created>
  <dcterms:modified xsi:type="dcterms:W3CDTF">2023-12-28T12:29:05Z</dcterms:modified>
  <cp:contentStatus>乘风破浪——新年工作计划ppt模板，www.51pptmoban.com</cp:contentStatus>
  <cp:version>51pptmoban.com（V51-122801版）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6E6D9AB689F540ACB0F5F8530328EF61_12</vt:lpwstr>
  </property>
  <property fmtid="{D5CDD505-2E9C-101B-9397-08002B2CF9AE}" pid="3" name="KSOProductBuildVer">
    <vt:lpwstr>2052-12.1.0.16120</vt:lpwstr>
  </property>
</Properties>
</file>